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518" r:id="rId3"/>
    <p:sldId id="286" r:id="rId4"/>
    <p:sldId id="385" r:id="rId6"/>
    <p:sldId id="386" r:id="rId7"/>
    <p:sldId id="488" r:id="rId8"/>
    <p:sldId id="413" r:id="rId9"/>
    <p:sldId id="387" r:id="rId10"/>
    <p:sldId id="414" r:id="rId11"/>
    <p:sldId id="411" r:id="rId12"/>
    <p:sldId id="360" r:id="rId13"/>
    <p:sldId id="361" r:id="rId14"/>
    <p:sldId id="362" r:id="rId15"/>
    <p:sldId id="363" r:id="rId16"/>
    <p:sldId id="366" r:id="rId17"/>
    <p:sldId id="374" r:id="rId18"/>
    <p:sldId id="375" r:id="rId19"/>
    <p:sldId id="434" r:id="rId20"/>
    <p:sldId id="377" r:id="rId21"/>
    <p:sldId id="389" r:id="rId22"/>
    <p:sldId id="456" r:id="rId23"/>
    <p:sldId id="378" r:id="rId24"/>
    <p:sldId id="405" r:id="rId25"/>
    <p:sldId id="436" r:id="rId26"/>
    <p:sldId id="475" r:id="rId27"/>
    <p:sldId id="474" r:id="rId28"/>
    <p:sldId id="437" r:id="rId29"/>
    <p:sldId id="476" r:id="rId30"/>
    <p:sldId id="479" r:id="rId31"/>
    <p:sldId id="480" r:id="rId32"/>
    <p:sldId id="438" r:id="rId33"/>
    <p:sldId id="478" r:id="rId34"/>
    <p:sldId id="481" r:id="rId35"/>
    <p:sldId id="482" r:id="rId36"/>
    <p:sldId id="453"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44" autoAdjust="0"/>
    <p:restoredTop sz="94660"/>
  </p:normalViewPr>
  <p:slideViewPr>
    <p:cSldViewPr snapToGrid="0">
      <p:cViewPr varScale="1">
        <p:scale>
          <a:sx n="88" d="100"/>
          <a:sy n="88" d="100"/>
        </p:scale>
        <p:origin x="264" y="96"/>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259E10-905C-4DDE-A988-B340C461ABE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540122" y="2138763"/>
            <a:ext cx="2128676" cy="2128676"/>
          </a:xfrm>
          <a:custGeom>
            <a:avLst/>
            <a:gdLst>
              <a:gd name="connsiteX0" fmla="*/ 1064506 w 2128676"/>
              <a:gd name="connsiteY0" fmla="*/ 0 h 2128676"/>
              <a:gd name="connsiteX1" fmla="*/ 1261062 w 2128676"/>
              <a:gd name="connsiteY1" fmla="*/ 81417 h 2128676"/>
              <a:gd name="connsiteX2" fmla="*/ 2047260 w 2128676"/>
              <a:gd name="connsiteY2" fmla="*/ 867615 h 2128676"/>
              <a:gd name="connsiteX3" fmla="*/ 2047260 w 2128676"/>
              <a:gd name="connsiteY3" fmla="*/ 1260726 h 2128676"/>
              <a:gd name="connsiteX4" fmla="*/ 1260726 w 2128676"/>
              <a:gd name="connsiteY4" fmla="*/ 2047260 h 2128676"/>
              <a:gd name="connsiteX5" fmla="*/ 867615 w 2128676"/>
              <a:gd name="connsiteY5" fmla="*/ 2047260 h 2128676"/>
              <a:gd name="connsiteX6" fmla="*/ 81417 w 2128676"/>
              <a:gd name="connsiteY6" fmla="*/ 1261062 h 2128676"/>
              <a:gd name="connsiteX7" fmla="*/ 81417 w 2128676"/>
              <a:gd name="connsiteY7" fmla="*/ 867950 h 2128676"/>
              <a:gd name="connsiteX8" fmla="*/ 867950 w 2128676"/>
              <a:gd name="connsiteY8" fmla="*/ 81417 h 2128676"/>
              <a:gd name="connsiteX9" fmla="*/ 1064506 w 2128676"/>
              <a:gd name="connsiteY9" fmla="*/ 0 h 212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8676" h="2128676">
                <a:moveTo>
                  <a:pt x="1064506" y="0"/>
                </a:moveTo>
                <a:cubicBezTo>
                  <a:pt x="1135645" y="0"/>
                  <a:pt x="1206784" y="27139"/>
                  <a:pt x="1261062" y="81417"/>
                </a:cubicBezTo>
                <a:lnTo>
                  <a:pt x="2047260" y="867615"/>
                </a:lnTo>
                <a:cubicBezTo>
                  <a:pt x="2155815" y="976170"/>
                  <a:pt x="2155815" y="1152171"/>
                  <a:pt x="2047260" y="1260726"/>
                </a:cubicBezTo>
                <a:lnTo>
                  <a:pt x="1260726" y="2047260"/>
                </a:lnTo>
                <a:cubicBezTo>
                  <a:pt x="1152171" y="2155815"/>
                  <a:pt x="976170" y="2155815"/>
                  <a:pt x="867615" y="2047260"/>
                </a:cubicBezTo>
                <a:lnTo>
                  <a:pt x="81417" y="1261062"/>
                </a:lnTo>
                <a:cubicBezTo>
                  <a:pt x="-27138" y="1152507"/>
                  <a:pt x="-27138" y="976505"/>
                  <a:pt x="81417" y="867950"/>
                </a:cubicBezTo>
                <a:lnTo>
                  <a:pt x="867950" y="81417"/>
                </a:lnTo>
                <a:cubicBezTo>
                  <a:pt x="922227" y="27139"/>
                  <a:pt x="993367" y="0"/>
                  <a:pt x="1064506"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867815" y="2138763"/>
            <a:ext cx="2128676" cy="2128676"/>
          </a:xfrm>
          <a:custGeom>
            <a:avLst/>
            <a:gdLst>
              <a:gd name="connsiteX0" fmla="*/ 1064506 w 2128676"/>
              <a:gd name="connsiteY0" fmla="*/ 0 h 2128676"/>
              <a:gd name="connsiteX1" fmla="*/ 1261062 w 2128676"/>
              <a:gd name="connsiteY1" fmla="*/ 81417 h 2128676"/>
              <a:gd name="connsiteX2" fmla="*/ 2047260 w 2128676"/>
              <a:gd name="connsiteY2" fmla="*/ 867615 h 2128676"/>
              <a:gd name="connsiteX3" fmla="*/ 2047260 w 2128676"/>
              <a:gd name="connsiteY3" fmla="*/ 1260726 h 2128676"/>
              <a:gd name="connsiteX4" fmla="*/ 1260727 w 2128676"/>
              <a:gd name="connsiteY4" fmla="*/ 2047260 h 2128676"/>
              <a:gd name="connsiteX5" fmla="*/ 867615 w 2128676"/>
              <a:gd name="connsiteY5" fmla="*/ 2047260 h 2128676"/>
              <a:gd name="connsiteX6" fmla="*/ 81417 w 2128676"/>
              <a:gd name="connsiteY6" fmla="*/ 1261062 h 2128676"/>
              <a:gd name="connsiteX7" fmla="*/ 81417 w 2128676"/>
              <a:gd name="connsiteY7" fmla="*/ 867950 h 2128676"/>
              <a:gd name="connsiteX8" fmla="*/ 867950 w 2128676"/>
              <a:gd name="connsiteY8" fmla="*/ 81417 h 2128676"/>
              <a:gd name="connsiteX9" fmla="*/ 1064506 w 2128676"/>
              <a:gd name="connsiteY9" fmla="*/ 0 h 212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8676" h="2128676">
                <a:moveTo>
                  <a:pt x="1064506" y="0"/>
                </a:moveTo>
                <a:cubicBezTo>
                  <a:pt x="1135645" y="0"/>
                  <a:pt x="1206784" y="27139"/>
                  <a:pt x="1261062" y="81417"/>
                </a:cubicBezTo>
                <a:lnTo>
                  <a:pt x="2047260" y="867615"/>
                </a:lnTo>
                <a:cubicBezTo>
                  <a:pt x="2155815" y="976170"/>
                  <a:pt x="2155815" y="1152171"/>
                  <a:pt x="2047260" y="1260726"/>
                </a:cubicBezTo>
                <a:lnTo>
                  <a:pt x="1260727" y="2047260"/>
                </a:lnTo>
                <a:cubicBezTo>
                  <a:pt x="1152172" y="2155815"/>
                  <a:pt x="976170" y="2155815"/>
                  <a:pt x="867615" y="2047260"/>
                </a:cubicBezTo>
                <a:lnTo>
                  <a:pt x="81417" y="1261062"/>
                </a:lnTo>
                <a:cubicBezTo>
                  <a:pt x="-27138" y="1152507"/>
                  <a:pt x="-27138" y="976505"/>
                  <a:pt x="81417" y="867950"/>
                </a:cubicBezTo>
                <a:lnTo>
                  <a:pt x="867950" y="81417"/>
                </a:lnTo>
                <a:cubicBezTo>
                  <a:pt x="922227" y="27139"/>
                  <a:pt x="993366" y="0"/>
                  <a:pt x="1064506"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195509" y="2138763"/>
            <a:ext cx="2128676" cy="2128676"/>
          </a:xfrm>
          <a:custGeom>
            <a:avLst/>
            <a:gdLst>
              <a:gd name="connsiteX0" fmla="*/ 1064506 w 2128676"/>
              <a:gd name="connsiteY0" fmla="*/ 0 h 2128676"/>
              <a:gd name="connsiteX1" fmla="*/ 1261062 w 2128676"/>
              <a:gd name="connsiteY1" fmla="*/ 81417 h 2128676"/>
              <a:gd name="connsiteX2" fmla="*/ 2047260 w 2128676"/>
              <a:gd name="connsiteY2" fmla="*/ 867615 h 2128676"/>
              <a:gd name="connsiteX3" fmla="*/ 2047260 w 2128676"/>
              <a:gd name="connsiteY3" fmla="*/ 1260726 h 2128676"/>
              <a:gd name="connsiteX4" fmla="*/ 1260727 w 2128676"/>
              <a:gd name="connsiteY4" fmla="*/ 2047260 h 2128676"/>
              <a:gd name="connsiteX5" fmla="*/ 867615 w 2128676"/>
              <a:gd name="connsiteY5" fmla="*/ 2047260 h 2128676"/>
              <a:gd name="connsiteX6" fmla="*/ 81417 w 2128676"/>
              <a:gd name="connsiteY6" fmla="*/ 1261062 h 2128676"/>
              <a:gd name="connsiteX7" fmla="*/ 81417 w 2128676"/>
              <a:gd name="connsiteY7" fmla="*/ 867950 h 2128676"/>
              <a:gd name="connsiteX8" fmla="*/ 867950 w 2128676"/>
              <a:gd name="connsiteY8" fmla="*/ 81417 h 2128676"/>
              <a:gd name="connsiteX9" fmla="*/ 1064506 w 2128676"/>
              <a:gd name="connsiteY9" fmla="*/ 0 h 212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8676" h="2128676">
                <a:moveTo>
                  <a:pt x="1064506" y="0"/>
                </a:moveTo>
                <a:cubicBezTo>
                  <a:pt x="1135645" y="0"/>
                  <a:pt x="1206784" y="27139"/>
                  <a:pt x="1261062" y="81417"/>
                </a:cubicBezTo>
                <a:lnTo>
                  <a:pt x="2047260" y="867615"/>
                </a:lnTo>
                <a:cubicBezTo>
                  <a:pt x="2155815" y="976170"/>
                  <a:pt x="2155815" y="1152171"/>
                  <a:pt x="2047260" y="1260726"/>
                </a:cubicBezTo>
                <a:lnTo>
                  <a:pt x="1260727" y="2047260"/>
                </a:lnTo>
                <a:cubicBezTo>
                  <a:pt x="1152172" y="2155815"/>
                  <a:pt x="976170" y="2155815"/>
                  <a:pt x="867615" y="2047260"/>
                </a:cubicBezTo>
                <a:lnTo>
                  <a:pt x="81417" y="1261062"/>
                </a:lnTo>
                <a:cubicBezTo>
                  <a:pt x="-27138" y="1152507"/>
                  <a:pt x="-27138" y="976505"/>
                  <a:pt x="81417" y="867950"/>
                </a:cubicBezTo>
                <a:lnTo>
                  <a:pt x="867950" y="81417"/>
                </a:lnTo>
                <a:cubicBezTo>
                  <a:pt x="922227" y="27139"/>
                  <a:pt x="993367" y="0"/>
                  <a:pt x="1064506"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8523201" y="2138763"/>
            <a:ext cx="2128677" cy="2128676"/>
          </a:xfrm>
          <a:custGeom>
            <a:avLst/>
            <a:gdLst>
              <a:gd name="connsiteX0" fmla="*/ 1064507 w 2128677"/>
              <a:gd name="connsiteY0" fmla="*/ 0 h 2128676"/>
              <a:gd name="connsiteX1" fmla="*/ 1261062 w 2128677"/>
              <a:gd name="connsiteY1" fmla="*/ 81417 h 2128676"/>
              <a:gd name="connsiteX2" fmla="*/ 2047261 w 2128677"/>
              <a:gd name="connsiteY2" fmla="*/ 867615 h 2128676"/>
              <a:gd name="connsiteX3" fmla="*/ 2047261 w 2128677"/>
              <a:gd name="connsiteY3" fmla="*/ 1260726 h 2128676"/>
              <a:gd name="connsiteX4" fmla="*/ 1260727 w 2128677"/>
              <a:gd name="connsiteY4" fmla="*/ 2047260 h 2128676"/>
              <a:gd name="connsiteX5" fmla="*/ 867616 w 2128677"/>
              <a:gd name="connsiteY5" fmla="*/ 2047260 h 2128676"/>
              <a:gd name="connsiteX6" fmla="*/ 81417 w 2128677"/>
              <a:gd name="connsiteY6" fmla="*/ 1261062 h 2128676"/>
              <a:gd name="connsiteX7" fmla="*/ 81417 w 2128677"/>
              <a:gd name="connsiteY7" fmla="*/ 867950 h 2128676"/>
              <a:gd name="connsiteX8" fmla="*/ 867951 w 2128677"/>
              <a:gd name="connsiteY8" fmla="*/ 81417 h 2128676"/>
              <a:gd name="connsiteX9" fmla="*/ 1064507 w 2128677"/>
              <a:gd name="connsiteY9" fmla="*/ 0 h 212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8677" h="2128676">
                <a:moveTo>
                  <a:pt x="1064507" y="0"/>
                </a:moveTo>
                <a:cubicBezTo>
                  <a:pt x="1135645" y="0"/>
                  <a:pt x="1206784" y="27139"/>
                  <a:pt x="1261062" y="81417"/>
                </a:cubicBezTo>
                <a:lnTo>
                  <a:pt x="2047261" y="867615"/>
                </a:lnTo>
                <a:cubicBezTo>
                  <a:pt x="2155816" y="976170"/>
                  <a:pt x="2155816" y="1152171"/>
                  <a:pt x="2047261" y="1260726"/>
                </a:cubicBezTo>
                <a:lnTo>
                  <a:pt x="1260727" y="2047260"/>
                </a:lnTo>
                <a:cubicBezTo>
                  <a:pt x="1152172" y="2155815"/>
                  <a:pt x="976171" y="2155815"/>
                  <a:pt x="867616" y="2047260"/>
                </a:cubicBezTo>
                <a:lnTo>
                  <a:pt x="81417" y="1261062"/>
                </a:lnTo>
                <a:cubicBezTo>
                  <a:pt x="-27138" y="1152507"/>
                  <a:pt x="-27138" y="976505"/>
                  <a:pt x="81417" y="867950"/>
                </a:cubicBezTo>
                <a:lnTo>
                  <a:pt x="867951" y="81417"/>
                </a:lnTo>
                <a:cubicBezTo>
                  <a:pt x="922229" y="27139"/>
                  <a:pt x="993368" y="0"/>
                  <a:pt x="1064507" y="0"/>
                </a:cubicBez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349834" y="2010341"/>
            <a:ext cx="2972256" cy="2446480"/>
          </a:xfrm>
          <a:custGeom>
            <a:avLst/>
            <a:gdLst>
              <a:gd name="connsiteX0" fmla="*/ 0 w 2972256"/>
              <a:gd name="connsiteY0" fmla="*/ 0 h 2446480"/>
              <a:gd name="connsiteX1" fmla="*/ 2972256 w 2972256"/>
              <a:gd name="connsiteY1" fmla="*/ 0 h 2446480"/>
              <a:gd name="connsiteX2" fmla="*/ 2972256 w 2972256"/>
              <a:gd name="connsiteY2" fmla="*/ 2446480 h 2446480"/>
              <a:gd name="connsiteX3" fmla="*/ 0 w 2972256"/>
              <a:gd name="connsiteY3" fmla="*/ 2446480 h 2446480"/>
            </a:gdLst>
            <a:ahLst/>
            <a:cxnLst>
              <a:cxn ang="0">
                <a:pos x="connsiteX0" y="connsiteY0"/>
              </a:cxn>
              <a:cxn ang="0">
                <a:pos x="connsiteX1" y="connsiteY1"/>
              </a:cxn>
              <a:cxn ang="0">
                <a:pos x="connsiteX2" y="connsiteY2"/>
              </a:cxn>
              <a:cxn ang="0">
                <a:pos x="connsiteX3" y="connsiteY3"/>
              </a:cxn>
            </a:cxnLst>
            <a:rect l="l" t="t" r="r" b="b"/>
            <a:pathLst>
              <a:path w="2972256" h="2446480">
                <a:moveTo>
                  <a:pt x="0" y="0"/>
                </a:moveTo>
                <a:lnTo>
                  <a:pt x="2972256" y="0"/>
                </a:lnTo>
                <a:lnTo>
                  <a:pt x="2972256" y="2446480"/>
                </a:lnTo>
                <a:lnTo>
                  <a:pt x="0" y="244648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4609874" y="2010345"/>
            <a:ext cx="2972256" cy="2446480"/>
          </a:xfrm>
          <a:custGeom>
            <a:avLst/>
            <a:gdLst>
              <a:gd name="connsiteX0" fmla="*/ 0 w 2972256"/>
              <a:gd name="connsiteY0" fmla="*/ 0 h 2446480"/>
              <a:gd name="connsiteX1" fmla="*/ 2972256 w 2972256"/>
              <a:gd name="connsiteY1" fmla="*/ 0 h 2446480"/>
              <a:gd name="connsiteX2" fmla="*/ 2972256 w 2972256"/>
              <a:gd name="connsiteY2" fmla="*/ 2446480 h 2446480"/>
              <a:gd name="connsiteX3" fmla="*/ 0 w 2972256"/>
              <a:gd name="connsiteY3" fmla="*/ 2446480 h 2446480"/>
            </a:gdLst>
            <a:ahLst/>
            <a:cxnLst>
              <a:cxn ang="0">
                <a:pos x="connsiteX0" y="connsiteY0"/>
              </a:cxn>
              <a:cxn ang="0">
                <a:pos x="connsiteX1" y="connsiteY1"/>
              </a:cxn>
              <a:cxn ang="0">
                <a:pos x="connsiteX2" y="connsiteY2"/>
              </a:cxn>
              <a:cxn ang="0">
                <a:pos x="connsiteX3" y="connsiteY3"/>
              </a:cxn>
            </a:cxnLst>
            <a:rect l="l" t="t" r="r" b="b"/>
            <a:pathLst>
              <a:path w="2972256" h="2446480">
                <a:moveTo>
                  <a:pt x="0" y="0"/>
                </a:moveTo>
                <a:lnTo>
                  <a:pt x="2972256" y="0"/>
                </a:lnTo>
                <a:lnTo>
                  <a:pt x="2972256" y="2446480"/>
                </a:lnTo>
                <a:lnTo>
                  <a:pt x="0" y="244648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7869910" y="2010345"/>
            <a:ext cx="2972256" cy="2446480"/>
          </a:xfrm>
          <a:custGeom>
            <a:avLst/>
            <a:gdLst>
              <a:gd name="connsiteX0" fmla="*/ 0 w 2972256"/>
              <a:gd name="connsiteY0" fmla="*/ 0 h 2446480"/>
              <a:gd name="connsiteX1" fmla="*/ 2972256 w 2972256"/>
              <a:gd name="connsiteY1" fmla="*/ 0 h 2446480"/>
              <a:gd name="connsiteX2" fmla="*/ 2972256 w 2972256"/>
              <a:gd name="connsiteY2" fmla="*/ 2446480 h 2446480"/>
              <a:gd name="connsiteX3" fmla="*/ 0 w 2972256"/>
              <a:gd name="connsiteY3" fmla="*/ 2446480 h 2446480"/>
            </a:gdLst>
            <a:ahLst/>
            <a:cxnLst>
              <a:cxn ang="0">
                <a:pos x="connsiteX0" y="connsiteY0"/>
              </a:cxn>
              <a:cxn ang="0">
                <a:pos x="connsiteX1" y="connsiteY1"/>
              </a:cxn>
              <a:cxn ang="0">
                <a:pos x="connsiteX2" y="connsiteY2"/>
              </a:cxn>
              <a:cxn ang="0">
                <a:pos x="connsiteX3" y="connsiteY3"/>
              </a:cxn>
            </a:cxnLst>
            <a:rect l="l" t="t" r="r" b="b"/>
            <a:pathLst>
              <a:path w="2972256" h="2446480">
                <a:moveTo>
                  <a:pt x="0" y="0"/>
                </a:moveTo>
                <a:lnTo>
                  <a:pt x="2972256" y="0"/>
                </a:lnTo>
                <a:lnTo>
                  <a:pt x="2972256" y="2446480"/>
                </a:lnTo>
                <a:lnTo>
                  <a:pt x="0" y="2446480"/>
                </a:ln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688560" y="2611566"/>
            <a:ext cx="1507576" cy="2514781"/>
          </a:xfrm>
          <a:custGeom>
            <a:avLst/>
            <a:gdLst>
              <a:gd name="connsiteX0" fmla="*/ 0 w 1507576"/>
              <a:gd name="connsiteY0" fmla="*/ 0 h 2514781"/>
              <a:gd name="connsiteX1" fmla="*/ 1507576 w 1507576"/>
              <a:gd name="connsiteY1" fmla="*/ 0 h 2514781"/>
              <a:gd name="connsiteX2" fmla="*/ 1507576 w 1507576"/>
              <a:gd name="connsiteY2" fmla="*/ 2514781 h 2514781"/>
              <a:gd name="connsiteX3" fmla="*/ 0 w 1507576"/>
              <a:gd name="connsiteY3" fmla="*/ 2514781 h 2514781"/>
            </a:gdLst>
            <a:ahLst/>
            <a:cxnLst>
              <a:cxn ang="0">
                <a:pos x="connsiteX0" y="connsiteY0"/>
              </a:cxn>
              <a:cxn ang="0">
                <a:pos x="connsiteX1" y="connsiteY1"/>
              </a:cxn>
              <a:cxn ang="0">
                <a:pos x="connsiteX2" y="connsiteY2"/>
              </a:cxn>
              <a:cxn ang="0">
                <a:pos x="connsiteX3" y="connsiteY3"/>
              </a:cxn>
            </a:cxnLst>
            <a:rect l="l" t="t" r="r" b="b"/>
            <a:pathLst>
              <a:path w="1507576" h="2514781">
                <a:moveTo>
                  <a:pt x="0" y="0"/>
                </a:moveTo>
                <a:lnTo>
                  <a:pt x="1507576" y="0"/>
                </a:lnTo>
                <a:lnTo>
                  <a:pt x="1507576" y="2514781"/>
                </a:lnTo>
                <a:lnTo>
                  <a:pt x="0" y="2514781"/>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2805889" y="2417548"/>
            <a:ext cx="1740397" cy="2903148"/>
          </a:xfrm>
          <a:custGeom>
            <a:avLst/>
            <a:gdLst>
              <a:gd name="connsiteX0" fmla="*/ 0 w 1740397"/>
              <a:gd name="connsiteY0" fmla="*/ 0 h 2903148"/>
              <a:gd name="connsiteX1" fmla="*/ 1740397 w 1740397"/>
              <a:gd name="connsiteY1" fmla="*/ 0 h 2903148"/>
              <a:gd name="connsiteX2" fmla="*/ 1740397 w 1740397"/>
              <a:gd name="connsiteY2" fmla="*/ 2903148 h 2903148"/>
              <a:gd name="connsiteX3" fmla="*/ 0 w 1740397"/>
              <a:gd name="connsiteY3" fmla="*/ 2903148 h 2903148"/>
            </a:gdLst>
            <a:ahLst/>
            <a:cxnLst>
              <a:cxn ang="0">
                <a:pos x="connsiteX0" y="connsiteY0"/>
              </a:cxn>
              <a:cxn ang="0">
                <a:pos x="connsiteX1" y="connsiteY1"/>
              </a:cxn>
              <a:cxn ang="0">
                <a:pos x="connsiteX2" y="connsiteY2"/>
              </a:cxn>
              <a:cxn ang="0">
                <a:pos x="connsiteX3" y="connsiteY3"/>
              </a:cxn>
            </a:cxnLst>
            <a:rect l="l" t="t" r="r" b="b"/>
            <a:pathLst>
              <a:path w="1740397" h="2903148">
                <a:moveTo>
                  <a:pt x="0" y="0"/>
                </a:moveTo>
                <a:lnTo>
                  <a:pt x="1740397" y="0"/>
                </a:lnTo>
                <a:lnTo>
                  <a:pt x="1740397" y="2903148"/>
                </a:lnTo>
                <a:lnTo>
                  <a:pt x="0" y="2903148"/>
                </a:lnTo>
                <a:close/>
              </a:path>
            </a:pathLst>
          </a:custGeom>
        </p:spPr>
        <p:txBody>
          <a:bodyPr wrap="square">
            <a:noAutofit/>
          </a:bodyPr>
          <a:lstStyle/>
          <a:p>
            <a:endParaRPr lang="zh-CN" altLang="en-US"/>
          </a:p>
        </p:txBody>
      </p:sp>
      <p:sp>
        <p:nvSpPr>
          <p:cNvPr id="10" name="图片占位符 9"/>
          <p:cNvSpPr>
            <a:spLocks noGrp="1"/>
          </p:cNvSpPr>
          <p:nvPr>
            <p:ph type="pic" sz="quarter" idx="12"/>
          </p:nvPr>
        </p:nvSpPr>
        <p:spPr>
          <a:xfrm>
            <a:off x="4153872" y="2611566"/>
            <a:ext cx="1507576" cy="2514781"/>
          </a:xfrm>
          <a:custGeom>
            <a:avLst/>
            <a:gdLst>
              <a:gd name="connsiteX0" fmla="*/ 0 w 1507576"/>
              <a:gd name="connsiteY0" fmla="*/ 0 h 2514781"/>
              <a:gd name="connsiteX1" fmla="*/ 1507576 w 1507576"/>
              <a:gd name="connsiteY1" fmla="*/ 0 h 2514781"/>
              <a:gd name="connsiteX2" fmla="*/ 1507576 w 1507576"/>
              <a:gd name="connsiteY2" fmla="*/ 2514781 h 2514781"/>
              <a:gd name="connsiteX3" fmla="*/ 0 w 1507576"/>
              <a:gd name="connsiteY3" fmla="*/ 2514781 h 2514781"/>
            </a:gdLst>
            <a:ahLst/>
            <a:cxnLst>
              <a:cxn ang="0">
                <a:pos x="connsiteX0" y="connsiteY0"/>
              </a:cxn>
              <a:cxn ang="0">
                <a:pos x="connsiteX1" y="connsiteY1"/>
              </a:cxn>
              <a:cxn ang="0">
                <a:pos x="connsiteX2" y="connsiteY2"/>
              </a:cxn>
              <a:cxn ang="0">
                <a:pos x="connsiteX3" y="connsiteY3"/>
              </a:cxn>
            </a:cxnLst>
            <a:rect l="l" t="t" r="r" b="b"/>
            <a:pathLst>
              <a:path w="1507576" h="2514781">
                <a:moveTo>
                  <a:pt x="0" y="0"/>
                </a:moveTo>
                <a:lnTo>
                  <a:pt x="1507576" y="0"/>
                </a:lnTo>
                <a:lnTo>
                  <a:pt x="1507576" y="2514781"/>
                </a:lnTo>
                <a:lnTo>
                  <a:pt x="0" y="2514781"/>
                </a:ln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14" name="任意多边形: 形状 13"/>
          <p:cNvSpPr>
            <a:spLocks noGrp="1"/>
          </p:cNvSpPr>
          <p:nvPr>
            <p:ph type="pic" sz="quarter" idx="10"/>
          </p:nvPr>
        </p:nvSpPr>
        <p:spPr>
          <a:xfrm>
            <a:off x="1348928" y="1909227"/>
            <a:ext cx="1687613" cy="1687612"/>
          </a:xfrm>
          <a:custGeom>
            <a:avLst/>
            <a:gdLst>
              <a:gd name="connsiteX0" fmla="*/ 281274 w 1687613"/>
              <a:gd name="connsiteY0" fmla="*/ 0 h 1687612"/>
              <a:gd name="connsiteX1" fmla="*/ 1406339 w 1687613"/>
              <a:gd name="connsiteY1" fmla="*/ 0 h 1687612"/>
              <a:gd name="connsiteX2" fmla="*/ 1687613 w 1687613"/>
              <a:gd name="connsiteY2" fmla="*/ 281274 h 1687612"/>
              <a:gd name="connsiteX3" fmla="*/ 1687613 w 1687613"/>
              <a:gd name="connsiteY3" fmla="*/ 1406338 h 1687612"/>
              <a:gd name="connsiteX4" fmla="*/ 1406339 w 1687613"/>
              <a:gd name="connsiteY4" fmla="*/ 1687612 h 1687612"/>
              <a:gd name="connsiteX5" fmla="*/ 281274 w 1687613"/>
              <a:gd name="connsiteY5" fmla="*/ 1687612 h 1687612"/>
              <a:gd name="connsiteX6" fmla="*/ 0 w 1687613"/>
              <a:gd name="connsiteY6" fmla="*/ 1406338 h 1687612"/>
              <a:gd name="connsiteX7" fmla="*/ 0 w 1687613"/>
              <a:gd name="connsiteY7" fmla="*/ 281274 h 1687612"/>
              <a:gd name="connsiteX8" fmla="*/ 281274 w 1687613"/>
              <a:gd name="connsiteY8" fmla="*/ 0 h 16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613" h="1687612">
                <a:moveTo>
                  <a:pt x="281274" y="0"/>
                </a:moveTo>
                <a:lnTo>
                  <a:pt x="1406339" y="0"/>
                </a:lnTo>
                <a:cubicBezTo>
                  <a:pt x="1561682" y="0"/>
                  <a:pt x="1687613" y="125931"/>
                  <a:pt x="1687613" y="281274"/>
                </a:cubicBezTo>
                <a:lnTo>
                  <a:pt x="1687613" y="1406338"/>
                </a:lnTo>
                <a:cubicBezTo>
                  <a:pt x="1687613" y="1561681"/>
                  <a:pt x="1561682" y="1687612"/>
                  <a:pt x="1406339" y="1687612"/>
                </a:cubicBezTo>
                <a:lnTo>
                  <a:pt x="281274" y="1687612"/>
                </a:lnTo>
                <a:cubicBezTo>
                  <a:pt x="125931" y="1687612"/>
                  <a:pt x="0" y="1561681"/>
                  <a:pt x="0" y="1406338"/>
                </a:cubicBezTo>
                <a:lnTo>
                  <a:pt x="0" y="281274"/>
                </a:lnTo>
                <a:cubicBezTo>
                  <a:pt x="0" y="125931"/>
                  <a:pt x="125931" y="0"/>
                  <a:pt x="281274"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800">
                <a:solidFill>
                  <a:srgbClr val="FFFFFF"/>
                </a:solidFill>
                <a:latin typeface="Arial" panose="020B0604020202020204"/>
                <a:ea typeface="微软雅黑" panose="020B0503020204020204" pitchFamily="34" charset="-122"/>
              </a:defRPr>
            </a:lvl1pPr>
          </a:lstStyle>
          <a:p>
            <a:pPr marL="0" lvl="0" algn="ctr"/>
            <a:endParaRPr lang="zh-CN" altLang="en-US"/>
          </a:p>
        </p:txBody>
      </p:sp>
      <p:sp>
        <p:nvSpPr>
          <p:cNvPr id="17" name="任意多边形: 形状 16"/>
          <p:cNvSpPr>
            <a:spLocks noGrp="1"/>
          </p:cNvSpPr>
          <p:nvPr>
            <p:ph type="pic" sz="quarter" idx="11"/>
          </p:nvPr>
        </p:nvSpPr>
        <p:spPr>
          <a:xfrm>
            <a:off x="3300561" y="3854550"/>
            <a:ext cx="1687613" cy="1687612"/>
          </a:xfrm>
          <a:custGeom>
            <a:avLst/>
            <a:gdLst>
              <a:gd name="connsiteX0" fmla="*/ 281274 w 1687613"/>
              <a:gd name="connsiteY0" fmla="*/ 0 h 1687612"/>
              <a:gd name="connsiteX1" fmla="*/ 1406339 w 1687613"/>
              <a:gd name="connsiteY1" fmla="*/ 0 h 1687612"/>
              <a:gd name="connsiteX2" fmla="*/ 1687613 w 1687613"/>
              <a:gd name="connsiteY2" fmla="*/ 281274 h 1687612"/>
              <a:gd name="connsiteX3" fmla="*/ 1687613 w 1687613"/>
              <a:gd name="connsiteY3" fmla="*/ 1406338 h 1687612"/>
              <a:gd name="connsiteX4" fmla="*/ 1406339 w 1687613"/>
              <a:gd name="connsiteY4" fmla="*/ 1687612 h 1687612"/>
              <a:gd name="connsiteX5" fmla="*/ 281274 w 1687613"/>
              <a:gd name="connsiteY5" fmla="*/ 1687612 h 1687612"/>
              <a:gd name="connsiteX6" fmla="*/ 0 w 1687613"/>
              <a:gd name="connsiteY6" fmla="*/ 1406338 h 1687612"/>
              <a:gd name="connsiteX7" fmla="*/ 0 w 1687613"/>
              <a:gd name="connsiteY7" fmla="*/ 281274 h 1687612"/>
              <a:gd name="connsiteX8" fmla="*/ 281274 w 1687613"/>
              <a:gd name="connsiteY8" fmla="*/ 0 h 16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613" h="1687612">
                <a:moveTo>
                  <a:pt x="281274" y="0"/>
                </a:moveTo>
                <a:lnTo>
                  <a:pt x="1406339" y="0"/>
                </a:lnTo>
                <a:cubicBezTo>
                  <a:pt x="1561682" y="0"/>
                  <a:pt x="1687613" y="125931"/>
                  <a:pt x="1687613" y="281274"/>
                </a:cubicBezTo>
                <a:lnTo>
                  <a:pt x="1687613" y="1406338"/>
                </a:lnTo>
                <a:cubicBezTo>
                  <a:pt x="1687613" y="1561681"/>
                  <a:pt x="1561682" y="1687612"/>
                  <a:pt x="1406339" y="1687612"/>
                </a:cubicBezTo>
                <a:lnTo>
                  <a:pt x="281274" y="1687612"/>
                </a:lnTo>
                <a:cubicBezTo>
                  <a:pt x="125931" y="1687612"/>
                  <a:pt x="0" y="1561681"/>
                  <a:pt x="0" y="1406338"/>
                </a:cubicBezTo>
                <a:lnTo>
                  <a:pt x="0" y="281274"/>
                </a:lnTo>
                <a:cubicBezTo>
                  <a:pt x="0" y="125931"/>
                  <a:pt x="125931" y="0"/>
                  <a:pt x="281274"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800">
                <a:solidFill>
                  <a:srgbClr val="FFFFFF"/>
                </a:solidFill>
                <a:latin typeface="Arial" panose="020B0604020202020204"/>
                <a:ea typeface="微软雅黑" panose="020B0503020204020204" pitchFamily="34" charset="-122"/>
              </a:defRPr>
            </a:lvl1pPr>
          </a:lstStyle>
          <a:p>
            <a:pPr marL="0" lvl="0" algn="ctr"/>
            <a:endParaRPr lang="zh-CN" altLang="en-US"/>
          </a:p>
        </p:txBody>
      </p:sp>
      <p:sp>
        <p:nvSpPr>
          <p:cNvPr id="15" name="任意多边形: 形状 14"/>
          <p:cNvSpPr>
            <a:spLocks noGrp="1"/>
          </p:cNvSpPr>
          <p:nvPr>
            <p:ph type="pic" sz="quarter" idx="12"/>
          </p:nvPr>
        </p:nvSpPr>
        <p:spPr>
          <a:xfrm>
            <a:off x="5252194" y="1909227"/>
            <a:ext cx="1687613" cy="1687612"/>
          </a:xfrm>
          <a:custGeom>
            <a:avLst/>
            <a:gdLst>
              <a:gd name="connsiteX0" fmla="*/ 281274 w 1687613"/>
              <a:gd name="connsiteY0" fmla="*/ 0 h 1687612"/>
              <a:gd name="connsiteX1" fmla="*/ 1406339 w 1687613"/>
              <a:gd name="connsiteY1" fmla="*/ 0 h 1687612"/>
              <a:gd name="connsiteX2" fmla="*/ 1687613 w 1687613"/>
              <a:gd name="connsiteY2" fmla="*/ 281274 h 1687612"/>
              <a:gd name="connsiteX3" fmla="*/ 1687613 w 1687613"/>
              <a:gd name="connsiteY3" fmla="*/ 1406338 h 1687612"/>
              <a:gd name="connsiteX4" fmla="*/ 1406339 w 1687613"/>
              <a:gd name="connsiteY4" fmla="*/ 1687612 h 1687612"/>
              <a:gd name="connsiteX5" fmla="*/ 281274 w 1687613"/>
              <a:gd name="connsiteY5" fmla="*/ 1687612 h 1687612"/>
              <a:gd name="connsiteX6" fmla="*/ 0 w 1687613"/>
              <a:gd name="connsiteY6" fmla="*/ 1406338 h 1687612"/>
              <a:gd name="connsiteX7" fmla="*/ 0 w 1687613"/>
              <a:gd name="connsiteY7" fmla="*/ 281274 h 1687612"/>
              <a:gd name="connsiteX8" fmla="*/ 281274 w 1687613"/>
              <a:gd name="connsiteY8" fmla="*/ 0 h 16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613" h="1687612">
                <a:moveTo>
                  <a:pt x="281274" y="0"/>
                </a:moveTo>
                <a:lnTo>
                  <a:pt x="1406339" y="0"/>
                </a:lnTo>
                <a:cubicBezTo>
                  <a:pt x="1561682" y="0"/>
                  <a:pt x="1687613" y="125931"/>
                  <a:pt x="1687613" y="281274"/>
                </a:cubicBezTo>
                <a:lnTo>
                  <a:pt x="1687613" y="1406338"/>
                </a:lnTo>
                <a:cubicBezTo>
                  <a:pt x="1687613" y="1561681"/>
                  <a:pt x="1561682" y="1687612"/>
                  <a:pt x="1406339" y="1687612"/>
                </a:cubicBezTo>
                <a:lnTo>
                  <a:pt x="281274" y="1687612"/>
                </a:lnTo>
                <a:cubicBezTo>
                  <a:pt x="125931" y="1687612"/>
                  <a:pt x="0" y="1561681"/>
                  <a:pt x="0" y="1406338"/>
                </a:cubicBezTo>
                <a:lnTo>
                  <a:pt x="0" y="281274"/>
                </a:lnTo>
                <a:cubicBezTo>
                  <a:pt x="0" y="125931"/>
                  <a:pt x="125931" y="0"/>
                  <a:pt x="281274"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800">
                <a:solidFill>
                  <a:srgbClr val="FFFFFF"/>
                </a:solidFill>
                <a:latin typeface="Arial" panose="020B0604020202020204"/>
                <a:ea typeface="微软雅黑" panose="020B0503020204020204" pitchFamily="34" charset="-122"/>
              </a:defRPr>
            </a:lvl1pPr>
          </a:lstStyle>
          <a:p>
            <a:pPr marL="0" lvl="0" algn="ctr"/>
            <a:endParaRPr lang="zh-CN" altLang="en-US"/>
          </a:p>
        </p:txBody>
      </p:sp>
      <p:sp>
        <p:nvSpPr>
          <p:cNvPr id="18" name="任意多边形: 形状 17"/>
          <p:cNvSpPr>
            <a:spLocks noGrp="1"/>
          </p:cNvSpPr>
          <p:nvPr>
            <p:ph type="pic" sz="quarter" idx="13"/>
          </p:nvPr>
        </p:nvSpPr>
        <p:spPr>
          <a:xfrm>
            <a:off x="7203827" y="3854550"/>
            <a:ext cx="1687613" cy="1687612"/>
          </a:xfrm>
          <a:custGeom>
            <a:avLst/>
            <a:gdLst>
              <a:gd name="connsiteX0" fmla="*/ 281274 w 1687613"/>
              <a:gd name="connsiteY0" fmla="*/ 0 h 1687612"/>
              <a:gd name="connsiteX1" fmla="*/ 1406339 w 1687613"/>
              <a:gd name="connsiteY1" fmla="*/ 0 h 1687612"/>
              <a:gd name="connsiteX2" fmla="*/ 1687613 w 1687613"/>
              <a:gd name="connsiteY2" fmla="*/ 281274 h 1687612"/>
              <a:gd name="connsiteX3" fmla="*/ 1687613 w 1687613"/>
              <a:gd name="connsiteY3" fmla="*/ 1406338 h 1687612"/>
              <a:gd name="connsiteX4" fmla="*/ 1406339 w 1687613"/>
              <a:gd name="connsiteY4" fmla="*/ 1687612 h 1687612"/>
              <a:gd name="connsiteX5" fmla="*/ 281274 w 1687613"/>
              <a:gd name="connsiteY5" fmla="*/ 1687612 h 1687612"/>
              <a:gd name="connsiteX6" fmla="*/ 0 w 1687613"/>
              <a:gd name="connsiteY6" fmla="*/ 1406338 h 1687612"/>
              <a:gd name="connsiteX7" fmla="*/ 0 w 1687613"/>
              <a:gd name="connsiteY7" fmla="*/ 281274 h 1687612"/>
              <a:gd name="connsiteX8" fmla="*/ 281274 w 1687613"/>
              <a:gd name="connsiteY8" fmla="*/ 0 h 16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613" h="1687612">
                <a:moveTo>
                  <a:pt x="281274" y="0"/>
                </a:moveTo>
                <a:lnTo>
                  <a:pt x="1406339" y="0"/>
                </a:lnTo>
                <a:cubicBezTo>
                  <a:pt x="1561682" y="0"/>
                  <a:pt x="1687613" y="125931"/>
                  <a:pt x="1687613" y="281274"/>
                </a:cubicBezTo>
                <a:lnTo>
                  <a:pt x="1687613" y="1406338"/>
                </a:lnTo>
                <a:cubicBezTo>
                  <a:pt x="1687613" y="1561681"/>
                  <a:pt x="1561682" y="1687612"/>
                  <a:pt x="1406339" y="1687612"/>
                </a:cubicBezTo>
                <a:lnTo>
                  <a:pt x="281274" y="1687612"/>
                </a:lnTo>
                <a:cubicBezTo>
                  <a:pt x="125931" y="1687612"/>
                  <a:pt x="0" y="1561681"/>
                  <a:pt x="0" y="1406338"/>
                </a:cubicBezTo>
                <a:lnTo>
                  <a:pt x="0" y="281274"/>
                </a:lnTo>
                <a:cubicBezTo>
                  <a:pt x="0" y="125931"/>
                  <a:pt x="125931" y="0"/>
                  <a:pt x="281274"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800">
                <a:solidFill>
                  <a:srgbClr val="FFFFFF"/>
                </a:solidFill>
                <a:latin typeface="Arial" panose="020B0604020202020204"/>
                <a:ea typeface="微软雅黑" panose="020B0503020204020204" pitchFamily="34" charset="-122"/>
              </a:defRPr>
            </a:lvl1pPr>
          </a:lstStyle>
          <a:p>
            <a:pPr marL="0" lvl="0" algn="ctr"/>
            <a:endParaRPr lang="zh-CN" altLang="en-US"/>
          </a:p>
        </p:txBody>
      </p:sp>
      <p:sp>
        <p:nvSpPr>
          <p:cNvPr id="16" name="任意多边形: 形状 15"/>
          <p:cNvSpPr>
            <a:spLocks noGrp="1"/>
          </p:cNvSpPr>
          <p:nvPr>
            <p:ph type="pic" sz="quarter" idx="14"/>
          </p:nvPr>
        </p:nvSpPr>
        <p:spPr>
          <a:xfrm>
            <a:off x="9155460" y="1909227"/>
            <a:ext cx="1687613" cy="1687612"/>
          </a:xfrm>
          <a:custGeom>
            <a:avLst/>
            <a:gdLst>
              <a:gd name="connsiteX0" fmla="*/ 281274 w 1687613"/>
              <a:gd name="connsiteY0" fmla="*/ 0 h 1687612"/>
              <a:gd name="connsiteX1" fmla="*/ 1406339 w 1687613"/>
              <a:gd name="connsiteY1" fmla="*/ 0 h 1687612"/>
              <a:gd name="connsiteX2" fmla="*/ 1687613 w 1687613"/>
              <a:gd name="connsiteY2" fmla="*/ 281274 h 1687612"/>
              <a:gd name="connsiteX3" fmla="*/ 1687613 w 1687613"/>
              <a:gd name="connsiteY3" fmla="*/ 1406338 h 1687612"/>
              <a:gd name="connsiteX4" fmla="*/ 1406339 w 1687613"/>
              <a:gd name="connsiteY4" fmla="*/ 1687612 h 1687612"/>
              <a:gd name="connsiteX5" fmla="*/ 281274 w 1687613"/>
              <a:gd name="connsiteY5" fmla="*/ 1687612 h 1687612"/>
              <a:gd name="connsiteX6" fmla="*/ 0 w 1687613"/>
              <a:gd name="connsiteY6" fmla="*/ 1406338 h 1687612"/>
              <a:gd name="connsiteX7" fmla="*/ 0 w 1687613"/>
              <a:gd name="connsiteY7" fmla="*/ 281274 h 1687612"/>
              <a:gd name="connsiteX8" fmla="*/ 281274 w 1687613"/>
              <a:gd name="connsiteY8" fmla="*/ 0 h 16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613" h="1687612">
                <a:moveTo>
                  <a:pt x="281274" y="0"/>
                </a:moveTo>
                <a:lnTo>
                  <a:pt x="1406339" y="0"/>
                </a:lnTo>
                <a:cubicBezTo>
                  <a:pt x="1561682" y="0"/>
                  <a:pt x="1687613" y="125931"/>
                  <a:pt x="1687613" y="281274"/>
                </a:cubicBezTo>
                <a:lnTo>
                  <a:pt x="1687613" y="1406338"/>
                </a:lnTo>
                <a:cubicBezTo>
                  <a:pt x="1687613" y="1561681"/>
                  <a:pt x="1561682" y="1687612"/>
                  <a:pt x="1406339" y="1687612"/>
                </a:cubicBezTo>
                <a:lnTo>
                  <a:pt x="281274" y="1687612"/>
                </a:lnTo>
                <a:cubicBezTo>
                  <a:pt x="125931" y="1687612"/>
                  <a:pt x="0" y="1561681"/>
                  <a:pt x="0" y="1406338"/>
                </a:cubicBezTo>
                <a:lnTo>
                  <a:pt x="0" y="281274"/>
                </a:lnTo>
                <a:cubicBezTo>
                  <a:pt x="0" y="125931"/>
                  <a:pt x="125931" y="0"/>
                  <a:pt x="281274"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800">
                <a:solidFill>
                  <a:srgbClr val="FFFFFF"/>
                </a:solidFill>
                <a:latin typeface="Arial" panose="020B0604020202020204"/>
                <a:ea typeface="微软雅黑" panose="020B0503020204020204" pitchFamily="34" charset="-122"/>
              </a:defRPr>
            </a:lvl1pPr>
          </a:lstStyle>
          <a:p>
            <a:pPr marL="0" lvl="0" algn="ct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433167" y="1872283"/>
            <a:ext cx="1853594" cy="1852976"/>
          </a:xfrm>
          <a:custGeom>
            <a:avLst/>
            <a:gdLst>
              <a:gd name="connsiteX0" fmla="*/ 926797 w 1853594"/>
              <a:gd name="connsiteY0" fmla="*/ 0 h 1852976"/>
              <a:gd name="connsiteX1" fmla="*/ 1853594 w 1853594"/>
              <a:gd name="connsiteY1" fmla="*/ 926488 h 1852976"/>
              <a:gd name="connsiteX2" fmla="*/ 926797 w 1853594"/>
              <a:gd name="connsiteY2" fmla="*/ 1852976 h 1852976"/>
              <a:gd name="connsiteX3" fmla="*/ 0 w 1853594"/>
              <a:gd name="connsiteY3" fmla="*/ 926488 h 1852976"/>
              <a:gd name="connsiteX4" fmla="*/ 926797 w 1853594"/>
              <a:gd name="connsiteY4" fmla="*/ 0 h 185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594" h="1852976">
                <a:moveTo>
                  <a:pt x="926797" y="0"/>
                </a:moveTo>
                <a:cubicBezTo>
                  <a:pt x="1438653" y="0"/>
                  <a:pt x="1853594" y="414803"/>
                  <a:pt x="1853594" y="926488"/>
                </a:cubicBezTo>
                <a:cubicBezTo>
                  <a:pt x="1853594" y="1438173"/>
                  <a:pt x="1438653" y="1852976"/>
                  <a:pt x="926797" y="1852976"/>
                </a:cubicBezTo>
                <a:cubicBezTo>
                  <a:pt x="414941" y="1852976"/>
                  <a:pt x="0" y="1438173"/>
                  <a:pt x="0" y="926488"/>
                </a:cubicBezTo>
                <a:cubicBezTo>
                  <a:pt x="0" y="414803"/>
                  <a:pt x="414941" y="0"/>
                  <a:pt x="926797" y="0"/>
                </a:cubicBezTo>
                <a:close/>
              </a:path>
            </a:pathLst>
          </a:custGeom>
          <a:ln w="12700">
            <a:solidFill>
              <a:schemeClr val="accent2"/>
            </a:solidFill>
          </a:ln>
        </p:spPr>
        <p:txBody>
          <a:bodyPr wrap="square">
            <a:noAutofit/>
          </a:bodyPr>
          <a:lstStyle/>
          <a:p>
            <a:endParaRPr lang="zh-CN" altLang="en-US"/>
          </a:p>
        </p:txBody>
      </p:sp>
      <p:sp>
        <p:nvSpPr>
          <p:cNvPr id="13" name="图片占位符 12"/>
          <p:cNvSpPr>
            <a:spLocks noGrp="1"/>
          </p:cNvSpPr>
          <p:nvPr>
            <p:ph type="pic" sz="quarter" idx="11"/>
          </p:nvPr>
        </p:nvSpPr>
        <p:spPr>
          <a:xfrm>
            <a:off x="3923858" y="1872283"/>
            <a:ext cx="1853594" cy="1852976"/>
          </a:xfrm>
          <a:custGeom>
            <a:avLst/>
            <a:gdLst>
              <a:gd name="connsiteX0" fmla="*/ 926797 w 1853594"/>
              <a:gd name="connsiteY0" fmla="*/ 0 h 1852976"/>
              <a:gd name="connsiteX1" fmla="*/ 1853594 w 1853594"/>
              <a:gd name="connsiteY1" fmla="*/ 926488 h 1852976"/>
              <a:gd name="connsiteX2" fmla="*/ 926797 w 1853594"/>
              <a:gd name="connsiteY2" fmla="*/ 1852976 h 1852976"/>
              <a:gd name="connsiteX3" fmla="*/ 0 w 1853594"/>
              <a:gd name="connsiteY3" fmla="*/ 926488 h 1852976"/>
              <a:gd name="connsiteX4" fmla="*/ 926797 w 1853594"/>
              <a:gd name="connsiteY4" fmla="*/ 0 h 185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594" h="1852976">
                <a:moveTo>
                  <a:pt x="926797" y="0"/>
                </a:moveTo>
                <a:cubicBezTo>
                  <a:pt x="1438653" y="0"/>
                  <a:pt x="1853594" y="414803"/>
                  <a:pt x="1853594" y="926488"/>
                </a:cubicBezTo>
                <a:cubicBezTo>
                  <a:pt x="1853594" y="1438173"/>
                  <a:pt x="1438653" y="1852976"/>
                  <a:pt x="926797" y="1852976"/>
                </a:cubicBezTo>
                <a:cubicBezTo>
                  <a:pt x="414941" y="1852976"/>
                  <a:pt x="0" y="1438173"/>
                  <a:pt x="0" y="926488"/>
                </a:cubicBezTo>
                <a:cubicBezTo>
                  <a:pt x="0" y="414803"/>
                  <a:pt x="414941" y="0"/>
                  <a:pt x="926797" y="0"/>
                </a:cubicBezTo>
                <a:close/>
              </a:path>
            </a:pathLst>
          </a:custGeom>
          <a:ln w="12700">
            <a:solidFill>
              <a:schemeClr val="accent2"/>
            </a:solidFill>
          </a:ln>
        </p:spPr>
        <p:txBody>
          <a:bodyPr wrap="square">
            <a:noAutofit/>
          </a:bodyPr>
          <a:lstStyle/>
          <a:p>
            <a:endParaRPr lang="zh-CN" altLang="en-US"/>
          </a:p>
        </p:txBody>
      </p:sp>
      <p:sp>
        <p:nvSpPr>
          <p:cNvPr id="14" name="图片占位符 13"/>
          <p:cNvSpPr>
            <a:spLocks noGrp="1"/>
          </p:cNvSpPr>
          <p:nvPr>
            <p:ph type="pic" sz="quarter" idx="12"/>
          </p:nvPr>
        </p:nvSpPr>
        <p:spPr>
          <a:xfrm>
            <a:off x="6414549" y="1872283"/>
            <a:ext cx="1853594" cy="1852976"/>
          </a:xfrm>
          <a:custGeom>
            <a:avLst/>
            <a:gdLst>
              <a:gd name="connsiteX0" fmla="*/ 926797 w 1853594"/>
              <a:gd name="connsiteY0" fmla="*/ 0 h 1852976"/>
              <a:gd name="connsiteX1" fmla="*/ 1853594 w 1853594"/>
              <a:gd name="connsiteY1" fmla="*/ 926488 h 1852976"/>
              <a:gd name="connsiteX2" fmla="*/ 926797 w 1853594"/>
              <a:gd name="connsiteY2" fmla="*/ 1852976 h 1852976"/>
              <a:gd name="connsiteX3" fmla="*/ 0 w 1853594"/>
              <a:gd name="connsiteY3" fmla="*/ 926488 h 1852976"/>
              <a:gd name="connsiteX4" fmla="*/ 926797 w 1853594"/>
              <a:gd name="connsiteY4" fmla="*/ 0 h 185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594" h="1852976">
                <a:moveTo>
                  <a:pt x="926797" y="0"/>
                </a:moveTo>
                <a:cubicBezTo>
                  <a:pt x="1438653" y="0"/>
                  <a:pt x="1853594" y="414803"/>
                  <a:pt x="1853594" y="926488"/>
                </a:cubicBezTo>
                <a:cubicBezTo>
                  <a:pt x="1853594" y="1438173"/>
                  <a:pt x="1438653" y="1852976"/>
                  <a:pt x="926797" y="1852976"/>
                </a:cubicBezTo>
                <a:cubicBezTo>
                  <a:pt x="414941" y="1852976"/>
                  <a:pt x="0" y="1438173"/>
                  <a:pt x="0" y="926488"/>
                </a:cubicBezTo>
                <a:cubicBezTo>
                  <a:pt x="0" y="414803"/>
                  <a:pt x="414941" y="0"/>
                  <a:pt x="926797" y="0"/>
                </a:cubicBezTo>
                <a:close/>
              </a:path>
            </a:pathLst>
          </a:custGeom>
          <a:ln w="12700">
            <a:solidFill>
              <a:schemeClr val="accent2"/>
            </a:solidFill>
          </a:ln>
        </p:spPr>
        <p:txBody>
          <a:bodyPr wrap="square">
            <a:noAutofit/>
          </a:bodyPr>
          <a:lstStyle/>
          <a:p>
            <a:endParaRPr lang="zh-CN" altLang="en-US"/>
          </a:p>
        </p:txBody>
      </p:sp>
      <p:sp>
        <p:nvSpPr>
          <p:cNvPr id="15" name="图片占位符 14"/>
          <p:cNvSpPr>
            <a:spLocks noGrp="1"/>
          </p:cNvSpPr>
          <p:nvPr>
            <p:ph type="pic" sz="quarter" idx="13"/>
          </p:nvPr>
        </p:nvSpPr>
        <p:spPr>
          <a:xfrm>
            <a:off x="8905240" y="1872283"/>
            <a:ext cx="1853594" cy="1852976"/>
          </a:xfrm>
          <a:custGeom>
            <a:avLst/>
            <a:gdLst>
              <a:gd name="connsiteX0" fmla="*/ 926797 w 1853594"/>
              <a:gd name="connsiteY0" fmla="*/ 0 h 1852976"/>
              <a:gd name="connsiteX1" fmla="*/ 1853594 w 1853594"/>
              <a:gd name="connsiteY1" fmla="*/ 926488 h 1852976"/>
              <a:gd name="connsiteX2" fmla="*/ 926797 w 1853594"/>
              <a:gd name="connsiteY2" fmla="*/ 1852976 h 1852976"/>
              <a:gd name="connsiteX3" fmla="*/ 0 w 1853594"/>
              <a:gd name="connsiteY3" fmla="*/ 926488 h 1852976"/>
              <a:gd name="connsiteX4" fmla="*/ 926797 w 1853594"/>
              <a:gd name="connsiteY4" fmla="*/ 0 h 185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594" h="1852976">
                <a:moveTo>
                  <a:pt x="926797" y="0"/>
                </a:moveTo>
                <a:cubicBezTo>
                  <a:pt x="1438653" y="0"/>
                  <a:pt x="1853594" y="414803"/>
                  <a:pt x="1853594" y="926488"/>
                </a:cubicBezTo>
                <a:cubicBezTo>
                  <a:pt x="1853594" y="1438173"/>
                  <a:pt x="1438653" y="1852976"/>
                  <a:pt x="926797" y="1852976"/>
                </a:cubicBezTo>
                <a:cubicBezTo>
                  <a:pt x="414941" y="1852976"/>
                  <a:pt x="0" y="1438173"/>
                  <a:pt x="0" y="926488"/>
                </a:cubicBezTo>
                <a:cubicBezTo>
                  <a:pt x="0" y="414803"/>
                  <a:pt x="414941" y="0"/>
                  <a:pt x="926797" y="0"/>
                </a:cubicBezTo>
                <a:close/>
              </a:path>
            </a:pathLst>
          </a:custGeom>
          <a:ln w="12700">
            <a:solidFill>
              <a:schemeClr val="accent2"/>
            </a:solidFill>
          </a:ln>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718346" y="1770745"/>
            <a:ext cx="2444216" cy="3846285"/>
          </a:xfrm>
          <a:custGeom>
            <a:avLst/>
            <a:gdLst>
              <a:gd name="connsiteX0" fmla="*/ 0 w 2444216"/>
              <a:gd name="connsiteY0" fmla="*/ 0 h 3846285"/>
              <a:gd name="connsiteX1" fmla="*/ 2444216 w 2444216"/>
              <a:gd name="connsiteY1" fmla="*/ 0 h 3846285"/>
              <a:gd name="connsiteX2" fmla="*/ 2444216 w 2444216"/>
              <a:gd name="connsiteY2" fmla="*/ 3846285 h 3846285"/>
              <a:gd name="connsiteX3" fmla="*/ 0 w 2444216"/>
              <a:gd name="connsiteY3" fmla="*/ 3846285 h 3846285"/>
            </a:gdLst>
            <a:ahLst/>
            <a:cxnLst>
              <a:cxn ang="0">
                <a:pos x="connsiteX0" y="connsiteY0"/>
              </a:cxn>
              <a:cxn ang="0">
                <a:pos x="connsiteX1" y="connsiteY1"/>
              </a:cxn>
              <a:cxn ang="0">
                <a:pos x="connsiteX2" y="connsiteY2"/>
              </a:cxn>
              <a:cxn ang="0">
                <a:pos x="connsiteX3" y="connsiteY3"/>
              </a:cxn>
            </a:cxnLst>
            <a:rect l="l" t="t" r="r" b="b"/>
            <a:pathLst>
              <a:path w="2444216" h="3846285">
                <a:moveTo>
                  <a:pt x="0" y="0"/>
                </a:moveTo>
                <a:lnTo>
                  <a:pt x="2444216" y="0"/>
                </a:lnTo>
                <a:lnTo>
                  <a:pt x="2444216" y="3846285"/>
                </a:lnTo>
                <a:lnTo>
                  <a:pt x="0" y="3846285"/>
                </a:ln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496384" y="1770745"/>
            <a:ext cx="2444216" cy="3846285"/>
          </a:xfrm>
          <a:custGeom>
            <a:avLst/>
            <a:gdLst>
              <a:gd name="connsiteX0" fmla="*/ 0 w 2444216"/>
              <a:gd name="connsiteY0" fmla="*/ 0 h 3846285"/>
              <a:gd name="connsiteX1" fmla="*/ 2444216 w 2444216"/>
              <a:gd name="connsiteY1" fmla="*/ 0 h 3846285"/>
              <a:gd name="connsiteX2" fmla="*/ 2444216 w 2444216"/>
              <a:gd name="connsiteY2" fmla="*/ 3846285 h 3846285"/>
              <a:gd name="connsiteX3" fmla="*/ 0 w 2444216"/>
              <a:gd name="connsiteY3" fmla="*/ 3846285 h 3846285"/>
            </a:gdLst>
            <a:ahLst/>
            <a:cxnLst>
              <a:cxn ang="0">
                <a:pos x="connsiteX0" y="connsiteY0"/>
              </a:cxn>
              <a:cxn ang="0">
                <a:pos x="connsiteX1" y="connsiteY1"/>
              </a:cxn>
              <a:cxn ang="0">
                <a:pos x="connsiteX2" y="connsiteY2"/>
              </a:cxn>
              <a:cxn ang="0">
                <a:pos x="connsiteX3" y="connsiteY3"/>
              </a:cxn>
            </a:cxnLst>
            <a:rect l="l" t="t" r="r" b="b"/>
            <a:pathLst>
              <a:path w="2444216" h="3846285">
                <a:moveTo>
                  <a:pt x="0" y="0"/>
                </a:moveTo>
                <a:lnTo>
                  <a:pt x="2444216" y="0"/>
                </a:lnTo>
                <a:lnTo>
                  <a:pt x="2444216" y="3846285"/>
                </a:lnTo>
                <a:lnTo>
                  <a:pt x="0" y="3846285"/>
                </a:ln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274422" y="1770745"/>
            <a:ext cx="2444216" cy="3846285"/>
          </a:xfrm>
          <a:custGeom>
            <a:avLst/>
            <a:gdLst>
              <a:gd name="connsiteX0" fmla="*/ 0 w 2444216"/>
              <a:gd name="connsiteY0" fmla="*/ 0 h 3846285"/>
              <a:gd name="connsiteX1" fmla="*/ 2444216 w 2444216"/>
              <a:gd name="connsiteY1" fmla="*/ 0 h 3846285"/>
              <a:gd name="connsiteX2" fmla="*/ 2444216 w 2444216"/>
              <a:gd name="connsiteY2" fmla="*/ 3846285 h 3846285"/>
              <a:gd name="connsiteX3" fmla="*/ 0 w 2444216"/>
              <a:gd name="connsiteY3" fmla="*/ 3846285 h 3846285"/>
            </a:gdLst>
            <a:ahLst/>
            <a:cxnLst>
              <a:cxn ang="0">
                <a:pos x="connsiteX0" y="connsiteY0"/>
              </a:cxn>
              <a:cxn ang="0">
                <a:pos x="connsiteX1" y="connsiteY1"/>
              </a:cxn>
              <a:cxn ang="0">
                <a:pos x="connsiteX2" y="connsiteY2"/>
              </a:cxn>
              <a:cxn ang="0">
                <a:pos x="connsiteX3" y="connsiteY3"/>
              </a:cxn>
            </a:cxnLst>
            <a:rect l="l" t="t" r="r" b="b"/>
            <a:pathLst>
              <a:path w="2444216" h="3846285">
                <a:moveTo>
                  <a:pt x="0" y="0"/>
                </a:moveTo>
                <a:lnTo>
                  <a:pt x="2444216" y="0"/>
                </a:lnTo>
                <a:lnTo>
                  <a:pt x="2444216" y="3846285"/>
                </a:lnTo>
                <a:lnTo>
                  <a:pt x="0" y="3846285"/>
                </a:ln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9052459" y="1770745"/>
            <a:ext cx="2444216" cy="3846285"/>
          </a:xfrm>
          <a:custGeom>
            <a:avLst/>
            <a:gdLst>
              <a:gd name="connsiteX0" fmla="*/ 0 w 2444216"/>
              <a:gd name="connsiteY0" fmla="*/ 0 h 3846285"/>
              <a:gd name="connsiteX1" fmla="*/ 2444216 w 2444216"/>
              <a:gd name="connsiteY1" fmla="*/ 0 h 3846285"/>
              <a:gd name="connsiteX2" fmla="*/ 2444216 w 2444216"/>
              <a:gd name="connsiteY2" fmla="*/ 3846285 h 3846285"/>
              <a:gd name="connsiteX3" fmla="*/ 0 w 2444216"/>
              <a:gd name="connsiteY3" fmla="*/ 3846285 h 3846285"/>
            </a:gdLst>
            <a:ahLst/>
            <a:cxnLst>
              <a:cxn ang="0">
                <a:pos x="connsiteX0" y="connsiteY0"/>
              </a:cxn>
              <a:cxn ang="0">
                <a:pos x="connsiteX1" y="connsiteY1"/>
              </a:cxn>
              <a:cxn ang="0">
                <a:pos x="connsiteX2" y="connsiteY2"/>
              </a:cxn>
              <a:cxn ang="0">
                <a:pos x="connsiteX3" y="connsiteY3"/>
              </a:cxn>
            </a:cxnLst>
            <a:rect l="l" t="t" r="r" b="b"/>
            <a:pathLst>
              <a:path w="2444216" h="3846285">
                <a:moveTo>
                  <a:pt x="0" y="0"/>
                </a:moveTo>
                <a:lnTo>
                  <a:pt x="2444216" y="0"/>
                </a:lnTo>
                <a:lnTo>
                  <a:pt x="2444216" y="3846285"/>
                </a:lnTo>
                <a:lnTo>
                  <a:pt x="0" y="3846285"/>
                </a:ln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16621" y="1981200"/>
            <a:ext cx="2750984" cy="1719365"/>
          </a:xfrm>
          <a:custGeom>
            <a:avLst/>
            <a:gdLst>
              <a:gd name="connsiteX0" fmla="*/ 106515 w 2750984"/>
              <a:gd name="connsiteY0" fmla="*/ 0 h 1719365"/>
              <a:gd name="connsiteX1" fmla="*/ 2644469 w 2750984"/>
              <a:gd name="connsiteY1" fmla="*/ 0 h 1719365"/>
              <a:gd name="connsiteX2" fmla="*/ 2750984 w 2750984"/>
              <a:gd name="connsiteY2" fmla="*/ 106515 h 1719365"/>
              <a:gd name="connsiteX3" fmla="*/ 2750984 w 2750984"/>
              <a:gd name="connsiteY3" fmla="*/ 1612850 h 1719365"/>
              <a:gd name="connsiteX4" fmla="*/ 2644469 w 2750984"/>
              <a:gd name="connsiteY4" fmla="*/ 1719365 h 1719365"/>
              <a:gd name="connsiteX5" fmla="*/ 106515 w 2750984"/>
              <a:gd name="connsiteY5" fmla="*/ 1719365 h 1719365"/>
              <a:gd name="connsiteX6" fmla="*/ 0 w 2750984"/>
              <a:gd name="connsiteY6" fmla="*/ 1612850 h 1719365"/>
              <a:gd name="connsiteX7" fmla="*/ 0 w 2750984"/>
              <a:gd name="connsiteY7" fmla="*/ 106515 h 1719365"/>
              <a:gd name="connsiteX8" fmla="*/ 106515 w 2750984"/>
              <a:gd name="connsiteY8" fmla="*/ 0 h 171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984" h="1719365">
                <a:moveTo>
                  <a:pt x="106515" y="0"/>
                </a:moveTo>
                <a:lnTo>
                  <a:pt x="2644469" y="0"/>
                </a:lnTo>
                <a:cubicBezTo>
                  <a:pt x="2703296" y="0"/>
                  <a:pt x="2750984" y="47688"/>
                  <a:pt x="2750984" y="106515"/>
                </a:cubicBezTo>
                <a:lnTo>
                  <a:pt x="2750984" y="1612850"/>
                </a:lnTo>
                <a:cubicBezTo>
                  <a:pt x="2750984" y="1671677"/>
                  <a:pt x="2703296" y="1719365"/>
                  <a:pt x="2644469" y="1719365"/>
                </a:cubicBezTo>
                <a:lnTo>
                  <a:pt x="106515" y="1719365"/>
                </a:lnTo>
                <a:cubicBezTo>
                  <a:pt x="47688" y="1719365"/>
                  <a:pt x="0" y="1671677"/>
                  <a:pt x="0" y="1612850"/>
                </a:cubicBezTo>
                <a:lnTo>
                  <a:pt x="0" y="106515"/>
                </a:lnTo>
                <a:cubicBezTo>
                  <a:pt x="0" y="47688"/>
                  <a:pt x="47688" y="0"/>
                  <a:pt x="106515"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7639387" y="1981200"/>
            <a:ext cx="2750984" cy="1719365"/>
          </a:xfrm>
          <a:custGeom>
            <a:avLst/>
            <a:gdLst>
              <a:gd name="connsiteX0" fmla="*/ 106515 w 2750984"/>
              <a:gd name="connsiteY0" fmla="*/ 0 h 1719365"/>
              <a:gd name="connsiteX1" fmla="*/ 2644469 w 2750984"/>
              <a:gd name="connsiteY1" fmla="*/ 0 h 1719365"/>
              <a:gd name="connsiteX2" fmla="*/ 2750984 w 2750984"/>
              <a:gd name="connsiteY2" fmla="*/ 106515 h 1719365"/>
              <a:gd name="connsiteX3" fmla="*/ 2750984 w 2750984"/>
              <a:gd name="connsiteY3" fmla="*/ 1612850 h 1719365"/>
              <a:gd name="connsiteX4" fmla="*/ 2644469 w 2750984"/>
              <a:gd name="connsiteY4" fmla="*/ 1719365 h 1719365"/>
              <a:gd name="connsiteX5" fmla="*/ 106515 w 2750984"/>
              <a:gd name="connsiteY5" fmla="*/ 1719365 h 1719365"/>
              <a:gd name="connsiteX6" fmla="*/ 0 w 2750984"/>
              <a:gd name="connsiteY6" fmla="*/ 1612850 h 1719365"/>
              <a:gd name="connsiteX7" fmla="*/ 0 w 2750984"/>
              <a:gd name="connsiteY7" fmla="*/ 106515 h 1719365"/>
              <a:gd name="connsiteX8" fmla="*/ 106515 w 2750984"/>
              <a:gd name="connsiteY8" fmla="*/ 0 h 171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984" h="1719365">
                <a:moveTo>
                  <a:pt x="106515" y="0"/>
                </a:moveTo>
                <a:lnTo>
                  <a:pt x="2644469" y="0"/>
                </a:lnTo>
                <a:cubicBezTo>
                  <a:pt x="2703296" y="0"/>
                  <a:pt x="2750984" y="47688"/>
                  <a:pt x="2750984" y="106515"/>
                </a:cubicBezTo>
                <a:lnTo>
                  <a:pt x="2750984" y="1612850"/>
                </a:lnTo>
                <a:cubicBezTo>
                  <a:pt x="2750984" y="1671677"/>
                  <a:pt x="2703296" y="1719365"/>
                  <a:pt x="2644469" y="1719365"/>
                </a:cubicBezTo>
                <a:lnTo>
                  <a:pt x="106515" y="1719365"/>
                </a:lnTo>
                <a:cubicBezTo>
                  <a:pt x="47688" y="1719365"/>
                  <a:pt x="0" y="1671677"/>
                  <a:pt x="0" y="1612850"/>
                </a:cubicBezTo>
                <a:lnTo>
                  <a:pt x="0" y="106515"/>
                </a:lnTo>
                <a:cubicBezTo>
                  <a:pt x="0" y="47688"/>
                  <a:pt x="47688" y="0"/>
                  <a:pt x="106515" y="0"/>
                </a:cubicBezTo>
                <a:close/>
              </a:path>
            </a:pathLst>
          </a:custGeom>
        </p:spPr>
        <p:txBody>
          <a:bodyPr wrap="square">
            <a:noAutofit/>
          </a:bodyPr>
          <a:lstStyle/>
          <a:p>
            <a:endParaRPr lang="zh-CN" altLang="en-US"/>
          </a:p>
        </p:txBody>
      </p:sp>
      <p:sp>
        <p:nvSpPr>
          <p:cNvPr id="11" name="图片占位符 10"/>
          <p:cNvSpPr>
            <a:spLocks noGrp="1"/>
          </p:cNvSpPr>
          <p:nvPr>
            <p:ph type="pic" sz="quarter" idx="12"/>
          </p:nvPr>
        </p:nvSpPr>
        <p:spPr>
          <a:xfrm>
            <a:off x="4739541" y="3878161"/>
            <a:ext cx="2750984" cy="1719365"/>
          </a:xfrm>
          <a:custGeom>
            <a:avLst/>
            <a:gdLst>
              <a:gd name="connsiteX0" fmla="*/ 106515 w 2750984"/>
              <a:gd name="connsiteY0" fmla="*/ 0 h 1719365"/>
              <a:gd name="connsiteX1" fmla="*/ 2644469 w 2750984"/>
              <a:gd name="connsiteY1" fmla="*/ 0 h 1719365"/>
              <a:gd name="connsiteX2" fmla="*/ 2750984 w 2750984"/>
              <a:gd name="connsiteY2" fmla="*/ 106515 h 1719365"/>
              <a:gd name="connsiteX3" fmla="*/ 2750984 w 2750984"/>
              <a:gd name="connsiteY3" fmla="*/ 1612850 h 1719365"/>
              <a:gd name="connsiteX4" fmla="*/ 2644469 w 2750984"/>
              <a:gd name="connsiteY4" fmla="*/ 1719365 h 1719365"/>
              <a:gd name="connsiteX5" fmla="*/ 106515 w 2750984"/>
              <a:gd name="connsiteY5" fmla="*/ 1719365 h 1719365"/>
              <a:gd name="connsiteX6" fmla="*/ 0 w 2750984"/>
              <a:gd name="connsiteY6" fmla="*/ 1612850 h 1719365"/>
              <a:gd name="connsiteX7" fmla="*/ 0 w 2750984"/>
              <a:gd name="connsiteY7" fmla="*/ 106515 h 1719365"/>
              <a:gd name="connsiteX8" fmla="*/ 106515 w 2750984"/>
              <a:gd name="connsiteY8" fmla="*/ 0 h 171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984" h="1719365">
                <a:moveTo>
                  <a:pt x="106515" y="0"/>
                </a:moveTo>
                <a:lnTo>
                  <a:pt x="2644469" y="0"/>
                </a:lnTo>
                <a:cubicBezTo>
                  <a:pt x="2703296" y="0"/>
                  <a:pt x="2750984" y="47688"/>
                  <a:pt x="2750984" y="106515"/>
                </a:cubicBezTo>
                <a:lnTo>
                  <a:pt x="2750984" y="1612850"/>
                </a:lnTo>
                <a:cubicBezTo>
                  <a:pt x="2750984" y="1671677"/>
                  <a:pt x="2703296" y="1719365"/>
                  <a:pt x="2644469" y="1719365"/>
                </a:cubicBezTo>
                <a:lnTo>
                  <a:pt x="106515" y="1719365"/>
                </a:lnTo>
                <a:cubicBezTo>
                  <a:pt x="47688" y="1719365"/>
                  <a:pt x="0" y="1671677"/>
                  <a:pt x="0" y="1612850"/>
                </a:cubicBezTo>
                <a:lnTo>
                  <a:pt x="0" y="106515"/>
                </a:lnTo>
                <a:cubicBezTo>
                  <a:pt x="0" y="47688"/>
                  <a:pt x="47688" y="0"/>
                  <a:pt x="106515" y="0"/>
                </a:cubicBez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343472" y="2101308"/>
            <a:ext cx="2376264" cy="1705156"/>
          </a:xfrm>
          <a:custGeom>
            <a:avLst/>
            <a:gdLst>
              <a:gd name="connsiteX0" fmla="*/ 0 w 2376264"/>
              <a:gd name="connsiteY0" fmla="*/ 0 h 1705156"/>
              <a:gd name="connsiteX1" fmla="*/ 2376264 w 2376264"/>
              <a:gd name="connsiteY1" fmla="*/ 0 h 1705156"/>
              <a:gd name="connsiteX2" fmla="*/ 2376264 w 2376264"/>
              <a:gd name="connsiteY2" fmla="*/ 1705156 h 1705156"/>
              <a:gd name="connsiteX3" fmla="*/ 0 w 2376264"/>
              <a:gd name="connsiteY3" fmla="*/ 1705156 h 1705156"/>
            </a:gdLst>
            <a:ahLst/>
            <a:cxnLst>
              <a:cxn ang="0">
                <a:pos x="connsiteX0" y="connsiteY0"/>
              </a:cxn>
              <a:cxn ang="0">
                <a:pos x="connsiteX1" y="connsiteY1"/>
              </a:cxn>
              <a:cxn ang="0">
                <a:pos x="connsiteX2" y="connsiteY2"/>
              </a:cxn>
              <a:cxn ang="0">
                <a:pos x="connsiteX3" y="connsiteY3"/>
              </a:cxn>
            </a:cxnLst>
            <a:rect l="l" t="t" r="r" b="b"/>
            <a:pathLst>
              <a:path w="2376264" h="1705156">
                <a:moveTo>
                  <a:pt x="0" y="0"/>
                </a:moveTo>
                <a:lnTo>
                  <a:pt x="2376264" y="0"/>
                </a:lnTo>
                <a:lnTo>
                  <a:pt x="2376264" y="1705156"/>
                </a:lnTo>
                <a:lnTo>
                  <a:pt x="0" y="1705156"/>
                </a:lnTo>
                <a:close/>
              </a:path>
            </a:pathLst>
          </a:custGeom>
          <a:ln w="12700">
            <a:solidFill>
              <a:schemeClr val="bg1"/>
            </a:solidFill>
          </a:ln>
        </p:spPr>
        <p:txBody>
          <a:bodyPr wrap="square">
            <a:noAutofit/>
          </a:bodyPr>
          <a:lstStyle/>
          <a:p>
            <a:endParaRPr lang="zh-CN" altLang="en-US"/>
          </a:p>
        </p:txBody>
      </p:sp>
      <p:sp>
        <p:nvSpPr>
          <p:cNvPr id="14" name="图片占位符 13"/>
          <p:cNvSpPr>
            <a:spLocks noGrp="1"/>
          </p:cNvSpPr>
          <p:nvPr>
            <p:ph type="pic" sz="quarter" idx="11"/>
          </p:nvPr>
        </p:nvSpPr>
        <p:spPr>
          <a:xfrm>
            <a:off x="3719736" y="3806464"/>
            <a:ext cx="2376264" cy="1705158"/>
          </a:xfrm>
          <a:custGeom>
            <a:avLst/>
            <a:gdLst>
              <a:gd name="connsiteX0" fmla="*/ 0 w 2376264"/>
              <a:gd name="connsiteY0" fmla="*/ 0 h 1705158"/>
              <a:gd name="connsiteX1" fmla="*/ 2376264 w 2376264"/>
              <a:gd name="connsiteY1" fmla="*/ 0 h 1705158"/>
              <a:gd name="connsiteX2" fmla="*/ 2376264 w 2376264"/>
              <a:gd name="connsiteY2" fmla="*/ 1705158 h 1705158"/>
              <a:gd name="connsiteX3" fmla="*/ 0 w 2376264"/>
              <a:gd name="connsiteY3" fmla="*/ 1705158 h 1705158"/>
            </a:gdLst>
            <a:ahLst/>
            <a:cxnLst>
              <a:cxn ang="0">
                <a:pos x="connsiteX0" y="connsiteY0"/>
              </a:cxn>
              <a:cxn ang="0">
                <a:pos x="connsiteX1" y="connsiteY1"/>
              </a:cxn>
              <a:cxn ang="0">
                <a:pos x="connsiteX2" y="connsiteY2"/>
              </a:cxn>
              <a:cxn ang="0">
                <a:pos x="connsiteX3" y="connsiteY3"/>
              </a:cxn>
            </a:cxnLst>
            <a:rect l="l" t="t" r="r" b="b"/>
            <a:pathLst>
              <a:path w="2376264" h="1705158">
                <a:moveTo>
                  <a:pt x="0" y="0"/>
                </a:moveTo>
                <a:lnTo>
                  <a:pt x="2376264" y="0"/>
                </a:lnTo>
                <a:lnTo>
                  <a:pt x="2376264" y="1705158"/>
                </a:lnTo>
                <a:lnTo>
                  <a:pt x="0" y="1705158"/>
                </a:lnTo>
                <a:close/>
              </a:path>
            </a:pathLst>
          </a:custGeom>
          <a:ln w="12700">
            <a:solidFill>
              <a:schemeClr val="bg1"/>
            </a:solidFill>
          </a:ln>
        </p:spPr>
        <p:txBody>
          <a:bodyPr wrap="square">
            <a:noAutofit/>
          </a:bodyPr>
          <a:lstStyle/>
          <a:p>
            <a:endParaRPr lang="zh-CN" altLang="en-US"/>
          </a:p>
        </p:txBody>
      </p:sp>
      <p:sp>
        <p:nvSpPr>
          <p:cNvPr id="13" name="图片占位符 12"/>
          <p:cNvSpPr>
            <a:spLocks noGrp="1"/>
          </p:cNvSpPr>
          <p:nvPr>
            <p:ph type="pic" sz="quarter" idx="12"/>
          </p:nvPr>
        </p:nvSpPr>
        <p:spPr>
          <a:xfrm>
            <a:off x="6096000" y="2101308"/>
            <a:ext cx="2376264" cy="1705156"/>
          </a:xfrm>
          <a:custGeom>
            <a:avLst/>
            <a:gdLst>
              <a:gd name="connsiteX0" fmla="*/ 0 w 2376264"/>
              <a:gd name="connsiteY0" fmla="*/ 0 h 1705156"/>
              <a:gd name="connsiteX1" fmla="*/ 2376264 w 2376264"/>
              <a:gd name="connsiteY1" fmla="*/ 0 h 1705156"/>
              <a:gd name="connsiteX2" fmla="*/ 2376264 w 2376264"/>
              <a:gd name="connsiteY2" fmla="*/ 1705156 h 1705156"/>
              <a:gd name="connsiteX3" fmla="*/ 0 w 2376264"/>
              <a:gd name="connsiteY3" fmla="*/ 1705156 h 1705156"/>
            </a:gdLst>
            <a:ahLst/>
            <a:cxnLst>
              <a:cxn ang="0">
                <a:pos x="connsiteX0" y="connsiteY0"/>
              </a:cxn>
              <a:cxn ang="0">
                <a:pos x="connsiteX1" y="connsiteY1"/>
              </a:cxn>
              <a:cxn ang="0">
                <a:pos x="connsiteX2" y="connsiteY2"/>
              </a:cxn>
              <a:cxn ang="0">
                <a:pos x="connsiteX3" y="connsiteY3"/>
              </a:cxn>
            </a:cxnLst>
            <a:rect l="l" t="t" r="r" b="b"/>
            <a:pathLst>
              <a:path w="2376264" h="1705156">
                <a:moveTo>
                  <a:pt x="0" y="0"/>
                </a:moveTo>
                <a:lnTo>
                  <a:pt x="2376264" y="0"/>
                </a:lnTo>
                <a:lnTo>
                  <a:pt x="2376264" y="1705156"/>
                </a:lnTo>
                <a:lnTo>
                  <a:pt x="0" y="1705156"/>
                </a:lnTo>
                <a:close/>
              </a:path>
            </a:pathLst>
          </a:custGeom>
          <a:ln w="12700">
            <a:solidFill>
              <a:schemeClr val="bg1"/>
            </a:solidFill>
          </a:ln>
        </p:spPr>
        <p:txBody>
          <a:bodyPr wrap="square">
            <a:noAutofit/>
          </a:bodyPr>
          <a:lstStyle/>
          <a:p>
            <a:endParaRPr lang="zh-CN" altLang="en-US"/>
          </a:p>
        </p:txBody>
      </p:sp>
      <p:sp>
        <p:nvSpPr>
          <p:cNvPr id="15" name="图片占位符 14"/>
          <p:cNvSpPr>
            <a:spLocks noGrp="1"/>
          </p:cNvSpPr>
          <p:nvPr>
            <p:ph type="pic" sz="quarter" idx="13"/>
          </p:nvPr>
        </p:nvSpPr>
        <p:spPr>
          <a:xfrm>
            <a:off x="8472264" y="3806464"/>
            <a:ext cx="2376264" cy="1705158"/>
          </a:xfrm>
          <a:custGeom>
            <a:avLst/>
            <a:gdLst>
              <a:gd name="connsiteX0" fmla="*/ 0 w 2376264"/>
              <a:gd name="connsiteY0" fmla="*/ 0 h 1705158"/>
              <a:gd name="connsiteX1" fmla="*/ 2376264 w 2376264"/>
              <a:gd name="connsiteY1" fmla="*/ 0 h 1705158"/>
              <a:gd name="connsiteX2" fmla="*/ 2376264 w 2376264"/>
              <a:gd name="connsiteY2" fmla="*/ 1705158 h 1705158"/>
              <a:gd name="connsiteX3" fmla="*/ 0 w 2376264"/>
              <a:gd name="connsiteY3" fmla="*/ 1705158 h 1705158"/>
            </a:gdLst>
            <a:ahLst/>
            <a:cxnLst>
              <a:cxn ang="0">
                <a:pos x="connsiteX0" y="connsiteY0"/>
              </a:cxn>
              <a:cxn ang="0">
                <a:pos x="connsiteX1" y="connsiteY1"/>
              </a:cxn>
              <a:cxn ang="0">
                <a:pos x="connsiteX2" y="connsiteY2"/>
              </a:cxn>
              <a:cxn ang="0">
                <a:pos x="connsiteX3" y="connsiteY3"/>
              </a:cxn>
            </a:cxnLst>
            <a:rect l="l" t="t" r="r" b="b"/>
            <a:pathLst>
              <a:path w="2376264" h="1705158">
                <a:moveTo>
                  <a:pt x="0" y="0"/>
                </a:moveTo>
                <a:lnTo>
                  <a:pt x="2376264" y="0"/>
                </a:lnTo>
                <a:lnTo>
                  <a:pt x="2376264" y="1705158"/>
                </a:lnTo>
                <a:lnTo>
                  <a:pt x="0" y="1705158"/>
                </a:lnTo>
                <a:close/>
              </a:path>
            </a:pathLst>
          </a:custGeom>
          <a:ln w="12700">
            <a:solidFill>
              <a:schemeClr val="bg1"/>
            </a:solidFill>
          </a:ln>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chemeClr val="bg1">
                  <a:alpha val="0"/>
                </a:schemeClr>
              </a:solidFill>
              <a:latin typeface="微软雅黑" panose="020B0503020204020204" pitchFamily="34" charset="-122"/>
              <a:ea typeface="微软雅黑" panose="020B0503020204020204" pitchFamily="34" charset="-122"/>
              <a:sym typeface="+mn-ea"/>
            </a:endParaRP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endParaRPr lang="en-US" altLang="zh-CN" sz="600" dirty="0">
              <a:solidFill>
                <a:schemeClr val="bg1">
                  <a:alpha val="0"/>
                </a:schemeClr>
              </a:solidFill>
              <a:latin typeface="微软雅黑" panose="020B0503020204020204" pitchFamily="34" charset="-122"/>
              <a:ea typeface="微软雅黑" panose="020B0503020204020204" pitchFamily="34" charset="-122"/>
              <a:sym typeface="+mn-ea"/>
            </a:endParaRPr>
          </a:p>
        </p:txBody>
      </p:sp>
      <p:pic>
        <p:nvPicPr>
          <p:cNvPr id="7" name="图片 6" descr="水印"/>
          <p:cNvPicPr>
            <a:picLocks noChangeAspect="1"/>
          </p:cNvPicPr>
          <p:nvPr userDrawn="1"/>
        </p:nvPicPr>
        <p:blipFill>
          <a:blip r:embed="rId13"/>
          <a:stretch>
            <a:fillRect/>
          </a:stretch>
        </p:blipFill>
        <p:spPr>
          <a:xfrm>
            <a:off x="11269345" y="100988"/>
            <a:ext cx="829310" cy="26833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image" Target="../media/image17.png"/><Relationship Id="rId3" Type="http://schemas.openxmlformats.org/officeDocument/2006/relationships/tags" Target="../tags/tag14.xml"/><Relationship Id="rId2" Type="http://schemas.microsoft.com/office/2007/relationships/media" Target="../media/media3.mp4"/><Relationship Id="rId1" Type="http://schemas.openxmlformats.org/officeDocument/2006/relationships/video" Target="../media/media3.mp4"/></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image" Target="../media/image18.png"/><Relationship Id="rId3" Type="http://schemas.openxmlformats.org/officeDocument/2006/relationships/tags" Target="../tags/tag15.xml"/><Relationship Id="rId2" Type="http://schemas.microsoft.com/office/2007/relationships/media" Target="../media/media4.mp4"/><Relationship Id="rId1" Type="http://schemas.openxmlformats.org/officeDocument/2006/relationships/video" Target="../media/media4.mp4"/></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6" Type="http://schemas.openxmlformats.org/officeDocument/2006/relationships/notesSlide" Target="../notesSlides/notesSlide2.xml"/><Relationship Id="rId15" Type="http://schemas.openxmlformats.org/officeDocument/2006/relationships/slideLayout" Target="../slideLayouts/slideLayout2.xml"/><Relationship Id="rId14" Type="http://schemas.openxmlformats.org/officeDocument/2006/relationships/tags" Target="../tags/tag11.xml"/><Relationship Id="rId13" Type="http://schemas.openxmlformats.org/officeDocument/2006/relationships/image" Target="../media/image7.png"/><Relationship Id="rId12" Type="http://schemas.openxmlformats.org/officeDocument/2006/relationships/image" Target="../media/image6.png"/><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14.png"/><Relationship Id="rId3" Type="http://schemas.openxmlformats.org/officeDocument/2006/relationships/tags" Target="../tags/tag12.xml"/><Relationship Id="rId2" Type="http://schemas.microsoft.com/office/2007/relationships/media" Target="../media/media1.mp4"/><Relationship Id="rId1" Type="http://schemas.openxmlformats.org/officeDocument/2006/relationships/video" Target="../media/media1.mp4"/></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image" Target="../media/image15.png"/><Relationship Id="rId3" Type="http://schemas.openxmlformats.org/officeDocument/2006/relationships/tags" Target="../tags/tag13.xml"/><Relationship Id="rId2" Type="http://schemas.microsoft.com/office/2007/relationships/media" Target="../media/media2.mp4"/><Relationship Id="rId1" Type="http://schemas.openxmlformats.org/officeDocument/2006/relationships/video" Target="../media/media2.mp4"/></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3832622" y="2484835"/>
            <a:ext cx="25717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169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rPr>
              <a:t>感恩遇见，相互成就，本课件资料仅供您个人参考、教学使用，严禁自行在网络传播，违者依知识产权法追究法律责任。</a:t>
            </a:r>
            <a:endParaRPr kumimoji="1" lang="en-US" altLang="zh-CN" sz="169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endParaRPr kumimoji="1" lang="en-US" altLang="zh-CN" sz="169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169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rPr>
              <a:t>更多教学资源请关注</a:t>
            </a:r>
            <a:endParaRPr kumimoji="1" lang="en-US" altLang="zh-CN" sz="169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169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rPr>
              <a:t>公众号：溯恩高中英语</a:t>
            </a:r>
            <a:endParaRPr kumimoji="1" lang="zh-CN" altLang="en-US" sz="169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67513" y="3038475"/>
            <a:ext cx="1382316" cy="138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6473428" y="2484836"/>
            <a:ext cx="2194322"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2530" b="1" i="0" u="none" strike="noStrike" kern="1200" cap="none" spc="0" normalizeH="0" baseline="0" noProof="0">
                <a:ln>
                  <a:noFill/>
                </a:ln>
                <a:solidFill>
                  <a:prstClr val="black"/>
                </a:solidFill>
                <a:effectLst/>
                <a:uLnTx/>
                <a:uFillTx/>
                <a:latin typeface="华文新魏" panose="02010800040101010101" pitchFamily="2" charset="-122"/>
                <a:ea typeface="宋体" panose="02010600030101010101" pitchFamily="2" charset="-122"/>
                <a:cs typeface="+mn-cs"/>
              </a:rPr>
              <a:t>知识产权声明</a:t>
            </a:r>
            <a:endParaRPr kumimoji="1" lang="zh-CN" altLang="en-US" sz="2530" b="1" i="0" u="none" strike="noStrike" kern="1200" cap="none" spc="0" normalizeH="0" baseline="0" noProof="0">
              <a:ln>
                <a:noFill/>
              </a:ln>
              <a:solidFill>
                <a:prstClr val="black"/>
              </a:solidFill>
              <a:effectLst/>
              <a:uLnTx/>
              <a:uFillTx/>
              <a:latin typeface="华文新魏" panose="02010800040101010101" pitchFamily="2" charset="-122"/>
              <a:ea typeface="宋体" panose="02010600030101010101" pitchFamily="2" charset="-122"/>
              <a:cs typeface="+mn-cs"/>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0"/>
            <a:ext cx="7021830" cy="549275"/>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026795" y="74930"/>
            <a:ext cx="5776595" cy="521970"/>
          </a:xfrm>
          <a:prstGeom prst="rect">
            <a:avLst/>
          </a:prstGeom>
          <a:noFill/>
        </p:spPr>
        <p:txBody>
          <a:bodyPr wrap="square" rtlCol="0" anchor="t">
            <a:spAutoFit/>
          </a:bodyPr>
          <a:p>
            <a:pPr algn="l"/>
            <a:r>
              <a:rPr lang="zh-CN" altLang="en-US" sz="2800" b="1" dirty="0">
                <a:solidFill>
                  <a:schemeClr val="bg1"/>
                </a:solidFill>
                <a:latin typeface="+mn-ea"/>
                <a:sym typeface="+mn-ea"/>
              </a:rPr>
              <a:t>Sense cohesion and coherence</a:t>
            </a:r>
            <a:endParaRPr lang="zh-CN" altLang="en-US" sz="2800" b="1" dirty="0">
              <a:solidFill>
                <a:schemeClr val="bg1"/>
              </a:solidFill>
              <a:latin typeface="+mn-ea"/>
              <a:sym typeface="+mn-ea"/>
            </a:endParaRPr>
          </a:p>
        </p:txBody>
      </p:sp>
      <p:sp>
        <p:nvSpPr>
          <p:cNvPr id="5122" name="Text Box 2"/>
          <p:cNvSpPr txBox="1">
            <a:spLocks noChangeArrowheads="1"/>
          </p:cNvSpPr>
          <p:nvPr/>
        </p:nvSpPr>
        <p:spPr bwMode="auto">
          <a:xfrm>
            <a:off x="413385" y="907415"/>
            <a:ext cx="7689850" cy="5723890"/>
          </a:xfrm>
          <a:prstGeom prst="rect">
            <a:avLst/>
          </a:prstGeom>
          <a:noFill/>
          <a:ln>
            <a:noFill/>
          </a:ln>
          <a:effectLst/>
          <a:extLst>
            <a:ext uri="{909E8E84-426E-40DD-AFC4-6F175D3DCCD1}">
              <a14:hiddenFill xmlns:a14="http://schemas.microsoft.com/office/drawing/2010/main">
                <a:solidFill>
                  <a:srgbClr val="FFEF66"/>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B800"/>
                  </a:outerShdw>
                </a:effectLst>
              </a14:hiddenEffects>
            </a:ext>
          </a:extLst>
        </p:spPr>
        <p:txBody>
          <a:bodyPr wrap="square">
            <a:spAutoFit/>
          </a:bodyPr>
          <a:lstStyle/>
          <a:p>
            <a:pPr marR="0" defTabSz="914400" eaLnBrk="1" hangingPunct="1">
              <a:buClrTx/>
              <a:buSzTx/>
              <a:buFontTx/>
              <a:defRPr/>
            </a:pP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When I am down and, oh my soul so </a:t>
            </a:r>
            <a:r>
              <a:rPr kumimoji="0" lang="en-US" altLang="zh-CN" sz="2400" b="1" i="1" u="sng" kern="1200" cap="none" spc="0" normalizeH="0" baseline="0" noProof="0" dirty="0">
                <a:latin typeface="Times New Roman" panose="02020603050405020304" pitchFamily="18" charset="0"/>
                <a:ea typeface="宋体" panose="02010600030101010101" pitchFamily="2" charset="-122"/>
                <a:cs typeface="+mn-ea"/>
              </a:rPr>
              <a:t>   1  </a:t>
            </a: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a:t>
            </a:r>
            <a:r>
              <a:rPr kumimoji="0" lang="en-US" altLang="zh-CN" sz="2400" b="1" kern="1200" cap="none" spc="0" normalizeH="0" baseline="0" noProof="0" dirty="0">
                <a:latin typeface="Times New Roman" panose="02020603050405020304" pitchFamily="18" charset="0"/>
                <a:ea typeface="宋体" panose="02010600030101010101" pitchFamily="2" charset="-122"/>
                <a:cs typeface="+mn-ea"/>
              </a:rPr>
              <a:t>       </a:t>
            </a:r>
            <a:endParaRPr kumimoji="0" lang="en-US" altLang="zh-CN" sz="2400" b="1" kern="1200" cap="none" spc="0" normalizeH="0" baseline="0" noProof="0" dirty="0">
              <a:latin typeface="Times New Roman" panose="02020603050405020304" pitchFamily="18" charset="0"/>
              <a:ea typeface="宋体" panose="02010600030101010101" pitchFamily="2" charset="-122"/>
              <a:cs typeface="+mn-ea"/>
            </a:endParaRPr>
          </a:p>
          <a:p>
            <a:pPr marR="0" defTabSz="914400" eaLnBrk="1" hangingPunct="1">
              <a:buClrTx/>
              <a:buSzTx/>
              <a:buFontTx/>
              <a:defRPr/>
            </a:pP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When troubles come and my heart burdened be; </a:t>
            </a:r>
            <a:endParaRPr kumimoji="0" lang="zh-CN" altLang="zh-CN" sz="2400" b="1" kern="1200" cap="none" spc="0" normalizeH="0" baseline="0" noProof="0" dirty="0">
              <a:latin typeface="Times New Roman" panose="02020603050405020304" pitchFamily="18" charset="0"/>
              <a:ea typeface="宋体" panose="02010600030101010101" pitchFamily="2" charset="-122"/>
              <a:cs typeface="+mn-ea"/>
            </a:endParaRPr>
          </a:p>
          <a:p>
            <a:pPr marR="0" defTabSz="914400" eaLnBrk="1" hangingPunct="1">
              <a:buClrTx/>
              <a:buSzTx/>
              <a:buFontTx/>
              <a:defRPr/>
            </a:pP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Then, I am </a:t>
            </a:r>
            <a:r>
              <a:rPr kumimoji="0" lang="en-US" altLang="zh-CN" sz="2400" b="1" i="1" u="sng" kern="1200" cap="none" spc="0" normalizeH="0" baseline="0" noProof="0" dirty="0">
                <a:latin typeface="Times New Roman" panose="02020603050405020304" pitchFamily="18" charset="0"/>
                <a:ea typeface="宋体" panose="02010600030101010101" pitchFamily="2" charset="-122"/>
                <a:cs typeface="+mn-ea"/>
              </a:rPr>
              <a:t>  2  </a:t>
            </a: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  and wait here in the silence,</a:t>
            </a:r>
            <a:r>
              <a:rPr kumimoji="0" lang="en-US" altLang="zh-CN" sz="2400" b="1" kern="1200" cap="none" spc="0" normalizeH="0" baseline="0" noProof="0" dirty="0">
                <a:latin typeface="Times New Roman" panose="02020603050405020304" pitchFamily="18" charset="0"/>
                <a:ea typeface="宋体" panose="02010600030101010101" pitchFamily="2" charset="-122"/>
                <a:cs typeface="+mn-ea"/>
              </a:rPr>
              <a:t>   </a:t>
            </a:r>
            <a:endParaRPr kumimoji="0" lang="en-US" altLang="zh-CN" sz="2400" b="1" kern="1200" cap="none" spc="0" normalizeH="0" baseline="0" noProof="0" dirty="0">
              <a:latin typeface="Times New Roman" panose="02020603050405020304" pitchFamily="18" charset="0"/>
              <a:ea typeface="宋体" panose="02010600030101010101" pitchFamily="2" charset="-122"/>
              <a:cs typeface="+mn-ea"/>
            </a:endParaRPr>
          </a:p>
          <a:p>
            <a:pPr marR="0" defTabSz="914400" eaLnBrk="1" hangingPunct="1">
              <a:buClrTx/>
              <a:buSzTx/>
              <a:buFontTx/>
              <a:defRPr/>
            </a:pPr>
            <a:r>
              <a:rPr kumimoji="0" lang="en-US" altLang="zh-CN" sz="2400" b="1" kern="1200" cap="none" spc="0" normalizeH="0" baseline="0" noProof="0" dirty="0">
                <a:latin typeface="Times New Roman" panose="02020603050405020304" pitchFamily="18" charset="0"/>
                <a:ea typeface="宋体" panose="02010600030101010101" pitchFamily="2" charset="-122"/>
                <a:cs typeface="+mn-ea"/>
              </a:rPr>
              <a:t> </a:t>
            </a:r>
            <a:r>
              <a:rPr kumimoji="0" lang="en-US" altLang="zh-CN" sz="2400" b="1" i="1" u="sng" kern="1200" cap="none" spc="0" normalizeH="0" baseline="0" noProof="0" dirty="0">
                <a:latin typeface="Times New Roman" panose="02020603050405020304" pitchFamily="18" charset="0"/>
                <a:ea typeface="宋体" panose="02010600030101010101" pitchFamily="2" charset="-122"/>
                <a:cs typeface="+mn-ea"/>
              </a:rPr>
              <a:t>   3  </a:t>
            </a: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 you come and sit awhile with me.  </a:t>
            </a:r>
            <a:r>
              <a:rPr kumimoji="0" lang="en-US" altLang="zh-CN" sz="2400" b="1" kern="1200" cap="none" spc="0" normalizeH="0" baseline="0" noProof="0" dirty="0">
                <a:latin typeface="Times New Roman" panose="02020603050405020304" pitchFamily="18" charset="0"/>
                <a:ea typeface="宋体" panose="02010600030101010101" pitchFamily="2" charset="-122"/>
                <a:cs typeface="+mn-ea"/>
              </a:rPr>
              <a:t>       </a:t>
            </a:r>
            <a:endParaRPr kumimoji="0" lang="en-US" altLang="zh-CN" sz="2400" b="1" kern="1200" cap="none" spc="0" normalizeH="0" baseline="0" noProof="0" dirty="0">
              <a:latin typeface="Times New Roman" panose="02020603050405020304" pitchFamily="18" charset="0"/>
              <a:ea typeface="宋体" panose="02010600030101010101" pitchFamily="2" charset="-122"/>
              <a:cs typeface="+mn-ea"/>
            </a:endParaRPr>
          </a:p>
          <a:p>
            <a:pPr marR="0" defTabSz="914400" eaLnBrk="1" hangingPunct="1">
              <a:buClrTx/>
              <a:buSzTx/>
              <a:buFontTx/>
              <a:defRPr/>
            </a:pP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You raise me up, so I can stand on </a:t>
            </a:r>
            <a:r>
              <a:rPr kumimoji="0" lang="en-US" altLang="zh-CN" sz="2400" b="1" i="1" u="sng" kern="1200" cap="none" spc="0" normalizeH="0" baseline="0" noProof="0" dirty="0">
                <a:latin typeface="Times New Roman" panose="02020603050405020304" pitchFamily="18" charset="0"/>
                <a:ea typeface="宋体" panose="02010600030101010101" pitchFamily="2" charset="-122"/>
                <a:cs typeface="+mn-ea"/>
              </a:rPr>
              <a:t>  4   </a:t>
            </a: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 ; </a:t>
            </a:r>
            <a:r>
              <a:rPr kumimoji="0" lang="en-US" altLang="zh-CN" sz="2400" b="1" kern="1200" cap="none" spc="0" normalizeH="0" baseline="0" noProof="0" dirty="0">
                <a:latin typeface="Times New Roman" panose="02020603050405020304" pitchFamily="18" charset="0"/>
                <a:ea typeface="宋体" panose="02010600030101010101" pitchFamily="2" charset="-122"/>
                <a:cs typeface="+mn-ea"/>
              </a:rPr>
              <a:t> </a:t>
            </a:r>
            <a:endParaRPr kumimoji="0" lang="en-US" altLang="zh-CN" sz="2400" b="1" kern="1200" cap="none" spc="0" normalizeH="0" baseline="0" noProof="0" dirty="0">
              <a:latin typeface="Times New Roman" panose="02020603050405020304" pitchFamily="18" charset="0"/>
              <a:ea typeface="宋体" panose="02010600030101010101" pitchFamily="2" charset="-122"/>
              <a:cs typeface="+mn-ea"/>
            </a:endParaRPr>
          </a:p>
          <a:p>
            <a:pPr marR="0" defTabSz="914400" eaLnBrk="1" hangingPunct="1">
              <a:buClrTx/>
              <a:buSzTx/>
              <a:buFontTx/>
              <a:defRPr/>
            </a:pP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You raise me up, to walk on stormy seas;        </a:t>
            </a:r>
            <a:endParaRPr kumimoji="0" lang="zh-CN" altLang="zh-CN" sz="2400" b="1" kern="1200" cap="none" spc="0" normalizeH="0" baseline="0" noProof="0" dirty="0">
              <a:latin typeface="Times New Roman" panose="02020603050405020304" pitchFamily="18" charset="0"/>
              <a:ea typeface="宋体" panose="02010600030101010101" pitchFamily="2" charset="-122"/>
              <a:cs typeface="+mn-ea"/>
            </a:endParaRPr>
          </a:p>
          <a:p>
            <a:pPr marR="0" defTabSz="914400" eaLnBrk="1" hangingPunct="1">
              <a:buClrTx/>
              <a:buSzTx/>
              <a:buFontTx/>
              <a:defRPr/>
            </a:pP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I am </a:t>
            </a:r>
            <a:r>
              <a:rPr kumimoji="0" lang="en-US" altLang="zh-CN" sz="2400" b="1" i="1" u="sng" kern="1200" cap="none" spc="0" normalizeH="0" baseline="0" noProof="0" dirty="0">
                <a:latin typeface="Times New Roman" panose="02020603050405020304" pitchFamily="18" charset="0"/>
                <a:ea typeface="宋体" panose="02010600030101010101" pitchFamily="2" charset="-122"/>
                <a:cs typeface="+mn-ea"/>
              </a:rPr>
              <a:t>  5  </a:t>
            </a: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 , when I am on your shoulders; </a:t>
            </a:r>
            <a:r>
              <a:rPr kumimoji="0" lang="en-US" altLang="zh-CN" sz="2400" b="1" kern="1200" cap="none" spc="0" normalizeH="0" baseline="0" noProof="0" dirty="0">
                <a:latin typeface="Times New Roman" panose="02020603050405020304" pitchFamily="18" charset="0"/>
                <a:ea typeface="宋体" panose="02010600030101010101" pitchFamily="2" charset="-122"/>
                <a:cs typeface="+mn-ea"/>
              </a:rPr>
              <a:t> </a:t>
            </a:r>
            <a:endParaRPr kumimoji="0" lang="en-US" altLang="zh-CN" sz="2400" b="1" kern="1200" cap="none" spc="0" normalizeH="0" baseline="0" noProof="0" dirty="0">
              <a:latin typeface="Times New Roman" panose="02020603050405020304" pitchFamily="18" charset="0"/>
              <a:ea typeface="宋体" panose="02010600030101010101" pitchFamily="2" charset="-122"/>
              <a:cs typeface="+mn-ea"/>
            </a:endParaRPr>
          </a:p>
          <a:p>
            <a:pPr marR="0" defTabSz="914400" eaLnBrk="1" hangingPunct="1">
              <a:buClrTx/>
              <a:buSzTx/>
              <a:buFontTx/>
              <a:defRPr/>
            </a:pP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You raise me up to </a:t>
            </a:r>
            <a:r>
              <a:rPr kumimoji="0" lang="en-US" altLang="zh-CN" sz="2400" b="1" i="1" u="sng" kern="1200" cap="none" spc="0" normalizeH="0" baseline="0" noProof="0" dirty="0">
                <a:latin typeface="Times New Roman" panose="02020603050405020304" pitchFamily="18" charset="0"/>
                <a:ea typeface="宋体" panose="02010600030101010101" pitchFamily="2" charset="-122"/>
                <a:cs typeface="+mn-ea"/>
              </a:rPr>
              <a:t>   6   </a:t>
            </a: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 I can be. </a:t>
            </a:r>
            <a:endParaRPr kumimoji="0" lang="en-US" altLang="zh-CN" sz="2400" b="1" i="1" kern="1200" cap="none" spc="0" normalizeH="0" baseline="0" noProof="0" dirty="0">
              <a:latin typeface="Times New Roman" panose="02020603050405020304" pitchFamily="18" charset="0"/>
              <a:ea typeface="宋体" panose="02010600030101010101" pitchFamily="2" charset="-122"/>
              <a:cs typeface="+mn-ea"/>
            </a:endParaRPr>
          </a:p>
          <a:p>
            <a:pPr marR="0" defTabSz="914400" eaLnBrk="1" hangingPunct="1">
              <a:buClrTx/>
              <a:buSzTx/>
              <a:buFontTx/>
              <a:defRPr/>
            </a:pPr>
            <a:endParaRPr kumimoji="0" lang="en-US" altLang="zh-CN" sz="2400" b="1" i="1" kern="1200" cap="none" spc="0" normalizeH="0" baseline="0" noProof="0" dirty="0">
              <a:latin typeface="Times New Roman" panose="02020603050405020304" pitchFamily="18" charset="0"/>
              <a:ea typeface="宋体" panose="02010600030101010101" pitchFamily="2" charset="-122"/>
              <a:cs typeface="+mn-ea"/>
            </a:endParaRPr>
          </a:p>
          <a:p>
            <a:pPr marL="457200" marR="0" indent="-457200" defTabSz="914400" eaLnBrk="1" hangingPunct="1">
              <a:lnSpc>
                <a:spcPts val="3000"/>
              </a:lnSpc>
              <a:buClrTx/>
              <a:buSzTx/>
              <a:buFontTx/>
              <a:buAutoNum type="arabicPeriod"/>
              <a:defRPr/>
            </a:pPr>
            <a:r>
              <a:rPr kumimoji="0" lang="en-US" altLang="zh-CN" sz="2400" b="1" kern="1200" cap="none" spc="0" normalizeH="0" baseline="0" noProof="0" dirty="0">
                <a:solidFill>
                  <a:srgbClr val="002060"/>
                </a:solidFill>
                <a:latin typeface="Times New Roman" panose="02020603050405020304" pitchFamily="18" charset="0"/>
                <a:ea typeface="宋体" panose="02010600030101010101" pitchFamily="2" charset="-122"/>
                <a:cs typeface="+mn-ea"/>
              </a:rPr>
              <a:t>A. noble                B. weary                    C. healthy    </a:t>
            </a:r>
            <a:endParaRPr kumimoji="0" lang="en-US" altLang="zh-CN" sz="2400" b="1" kern="1200" cap="none" spc="0" normalizeH="0" baseline="0" noProof="0" dirty="0">
              <a:solidFill>
                <a:srgbClr val="002060"/>
              </a:solidFill>
              <a:latin typeface="Times New Roman" panose="02020603050405020304" pitchFamily="18" charset="0"/>
              <a:ea typeface="宋体" panose="02010600030101010101" pitchFamily="2" charset="-122"/>
              <a:cs typeface="+mn-ea"/>
            </a:endParaRPr>
          </a:p>
          <a:p>
            <a:pPr marL="457200" marR="0" indent="-457200" defTabSz="914400" eaLnBrk="1" hangingPunct="1">
              <a:lnSpc>
                <a:spcPts val="3000"/>
              </a:lnSpc>
              <a:buClrTx/>
              <a:buSzTx/>
              <a:buFontTx/>
              <a:buAutoNum type="arabicPeriod"/>
              <a:defRPr/>
            </a:pPr>
            <a:r>
              <a:rPr kumimoji="0" lang="en-US" altLang="zh-CN" sz="2400" b="1" kern="1200" cap="none" spc="0" normalizeH="0" baseline="0" noProof="0" dirty="0">
                <a:solidFill>
                  <a:srgbClr val="002060"/>
                </a:solidFill>
                <a:latin typeface="Times New Roman" panose="02020603050405020304" pitchFamily="18" charset="0"/>
                <a:ea typeface="宋体" panose="02010600030101010101" pitchFamily="2" charset="-122"/>
                <a:cs typeface="+mn-ea"/>
              </a:rPr>
              <a:t>A. still                   B. confident              C. active </a:t>
            </a:r>
            <a:endParaRPr kumimoji="0" lang="zh-CN" altLang="zh-CN" sz="2400" b="1" kern="1200" cap="none" spc="0" normalizeH="0" baseline="0" noProof="0" dirty="0">
              <a:solidFill>
                <a:srgbClr val="002060"/>
              </a:solidFill>
              <a:latin typeface="Times New Roman" panose="02020603050405020304" pitchFamily="18" charset="0"/>
              <a:ea typeface="宋体" panose="02010600030101010101" pitchFamily="2" charset="-122"/>
              <a:cs typeface="+mn-ea"/>
            </a:endParaRPr>
          </a:p>
          <a:p>
            <a:pPr marR="0" defTabSz="914400" eaLnBrk="1" hangingPunct="1">
              <a:lnSpc>
                <a:spcPts val="3000"/>
              </a:lnSpc>
              <a:buClrTx/>
              <a:buSzTx/>
              <a:buFontTx/>
              <a:defRPr/>
            </a:pPr>
            <a:r>
              <a:rPr kumimoji="0" lang="en-US" altLang="zh-CN" sz="2400" b="1" kern="1200" cap="none" spc="0" normalizeH="0" baseline="0" noProof="0" dirty="0">
                <a:solidFill>
                  <a:srgbClr val="002060"/>
                </a:solidFill>
                <a:latin typeface="Times New Roman" panose="02020603050405020304" pitchFamily="18" charset="0"/>
                <a:ea typeface="宋体" panose="02010600030101010101" pitchFamily="2" charset="-122"/>
                <a:cs typeface="+mn-ea"/>
              </a:rPr>
              <a:t>3.   A. When               B. After                      C. Until  </a:t>
            </a:r>
            <a:endParaRPr kumimoji="0" lang="en-US" altLang="zh-CN" sz="2400" b="1" kern="1200" cap="none" spc="0" normalizeH="0" baseline="0" noProof="0" dirty="0">
              <a:solidFill>
                <a:srgbClr val="002060"/>
              </a:solidFill>
              <a:latin typeface="Times New Roman" panose="02020603050405020304" pitchFamily="18" charset="0"/>
              <a:ea typeface="宋体" panose="02010600030101010101" pitchFamily="2" charset="-122"/>
              <a:cs typeface="+mn-ea"/>
            </a:endParaRPr>
          </a:p>
          <a:p>
            <a:pPr marR="0" defTabSz="914400" eaLnBrk="1" hangingPunct="1">
              <a:lnSpc>
                <a:spcPts val="3000"/>
              </a:lnSpc>
              <a:buClrTx/>
              <a:buSzTx/>
              <a:buFontTx/>
              <a:defRPr/>
            </a:pPr>
            <a:r>
              <a:rPr kumimoji="0" lang="en-US" altLang="zh-CN" sz="2400" b="1" kern="1200" cap="none" spc="0" normalizeH="0" baseline="0" noProof="0" dirty="0">
                <a:solidFill>
                  <a:srgbClr val="002060"/>
                </a:solidFill>
                <a:latin typeface="Times New Roman" panose="02020603050405020304" pitchFamily="18" charset="0"/>
                <a:ea typeface="宋体" panose="02010600030101010101" pitchFamily="2" charset="-122"/>
                <a:cs typeface="+mn-ea"/>
              </a:rPr>
              <a:t>4.   A. shoulders         B. sky                         C. mountains </a:t>
            </a:r>
            <a:endParaRPr kumimoji="0" lang="en-US" altLang="zh-CN" sz="2400" b="1" kern="1200" cap="none" spc="0" normalizeH="0" baseline="0" noProof="0" dirty="0">
              <a:solidFill>
                <a:srgbClr val="002060"/>
              </a:solidFill>
              <a:latin typeface="Times New Roman" panose="02020603050405020304" pitchFamily="18" charset="0"/>
              <a:ea typeface="宋体" panose="02010600030101010101" pitchFamily="2" charset="-122"/>
              <a:cs typeface="+mn-ea"/>
            </a:endParaRPr>
          </a:p>
          <a:p>
            <a:pPr marL="457200" marR="0" indent="-457200" defTabSz="914400" eaLnBrk="1" hangingPunct="1">
              <a:lnSpc>
                <a:spcPts val="3000"/>
              </a:lnSpc>
              <a:buClrTx/>
              <a:buSzTx/>
              <a:buFontTx/>
              <a:buAutoNum type="arabicPeriod" startAt="5"/>
              <a:defRPr/>
            </a:pPr>
            <a:r>
              <a:rPr kumimoji="0" lang="en-US" altLang="zh-CN" sz="2400" b="1" kern="1200" cap="none" spc="0" normalizeH="0" baseline="0" noProof="0" dirty="0">
                <a:solidFill>
                  <a:srgbClr val="002060"/>
                </a:solidFill>
                <a:latin typeface="Times New Roman" panose="02020603050405020304" pitchFamily="18" charset="0"/>
                <a:ea typeface="宋体" panose="02010600030101010101" pitchFamily="2" charset="-122"/>
                <a:cs typeface="+mn-ea"/>
              </a:rPr>
              <a:t>A. strong              B. tall                         C. happy  </a:t>
            </a:r>
            <a:endParaRPr kumimoji="0" lang="en-US" altLang="zh-CN" sz="2400" b="1" kern="1200" cap="none" spc="0" normalizeH="0" baseline="0" noProof="0" dirty="0">
              <a:solidFill>
                <a:srgbClr val="002060"/>
              </a:solidFill>
              <a:latin typeface="Times New Roman" panose="02020603050405020304" pitchFamily="18" charset="0"/>
              <a:ea typeface="宋体" panose="02010600030101010101" pitchFamily="2" charset="-122"/>
              <a:cs typeface="+mn-ea"/>
            </a:endParaRPr>
          </a:p>
          <a:p>
            <a:pPr marL="457200" marR="0" indent="-457200" defTabSz="914400" eaLnBrk="1" hangingPunct="1">
              <a:lnSpc>
                <a:spcPts val="3000"/>
              </a:lnSpc>
              <a:buClrTx/>
              <a:buSzTx/>
              <a:buFontTx/>
              <a:buAutoNum type="arabicPeriod" startAt="5"/>
              <a:defRPr/>
            </a:pPr>
            <a:r>
              <a:rPr kumimoji="0" lang="en-US" altLang="zh-CN" sz="2400" b="1" kern="1200" cap="none" spc="0" normalizeH="0" baseline="0" noProof="0" dirty="0">
                <a:solidFill>
                  <a:srgbClr val="002060"/>
                </a:solidFill>
                <a:latin typeface="Times New Roman" panose="02020603050405020304" pitchFamily="18" charset="0"/>
                <a:ea typeface="宋体" panose="02010600030101010101" pitchFamily="2" charset="-122"/>
                <a:cs typeface="+mn-ea"/>
              </a:rPr>
              <a:t>A. other than       B. more than             C. rather than</a:t>
            </a:r>
            <a:r>
              <a:rPr kumimoji="0" lang="en-US" altLang="zh-CN" sz="2400" b="1" kern="1200" cap="none" spc="0" normalizeH="0" baseline="0" noProof="0" dirty="0">
                <a:latin typeface="Times New Roman" panose="02020603050405020304" pitchFamily="18" charset="0"/>
                <a:ea typeface="宋体" panose="02010600030101010101" pitchFamily="2" charset="-122"/>
                <a:cs typeface="+mn-ea"/>
              </a:rPr>
              <a:t>  </a:t>
            </a:r>
            <a:endParaRPr kumimoji="0" lang="en-US" altLang="zh-CN" sz="2800" b="1" kern="1200" cap="none" spc="0" normalizeH="0" baseline="0" noProof="0" dirty="0">
              <a:solidFill>
                <a:srgbClr val="0000CC"/>
              </a:solidFill>
              <a:effectLst>
                <a:outerShdw blurRad="38100" dist="38100" dir="2700000" algn="tl">
                  <a:srgbClr val="C0C0C0"/>
                </a:outerShdw>
              </a:effectLst>
              <a:latin typeface="Times New Roman" panose="02020603050405020304" pitchFamily="18" charset="0"/>
              <a:ea typeface="宋体" panose="02010600030101010101" pitchFamily="2" charset="-122"/>
              <a:cs typeface="+mn-ea"/>
            </a:endParaRPr>
          </a:p>
        </p:txBody>
      </p:sp>
      <p:sp>
        <p:nvSpPr>
          <p:cNvPr id="8" name="文本框 7"/>
          <p:cNvSpPr txBox="1"/>
          <p:nvPr/>
        </p:nvSpPr>
        <p:spPr>
          <a:xfrm>
            <a:off x="3486785" y="6170930"/>
            <a:ext cx="1797050" cy="460375"/>
          </a:xfrm>
          <a:prstGeom prst="rect">
            <a:avLst/>
          </a:prstGeom>
          <a:solidFill>
            <a:srgbClr val="FFFFFF"/>
          </a:solidFill>
          <a:ln w="9525">
            <a:noFill/>
          </a:ln>
        </p:spPr>
        <p:txBody>
          <a:bodyPr>
            <a:spAutoFit/>
          </a:bodyPr>
          <a:lstStyle>
            <a:lvl1pPr marL="342900" indent="-342900" algn="l" rtl="0" eaLnBrk="0" fontAlgn="base" hangingPunct="0">
              <a:spcBef>
                <a:spcPct val="20000"/>
              </a:spcBef>
              <a:spcAft>
                <a:spcPct val="0"/>
              </a:spcAft>
              <a:buChar char="•"/>
              <a:defRPr sz="3200" b="0">
                <a:solidFill>
                  <a:srgbClr val="000000"/>
                </a:solidFill>
                <a:latin typeface="Comic Sans MS" panose="030F0702030302020204" pitchFamily="66"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Comic Sans MS" panose="030F0702030302020204" pitchFamily="66"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Comic Sans MS" panose="030F0702030302020204" pitchFamily="66"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5pPr>
          </a:lstStyle>
          <a:p>
            <a:pPr marL="0" lvl="0" indent="0">
              <a:spcBef>
                <a:spcPct val="0"/>
              </a:spcBef>
              <a:buNone/>
            </a:pPr>
            <a:r>
              <a:rPr lang="en-US" altLang="zh-CN" sz="2400" b="1" dirty="0">
                <a:solidFill>
                  <a:srgbClr val="FF0000"/>
                </a:solidFill>
                <a:latin typeface="Times New Roman" panose="02020603050405020304" pitchFamily="18" charset="0"/>
              </a:rPr>
              <a:t>more than</a:t>
            </a:r>
            <a:endParaRPr lang="en-US" altLang="zh-CN" sz="2400" b="1" dirty="0">
              <a:solidFill>
                <a:srgbClr val="FF0000"/>
              </a:solidFill>
              <a:latin typeface="Times New Roman" panose="02020603050405020304" pitchFamily="18" charset="0"/>
            </a:endParaRPr>
          </a:p>
        </p:txBody>
      </p:sp>
      <p:sp>
        <p:nvSpPr>
          <p:cNvPr id="10" name="文本框 9"/>
          <p:cNvSpPr txBox="1"/>
          <p:nvPr/>
        </p:nvSpPr>
        <p:spPr>
          <a:xfrm>
            <a:off x="3486785" y="4143058"/>
            <a:ext cx="978535" cy="460375"/>
          </a:xfrm>
          <a:prstGeom prst="rect">
            <a:avLst/>
          </a:prstGeom>
          <a:solidFill>
            <a:srgbClr val="FFFFFF"/>
          </a:solidFill>
          <a:ln w="9525">
            <a:noFill/>
          </a:ln>
        </p:spPr>
        <p:txBody>
          <a:bodyPr wrap="none">
            <a:spAutoFit/>
          </a:bodyPr>
          <a:lstStyle>
            <a:lvl1pPr marL="342900" indent="-342900" algn="l" rtl="0" eaLnBrk="0" fontAlgn="base" hangingPunct="0">
              <a:spcBef>
                <a:spcPct val="20000"/>
              </a:spcBef>
              <a:spcAft>
                <a:spcPct val="0"/>
              </a:spcAft>
              <a:buChar char="•"/>
              <a:defRPr sz="3200" b="0">
                <a:solidFill>
                  <a:srgbClr val="000000"/>
                </a:solidFill>
                <a:latin typeface="Comic Sans MS" panose="030F0702030302020204" pitchFamily="66"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Comic Sans MS" panose="030F0702030302020204" pitchFamily="66"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Comic Sans MS" panose="030F0702030302020204" pitchFamily="66"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5pPr>
          </a:lstStyle>
          <a:p>
            <a:pPr marL="0" lvl="0" indent="0">
              <a:spcBef>
                <a:spcPct val="0"/>
              </a:spcBef>
              <a:buNone/>
            </a:pPr>
            <a:r>
              <a:rPr lang="en-US" altLang="zh-CN" sz="2400" b="1" dirty="0">
                <a:solidFill>
                  <a:srgbClr val="FF0000"/>
                </a:solidFill>
                <a:latin typeface="Times New Roman" panose="02020603050405020304" pitchFamily="18" charset="0"/>
              </a:rPr>
              <a:t>weary</a:t>
            </a:r>
            <a:endParaRPr lang="en-US" altLang="zh-CN" sz="2400" b="1" dirty="0">
              <a:solidFill>
                <a:srgbClr val="FF0000"/>
              </a:solidFill>
              <a:latin typeface="Times New Roman" panose="02020603050405020304" pitchFamily="18" charset="0"/>
            </a:endParaRPr>
          </a:p>
        </p:txBody>
      </p:sp>
      <p:sp>
        <p:nvSpPr>
          <p:cNvPr id="16" name="文本框 15"/>
          <p:cNvSpPr txBox="1"/>
          <p:nvPr/>
        </p:nvSpPr>
        <p:spPr>
          <a:xfrm>
            <a:off x="1206818" y="4581843"/>
            <a:ext cx="656590" cy="460375"/>
          </a:xfrm>
          <a:prstGeom prst="rect">
            <a:avLst/>
          </a:prstGeom>
          <a:solidFill>
            <a:srgbClr val="FFFFFF"/>
          </a:solidFill>
          <a:ln w="9525">
            <a:noFill/>
          </a:ln>
        </p:spPr>
        <p:txBody>
          <a:bodyPr wrap="none">
            <a:spAutoFit/>
          </a:bodyPr>
          <a:lstStyle>
            <a:lvl1pPr marL="342900" indent="-342900" algn="l" rtl="0" eaLnBrk="0" fontAlgn="base" hangingPunct="0">
              <a:spcBef>
                <a:spcPct val="20000"/>
              </a:spcBef>
              <a:spcAft>
                <a:spcPct val="0"/>
              </a:spcAft>
              <a:buChar char="•"/>
              <a:defRPr sz="3200" b="0">
                <a:solidFill>
                  <a:srgbClr val="000000"/>
                </a:solidFill>
                <a:latin typeface="Comic Sans MS" panose="030F0702030302020204" pitchFamily="66"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Comic Sans MS" panose="030F0702030302020204" pitchFamily="66"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Comic Sans MS" panose="030F0702030302020204" pitchFamily="66"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5pPr>
          </a:lstStyle>
          <a:p>
            <a:pPr marL="0" lvl="0" indent="0">
              <a:spcBef>
                <a:spcPct val="0"/>
              </a:spcBef>
              <a:buNone/>
            </a:pPr>
            <a:r>
              <a:rPr lang="en-US" altLang="zh-CN" sz="2400" b="1" dirty="0">
                <a:solidFill>
                  <a:srgbClr val="FF0000"/>
                </a:solidFill>
                <a:latin typeface="Times New Roman" panose="02020603050405020304" pitchFamily="18" charset="0"/>
              </a:rPr>
              <a:t>still</a:t>
            </a:r>
            <a:endParaRPr lang="en-US" altLang="zh-CN" sz="2400" b="1" dirty="0">
              <a:solidFill>
                <a:srgbClr val="FF0000"/>
              </a:solidFill>
              <a:latin typeface="Times New Roman" panose="02020603050405020304" pitchFamily="18" charset="0"/>
            </a:endParaRPr>
          </a:p>
        </p:txBody>
      </p:sp>
      <p:sp>
        <p:nvSpPr>
          <p:cNvPr id="9" name="文本框 8"/>
          <p:cNvSpPr txBox="1"/>
          <p:nvPr/>
        </p:nvSpPr>
        <p:spPr>
          <a:xfrm>
            <a:off x="6263005" y="5387975"/>
            <a:ext cx="1385570" cy="460375"/>
          </a:xfrm>
          <a:prstGeom prst="rect">
            <a:avLst/>
          </a:prstGeom>
          <a:solidFill>
            <a:srgbClr val="FFFFFF"/>
          </a:solidFill>
          <a:ln w="9525">
            <a:noFill/>
          </a:ln>
        </p:spPr>
        <p:txBody>
          <a:bodyPr wrap="none">
            <a:spAutoFit/>
          </a:bodyPr>
          <a:lstStyle>
            <a:lvl1pPr marL="342900" indent="-342900" algn="l" rtl="0" eaLnBrk="0" fontAlgn="base" hangingPunct="0">
              <a:spcBef>
                <a:spcPct val="20000"/>
              </a:spcBef>
              <a:spcAft>
                <a:spcPct val="0"/>
              </a:spcAft>
              <a:buChar char="•"/>
              <a:defRPr sz="3200" b="0">
                <a:solidFill>
                  <a:srgbClr val="000000"/>
                </a:solidFill>
                <a:latin typeface="Comic Sans MS" panose="030F0702030302020204" pitchFamily="66"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Comic Sans MS" panose="030F0702030302020204" pitchFamily="66"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Comic Sans MS" panose="030F0702030302020204" pitchFamily="66"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5pPr>
          </a:lstStyle>
          <a:p>
            <a:pPr marL="0" lvl="0" indent="0">
              <a:spcBef>
                <a:spcPct val="0"/>
              </a:spcBef>
              <a:buNone/>
            </a:pPr>
            <a:r>
              <a:rPr lang="en-US" altLang="zh-CN" sz="2400" b="1" dirty="0">
                <a:solidFill>
                  <a:srgbClr val="FF0000"/>
                </a:solidFill>
                <a:latin typeface="Times New Roman" panose="02020603050405020304" pitchFamily="18" charset="0"/>
              </a:rPr>
              <a:t>moutains</a:t>
            </a:r>
            <a:endParaRPr lang="en-US" altLang="zh-CN" sz="2400" b="1" dirty="0">
              <a:solidFill>
                <a:srgbClr val="FF0000"/>
              </a:solidFill>
              <a:latin typeface="Times New Roman" panose="02020603050405020304" pitchFamily="18" charset="0"/>
            </a:endParaRPr>
          </a:p>
        </p:txBody>
      </p:sp>
      <p:sp>
        <p:nvSpPr>
          <p:cNvPr id="11" name="文本框 10"/>
          <p:cNvSpPr txBox="1"/>
          <p:nvPr/>
        </p:nvSpPr>
        <p:spPr>
          <a:xfrm>
            <a:off x="6262688" y="4927600"/>
            <a:ext cx="1120775" cy="460375"/>
          </a:xfrm>
          <a:prstGeom prst="rect">
            <a:avLst/>
          </a:prstGeom>
          <a:solidFill>
            <a:srgbClr val="FFFFFF"/>
          </a:solidFill>
          <a:ln w="9525">
            <a:noFill/>
          </a:ln>
        </p:spPr>
        <p:txBody>
          <a:bodyPr>
            <a:spAutoFit/>
          </a:bodyPr>
          <a:lstStyle>
            <a:lvl1pPr marL="342900" indent="-342900" algn="l" rtl="0" eaLnBrk="0" fontAlgn="base" hangingPunct="0">
              <a:spcBef>
                <a:spcPct val="20000"/>
              </a:spcBef>
              <a:spcAft>
                <a:spcPct val="0"/>
              </a:spcAft>
              <a:buChar char="•"/>
              <a:defRPr sz="3200" b="0">
                <a:solidFill>
                  <a:srgbClr val="000000"/>
                </a:solidFill>
                <a:latin typeface="Comic Sans MS" panose="030F0702030302020204" pitchFamily="66"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Comic Sans MS" panose="030F0702030302020204" pitchFamily="66"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Comic Sans MS" panose="030F0702030302020204" pitchFamily="66"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5pPr>
          </a:lstStyle>
          <a:p>
            <a:pPr marL="0" lvl="0" indent="0">
              <a:spcBef>
                <a:spcPct val="0"/>
              </a:spcBef>
              <a:buNone/>
            </a:pPr>
            <a:r>
              <a:rPr lang="en-US" altLang="zh-CN" sz="2400" b="1" dirty="0">
                <a:solidFill>
                  <a:srgbClr val="FF0000"/>
                </a:solidFill>
                <a:latin typeface="Times New Roman" panose="02020603050405020304" pitchFamily="18" charset="0"/>
              </a:rPr>
              <a:t>Until</a:t>
            </a:r>
            <a:endParaRPr lang="en-US" altLang="zh-CN" sz="2400" b="1" dirty="0">
              <a:solidFill>
                <a:srgbClr val="FF0000"/>
              </a:solidFill>
              <a:latin typeface="Times New Roman" panose="02020603050405020304" pitchFamily="18" charset="0"/>
            </a:endParaRPr>
          </a:p>
        </p:txBody>
      </p:sp>
      <p:sp>
        <p:nvSpPr>
          <p:cNvPr id="12" name="文本框 11"/>
          <p:cNvSpPr txBox="1"/>
          <p:nvPr/>
        </p:nvSpPr>
        <p:spPr>
          <a:xfrm>
            <a:off x="1206818" y="5710238"/>
            <a:ext cx="1192212" cy="460375"/>
          </a:xfrm>
          <a:prstGeom prst="rect">
            <a:avLst/>
          </a:prstGeom>
          <a:solidFill>
            <a:srgbClr val="FFFFFF"/>
          </a:solidFill>
          <a:ln w="9525">
            <a:noFill/>
          </a:ln>
        </p:spPr>
        <p:txBody>
          <a:bodyPr>
            <a:spAutoFit/>
          </a:bodyPr>
          <a:lstStyle>
            <a:lvl1pPr marL="342900" indent="-342900" algn="l" rtl="0" eaLnBrk="0" fontAlgn="base" hangingPunct="0">
              <a:spcBef>
                <a:spcPct val="20000"/>
              </a:spcBef>
              <a:spcAft>
                <a:spcPct val="0"/>
              </a:spcAft>
              <a:buChar char="•"/>
              <a:defRPr sz="3200" b="0">
                <a:solidFill>
                  <a:srgbClr val="000000"/>
                </a:solidFill>
                <a:latin typeface="Comic Sans MS" panose="030F0702030302020204" pitchFamily="66"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Comic Sans MS" panose="030F0702030302020204" pitchFamily="66"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Comic Sans MS" panose="030F0702030302020204" pitchFamily="66"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5pPr>
          </a:lstStyle>
          <a:p>
            <a:pPr marL="0" lvl="0" indent="0">
              <a:spcBef>
                <a:spcPct val="0"/>
              </a:spcBef>
              <a:buNone/>
            </a:pPr>
            <a:r>
              <a:rPr lang="en-US" altLang="zh-CN" sz="2400" b="1" dirty="0">
                <a:solidFill>
                  <a:srgbClr val="FF0000"/>
                </a:solidFill>
                <a:latin typeface="Times New Roman" panose="02020603050405020304" pitchFamily="18" charset="0"/>
              </a:rPr>
              <a:t>strong</a:t>
            </a:r>
            <a:endParaRPr lang="en-US" altLang="zh-CN" sz="2400" b="1" dirty="0">
              <a:solidFill>
                <a:srgbClr val="FF0000"/>
              </a:solidFill>
              <a:latin typeface="Times New Roman" panose="02020603050405020304" pitchFamily="18" charset="0"/>
            </a:endParaRPr>
          </a:p>
        </p:txBody>
      </p:sp>
      <p:sp>
        <p:nvSpPr>
          <p:cNvPr id="16388" name="Text Box 3" descr="实心菱形"/>
          <p:cNvSpPr txBox="1"/>
          <p:nvPr/>
        </p:nvSpPr>
        <p:spPr>
          <a:xfrm>
            <a:off x="8103235" y="610870"/>
            <a:ext cx="3912235" cy="6247130"/>
          </a:xfrm>
          <a:prstGeom prst="rect">
            <a:avLst/>
          </a:prstGeom>
          <a:pattFill prst="solidDmnd">
            <a:fgClr>
              <a:srgbClr val="FFF6B8"/>
            </a:fgClr>
            <a:bgClr>
              <a:srgbClr val="FFFFFF"/>
            </a:bgClr>
          </a:pattFill>
          <a:ln w="38100" cap="flat" cmpd="sng">
            <a:pattFill prst="solidDmnd">
              <a:fgClr>
                <a:srgbClr val="FFEF66"/>
              </a:fgClr>
              <a:bgClr>
                <a:srgbClr val="FFFFFF"/>
              </a:bgClr>
            </a:pattFill>
            <a:prstDash val="solid"/>
            <a:miter/>
            <a:headEnd type="none" w="med" len="med"/>
            <a:tailEnd type="none" w="med" len="med"/>
          </a:ln>
          <a:effectLst>
            <a:outerShdw dist="20000" dir="5400000" rotWithShape="0">
              <a:srgbClr val="000000">
                <a:alpha val="37999"/>
              </a:srgbClr>
            </a:outerShdw>
          </a:effectLst>
        </p:spPr>
        <p:txBody>
          <a:bodyPr wrap="square">
            <a:spAutoFit/>
          </a:bodyPr>
          <a:lstStyle>
            <a:lvl1pPr marL="342900" indent="-342900" algn="l" rtl="0" eaLnBrk="0" fontAlgn="base" hangingPunct="0">
              <a:spcBef>
                <a:spcPct val="20000"/>
              </a:spcBef>
              <a:spcAft>
                <a:spcPct val="0"/>
              </a:spcAft>
              <a:buChar char="•"/>
              <a:defRPr sz="3200" b="0">
                <a:solidFill>
                  <a:srgbClr val="000000"/>
                </a:solidFill>
                <a:latin typeface="Comic Sans MS" panose="030F0702030302020204" pitchFamily="66"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Comic Sans MS" panose="030F0702030302020204" pitchFamily="66"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Comic Sans MS" panose="030F0702030302020204" pitchFamily="66"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5pPr>
          </a:lstStyle>
          <a:p>
            <a:pPr marL="0" lvl="0" indent="0" eaLnBrk="1" hangingPunct="1">
              <a:spcBef>
                <a:spcPct val="0"/>
              </a:spcBef>
              <a:buNone/>
            </a:pPr>
            <a:r>
              <a:rPr lang="en-US" altLang="zh-CN" sz="4000" b="1" dirty="0">
                <a:latin typeface="Times New Roman" panose="02020603050405020304" pitchFamily="18" charset="0"/>
              </a:rPr>
              <a:t>           </a:t>
            </a:r>
            <a:r>
              <a:rPr lang="en-US" altLang="zh-CN" sz="4000" b="1" dirty="0">
                <a:solidFill>
                  <a:srgbClr val="990033"/>
                </a:solidFill>
                <a:latin typeface="Franklin Gothic Medium" panose="020B0603020102020204" pitchFamily="34" charset="0"/>
              </a:rPr>
              <a:t> </a:t>
            </a:r>
            <a:r>
              <a:rPr lang="en-US" altLang="zh-CN" sz="4000" b="1" dirty="0">
                <a:solidFill>
                  <a:srgbClr val="990033"/>
                </a:solidFill>
                <a:latin typeface="Franklin Gothic Medium" panose="020B0603020102020204" pitchFamily="34" charset="0"/>
                <a:sym typeface="+mn-ea"/>
              </a:rPr>
              <a:t>Up</a:t>
            </a:r>
            <a:endParaRPr lang="en-US" altLang="zh-CN" sz="4000" b="1" dirty="0">
              <a:solidFill>
                <a:srgbClr val="990033"/>
              </a:solidFill>
              <a:latin typeface="Franklin Gothic Medium" panose="020B0603020102020204" pitchFamily="34" charset="0"/>
            </a:endParaRPr>
          </a:p>
          <a:p>
            <a:pPr marL="0" lvl="0" indent="0" eaLnBrk="1" hangingPunct="1">
              <a:spcBef>
                <a:spcPct val="0"/>
              </a:spcBef>
              <a:buNone/>
            </a:pPr>
            <a:endParaRPr lang="en-US" altLang="zh-CN" sz="4000" b="1" dirty="0">
              <a:solidFill>
                <a:srgbClr val="990033"/>
              </a:solidFill>
              <a:latin typeface="Franklin Gothic Medium" panose="020B0603020102020204" pitchFamily="34" charset="0"/>
            </a:endParaRPr>
          </a:p>
          <a:p>
            <a:pPr marL="0" lvl="0" indent="0" eaLnBrk="1" hangingPunct="1">
              <a:spcBef>
                <a:spcPct val="0"/>
              </a:spcBef>
              <a:buNone/>
            </a:pPr>
            <a:r>
              <a:rPr lang="en-US" altLang="zh-CN" sz="4000" b="1" dirty="0">
                <a:solidFill>
                  <a:srgbClr val="990033"/>
                </a:solidFill>
                <a:latin typeface="Franklin Gothic Medium" panose="020B0603020102020204" pitchFamily="34" charset="0"/>
              </a:rPr>
              <a:t>        </a:t>
            </a:r>
            <a:r>
              <a:rPr lang="en-US" altLang="zh-CN" sz="4000" b="1" dirty="0">
                <a:solidFill>
                  <a:srgbClr val="990033"/>
                </a:solidFill>
                <a:latin typeface="Franklin Gothic Medium" panose="020B0603020102020204" pitchFamily="34" charset="0"/>
                <a:sym typeface="+mn-ea"/>
              </a:rPr>
              <a:t>Me </a:t>
            </a:r>
            <a:endParaRPr lang="en-US" altLang="zh-CN" sz="4000" b="1" dirty="0">
              <a:solidFill>
                <a:srgbClr val="990033"/>
              </a:solidFill>
              <a:latin typeface="Franklin Gothic Medium" panose="020B0603020102020204" pitchFamily="34" charset="0"/>
            </a:endParaRPr>
          </a:p>
          <a:p>
            <a:pPr marL="0" lvl="0" indent="0" eaLnBrk="1" hangingPunct="1">
              <a:spcBef>
                <a:spcPct val="0"/>
              </a:spcBef>
              <a:buNone/>
            </a:pPr>
            <a:r>
              <a:rPr lang="en-US" altLang="zh-CN" sz="4000" b="1" dirty="0">
                <a:solidFill>
                  <a:srgbClr val="990033"/>
                </a:solidFill>
                <a:latin typeface="Franklin Gothic Medium" panose="020B0603020102020204" pitchFamily="34" charset="0"/>
              </a:rPr>
              <a:t> </a:t>
            </a:r>
            <a:endParaRPr lang="en-US" altLang="zh-CN" sz="4000" b="1" dirty="0">
              <a:solidFill>
                <a:srgbClr val="990033"/>
              </a:solidFill>
              <a:latin typeface="Franklin Gothic Medium" panose="020B0603020102020204" pitchFamily="34" charset="0"/>
            </a:endParaRPr>
          </a:p>
          <a:p>
            <a:pPr marL="0" lvl="0" indent="0" eaLnBrk="1" hangingPunct="1">
              <a:spcBef>
                <a:spcPct val="0"/>
              </a:spcBef>
              <a:buNone/>
            </a:pPr>
            <a:r>
              <a:rPr lang="en-US" altLang="zh-CN" sz="4000" b="1" dirty="0">
                <a:solidFill>
                  <a:srgbClr val="990033"/>
                </a:solidFill>
                <a:latin typeface="Franklin Gothic Medium" panose="020B0603020102020204" pitchFamily="34" charset="0"/>
              </a:rPr>
              <a:t>    </a:t>
            </a:r>
            <a:r>
              <a:rPr lang="en-US" altLang="zh-CN" sz="4000" b="1" dirty="0">
                <a:solidFill>
                  <a:srgbClr val="990033"/>
                </a:solidFill>
                <a:latin typeface="Franklin Gothic Medium" panose="020B0603020102020204" pitchFamily="34" charset="0"/>
                <a:sym typeface="+mn-ea"/>
              </a:rPr>
              <a:t>Raise</a:t>
            </a:r>
            <a:endParaRPr lang="en-US" altLang="zh-CN" sz="4000" b="1" dirty="0">
              <a:solidFill>
                <a:srgbClr val="990033"/>
              </a:solidFill>
              <a:latin typeface="Franklin Gothic Medium" panose="020B0603020102020204" pitchFamily="34" charset="0"/>
            </a:endParaRPr>
          </a:p>
          <a:p>
            <a:pPr marL="0" lvl="0" indent="0" eaLnBrk="1" hangingPunct="1">
              <a:spcBef>
                <a:spcPct val="0"/>
              </a:spcBef>
              <a:buNone/>
            </a:pPr>
            <a:endParaRPr lang="en-US" altLang="zh-CN" sz="4000" b="1" dirty="0">
              <a:solidFill>
                <a:srgbClr val="990033"/>
              </a:solidFill>
              <a:latin typeface="Franklin Gothic Medium" panose="020B0603020102020204" pitchFamily="34" charset="0"/>
            </a:endParaRPr>
          </a:p>
          <a:p>
            <a:pPr marL="0" lvl="0" indent="0" eaLnBrk="1" hangingPunct="1">
              <a:spcBef>
                <a:spcPct val="0"/>
              </a:spcBef>
              <a:buNone/>
            </a:pPr>
            <a:r>
              <a:rPr lang="en-US" altLang="zh-CN" sz="4000" b="1" dirty="0">
                <a:solidFill>
                  <a:srgbClr val="990033"/>
                </a:solidFill>
                <a:latin typeface="Franklin Gothic Medium" panose="020B0603020102020204" pitchFamily="34" charset="0"/>
                <a:sym typeface="+mn-ea"/>
              </a:rPr>
              <a:t>You</a:t>
            </a:r>
            <a:endParaRPr lang="en-US" altLang="zh-CN" sz="4000" b="1" dirty="0">
              <a:solidFill>
                <a:srgbClr val="990033"/>
              </a:solidFill>
              <a:latin typeface="Franklin Gothic Medium" panose="020B0603020102020204" pitchFamily="34" charset="0"/>
            </a:endParaRPr>
          </a:p>
          <a:p>
            <a:pPr marL="0" lvl="0" indent="0" eaLnBrk="1" hangingPunct="1">
              <a:spcBef>
                <a:spcPct val="0"/>
              </a:spcBef>
              <a:buNone/>
            </a:pPr>
            <a:endParaRPr lang="en-US" altLang="zh-CN" sz="4000" b="1" dirty="0">
              <a:solidFill>
                <a:srgbClr val="990033"/>
              </a:solidFill>
              <a:latin typeface="Franklin Gothic Medium" panose="020B0603020102020204" pitchFamily="34" charset="0"/>
            </a:endParaRPr>
          </a:p>
          <a:p>
            <a:pPr marL="0" lvl="0" indent="0" eaLnBrk="1" hangingPunct="1">
              <a:spcBef>
                <a:spcPct val="0"/>
              </a:spcBef>
              <a:buNone/>
            </a:pPr>
            <a:endParaRPr lang="en-US" altLang="zh-CN" sz="4000" b="1" dirty="0">
              <a:solidFill>
                <a:srgbClr val="990033"/>
              </a:solidFill>
              <a:latin typeface="Franklin Gothic Medium" panose="020B0603020102020204" pitchFamily="34" charset="0"/>
            </a:endParaRPr>
          </a:p>
          <a:p>
            <a:pPr marL="0" lvl="0" indent="0" eaLnBrk="1" hangingPunct="1">
              <a:spcBef>
                <a:spcPct val="0"/>
              </a:spcBef>
              <a:buNone/>
            </a:pPr>
            <a:endParaRPr lang="en-US" altLang="zh-CN" sz="4000" b="1" dirty="0">
              <a:solidFill>
                <a:srgbClr val="990033"/>
              </a:solidFill>
              <a:latin typeface="Franklin Gothic Medium" panose="020B0603020102020204" pitchFamily="34" charset="0"/>
            </a:endParaRPr>
          </a:p>
        </p:txBody>
      </p:sp>
      <p:pic>
        <p:nvPicPr>
          <p:cNvPr id="21" name="图片 2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52330" y="4007485"/>
            <a:ext cx="2344420" cy="2759710"/>
          </a:xfrm>
          <a:prstGeom prst="rect">
            <a:avLst/>
          </a:prstGeom>
          <a:ln>
            <a:noFill/>
          </a:ln>
          <a:effectLst>
            <a:softEdge rad="112500"/>
          </a:effectLst>
        </p:spPr>
      </p:pic>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6" name="直接连接符 5"/>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157190" y="27226"/>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3-2</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p:stCondLst>
                              <p:cond delay="0"/>
                            </p:stCondLst>
                            <p:childTnLst>
                              <p:par>
                                <p:cTn id="28" presetID="53" presetClass="entr" presetSubtype="16" fill="hold" grpId="0" nodeType="afterEffect">
                                  <p:stCondLst>
                                    <p:cond delay="0"/>
                                  </p:stCondLst>
                                  <p:childTnLst>
                                    <p:set>
                                      <p:cBhvr>
                                        <p:cTn id="29" dur="1" fill="hold">
                                          <p:stCondLst>
                                            <p:cond delay="0"/>
                                          </p:stCondLst>
                                        </p:cTn>
                                        <p:tgtEl>
                                          <p:spTgt spid="52"/>
                                        </p:tgtEl>
                                        <p:attrNameLst>
                                          <p:attrName>style.visibility</p:attrName>
                                        </p:attrNameLst>
                                      </p:cBhvr>
                                      <p:to>
                                        <p:strVal val="visible"/>
                                      </p:to>
                                    </p:set>
                                    <p:anim calcmode="lin" valueType="num">
                                      <p:cBhvr>
                                        <p:cTn id="30" dur="500" fill="hold"/>
                                        <p:tgtEl>
                                          <p:spTgt spid="52"/>
                                        </p:tgtEl>
                                        <p:attrNameLst>
                                          <p:attrName>ppt_w</p:attrName>
                                        </p:attrNameLst>
                                      </p:cBhvr>
                                      <p:tavLst>
                                        <p:tav tm="0">
                                          <p:val>
                                            <p:fltVal val="0"/>
                                          </p:val>
                                        </p:tav>
                                        <p:tav tm="100000">
                                          <p:val>
                                            <p:strVal val="#ppt_w"/>
                                          </p:val>
                                        </p:tav>
                                      </p:tavLst>
                                    </p:anim>
                                    <p:anim calcmode="lin" valueType="num">
                                      <p:cBhvr>
                                        <p:cTn id="31" dur="500" fill="hold"/>
                                        <p:tgtEl>
                                          <p:spTgt spid="52"/>
                                        </p:tgtEl>
                                        <p:attrNameLst>
                                          <p:attrName>ppt_h</p:attrName>
                                        </p:attrNameLst>
                                      </p:cBhvr>
                                      <p:tavLst>
                                        <p:tav tm="0">
                                          <p:val>
                                            <p:fltVal val="0"/>
                                          </p:val>
                                        </p:tav>
                                        <p:tav tm="100000">
                                          <p:val>
                                            <p:strVal val="#ppt_h"/>
                                          </p:val>
                                        </p:tav>
                                      </p:tavLst>
                                    </p:anim>
                                    <p:animEffect transition="in" filter="fade">
                                      <p:cBhvr>
                                        <p:cTn id="3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0" grpId="0" bldLvl="0" animBg="1"/>
      <p:bldP spid="16" grpId="0" bldLvl="0" animBg="1"/>
      <p:bldP spid="9" grpId="0" bldLvl="0" animBg="1"/>
      <p:bldP spid="11" grpId="0" bldLvl="0" animBg="1"/>
      <p:bldP spid="12" grpId="0" bldLvl="0" animBg="1"/>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0"/>
            <a:ext cx="6784340" cy="54991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7410" name="Text Box 2"/>
          <p:cNvSpPr txBox="1"/>
          <p:nvPr/>
        </p:nvSpPr>
        <p:spPr>
          <a:xfrm>
            <a:off x="1725613" y="1933258"/>
            <a:ext cx="8740775" cy="4194810"/>
          </a:xfrm>
          <a:prstGeom prst="rect">
            <a:avLst/>
          </a:prstGeom>
          <a:noFill/>
          <a:ln w="38100" cap="flat" cmpd="sng">
            <a:solidFill>
              <a:srgbClr val="7030A0"/>
            </a:solidFill>
            <a:prstDash val="sysDot"/>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b="0">
                <a:solidFill>
                  <a:srgbClr val="000000"/>
                </a:solidFill>
                <a:latin typeface="Comic Sans MS" panose="030F0702030302020204" pitchFamily="66"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Comic Sans MS" panose="030F0702030302020204" pitchFamily="66"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Comic Sans MS" panose="030F0702030302020204" pitchFamily="66"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5pPr>
          </a:lstStyle>
          <a:p>
            <a:pPr marL="0" lvl="0" indent="0" eaLnBrk="1" hangingPunct="1">
              <a:lnSpc>
                <a:spcPts val="4000"/>
              </a:lnSpc>
              <a:spcBef>
                <a:spcPct val="0"/>
              </a:spcBef>
              <a:buNone/>
            </a:pPr>
            <a:r>
              <a:rPr lang="en-US" altLang="zh-CN" b="1" i="1" dirty="0">
                <a:latin typeface="Times New Roman" panose="02020603050405020304" pitchFamily="18" charset="0"/>
              </a:rPr>
              <a:t>When I am down and, oh my soul so </a:t>
            </a:r>
            <a:r>
              <a:rPr lang="en-US" altLang="zh-CN" b="1" i="1" u="sng" dirty="0">
                <a:latin typeface="Times New Roman" panose="02020603050405020304" pitchFamily="18" charset="0"/>
              </a:rPr>
              <a:t>   1</a:t>
            </a:r>
            <a:r>
              <a:rPr lang="en-US" altLang="zh-CN" b="1" i="1" u="sng" dirty="0">
                <a:solidFill>
                  <a:srgbClr val="00B050"/>
                </a:solidFill>
                <a:latin typeface="Times New Roman" panose="02020603050405020304" pitchFamily="18" charset="0"/>
              </a:rPr>
              <a:t>weary</a:t>
            </a:r>
            <a:r>
              <a:rPr lang="en-US" altLang="zh-CN" b="1" i="1" u="sng" dirty="0">
                <a:latin typeface="Times New Roman" panose="02020603050405020304" pitchFamily="18" charset="0"/>
              </a:rPr>
              <a:t>  </a:t>
            </a:r>
            <a:r>
              <a:rPr lang="en-US" altLang="zh-CN" b="1" i="1" dirty="0">
                <a:latin typeface="Times New Roman" panose="02020603050405020304" pitchFamily="18" charset="0"/>
              </a:rPr>
              <a:t>;</a:t>
            </a:r>
            <a:r>
              <a:rPr lang="en-US" altLang="zh-CN" b="1" dirty="0">
                <a:latin typeface="Times New Roman" panose="02020603050405020304" pitchFamily="18" charset="0"/>
              </a:rPr>
              <a:t>       </a:t>
            </a:r>
            <a:endParaRPr lang="en-US" altLang="zh-CN" b="1" dirty="0">
              <a:latin typeface="Times New Roman" panose="02020603050405020304" pitchFamily="18" charset="0"/>
            </a:endParaRPr>
          </a:p>
          <a:p>
            <a:pPr marL="0" lvl="0" indent="0" eaLnBrk="1" hangingPunct="1">
              <a:lnSpc>
                <a:spcPts val="4000"/>
              </a:lnSpc>
              <a:spcBef>
                <a:spcPct val="0"/>
              </a:spcBef>
              <a:buNone/>
            </a:pPr>
            <a:r>
              <a:rPr lang="en-US" altLang="zh-CN" b="1" i="1" dirty="0">
                <a:latin typeface="Times New Roman" panose="02020603050405020304" pitchFamily="18" charset="0"/>
              </a:rPr>
              <a:t>When troubles come and my heart burdened be; </a:t>
            </a:r>
            <a:endParaRPr lang="zh-CN" altLang="zh-CN" b="1" dirty="0">
              <a:latin typeface="Times New Roman" panose="02020603050405020304" pitchFamily="18" charset="0"/>
            </a:endParaRPr>
          </a:p>
          <a:p>
            <a:pPr marL="0" lvl="0" indent="0" eaLnBrk="1" hangingPunct="1">
              <a:lnSpc>
                <a:spcPts val="4000"/>
              </a:lnSpc>
              <a:spcBef>
                <a:spcPct val="0"/>
              </a:spcBef>
              <a:buNone/>
            </a:pPr>
            <a:r>
              <a:rPr lang="en-US" altLang="zh-CN" b="1" i="1" dirty="0">
                <a:latin typeface="Times New Roman" panose="02020603050405020304" pitchFamily="18" charset="0"/>
              </a:rPr>
              <a:t>Then, I am </a:t>
            </a:r>
            <a:r>
              <a:rPr lang="en-US" altLang="zh-CN" b="1" i="1" u="sng" dirty="0">
                <a:latin typeface="Times New Roman" panose="02020603050405020304" pitchFamily="18" charset="0"/>
              </a:rPr>
              <a:t>  2 </a:t>
            </a:r>
            <a:r>
              <a:rPr lang="en-US" altLang="zh-CN" b="1" i="1" u="sng" dirty="0">
                <a:solidFill>
                  <a:srgbClr val="00B050"/>
                </a:solidFill>
                <a:latin typeface="Times New Roman" panose="02020603050405020304" pitchFamily="18" charset="0"/>
              </a:rPr>
              <a:t>still </a:t>
            </a:r>
            <a:r>
              <a:rPr lang="en-US" altLang="zh-CN" b="1" i="1" u="sng" dirty="0">
                <a:latin typeface="Times New Roman" panose="02020603050405020304" pitchFamily="18" charset="0"/>
              </a:rPr>
              <a:t> </a:t>
            </a:r>
            <a:r>
              <a:rPr lang="en-US" altLang="zh-CN" b="1" i="1" dirty="0">
                <a:latin typeface="Times New Roman" panose="02020603050405020304" pitchFamily="18" charset="0"/>
              </a:rPr>
              <a:t>  and wait here in the silence,</a:t>
            </a:r>
            <a:r>
              <a:rPr lang="en-US" altLang="zh-CN" b="1" dirty="0">
                <a:latin typeface="Times New Roman" panose="02020603050405020304" pitchFamily="18" charset="0"/>
              </a:rPr>
              <a:t>   </a:t>
            </a:r>
            <a:endParaRPr lang="en-US" altLang="zh-CN" b="1" dirty="0">
              <a:latin typeface="Times New Roman" panose="02020603050405020304" pitchFamily="18" charset="0"/>
            </a:endParaRPr>
          </a:p>
          <a:p>
            <a:pPr marL="0" lvl="0" indent="0" eaLnBrk="1" hangingPunct="1">
              <a:lnSpc>
                <a:spcPts val="4000"/>
              </a:lnSpc>
              <a:spcBef>
                <a:spcPct val="0"/>
              </a:spcBef>
              <a:buNone/>
            </a:pPr>
            <a:r>
              <a:rPr lang="en-US" altLang="zh-CN" b="1" dirty="0">
                <a:latin typeface="Times New Roman" panose="02020603050405020304" pitchFamily="18" charset="0"/>
              </a:rPr>
              <a:t> </a:t>
            </a:r>
            <a:r>
              <a:rPr lang="en-US" altLang="zh-CN" b="1" i="1" u="sng" dirty="0">
                <a:latin typeface="Times New Roman" panose="02020603050405020304" pitchFamily="18" charset="0"/>
              </a:rPr>
              <a:t>   3 </a:t>
            </a:r>
            <a:r>
              <a:rPr lang="en-US" altLang="zh-CN" b="1" i="1" u="sng" dirty="0">
                <a:solidFill>
                  <a:srgbClr val="00B050"/>
                </a:solidFill>
                <a:latin typeface="Times New Roman" panose="02020603050405020304" pitchFamily="18" charset="0"/>
              </a:rPr>
              <a:t>Unitl </a:t>
            </a:r>
            <a:r>
              <a:rPr lang="en-US" altLang="zh-CN" b="1" i="1" u="sng" dirty="0">
                <a:latin typeface="Times New Roman" panose="02020603050405020304" pitchFamily="18" charset="0"/>
              </a:rPr>
              <a:t> </a:t>
            </a:r>
            <a:r>
              <a:rPr lang="en-US" altLang="zh-CN" b="1" i="1" dirty="0">
                <a:latin typeface="Times New Roman" panose="02020603050405020304" pitchFamily="18" charset="0"/>
              </a:rPr>
              <a:t> you come and sit awhile with me.  </a:t>
            </a:r>
            <a:r>
              <a:rPr lang="en-US" altLang="zh-CN" b="1" dirty="0">
                <a:latin typeface="Times New Roman" panose="02020603050405020304" pitchFamily="18" charset="0"/>
              </a:rPr>
              <a:t>       </a:t>
            </a:r>
            <a:endParaRPr lang="en-US" altLang="zh-CN" b="1" dirty="0">
              <a:latin typeface="Times New Roman" panose="02020603050405020304" pitchFamily="18" charset="0"/>
            </a:endParaRPr>
          </a:p>
          <a:p>
            <a:pPr marL="0" lvl="0" indent="0" eaLnBrk="1" hangingPunct="1">
              <a:lnSpc>
                <a:spcPts val="4000"/>
              </a:lnSpc>
              <a:spcBef>
                <a:spcPct val="0"/>
              </a:spcBef>
              <a:buNone/>
            </a:pPr>
            <a:r>
              <a:rPr lang="en-US" altLang="zh-CN" b="1" i="1" dirty="0">
                <a:latin typeface="Times New Roman" panose="02020603050405020304" pitchFamily="18" charset="0"/>
              </a:rPr>
              <a:t>You raise me up, so I can stand on </a:t>
            </a:r>
            <a:r>
              <a:rPr lang="en-US" altLang="zh-CN" b="1" i="1" u="sng" dirty="0">
                <a:latin typeface="Times New Roman" panose="02020603050405020304" pitchFamily="18" charset="0"/>
              </a:rPr>
              <a:t>  4 </a:t>
            </a:r>
            <a:r>
              <a:rPr lang="en-US" altLang="zh-CN" b="1" i="1" u="sng" dirty="0">
                <a:solidFill>
                  <a:srgbClr val="00B050"/>
                </a:solidFill>
                <a:latin typeface="Times New Roman" panose="02020603050405020304" pitchFamily="18" charset="0"/>
              </a:rPr>
              <a:t>mountains</a:t>
            </a:r>
            <a:r>
              <a:rPr lang="en-US" altLang="zh-CN" b="1" i="1" u="sng" dirty="0">
                <a:latin typeface="Times New Roman" panose="02020603050405020304" pitchFamily="18" charset="0"/>
              </a:rPr>
              <a:t>   </a:t>
            </a:r>
            <a:r>
              <a:rPr lang="en-US" altLang="zh-CN" b="1" i="1" dirty="0">
                <a:latin typeface="Times New Roman" panose="02020603050405020304" pitchFamily="18" charset="0"/>
              </a:rPr>
              <a:t> ; </a:t>
            </a:r>
            <a:r>
              <a:rPr lang="en-US" altLang="zh-CN" b="1" dirty="0">
                <a:latin typeface="Times New Roman" panose="02020603050405020304" pitchFamily="18" charset="0"/>
              </a:rPr>
              <a:t> </a:t>
            </a:r>
            <a:endParaRPr lang="en-US" altLang="zh-CN" b="1" dirty="0">
              <a:latin typeface="Times New Roman" panose="02020603050405020304" pitchFamily="18" charset="0"/>
            </a:endParaRPr>
          </a:p>
          <a:p>
            <a:pPr marL="0" lvl="0" indent="0" eaLnBrk="1" hangingPunct="1">
              <a:lnSpc>
                <a:spcPts val="4000"/>
              </a:lnSpc>
              <a:spcBef>
                <a:spcPct val="0"/>
              </a:spcBef>
              <a:buNone/>
            </a:pPr>
            <a:r>
              <a:rPr lang="en-US" altLang="zh-CN" b="1" i="1" dirty="0">
                <a:latin typeface="Times New Roman" panose="02020603050405020304" pitchFamily="18" charset="0"/>
              </a:rPr>
              <a:t>You raise me up, to walk on stormy seas;        </a:t>
            </a:r>
            <a:endParaRPr lang="zh-CN" altLang="zh-CN" b="1" dirty="0">
              <a:latin typeface="Times New Roman" panose="02020603050405020304" pitchFamily="18" charset="0"/>
            </a:endParaRPr>
          </a:p>
          <a:p>
            <a:pPr marL="0" lvl="0" indent="0" eaLnBrk="1" hangingPunct="1">
              <a:lnSpc>
                <a:spcPts val="4000"/>
              </a:lnSpc>
              <a:spcBef>
                <a:spcPct val="0"/>
              </a:spcBef>
              <a:buNone/>
            </a:pPr>
            <a:r>
              <a:rPr lang="en-US" altLang="zh-CN" b="1" i="1" dirty="0">
                <a:latin typeface="Times New Roman" panose="02020603050405020304" pitchFamily="18" charset="0"/>
              </a:rPr>
              <a:t>I am </a:t>
            </a:r>
            <a:r>
              <a:rPr lang="en-US" altLang="zh-CN" b="1" i="1" u="sng" dirty="0">
                <a:latin typeface="Times New Roman" panose="02020603050405020304" pitchFamily="18" charset="0"/>
              </a:rPr>
              <a:t>  5 </a:t>
            </a:r>
            <a:r>
              <a:rPr lang="en-US" altLang="zh-CN" b="1" i="1" u="sng" dirty="0">
                <a:solidFill>
                  <a:srgbClr val="00B050"/>
                </a:solidFill>
                <a:latin typeface="Times New Roman" panose="02020603050405020304" pitchFamily="18" charset="0"/>
              </a:rPr>
              <a:t>strong</a:t>
            </a:r>
            <a:r>
              <a:rPr lang="en-US" altLang="zh-CN" b="1" i="1" u="sng" dirty="0">
                <a:latin typeface="Times New Roman" panose="02020603050405020304" pitchFamily="18" charset="0"/>
              </a:rPr>
              <a:t>  </a:t>
            </a:r>
            <a:r>
              <a:rPr lang="en-US" altLang="zh-CN" b="1" i="1" dirty="0">
                <a:latin typeface="Times New Roman" panose="02020603050405020304" pitchFamily="18" charset="0"/>
              </a:rPr>
              <a:t> , when I am on your shoulders; </a:t>
            </a:r>
            <a:r>
              <a:rPr lang="en-US" altLang="zh-CN" b="1" dirty="0">
                <a:latin typeface="Times New Roman" panose="02020603050405020304" pitchFamily="18" charset="0"/>
              </a:rPr>
              <a:t> </a:t>
            </a:r>
            <a:endParaRPr lang="en-US" altLang="zh-CN" b="1" dirty="0">
              <a:latin typeface="Times New Roman" panose="02020603050405020304" pitchFamily="18" charset="0"/>
            </a:endParaRPr>
          </a:p>
          <a:p>
            <a:pPr marL="0" lvl="0" indent="0" eaLnBrk="1" hangingPunct="1">
              <a:lnSpc>
                <a:spcPts val="4000"/>
              </a:lnSpc>
              <a:spcBef>
                <a:spcPct val="0"/>
              </a:spcBef>
              <a:buNone/>
            </a:pPr>
            <a:r>
              <a:rPr lang="en-US" altLang="zh-CN" b="1" i="1" dirty="0">
                <a:latin typeface="Times New Roman" panose="02020603050405020304" pitchFamily="18" charset="0"/>
              </a:rPr>
              <a:t>You raise me up to </a:t>
            </a:r>
            <a:r>
              <a:rPr lang="en-US" altLang="zh-CN" b="1" i="1" u="sng" dirty="0">
                <a:latin typeface="Times New Roman" panose="02020603050405020304" pitchFamily="18" charset="0"/>
              </a:rPr>
              <a:t>   6 </a:t>
            </a:r>
            <a:r>
              <a:rPr lang="en-US" altLang="zh-CN" b="1" i="1" u="sng" dirty="0">
                <a:solidFill>
                  <a:srgbClr val="00B050"/>
                </a:solidFill>
                <a:latin typeface="Times New Roman" panose="02020603050405020304" pitchFamily="18" charset="0"/>
              </a:rPr>
              <a:t>more than   </a:t>
            </a:r>
            <a:r>
              <a:rPr lang="en-US" altLang="zh-CN" b="1" i="1" dirty="0">
                <a:solidFill>
                  <a:srgbClr val="00B050"/>
                </a:solidFill>
                <a:latin typeface="Times New Roman" panose="02020603050405020304" pitchFamily="18" charset="0"/>
              </a:rPr>
              <a:t> </a:t>
            </a:r>
            <a:r>
              <a:rPr lang="en-US" altLang="zh-CN" b="1" i="1" dirty="0">
                <a:latin typeface="Times New Roman" panose="02020603050405020304" pitchFamily="18" charset="0"/>
              </a:rPr>
              <a:t>I can be. </a:t>
            </a:r>
            <a:endParaRPr lang="en-US" altLang="zh-CN" b="1" i="1" dirty="0">
              <a:latin typeface="Times New Roman" panose="02020603050405020304" pitchFamily="18" charset="0"/>
            </a:endParaRPr>
          </a:p>
        </p:txBody>
      </p:sp>
      <p:sp>
        <p:nvSpPr>
          <p:cNvPr id="17411" name="Text Box 3"/>
          <p:cNvSpPr txBox="1">
            <a:spLocks noChangeArrowheads="1"/>
          </p:cNvSpPr>
          <p:nvPr/>
        </p:nvSpPr>
        <p:spPr bwMode="auto">
          <a:xfrm>
            <a:off x="3771900" y="815658"/>
            <a:ext cx="3957638" cy="708025"/>
          </a:xfrm>
          <a:prstGeom prst="rect">
            <a:avLst/>
          </a:prstGeom>
          <a:solidFill>
            <a:srgbClr val="FFEF66">
              <a:lumMod val="60000"/>
              <a:lumOff val="40000"/>
            </a:srgbClr>
          </a:solidFill>
          <a:ln>
            <a:solidFill>
              <a:srgbClr val="FFEF66">
                <a:lumMod val="60000"/>
                <a:lumOff val="40000"/>
              </a:srgbClr>
            </a:solidFill>
          </a:ln>
          <a:effectLst/>
        </p:spPr>
        <p:txBody>
          <a:bodyPr>
            <a:spAutoFit/>
          </a:bodyPr>
          <a:lstStyle>
            <a:lvl1pPr>
              <a:spcBef>
                <a:spcPct val="20000"/>
              </a:spcBef>
              <a:buChar char="•"/>
              <a:defRPr sz="3200">
                <a:solidFill>
                  <a:srgbClr val="000000"/>
                </a:solidFill>
                <a:latin typeface="Comic Sans MS" panose="030F0702030302020204" pitchFamily="66" charset="0"/>
                <a:ea typeface="宋体" panose="02010600030101010101" pitchFamily="2" charset="-122"/>
              </a:defRPr>
            </a:lvl1pPr>
            <a:lvl2pPr marL="742950" indent="-285750">
              <a:spcBef>
                <a:spcPct val="20000"/>
              </a:spcBef>
              <a:buChar char="–"/>
              <a:defRPr sz="2800">
                <a:solidFill>
                  <a:srgbClr val="000000"/>
                </a:solidFill>
                <a:latin typeface="Comic Sans MS" panose="030F0702030302020204" pitchFamily="66" charset="0"/>
                <a:ea typeface="宋体" panose="02010600030101010101" pitchFamily="2" charset="-122"/>
              </a:defRPr>
            </a:lvl2pPr>
            <a:lvl3pPr marL="1143000" indent="-228600">
              <a:spcBef>
                <a:spcPct val="20000"/>
              </a:spcBef>
              <a:buChar char="•"/>
              <a:defRPr sz="2400">
                <a:solidFill>
                  <a:srgbClr val="000000"/>
                </a:solidFill>
                <a:latin typeface="Comic Sans MS" panose="030F0702030302020204" pitchFamily="66" charset="0"/>
                <a:ea typeface="宋体" panose="02010600030101010101" pitchFamily="2" charset="-122"/>
              </a:defRPr>
            </a:lvl3pPr>
            <a:lvl4pPr marL="1600200" indent="-228600">
              <a:spcBef>
                <a:spcPct val="20000"/>
              </a:spcBef>
              <a:buChar char="–"/>
              <a:defRPr sz="2000">
                <a:solidFill>
                  <a:srgbClr val="000000"/>
                </a:solidFill>
                <a:latin typeface="Comic Sans MS" panose="030F0702030302020204" pitchFamily="66" charset="0"/>
                <a:ea typeface="宋体" panose="02010600030101010101" pitchFamily="2" charset="-122"/>
              </a:defRPr>
            </a:lvl4pPr>
            <a:lvl5pPr marL="2057400" indent="-228600">
              <a:spcBef>
                <a:spcPct val="20000"/>
              </a:spcBef>
              <a:buChar char="»"/>
              <a:defRPr sz="2000">
                <a:solidFill>
                  <a:srgbClr val="000000"/>
                </a:solidFill>
                <a:latin typeface="Comic Sans MS" panose="030F0702030302020204" pitchFamily="66" charset="0"/>
                <a:ea typeface="宋体" panose="02010600030101010101" pitchFamily="2" charset="-122"/>
              </a:defRPr>
            </a:lvl5pPr>
            <a:lvl6pPr marL="2514600" indent="-22860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6pPr>
            <a:lvl7pPr marL="2971800" indent="-22860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7pPr>
            <a:lvl8pPr marL="3429000" indent="-22860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8pPr>
            <a:lvl9pPr marL="3886200" indent="-22860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ea"/>
              </a:rPr>
              <a:t> </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ea"/>
              </a:rPr>
              <a:t> </a:t>
            </a:r>
            <a:r>
              <a:rPr kumimoji="0" lang="en-US" altLang="zh-CN" sz="4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ea"/>
              </a:rPr>
              <a:t>You raise me up</a:t>
            </a:r>
            <a:endParaRPr kumimoji="0" lang="en-US" altLang="zh-CN" sz="4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ea"/>
            </a:endParaRPr>
          </a:p>
        </p:txBody>
      </p:sp>
      <p:sp>
        <p:nvSpPr>
          <p:cNvPr id="8" name="左弧形箭头 7"/>
          <p:cNvSpPr/>
          <p:nvPr/>
        </p:nvSpPr>
        <p:spPr>
          <a:xfrm flipH="1">
            <a:off x="8594725" y="4328795"/>
            <a:ext cx="315913" cy="595313"/>
          </a:xfrm>
          <a:prstGeom prst="curvedRightArrow">
            <a:avLst>
              <a:gd name="adj1" fmla="val 32704"/>
              <a:gd name="adj2" fmla="val 145570"/>
              <a:gd name="adj3" fmla="val 74693"/>
            </a:avLst>
          </a:prstGeom>
          <a:solidFill>
            <a:srgbClr val="FF0000"/>
          </a:solidFill>
          <a:ln w="25400"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200" b="0" i="0" u="none" strike="noStrike" kern="1200" cap="none" spc="0" normalizeH="0" baseline="0" noProof="1">
              <a:ln>
                <a:noFill/>
              </a:ln>
              <a:solidFill>
                <a:srgbClr val="000000"/>
              </a:solidFill>
              <a:effectLst/>
              <a:uLnTx/>
              <a:uFillTx/>
              <a:latin typeface="Comic Sans MS" panose="030F0702030302020204" pitchFamily="66" charset="0"/>
              <a:ea typeface="宋体" panose="02010600030101010101" pitchFamily="2" charset="-122"/>
              <a:cs typeface="+mn-ea"/>
            </a:endParaRPr>
          </a:p>
        </p:txBody>
      </p:sp>
      <p:sp>
        <p:nvSpPr>
          <p:cNvPr id="9" name="下弧形箭头 8"/>
          <p:cNvSpPr/>
          <p:nvPr/>
        </p:nvSpPr>
        <p:spPr>
          <a:xfrm>
            <a:off x="4344988" y="2311083"/>
            <a:ext cx="4176712" cy="417512"/>
          </a:xfrm>
          <a:prstGeom prst="curvedUpArrow">
            <a:avLst>
              <a:gd name="adj1" fmla="val 25019"/>
              <a:gd name="adj2" fmla="val 49929"/>
              <a:gd name="adj3" fmla="val 25000"/>
            </a:avLst>
          </a:prstGeom>
          <a:solidFill>
            <a:srgbClr val="FF0000"/>
          </a:solidFill>
          <a:ln w="9525" cap="flat" cmpd="sng">
            <a:solidFill>
              <a:srgbClr val="FF0000"/>
            </a:solidFill>
            <a:prstDash val="solid"/>
            <a:miter/>
            <a:headEnd type="none" w="med" len="med"/>
            <a:tailEnd type="none" w="med" len="med"/>
          </a:ln>
        </p:spPr>
        <p:txBody>
          <a:bodyPr wrap="none"/>
          <a:lstStyle>
            <a:lvl1pPr marL="342900" indent="-342900" algn="l" rtl="0" eaLnBrk="0" fontAlgn="base" hangingPunct="0">
              <a:spcBef>
                <a:spcPct val="20000"/>
              </a:spcBef>
              <a:spcAft>
                <a:spcPct val="0"/>
              </a:spcAft>
              <a:buChar char="•"/>
              <a:defRPr sz="3200" b="0">
                <a:solidFill>
                  <a:srgbClr val="000000"/>
                </a:solidFill>
                <a:latin typeface="Comic Sans MS" panose="030F0702030302020204" pitchFamily="66"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Comic Sans MS" panose="030F0702030302020204" pitchFamily="66"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Comic Sans MS" panose="030F0702030302020204" pitchFamily="66"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5pPr>
          </a:lstStyle>
          <a:p>
            <a:pPr marL="0" lvl="0" indent="0" eaLnBrk="1" hangingPunct="1">
              <a:spcBef>
                <a:spcPct val="0"/>
              </a:spcBef>
              <a:buNone/>
            </a:pPr>
            <a:endParaRPr lang="zh-CN" altLang="en-US" dirty="0"/>
          </a:p>
        </p:txBody>
      </p:sp>
      <p:sp>
        <p:nvSpPr>
          <p:cNvPr id="10" name="下弧形箭头 9"/>
          <p:cNvSpPr/>
          <p:nvPr/>
        </p:nvSpPr>
        <p:spPr>
          <a:xfrm>
            <a:off x="4694238" y="3392170"/>
            <a:ext cx="4216400" cy="304800"/>
          </a:xfrm>
          <a:prstGeom prst="curvedUpArrow">
            <a:avLst>
              <a:gd name="adj1" fmla="val 24332"/>
              <a:gd name="adj2" fmla="val 49952"/>
              <a:gd name="adj3" fmla="val 25000"/>
            </a:avLst>
          </a:prstGeom>
          <a:solidFill>
            <a:srgbClr val="FF0000"/>
          </a:solidFill>
          <a:ln w="9525" cap="flat" cmpd="sng">
            <a:solidFill>
              <a:srgbClr val="FF0000"/>
            </a:solidFill>
            <a:prstDash val="solid"/>
            <a:miter/>
            <a:headEnd type="none" w="med" len="med"/>
            <a:tailEnd type="none" w="med" len="med"/>
          </a:ln>
        </p:spPr>
        <p:txBody>
          <a:bodyPr wrap="none"/>
          <a:lstStyle>
            <a:lvl1pPr marL="342900" indent="-342900" algn="l" rtl="0" eaLnBrk="0" fontAlgn="base" hangingPunct="0">
              <a:spcBef>
                <a:spcPct val="20000"/>
              </a:spcBef>
              <a:spcAft>
                <a:spcPct val="0"/>
              </a:spcAft>
              <a:buChar char="•"/>
              <a:defRPr sz="3200" b="0">
                <a:solidFill>
                  <a:srgbClr val="000000"/>
                </a:solidFill>
                <a:latin typeface="Comic Sans MS" panose="030F0702030302020204" pitchFamily="66"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Comic Sans MS" panose="030F0702030302020204" pitchFamily="66"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Comic Sans MS" panose="030F0702030302020204" pitchFamily="66"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5pPr>
          </a:lstStyle>
          <a:p>
            <a:pPr marL="0" lvl="0" indent="0" eaLnBrk="1" hangingPunct="1">
              <a:spcBef>
                <a:spcPct val="0"/>
              </a:spcBef>
              <a:buNone/>
            </a:pPr>
            <a:endParaRPr lang="zh-CN" altLang="en-US" dirty="0"/>
          </a:p>
        </p:txBody>
      </p:sp>
      <p:sp>
        <p:nvSpPr>
          <p:cNvPr id="12" name="左弧形箭头 11"/>
          <p:cNvSpPr/>
          <p:nvPr/>
        </p:nvSpPr>
        <p:spPr>
          <a:xfrm flipH="1">
            <a:off x="4338638" y="5287645"/>
            <a:ext cx="387350" cy="596900"/>
          </a:xfrm>
          <a:prstGeom prst="curvedRightArrow">
            <a:avLst>
              <a:gd name="adj1" fmla="val 25000"/>
              <a:gd name="adj2" fmla="val 69053"/>
              <a:gd name="adj3" fmla="val 33006"/>
            </a:avLst>
          </a:prstGeom>
          <a:solidFill>
            <a:srgbClr val="FF0000"/>
          </a:solidFill>
          <a:ln w="25400"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200" b="0" i="0" u="none" strike="noStrike" kern="1200" cap="none" spc="0" normalizeH="0" baseline="0" noProof="1">
              <a:ln>
                <a:noFill/>
              </a:ln>
              <a:solidFill>
                <a:srgbClr val="000000"/>
              </a:solidFill>
              <a:effectLst/>
              <a:uLnTx/>
              <a:uFillTx/>
              <a:latin typeface="Comic Sans MS" panose="030F0702030302020204" pitchFamily="66" charset="0"/>
              <a:ea typeface="宋体" panose="02010600030101010101" pitchFamily="2" charset="-122"/>
              <a:cs typeface="+mn-ea"/>
            </a:endParaRPr>
          </a:p>
        </p:txBody>
      </p:sp>
      <p:sp>
        <p:nvSpPr>
          <p:cNvPr id="11" name="下弧形箭头 10"/>
          <p:cNvSpPr/>
          <p:nvPr/>
        </p:nvSpPr>
        <p:spPr>
          <a:xfrm>
            <a:off x="3573463" y="6043295"/>
            <a:ext cx="2303462" cy="354013"/>
          </a:xfrm>
          <a:prstGeom prst="curvedUpArrow">
            <a:avLst>
              <a:gd name="adj1" fmla="val 24979"/>
              <a:gd name="adj2" fmla="val 49978"/>
              <a:gd name="adj3" fmla="val 18898"/>
            </a:avLst>
          </a:prstGeom>
          <a:solidFill>
            <a:srgbClr val="FF0000"/>
          </a:solidFill>
          <a:ln w="9525" cap="flat" cmpd="sng">
            <a:solidFill>
              <a:srgbClr val="FF0000"/>
            </a:solidFill>
            <a:prstDash val="solid"/>
            <a:miter/>
            <a:headEnd type="none" w="med" len="med"/>
            <a:tailEnd type="none" w="med" len="med"/>
          </a:ln>
        </p:spPr>
        <p:txBody>
          <a:bodyPr wrap="none"/>
          <a:lstStyle>
            <a:lvl1pPr marL="342900" indent="-342900" algn="l" rtl="0" eaLnBrk="0" fontAlgn="base" hangingPunct="0">
              <a:spcBef>
                <a:spcPct val="20000"/>
              </a:spcBef>
              <a:spcAft>
                <a:spcPct val="0"/>
              </a:spcAft>
              <a:buChar char="•"/>
              <a:defRPr sz="3200" b="0">
                <a:solidFill>
                  <a:srgbClr val="000000"/>
                </a:solidFill>
                <a:latin typeface="Comic Sans MS" panose="030F0702030302020204" pitchFamily="66"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Comic Sans MS" panose="030F0702030302020204" pitchFamily="66"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Comic Sans MS" panose="030F0702030302020204" pitchFamily="66"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5pPr>
          </a:lstStyle>
          <a:p>
            <a:pPr marL="0" lvl="0" indent="0" eaLnBrk="1" hangingPunct="1">
              <a:spcBef>
                <a:spcPct val="0"/>
              </a:spcBef>
              <a:buNone/>
            </a:pPr>
            <a:endParaRPr lang="zh-CN" altLang="en-US" dirty="0"/>
          </a:p>
        </p:txBody>
      </p:sp>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45383" y="710550"/>
            <a:ext cx="1226500" cy="917933"/>
          </a:xfrm>
          <a:prstGeom prst="rect">
            <a:avLst/>
          </a:prstGeom>
          <a:ln>
            <a:noFill/>
          </a:ln>
          <a:effectLst>
            <a:softEdge rad="112500"/>
          </a:effectLst>
        </p:spPr>
      </p:pic>
      <p:cxnSp>
        <p:nvCxnSpPr>
          <p:cNvPr id="15" name="直接箭头连接符 14"/>
          <p:cNvCxnSpPr/>
          <p:nvPr/>
        </p:nvCxnSpPr>
        <p:spPr>
          <a:xfrm flipV="1">
            <a:off x="3481388" y="3428683"/>
            <a:ext cx="3168650" cy="327025"/>
          </a:xfrm>
          <a:prstGeom prst="straightConnector1">
            <a:avLst/>
          </a:prstGeom>
          <a:ln w="38100" cap="flat" cmpd="sng">
            <a:solidFill>
              <a:srgbClr val="FF0000"/>
            </a:solidFill>
            <a:prstDash val="solid"/>
            <a:miter/>
            <a:headEnd type="none" w="med" len="med"/>
            <a:tailEnd type="triangle" w="med" len="med"/>
          </a:ln>
        </p:spPr>
      </p:cxnSp>
      <p:sp>
        <p:nvSpPr>
          <p:cNvPr id="3" name="文本框 2"/>
          <p:cNvSpPr txBox="1"/>
          <p:nvPr/>
        </p:nvSpPr>
        <p:spPr>
          <a:xfrm>
            <a:off x="873125" y="13970"/>
            <a:ext cx="5634990" cy="521970"/>
          </a:xfrm>
          <a:prstGeom prst="rect">
            <a:avLst/>
          </a:prstGeom>
          <a:noFill/>
        </p:spPr>
        <p:txBody>
          <a:bodyPr wrap="none" rtlCol="0" anchor="t">
            <a:spAutoFit/>
          </a:bodyPr>
          <a:p>
            <a:pPr algn="l"/>
            <a:r>
              <a:rPr lang="zh-CN" altLang="en-US" sz="2800" b="1" dirty="0">
                <a:solidFill>
                  <a:schemeClr val="bg1"/>
                </a:solidFill>
                <a:latin typeface="+mn-ea"/>
                <a:sym typeface="+mn-ea"/>
              </a:rPr>
              <a:t>Sense cohesion and coherence</a:t>
            </a:r>
            <a:endParaRPr lang="zh-CN" altLang="en-US" sz="2800" b="1" dirty="0">
              <a:solidFill>
                <a:schemeClr val="bg1"/>
              </a:solidFill>
              <a:latin typeface="+mn-ea"/>
              <a:sym typeface="+mn-ea"/>
            </a:endParaRPr>
          </a:p>
        </p:txBody>
      </p:sp>
      <p:grpSp>
        <p:nvGrpSpPr>
          <p:cNvPr id="4" name="组合 3"/>
          <p:cNvGrpSpPr/>
          <p:nvPr/>
        </p:nvGrpSpPr>
        <p:grpSpPr>
          <a:xfrm>
            <a:off x="7787005" y="79375"/>
            <a:ext cx="4065270" cy="386080"/>
            <a:chOff x="5227412" y="918694"/>
            <a:chExt cx="1724932" cy="386080"/>
          </a:xfrm>
        </p:grpSpPr>
        <p:sp>
          <p:nvSpPr>
            <p:cNvPr id="5" name="矩形 4"/>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6" name="直接连接符 5"/>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157190" y="27226"/>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3-2</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0"/>
                            </p:stCondLst>
                            <p:childTnLst>
                              <p:par>
                                <p:cTn id="28" presetID="53" presetClass="entr" presetSubtype="16" fill="hold" grpId="0" nodeType="afterEffect">
                                  <p:stCondLst>
                                    <p:cond delay="0"/>
                                  </p:stCondLst>
                                  <p:childTnLst>
                                    <p:set>
                                      <p:cBhvr>
                                        <p:cTn id="29" dur="1" fill="hold">
                                          <p:stCondLst>
                                            <p:cond delay="0"/>
                                          </p:stCondLst>
                                        </p:cTn>
                                        <p:tgtEl>
                                          <p:spTgt spid="52"/>
                                        </p:tgtEl>
                                        <p:attrNameLst>
                                          <p:attrName>style.visibility</p:attrName>
                                        </p:attrNameLst>
                                      </p:cBhvr>
                                      <p:to>
                                        <p:strVal val="visible"/>
                                      </p:to>
                                    </p:set>
                                    <p:anim calcmode="lin" valueType="num">
                                      <p:cBhvr>
                                        <p:cTn id="30" dur="500" fill="hold"/>
                                        <p:tgtEl>
                                          <p:spTgt spid="52"/>
                                        </p:tgtEl>
                                        <p:attrNameLst>
                                          <p:attrName>ppt_w</p:attrName>
                                        </p:attrNameLst>
                                      </p:cBhvr>
                                      <p:tavLst>
                                        <p:tav tm="0">
                                          <p:val>
                                            <p:fltVal val="0"/>
                                          </p:val>
                                        </p:tav>
                                        <p:tav tm="100000">
                                          <p:val>
                                            <p:strVal val="#ppt_w"/>
                                          </p:val>
                                        </p:tav>
                                      </p:tavLst>
                                    </p:anim>
                                    <p:anim calcmode="lin" valueType="num">
                                      <p:cBhvr>
                                        <p:cTn id="31" dur="500" fill="hold"/>
                                        <p:tgtEl>
                                          <p:spTgt spid="52"/>
                                        </p:tgtEl>
                                        <p:attrNameLst>
                                          <p:attrName>ppt_h</p:attrName>
                                        </p:attrNameLst>
                                      </p:cBhvr>
                                      <p:tavLst>
                                        <p:tav tm="0">
                                          <p:val>
                                            <p:fltVal val="0"/>
                                          </p:val>
                                        </p:tav>
                                        <p:tav tm="100000">
                                          <p:val>
                                            <p:strVal val="#ppt_h"/>
                                          </p:val>
                                        </p:tav>
                                      </p:tavLst>
                                    </p:anim>
                                    <p:animEffect transition="in" filter="fade">
                                      <p:cBhvr>
                                        <p:cTn id="3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bldLvl="0" animBg="1"/>
      <p:bldP spid="12" grpId="0" bldLvl="0" animBg="1"/>
      <p:bldP spid="11" grpId="0" bldLvl="0" animBg="1"/>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0"/>
            <a:ext cx="5032375" cy="549275"/>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026795" y="88900"/>
            <a:ext cx="3462020" cy="460375"/>
          </a:xfrm>
          <a:prstGeom prst="rect">
            <a:avLst/>
          </a:prstGeom>
          <a:noFill/>
        </p:spPr>
        <p:txBody>
          <a:bodyPr wrap="none" rtlCol="0" anchor="t">
            <a:spAutoFit/>
          </a:bodyPr>
          <a:p>
            <a:pPr algn="l"/>
            <a:r>
              <a:rPr lang="zh-CN" altLang="en-US" sz="2400" b="1" dirty="0">
                <a:solidFill>
                  <a:schemeClr val="bg1"/>
                </a:solidFill>
                <a:latin typeface="+mn-ea"/>
                <a:sym typeface="+mn-ea"/>
              </a:rPr>
              <a:t>Practice </a:t>
            </a:r>
            <a:r>
              <a:rPr lang="en-US" altLang="zh-CN" sz="2400" b="1" dirty="0">
                <a:solidFill>
                  <a:schemeClr val="bg1"/>
                </a:solidFill>
                <a:latin typeface="+mn-ea"/>
                <a:sym typeface="+mn-ea"/>
              </a:rPr>
              <a:t>sing</a:t>
            </a:r>
            <a:r>
              <a:rPr lang="zh-CN" altLang="en-US" sz="2400" b="1" dirty="0">
                <a:solidFill>
                  <a:schemeClr val="bg1"/>
                </a:solidFill>
                <a:latin typeface="+mn-ea"/>
                <a:sym typeface="+mn-ea"/>
              </a:rPr>
              <a:t>ing skills</a:t>
            </a:r>
            <a:endParaRPr lang="zh-CN" altLang="en-US" sz="2400" b="1" dirty="0">
              <a:solidFill>
                <a:schemeClr val="bg1"/>
              </a:solidFill>
              <a:latin typeface="+mn-ea"/>
              <a:sym typeface="+mn-ea"/>
            </a:endParaRPr>
          </a:p>
        </p:txBody>
      </p:sp>
      <p:sp>
        <p:nvSpPr>
          <p:cNvPr id="3" name="文本框 2"/>
          <p:cNvSpPr txBox="1"/>
          <p:nvPr/>
        </p:nvSpPr>
        <p:spPr>
          <a:xfrm>
            <a:off x="594360" y="549275"/>
            <a:ext cx="11199495" cy="6277610"/>
          </a:xfrm>
          <a:prstGeom prst="rect">
            <a:avLst/>
          </a:prstGeom>
          <a:noFill/>
        </p:spPr>
        <p:txBody>
          <a:bodyPr wrap="square" rtlCol="0" anchor="t">
            <a:spAutoFit/>
          </a:bodyPr>
          <a:p>
            <a:pPr fontAlgn="auto">
              <a:lnSpc>
                <a:spcPts val="378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Whe</a:t>
            </a:r>
            <a:r>
              <a:rPr lang="zh-CN" altLang="en-US" sz="2400" b="1" u="sng">
                <a:latin typeface="微软雅黑" panose="020B0503020204020204" pitchFamily="34" charset="-122"/>
                <a:ea typeface="微软雅黑" panose="020B0503020204020204" pitchFamily="34" charset="-122"/>
                <a:cs typeface="微软雅黑" panose="020B0503020204020204" pitchFamily="34" charset="-122"/>
              </a:rPr>
              <a:t>n I a</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m down an</a:t>
            </a:r>
            <a:r>
              <a:rPr lang="zh-CN" altLang="en-US" sz="2400" b="1" u="sng">
                <a:latin typeface="微软雅黑" panose="020B0503020204020204" pitchFamily="34" charset="-122"/>
                <a:ea typeface="微软雅黑" panose="020B0503020204020204" pitchFamily="34" charset="-122"/>
                <a:cs typeface="微软雅黑" panose="020B0503020204020204" pitchFamily="34" charset="-122"/>
              </a:rPr>
              <a:t>d, o</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h my soul, so weary</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78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我变得失落，我心已倦</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When </a:t>
            </a:r>
            <a:r>
              <a:rPr lang="zh-CN" altLang="en-US" sz="200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I a</a:t>
            </a:r>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m连读（在词尾以 [i:] [ai] [ei] 等接元音时可以加 </a:t>
            </a:r>
            <a:r>
              <a:rPr lang="zh-CN" altLang="en-US" sz="200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[j]</a:t>
            </a:r>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and oh连读</a:t>
            </a:r>
            <a:endPar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1000" b="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78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When troubles come an</a:t>
            </a:r>
            <a:r>
              <a:rPr lang="zh-CN" altLang="en-US" sz="2400" b="1" baseline="-25000">
                <a:latin typeface="微软雅黑" panose="020B0503020204020204" pitchFamily="34" charset="-122"/>
                <a:ea typeface="微软雅黑" panose="020B0503020204020204" pitchFamily="34" charset="-122"/>
                <a:cs typeface="微软雅黑" panose="020B0503020204020204" pitchFamily="34" charset="-122"/>
              </a:rPr>
              <a:t>d</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 my hear</a:t>
            </a:r>
            <a:r>
              <a:rPr lang="zh-CN" altLang="en-US" sz="2400" b="1" baseline="-25000">
                <a:latin typeface="微软雅黑" panose="020B0503020204020204" pitchFamily="34" charset="-122"/>
                <a:ea typeface="微软雅黑" panose="020B0503020204020204" pitchFamily="34" charset="-122"/>
                <a:cs typeface="微软雅黑" panose="020B0503020204020204" pitchFamily="34" charset="-122"/>
              </a:rPr>
              <a:t>t</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 burdene</a:t>
            </a:r>
            <a:r>
              <a:rPr lang="zh-CN" altLang="en-US" sz="2400" b="1" baseline="-25000">
                <a:latin typeface="微软雅黑" panose="020B0503020204020204" pitchFamily="34" charset="-122"/>
                <a:ea typeface="微软雅黑" panose="020B0503020204020204" pitchFamily="34" charset="-122"/>
                <a:cs typeface="微软雅黑" panose="020B0503020204020204" pitchFamily="34" charset="-122"/>
              </a:rPr>
              <a:t>d</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 be</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78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我遇到了困难，我心绪烦扰</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And d省音； heart t省音；</a:t>
            </a:r>
            <a:r>
              <a:rPr lang="en-US" altLang="zh-CN"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burdened d省音</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1000" b="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78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The</a:t>
            </a:r>
            <a:r>
              <a:rPr lang="zh-CN" altLang="en-US" sz="2400" b="1" u="sng">
                <a:latin typeface="微软雅黑" panose="020B0503020204020204" pitchFamily="34" charset="-122"/>
                <a:ea typeface="微软雅黑" panose="020B0503020204020204" pitchFamily="34" charset="-122"/>
                <a:cs typeface="微软雅黑" panose="020B0503020204020204" pitchFamily="34" charset="-122"/>
              </a:rPr>
              <a:t>n, I a</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m stil</a:t>
            </a:r>
            <a:r>
              <a:rPr lang="zh-CN" altLang="en-US" sz="2400" b="1" u="sng">
                <a:latin typeface="微软雅黑" panose="020B0503020204020204" pitchFamily="34" charset="-122"/>
                <a:ea typeface="微软雅黑" panose="020B0503020204020204" pitchFamily="34" charset="-122"/>
                <a:cs typeface="微软雅黑" panose="020B0503020204020204" pitchFamily="34" charset="-122"/>
              </a:rPr>
              <a:t>l a</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n</a:t>
            </a:r>
            <a:r>
              <a:rPr lang="zh-CN" altLang="en-US" sz="2400" b="1" baseline="-25000">
                <a:latin typeface="微软雅黑" panose="020B0503020204020204" pitchFamily="34" charset="-122"/>
                <a:ea typeface="微软雅黑" panose="020B0503020204020204" pitchFamily="34" charset="-122"/>
                <a:cs typeface="微软雅黑" panose="020B0503020204020204" pitchFamily="34" charset="-122"/>
              </a:rPr>
              <a:t>d</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 wai</a:t>
            </a:r>
            <a:r>
              <a:rPr lang="zh-CN" altLang="en-US" sz="2400" b="1" baseline="-25000">
                <a:latin typeface="微软雅黑" panose="020B0503020204020204" pitchFamily="34" charset="-122"/>
                <a:ea typeface="微软雅黑" panose="020B0503020204020204" pitchFamily="34" charset="-122"/>
                <a:cs typeface="微软雅黑" panose="020B0503020204020204" pitchFamily="34" charset="-122"/>
              </a:rPr>
              <a:t>t</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 he</a:t>
            </a:r>
            <a:r>
              <a:rPr lang="zh-CN" altLang="en-US" sz="2400" b="1" u="sng">
                <a:latin typeface="微软雅黑" panose="020B0503020204020204" pitchFamily="34" charset="-122"/>
                <a:ea typeface="微软雅黑" panose="020B0503020204020204" pitchFamily="34" charset="-122"/>
                <a:cs typeface="微软雅黑" panose="020B0503020204020204" pitchFamily="34" charset="-122"/>
              </a:rPr>
              <a:t>re i</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n the silence</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78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我在茫然中不知所措</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Then I am连读； still and 连读； and d省音；</a:t>
            </a:r>
            <a:r>
              <a:rPr lang="en-US" altLang="zh-CN"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wait t省音；</a:t>
            </a:r>
            <a:r>
              <a:rPr lang="en-US" altLang="zh-CN"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he</a:t>
            </a:r>
            <a:r>
              <a:rPr lang="zh-CN" altLang="en-US" sz="200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re i</a:t>
            </a:r>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n连读</a:t>
            </a:r>
            <a:r>
              <a:rPr lang="en-US" altLang="zh-CN"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摩擦音[r]与其后面的首元音连读</a:t>
            </a:r>
            <a:r>
              <a:rPr lang="en-US" altLang="zh-CN"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读为 </a:t>
            </a:r>
            <a:r>
              <a:rPr lang="zh-CN" altLang="en-US" sz="200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[rin]</a:t>
            </a:r>
            <a:r>
              <a:rPr lang="en-US" altLang="zh-CN"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1000" b="1">
              <a:sym typeface="+mn-ea"/>
            </a:endParaRPr>
          </a:p>
          <a:p>
            <a:pPr fontAlgn="auto">
              <a:lnSpc>
                <a:spcPts val="3780"/>
              </a:lnSpc>
            </a:pPr>
            <a:r>
              <a:rPr lang="zh-CN" altLang="en-US" sz="2400" b="1">
                <a:sym typeface="+mn-ea"/>
              </a:rPr>
              <a:t>Until you come an</a:t>
            </a:r>
            <a:r>
              <a:rPr lang="zh-CN" altLang="en-US" sz="2400" b="1" baseline="-25000">
                <a:sym typeface="+mn-ea"/>
              </a:rPr>
              <a:t>d</a:t>
            </a:r>
            <a:r>
              <a:rPr lang="zh-CN" altLang="en-US" sz="2400" b="1">
                <a:sym typeface="+mn-ea"/>
              </a:rPr>
              <a:t> si</a:t>
            </a:r>
            <a:r>
              <a:rPr lang="zh-CN" altLang="en-US" sz="2400" b="1" u="sng">
                <a:sym typeface="+mn-ea"/>
              </a:rPr>
              <a:t>t a</a:t>
            </a:r>
            <a:r>
              <a:rPr lang="zh-CN" altLang="en-US" sz="2400" b="1">
                <a:sym typeface="+mn-ea"/>
              </a:rPr>
              <a:t>while with me</a:t>
            </a:r>
            <a:endParaRPr lang="zh-CN" altLang="en-US" sz="2400" b="1"/>
          </a:p>
          <a:p>
            <a:pPr fontAlgn="auto">
              <a:lnSpc>
                <a:spcPts val="3780"/>
              </a:lnSpc>
            </a:pPr>
            <a:r>
              <a:rPr lang="zh-CN" altLang="en-US" sz="2400" b="1">
                <a:sym typeface="+mn-ea"/>
              </a:rPr>
              <a:t>直到你来到我身边，临我而坐</a:t>
            </a:r>
            <a:endParaRPr lang="zh-CN" altLang="en-US" sz="2400" b="1"/>
          </a:p>
          <a:p>
            <a:r>
              <a:rPr lang="zh-CN" altLang="en-US" sz="2000">
                <a:solidFill>
                  <a:srgbClr val="C00000"/>
                </a:solidFill>
                <a:sym typeface="+mn-ea"/>
              </a:rPr>
              <a:t>And d省音</a:t>
            </a:r>
            <a:r>
              <a:rPr lang="en-US" altLang="zh-CN" sz="2000">
                <a:solidFill>
                  <a:srgbClr val="C00000"/>
                </a:solidFill>
                <a:sym typeface="+mn-ea"/>
              </a:rPr>
              <a:t>, </a:t>
            </a:r>
            <a:r>
              <a:rPr lang="zh-CN" altLang="en-US" sz="2000">
                <a:solidFill>
                  <a:srgbClr val="C00000"/>
                </a:solidFill>
                <a:sym typeface="+mn-ea"/>
              </a:rPr>
              <a:t>Si</a:t>
            </a:r>
            <a:r>
              <a:rPr lang="zh-CN" altLang="en-US" sz="2000">
                <a:solidFill>
                  <a:srgbClr val="002060"/>
                </a:solidFill>
                <a:sym typeface="+mn-ea"/>
              </a:rPr>
              <a:t>t a</a:t>
            </a:r>
            <a:r>
              <a:rPr lang="zh-CN" altLang="en-US" sz="2000">
                <a:solidFill>
                  <a:srgbClr val="C00000"/>
                </a:solidFill>
                <a:sym typeface="+mn-ea"/>
              </a:rPr>
              <a:t> while连读（单词词尾的辅音连缀可以和后面的某个元音开头的单词形成一种新的浊化现象，读为 </a:t>
            </a:r>
            <a:r>
              <a:rPr lang="zh-CN" altLang="en-US" sz="2000">
                <a:solidFill>
                  <a:srgbClr val="002060"/>
                </a:solidFill>
                <a:sym typeface="+mn-ea"/>
              </a:rPr>
              <a:t>[dail]</a:t>
            </a:r>
            <a:r>
              <a:rPr lang="zh-CN" altLang="en-US" sz="2000">
                <a:solidFill>
                  <a:srgbClr val="C00000"/>
                </a:solidFill>
                <a:sym typeface="+mn-ea"/>
              </a:rPr>
              <a:t>）</a:t>
            </a:r>
            <a:endParaRPr lang="zh-CN" altLang="en-US" sz="2000">
              <a:solidFill>
                <a:srgbClr val="C00000"/>
              </a:solidFill>
              <a:sym typeface="+mn-ea"/>
            </a:endParaRPr>
          </a:p>
        </p:txBody>
      </p:sp>
      <p:grpSp>
        <p:nvGrpSpPr>
          <p:cNvPr id="4" name="组合 3"/>
          <p:cNvGrpSpPr/>
          <p:nvPr/>
        </p:nvGrpSpPr>
        <p:grpSpPr>
          <a:xfrm>
            <a:off x="7787005" y="79375"/>
            <a:ext cx="4065270" cy="386080"/>
            <a:chOff x="5227412" y="918694"/>
            <a:chExt cx="1724932" cy="386080"/>
          </a:xfrm>
        </p:grpSpPr>
        <p:sp>
          <p:nvSpPr>
            <p:cNvPr id="5" name="矩形 4"/>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6" name="直接连接符 5"/>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157190" y="27226"/>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3-3</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0"/>
            <a:ext cx="5032375" cy="549275"/>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960755" y="613410"/>
            <a:ext cx="10891520" cy="6123940"/>
          </a:xfrm>
          <a:prstGeom prst="rect">
            <a:avLst/>
          </a:prstGeom>
          <a:noFill/>
        </p:spPr>
        <p:txBody>
          <a:bodyPr wrap="square" rtlCol="0" anchor="t">
            <a:spAutoFit/>
          </a:bodyPr>
          <a:p>
            <a:pPr fontAlgn="auto">
              <a:lnSpc>
                <a:spcPts val="378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You raise m</a:t>
            </a:r>
            <a:r>
              <a:rPr lang="zh-CN" altLang="en-US" sz="2400" b="1" u="sng">
                <a:latin typeface="微软雅黑" panose="020B0503020204020204" pitchFamily="34" charset="-122"/>
                <a:ea typeface="微软雅黑" panose="020B0503020204020204" pitchFamily="34" charset="-122"/>
                <a:cs typeface="微软雅黑" panose="020B0503020204020204" pitchFamily="34" charset="-122"/>
                <a:sym typeface="+mn-ea"/>
              </a:rPr>
              <a:t>e u</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p, s</a:t>
            </a:r>
            <a:r>
              <a:rPr lang="zh-CN" altLang="en-US" sz="2400" b="1" u="sng">
                <a:latin typeface="微软雅黑" panose="020B0503020204020204" pitchFamily="34" charset="-122"/>
                <a:ea typeface="微软雅黑" panose="020B0503020204020204" pitchFamily="34" charset="-122"/>
                <a:cs typeface="微软雅黑" panose="020B0503020204020204" pitchFamily="34" charset="-122"/>
                <a:sym typeface="+mn-ea"/>
              </a:rPr>
              <a:t>o I</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 can stan</a:t>
            </a:r>
            <a:r>
              <a:rPr lang="zh-CN" altLang="en-US" sz="2400" b="1" u="sng">
                <a:latin typeface="微软雅黑" panose="020B0503020204020204" pitchFamily="34" charset="-122"/>
                <a:ea typeface="微软雅黑" panose="020B0503020204020204" pitchFamily="34" charset="-122"/>
                <a:cs typeface="微软雅黑" panose="020B0503020204020204" pitchFamily="34" charset="-122"/>
                <a:sym typeface="+mn-ea"/>
              </a:rPr>
              <a:t>d o</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n mountains</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78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因为你的鼓舞，我才可以征服群山</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Me up 连读；</a:t>
            </a:r>
            <a:r>
              <a:rPr lang="en-US" altLang="zh-CN"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s</a:t>
            </a:r>
            <a:r>
              <a:rPr lang="zh-CN" altLang="en-US" sz="200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o I</a:t>
            </a:r>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连读 （字尾元音+字首元音，加入[w]或[j]，读为</a:t>
            </a:r>
            <a:r>
              <a:rPr lang="zh-CN" altLang="en-US" sz="200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[wai]</a:t>
            </a:r>
            <a:r>
              <a:rPr lang="en-US" altLang="zh-CN"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stand on连读</a:t>
            </a:r>
            <a:endPar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000" b="1"/>
          </a:p>
          <a:p>
            <a:pPr fontAlgn="auto">
              <a:lnSpc>
                <a:spcPts val="3780"/>
              </a:lnSpc>
            </a:pPr>
            <a:r>
              <a:rPr lang="zh-CN" altLang="en-US" sz="2400" b="1"/>
              <a:t>You raise m</a:t>
            </a:r>
            <a:r>
              <a:rPr lang="zh-CN" altLang="en-US" sz="2400" b="1" u="sng"/>
              <a:t>e u</a:t>
            </a:r>
            <a:r>
              <a:rPr lang="zh-CN" altLang="en-US" sz="2400" b="1"/>
              <a:t>p, to wal</a:t>
            </a:r>
            <a:r>
              <a:rPr lang="zh-CN" altLang="en-US" sz="2400" b="1" u="sng"/>
              <a:t>k o</a:t>
            </a:r>
            <a:r>
              <a:rPr lang="zh-CN" altLang="en-US" sz="2400" b="1"/>
              <a:t>n stormy seas</a:t>
            </a:r>
            <a:endParaRPr lang="zh-CN" altLang="en-US" sz="2400" b="1"/>
          </a:p>
          <a:p>
            <a:pPr fontAlgn="auto">
              <a:lnSpc>
                <a:spcPts val="3780"/>
              </a:lnSpc>
            </a:pPr>
            <a:r>
              <a:rPr lang="zh-CN" altLang="en-US" sz="2400" b="1"/>
              <a:t>因为你的鼓舞，我才能够冒着暴雨破浪前行</a:t>
            </a:r>
            <a:endParaRPr lang="zh-CN" altLang="en-US" sz="2400" b="1"/>
          </a:p>
          <a:p>
            <a:r>
              <a:rPr lang="zh-CN" altLang="en-US" sz="2000">
                <a:solidFill>
                  <a:srgbClr val="C00000"/>
                </a:solidFill>
              </a:rPr>
              <a:t>M</a:t>
            </a:r>
            <a:r>
              <a:rPr lang="zh-CN" altLang="en-US" sz="2000">
                <a:solidFill>
                  <a:srgbClr val="002060"/>
                </a:solidFill>
              </a:rPr>
              <a:t>e u</a:t>
            </a:r>
            <a:r>
              <a:rPr lang="zh-CN" altLang="en-US" sz="2000">
                <a:solidFill>
                  <a:srgbClr val="C00000"/>
                </a:solidFill>
              </a:rPr>
              <a:t>p连读（在词尾以 [i:] [ai] [ei] 等接元音时可以加</a:t>
            </a:r>
            <a:r>
              <a:rPr lang="zh-CN" altLang="en-US" sz="2000">
                <a:solidFill>
                  <a:srgbClr val="002060"/>
                </a:solidFill>
              </a:rPr>
              <a:t> [j]</a:t>
            </a:r>
            <a:r>
              <a:rPr lang="zh-CN" altLang="en-US" sz="2000">
                <a:solidFill>
                  <a:srgbClr val="C00000"/>
                </a:solidFill>
              </a:rPr>
              <a:t>）；</a:t>
            </a:r>
            <a:r>
              <a:rPr lang="en-US" altLang="zh-CN" sz="2000">
                <a:solidFill>
                  <a:srgbClr val="C00000"/>
                </a:solidFill>
              </a:rPr>
              <a:t> </a:t>
            </a:r>
            <a:r>
              <a:rPr lang="zh-CN" altLang="en-US" sz="2000">
                <a:solidFill>
                  <a:srgbClr val="C00000"/>
                </a:solidFill>
              </a:rPr>
              <a:t>walk on连读</a:t>
            </a:r>
            <a:endParaRPr lang="zh-CN" altLang="en-US" sz="2000"/>
          </a:p>
          <a:p>
            <a:endParaRPr lang="zh-CN" altLang="en-US" sz="2000" b="1"/>
          </a:p>
          <a:p>
            <a:pPr fontAlgn="auto">
              <a:lnSpc>
                <a:spcPts val="3780"/>
              </a:lnSpc>
            </a:pPr>
            <a:r>
              <a:rPr lang="zh-CN" altLang="en-US" sz="2400" b="1" u="sng"/>
              <a:t>I a</a:t>
            </a:r>
            <a:r>
              <a:rPr lang="zh-CN" altLang="en-US" sz="2400" b="1"/>
              <a:t>m strong, whe</a:t>
            </a:r>
            <a:r>
              <a:rPr lang="zh-CN" altLang="en-US" sz="2400" b="1" u="sng"/>
              <a:t>n I a</a:t>
            </a:r>
            <a:r>
              <a:rPr lang="zh-CN" altLang="en-US" sz="2400" b="1"/>
              <a:t>m on your shoulders</a:t>
            </a:r>
            <a:endParaRPr lang="zh-CN" altLang="en-US" sz="2400" b="1"/>
          </a:p>
          <a:p>
            <a:pPr fontAlgn="auto">
              <a:lnSpc>
                <a:spcPts val="3780"/>
              </a:lnSpc>
            </a:pPr>
            <a:r>
              <a:rPr lang="zh-CN" altLang="en-US" sz="2400" b="1"/>
              <a:t>因为有你的肩膀倚靠，我才如此强大</a:t>
            </a:r>
            <a:endParaRPr lang="zh-CN" altLang="en-US" sz="2400" b="1"/>
          </a:p>
          <a:p>
            <a:r>
              <a:rPr lang="zh-CN" altLang="en-US" sz="2000">
                <a:solidFill>
                  <a:srgbClr val="C00000"/>
                </a:solidFill>
              </a:rPr>
              <a:t>I am连读； when I am on连读</a:t>
            </a:r>
            <a:endParaRPr lang="zh-CN" altLang="en-US" sz="2000">
              <a:solidFill>
                <a:srgbClr val="C00000"/>
              </a:solidFill>
            </a:endParaRPr>
          </a:p>
          <a:p>
            <a:endParaRPr lang="zh-CN" altLang="en-US" sz="2000" b="1"/>
          </a:p>
          <a:p>
            <a:pPr fontAlgn="auto">
              <a:lnSpc>
                <a:spcPts val="3780"/>
              </a:lnSpc>
            </a:pPr>
            <a:r>
              <a:rPr lang="zh-CN" altLang="en-US" sz="2400" b="1"/>
              <a:t>You raise m</a:t>
            </a:r>
            <a:r>
              <a:rPr lang="zh-CN" altLang="en-US" sz="2400" b="1" u="sng"/>
              <a:t>e u</a:t>
            </a:r>
            <a:r>
              <a:rPr lang="zh-CN" altLang="en-US" sz="2400" b="1"/>
              <a:t>p…To more tha</a:t>
            </a:r>
            <a:r>
              <a:rPr lang="zh-CN" altLang="en-US" sz="2400" b="1" u="sng"/>
              <a:t>n I</a:t>
            </a:r>
            <a:r>
              <a:rPr lang="zh-CN" altLang="en-US" sz="2400" b="1"/>
              <a:t> can be</a:t>
            </a:r>
            <a:endParaRPr lang="zh-CN" altLang="en-US" sz="2400" b="1"/>
          </a:p>
          <a:p>
            <a:pPr fontAlgn="auto">
              <a:lnSpc>
                <a:spcPts val="3780"/>
              </a:lnSpc>
            </a:pPr>
            <a:r>
              <a:rPr lang="zh-CN" altLang="en-US" sz="2400" b="1"/>
              <a:t>因为你的鼓舞，我才能超越自我</a:t>
            </a:r>
            <a:endParaRPr lang="zh-CN" altLang="en-US" sz="2400" b="1"/>
          </a:p>
          <a:p>
            <a:r>
              <a:rPr lang="zh-CN" altLang="en-US" sz="2000">
                <a:solidFill>
                  <a:srgbClr val="C00000"/>
                </a:solidFill>
              </a:rPr>
              <a:t>Me up连读；</a:t>
            </a:r>
            <a:r>
              <a:rPr lang="en-US" altLang="zh-CN" sz="2000">
                <a:solidFill>
                  <a:srgbClr val="C00000"/>
                </a:solidFill>
              </a:rPr>
              <a:t> </a:t>
            </a:r>
            <a:r>
              <a:rPr lang="zh-CN" altLang="en-US" sz="2000">
                <a:solidFill>
                  <a:srgbClr val="C00000"/>
                </a:solidFill>
              </a:rPr>
              <a:t>than I连读</a:t>
            </a:r>
            <a:endParaRPr lang="zh-CN" altLang="en-US" sz="2000">
              <a:solidFill>
                <a:srgbClr val="C00000"/>
              </a:solidFill>
            </a:endParaRPr>
          </a:p>
        </p:txBody>
      </p:sp>
      <p:grpSp>
        <p:nvGrpSpPr>
          <p:cNvPr id="4" name="组合 3"/>
          <p:cNvGrpSpPr/>
          <p:nvPr/>
        </p:nvGrpSpPr>
        <p:grpSpPr>
          <a:xfrm>
            <a:off x="7787005" y="79375"/>
            <a:ext cx="4065270" cy="386080"/>
            <a:chOff x="5227412" y="918694"/>
            <a:chExt cx="1724932" cy="386080"/>
          </a:xfrm>
        </p:grpSpPr>
        <p:sp>
          <p:nvSpPr>
            <p:cNvPr id="5" name="矩形 4"/>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7" name="直接连接符 6"/>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8" name="直接连接符 7"/>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157190" y="27226"/>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3-3</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6" name="文本框 5"/>
          <p:cNvSpPr txBox="1"/>
          <p:nvPr/>
        </p:nvSpPr>
        <p:spPr>
          <a:xfrm>
            <a:off x="1026795" y="88900"/>
            <a:ext cx="3462020" cy="460375"/>
          </a:xfrm>
          <a:prstGeom prst="rect">
            <a:avLst/>
          </a:prstGeom>
          <a:noFill/>
        </p:spPr>
        <p:txBody>
          <a:bodyPr wrap="none" rtlCol="0" anchor="t">
            <a:spAutoFit/>
          </a:bodyPr>
          <a:p>
            <a:pPr algn="l"/>
            <a:r>
              <a:rPr lang="zh-CN" altLang="en-US" sz="2400" b="1" dirty="0">
                <a:solidFill>
                  <a:schemeClr val="bg1"/>
                </a:solidFill>
                <a:latin typeface="+mn-ea"/>
                <a:sym typeface="+mn-ea"/>
              </a:rPr>
              <a:t>Practice </a:t>
            </a:r>
            <a:r>
              <a:rPr lang="en-US" altLang="zh-CN" sz="2400" b="1" dirty="0">
                <a:solidFill>
                  <a:schemeClr val="bg1"/>
                </a:solidFill>
                <a:latin typeface="+mn-ea"/>
                <a:sym typeface="+mn-ea"/>
              </a:rPr>
              <a:t>sing</a:t>
            </a:r>
            <a:r>
              <a:rPr lang="zh-CN" altLang="en-US" sz="2400" b="1" dirty="0">
                <a:solidFill>
                  <a:schemeClr val="bg1"/>
                </a:solidFill>
                <a:latin typeface="+mn-ea"/>
                <a:sym typeface="+mn-ea"/>
              </a:rPr>
              <a:t>ing skills</a:t>
            </a:r>
            <a:endParaRPr lang="zh-CN" altLang="en-US" sz="2400" b="1" dirty="0">
              <a:solidFill>
                <a:schemeClr val="bg1"/>
              </a:solidFill>
              <a:latin typeface="+mn-ea"/>
              <a:sym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0"/>
            <a:ext cx="5032375" cy="549275"/>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6" name="直接连接符 5"/>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7" name="文本框 6"/>
          <p:cNvSpPr txBox="1"/>
          <p:nvPr/>
        </p:nvSpPr>
        <p:spPr>
          <a:xfrm>
            <a:off x="414655" y="723900"/>
            <a:ext cx="11437620" cy="6092825"/>
          </a:xfrm>
          <a:prstGeom prst="rect">
            <a:avLst/>
          </a:prstGeom>
          <a:noFill/>
        </p:spPr>
        <p:txBody>
          <a:bodyPr wrap="square" rtlCol="0" anchor="t">
            <a:spAutoFit/>
          </a:bodyPr>
          <a:p>
            <a:r>
              <a:rPr lang="zh-CN" altLang="en-US" sz="2400" b="1">
                <a:solidFill>
                  <a:srgbClr val="002060"/>
                </a:solidFill>
              </a:rPr>
              <a:t>1.When I am down and, oh my soul so weary</a:t>
            </a:r>
            <a:endParaRPr lang="zh-CN" altLang="en-US" sz="2400" b="1">
              <a:solidFill>
                <a:srgbClr val="002060"/>
              </a:solidFill>
            </a:endParaRPr>
          </a:p>
          <a:p>
            <a:r>
              <a:rPr lang="zh-CN" altLang="en-US" sz="2400" b="1"/>
              <a:t>(1)down:</a:t>
            </a:r>
            <a:r>
              <a:rPr lang="zh-CN" altLang="en-US" sz="2000"/>
              <a:t>adj.沮丧的(情绪)</a:t>
            </a:r>
            <a:endParaRPr lang="zh-CN" altLang="en-US" sz="2000"/>
          </a:p>
          <a:p>
            <a:pPr marL="342900" indent="-342900" algn="l">
              <a:buClrTx/>
              <a:buSzTx/>
              <a:buFont typeface="Wingdings" panose="05000000000000000000" charset="0"/>
              <a:buChar char="Ø"/>
            </a:pPr>
            <a:r>
              <a:rPr lang="zh-CN" altLang="en-US" sz="2400"/>
              <a:t>Fresh air can have an amazing effect on our feelings. So if we start to feel down, take some deep breathes and feel the fresh air.</a:t>
            </a:r>
            <a:r>
              <a:rPr lang="zh-CN" altLang="en-US" sz="2000"/>
              <a:t> 新鲜空气能对我们的情绪产生极大的影响。所以，如果我们开始感到沮丧，做一些深呼吸，感受新鲜的空气。</a:t>
            </a:r>
            <a:endParaRPr lang="zh-CN" altLang="en-US" sz="2000"/>
          </a:p>
          <a:p>
            <a:pPr algn="l">
              <a:buClrTx/>
              <a:buSzTx/>
              <a:buFontTx/>
            </a:pPr>
            <a:r>
              <a:rPr lang="zh-CN" altLang="en-US" sz="2400" b="1"/>
              <a:t>(2)weary：</a:t>
            </a:r>
            <a:r>
              <a:rPr lang="zh-CN" altLang="en-US" sz="2000"/>
              <a:t>adj/v 使疲劳;使疲倦;失去热情;疲惫的</a:t>
            </a:r>
            <a:endParaRPr lang="zh-CN" altLang="en-US" sz="2000"/>
          </a:p>
          <a:p>
            <a:pPr marL="342900" indent="-342900" algn="l">
              <a:buClrTx/>
              <a:buSzTx/>
              <a:buFont typeface="Wingdings" panose="05000000000000000000" charset="0"/>
              <a:buChar char="Ø"/>
            </a:pPr>
            <a:r>
              <a:rPr lang="zh-CN" altLang="en-US" sz="2400"/>
              <a:t>He gave me a weary smile.</a:t>
            </a:r>
            <a:r>
              <a:rPr lang="zh-CN" altLang="en-US" sz="2000"/>
              <a:t>他对我疲惫地一笑。</a:t>
            </a:r>
            <a:endParaRPr lang="zh-CN" altLang="en-US" sz="2000"/>
          </a:p>
          <a:p>
            <a:pPr marL="342900" indent="-342900" algn="l">
              <a:buClrTx/>
              <a:buSzTx/>
              <a:buFont typeface="Wingdings" panose="05000000000000000000" charset="0"/>
              <a:buChar char="Ø"/>
            </a:pPr>
            <a:r>
              <a:rPr lang="zh-CN" altLang="en-US" sz="2400"/>
              <a:t>If you have experienced symptoms of fever, </a:t>
            </a:r>
            <a:r>
              <a:rPr lang="en-US" altLang="zh-CN" sz="2400"/>
              <a:t>feeling </a:t>
            </a:r>
            <a:r>
              <a:rPr lang="zh-CN" altLang="en-US" sz="2400"/>
              <a:t>weary, cough or a traveling history at Hubei Province, China in the past 14 days, please contact us immediately. </a:t>
            </a:r>
            <a:r>
              <a:rPr lang="zh-CN" altLang="en-US"/>
              <a:t>如果您在过去14天内有发烧、疲劳、咳嗽等症状，或有在中国湖北省旅游的经历，请立即与我们联系。</a:t>
            </a:r>
            <a:endParaRPr lang="zh-CN" altLang="en-US"/>
          </a:p>
          <a:p>
            <a:r>
              <a:rPr lang="zh-CN" altLang="en-US" sz="2400" b="1">
                <a:solidFill>
                  <a:srgbClr val="002060"/>
                </a:solidFill>
              </a:rPr>
              <a:t>2. When troubles come and my heart burdened be</a:t>
            </a:r>
            <a:endParaRPr lang="zh-CN" altLang="en-US" sz="2400" b="1">
              <a:solidFill>
                <a:srgbClr val="002060"/>
              </a:solidFill>
            </a:endParaRPr>
          </a:p>
          <a:p>
            <a:pPr algn="l">
              <a:buClrTx/>
              <a:buSzTx/>
              <a:buFontTx/>
            </a:pPr>
            <a:r>
              <a:rPr lang="zh-CN" altLang="en-US" sz="2400" b="1"/>
              <a:t>  my heart burdened be，</a:t>
            </a:r>
            <a:r>
              <a:rPr lang="zh-CN" altLang="en-US" sz="2000"/>
              <a:t>正常语序应该是My heart is burdened。这里是为了押韵以及强调，所以把burdened放前面，形成了倒装。be burdened with ...　使负重担</a:t>
            </a:r>
            <a:r>
              <a:rPr lang="en-US" altLang="zh-CN" sz="2000"/>
              <a:t>...</a:t>
            </a:r>
            <a:endParaRPr lang="en-US" altLang="zh-CN" sz="2000"/>
          </a:p>
          <a:p>
            <a:pPr marL="342900" indent="-342900" algn="l">
              <a:buClrTx/>
              <a:buSzTx/>
              <a:buFont typeface="Wingdings" panose="05000000000000000000" charset="0"/>
              <a:buChar char="Ø"/>
            </a:pPr>
            <a:r>
              <a:rPr lang="zh-CN" altLang="en-US" sz="2400"/>
              <a:t>If one wants to live here without being burdened by vision, without being burdened by will, then that person should be absolutely innocent.</a:t>
            </a:r>
            <a:r>
              <a:rPr lang="zh-CN" altLang="en-US" sz="2000"/>
              <a:t> 如果一个人想不承载着愿景，不承载着意志，而存在于此，那么这个人应该是纯粹天真单纯的。</a:t>
            </a:r>
            <a:endParaRPr lang="zh-CN" altLang="en-US" sz="2000"/>
          </a:p>
        </p:txBody>
      </p:sp>
      <p:sp>
        <p:nvSpPr>
          <p:cNvPr id="9" name="文本框 8"/>
          <p:cNvSpPr txBox="1"/>
          <p:nvPr/>
        </p:nvSpPr>
        <p:spPr>
          <a:xfrm>
            <a:off x="1123315" y="79375"/>
            <a:ext cx="2983865" cy="460375"/>
          </a:xfrm>
          <a:prstGeom prst="rect">
            <a:avLst/>
          </a:prstGeom>
          <a:noFill/>
        </p:spPr>
        <p:txBody>
          <a:bodyPr wrap="none" rtlCol="0" anchor="t">
            <a:spAutoFit/>
          </a:bodyPr>
          <a:p>
            <a:pPr algn="l"/>
            <a:r>
              <a:rPr lang="zh-CN" altLang="en-US" sz="2400" b="1" dirty="0">
                <a:solidFill>
                  <a:schemeClr val="bg1"/>
                </a:solidFill>
                <a:latin typeface="+mn-ea"/>
                <a:sym typeface="+mn-ea"/>
              </a:rPr>
              <a:t>Notes to the lyrics</a:t>
            </a:r>
            <a:endParaRPr lang="zh-CN" altLang="en-US" sz="2400" b="1" dirty="0">
              <a:solidFill>
                <a:schemeClr val="bg1"/>
              </a:solidFill>
              <a:latin typeface="+mn-ea"/>
              <a:sym typeface="+mn-ea"/>
            </a:endParaRPr>
          </a:p>
        </p:txBody>
      </p:sp>
      <p:sp>
        <p:nvSpPr>
          <p:cNvPr id="52" name="文本框 51"/>
          <p:cNvSpPr txBox="1"/>
          <p:nvPr/>
        </p:nvSpPr>
        <p:spPr>
          <a:xfrm>
            <a:off x="157190" y="27226"/>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3-4</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blinds(horizontal)">
                                      <p:cBhvr>
                                        <p:cTn id="10" dur="500"/>
                                        <p:tgtEl>
                                          <p:spTgt spid="7">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blinds(horizontal)">
                                      <p:cBhvr>
                                        <p:cTn id="13" dur="500"/>
                                        <p:tgtEl>
                                          <p:spTgt spid="7">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blinds(horizontal)">
                                      <p:cBhvr>
                                        <p:cTn id="16" dur="500"/>
                                        <p:tgtEl>
                                          <p:spTgt spid="7">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Effect transition="in" filter="blinds(horizontal)">
                                      <p:cBhvr>
                                        <p:cTn id="19" dur="500"/>
                                        <p:tgtEl>
                                          <p:spTgt spid="7">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7">
                                            <p:txEl>
                                              <p:pRg st="7" end="7"/>
                                            </p:txEl>
                                          </p:spTgt>
                                        </p:tgtEl>
                                        <p:attrNameLst>
                                          <p:attrName>style.visibility</p:attrName>
                                        </p:attrNameLst>
                                      </p:cBhvr>
                                      <p:to>
                                        <p:strVal val="visible"/>
                                      </p:to>
                                    </p:set>
                                    <p:animEffect transition="in" filter="blinds(horizontal)">
                                      <p:cBhvr>
                                        <p:cTn id="24" dur="500"/>
                                        <p:tgtEl>
                                          <p:spTgt spid="7">
                                            <p:txEl>
                                              <p:pRg st="7" end="7"/>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blinds(horizontal)">
                                      <p:cBhvr>
                                        <p:cTn id="27" dur="500"/>
                                        <p:tgtEl>
                                          <p:spTgt spid="7">
                                            <p:txEl>
                                              <p:pRg st="8" end="8"/>
                                            </p:txEl>
                                          </p:spTgt>
                                        </p:tgtEl>
                                      </p:cBhvr>
                                    </p:animEffect>
                                  </p:childTnLst>
                                </p:cTn>
                              </p:par>
                            </p:childTnLst>
                          </p:cTn>
                        </p:par>
                        <p:par>
                          <p:cTn id="28" fill="hold">
                            <p:stCondLst>
                              <p:cond delay="500"/>
                            </p:stCondLst>
                            <p:childTnLst>
                              <p:par>
                                <p:cTn id="29" presetID="53" presetClass="entr" presetSubtype="16"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500" fill="hold"/>
                                        <p:tgtEl>
                                          <p:spTgt spid="52"/>
                                        </p:tgtEl>
                                        <p:attrNameLst>
                                          <p:attrName>ppt_w</p:attrName>
                                        </p:attrNameLst>
                                      </p:cBhvr>
                                      <p:tavLst>
                                        <p:tav tm="0">
                                          <p:val>
                                            <p:fltVal val="0"/>
                                          </p:val>
                                        </p:tav>
                                        <p:tav tm="100000">
                                          <p:val>
                                            <p:strVal val="#ppt_w"/>
                                          </p:val>
                                        </p:tav>
                                      </p:tavLst>
                                    </p:anim>
                                    <p:anim calcmode="lin" valueType="num">
                                      <p:cBhvr>
                                        <p:cTn id="32" dur="500" fill="hold"/>
                                        <p:tgtEl>
                                          <p:spTgt spid="52"/>
                                        </p:tgtEl>
                                        <p:attrNameLst>
                                          <p:attrName>ppt_h</p:attrName>
                                        </p:attrNameLst>
                                      </p:cBhvr>
                                      <p:tavLst>
                                        <p:tav tm="0">
                                          <p:val>
                                            <p:fltVal val="0"/>
                                          </p:val>
                                        </p:tav>
                                        <p:tav tm="100000">
                                          <p:val>
                                            <p:strVal val="#ppt_h"/>
                                          </p:val>
                                        </p:tav>
                                      </p:tavLst>
                                    </p:anim>
                                    <p:animEffect transition="in" filter="fade">
                                      <p:cBhvr>
                                        <p:cTn id="3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0"/>
            <a:ext cx="5032375" cy="54991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123315" y="79375"/>
            <a:ext cx="2983865" cy="460375"/>
          </a:xfrm>
          <a:prstGeom prst="rect">
            <a:avLst/>
          </a:prstGeom>
          <a:noFill/>
        </p:spPr>
        <p:txBody>
          <a:bodyPr wrap="none" rtlCol="0" anchor="t">
            <a:spAutoFit/>
          </a:bodyPr>
          <a:p>
            <a:pPr algn="l"/>
            <a:r>
              <a:rPr lang="zh-CN" altLang="en-US" sz="2400" b="1" dirty="0">
                <a:solidFill>
                  <a:schemeClr val="bg1"/>
                </a:solidFill>
                <a:latin typeface="+mn-ea"/>
                <a:sym typeface="+mn-ea"/>
              </a:rPr>
              <a:t>Notes to the lyrics</a:t>
            </a:r>
            <a:endParaRPr lang="zh-CN" altLang="en-US" sz="2400" b="1" dirty="0">
              <a:solidFill>
                <a:schemeClr val="bg1"/>
              </a:solidFill>
              <a:latin typeface="+mn-ea"/>
              <a:sym typeface="+mn-ea"/>
            </a:endParaRPr>
          </a:p>
        </p:txBody>
      </p: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6" name="直接连接符 5"/>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7" name="文本框 6"/>
          <p:cNvSpPr txBox="1"/>
          <p:nvPr/>
        </p:nvSpPr>
        <p:spPr>
          <a:xfrm>
            <a:off x="463550" y="549275"/>
            <a:ext cx="11388725" cy="6216015"/>
          </a:xfrm>
          <a:prstGeom prst="rect">
            <a:avLst/>
          </a:prstGeom>
          <a:noFill/>
        </p:spPr>
        <p:txBody>
          <a:bodyPr wrap="square" rtlCol="0" anchor="t">
            <a:spAutoFit/>
          </a:bodyPr>
          <a:p>
            <a:r>
              <a:rPr lang="zh-CN" altLang="en-US" sz="2400" b="1">
                <a:solidFill>
                  <a:srgbClr val="002060"/>
                </a:solidFill>
              </a:rPr>
              <a:t>3. Then, I am still and wait here in the silence</a:t>
            </a:r>
            <a:endParaRPr lang="zh-CN" altLang="en-US" sz="2400" b="1">
              <a:solidFill>
                <a:srgbClr val="002060"/>
              </a:solidFill>
            </a:endParaRPr>
          </a:p>
          <a:p>
            <a:pPr algn="l">
              <a:buClrTx/>
              <a:buSzTx/>
              <a:buFontTx/>
            </a:pPr>
            <a:r>
              <a:rPr lang="zh-CN" altLang="en-US" sz="2400" b="1"/>
              <a:t>(1) Still </a:t>
            </a:r>
            <a:r>
              <a:rPr lang="zh-CN" altLang="en-US" sz="2000"/>
              <a:t>adj,安静的; 静止的; 平静的</a:t>
            </a:r>
            <a:endParaRPr lang="zh-CN" altLang="en-US" sz="2000"/>
          </a:p>
          <a:p>
            <a:pPr marL="342900" indent="-342900" algn="l">
              <a:buClrTx/>
              <a:buSzTx/>
              <a:buFont typeface="Wingdings" panose="05000000000000000000" charset="0"/>
              <a:buChar char="Ø"/>
            </a:pPr>
            <a:r>
              <a:rPr lang="zh-CN" altLang="en-US" sz="2400"/>
              <a:t>Still water runs deep.  </a:t>
            </a:r>
            <a:r>
              <a:rPr lang="zh-CN" altLang="en-US" sz="2000"/>
              <a:t>大智若愚;静水流深</a:t>
            </a:r>
            <a:endParaRPr lang="zh-CN" altLang="en-US" sz="2000"/>
          </a:p>
          <a:p>
            <a:pPr marL="342900" indent="-342900" algn="l">
              <a:buClrTx/>
              <a:buSzTx/>
              <a:buFont typeface="Wingdings" panose="05000000000000000000" charset="0"/>
              <a:buChar char="Ø"/>
            </a:pPr>
            <a:r>
              <a:rPr lang="zh-CN" altLang="en-US" sz="2400"/>
              <a:t>Stand still, Don't move.  </a:t>
            </a:r>
            <a:r>
              <a:rPr lang="zh-CN" altLang="en-US" sz="2000"/>
              <a:t>站着别动!</a:t>
            </a:r>
            <a:endParaRPr lang="zh-CN" altLang="en-US" sz="2000"/>
          </a:p>
          <a:p>
            <a:pPr marL="342900" indent="-342900" algn="l">
              <a:buClrTx/>
              <a:buSzTx/>
              <a:buFont typeface="Wingdings" panose="05000000000000000000" charset="0"/>
              <a:buChar char="Ø"/>
            </a:pPr>
            <a:r>
              <a:rPr lang="zh-CN" altLang="en-US" sz="2400"/>
              <a:t>They told her to stay </a:t>
            </a:r>
            <a:r>
              <a:rPr lang="en-US" altLang="zh-CN" sz="2400"/>
              <a:t>still</a:t>
            </a:r>
            <a:r>
              <a:rPr lang="zh-CN" altLang="en-US" sz="2400"/>
              <a:t> until the emergency personnel arrived</a:t>
            </a:r>
            <a:r>
              <a:rPr lang="en-US" altLang="zh-CN" sz="2400"/>
              <a:t>. </a:t>
            </a:r>
            <a:r>
              <a:t>他们告诉她在急救人员到来之前不要动</a:t>
            </a:r>
            <a:r>
              <a:rPr lang="zh-CN"/>
              <a:t>。</a:t>
            </a:r>
            <a:endParaRPr lang="zh-CN"/>
          </a:p>
          <a:p>
            <a:pPr marL="342900" indent="-342900" algn="l">
              <a:buClrTx/>
              <a:buSzTx/>
              <a:buFont typeface="Wingdings" panose="05000000000000000000" charset="0"/>
              <a:buChar char="Ø"/>
            </a:pPr>
            <a:r>
              <a:rPr sz="2400"/>
              <a:t>Get the patient to hold still</a:t>
            </a:r>
            <a:r>
              <a:rPr lang="en-US" sz="2400"/>
              <a:t>. </a:t>
            </a:r>
            <a:r>
              <a:rPr sz="2400"/>
              <a:t>I can’t get a pulse! </a:t>
            </a:r>
            <a:r>
              <a:t>让病人保持不动，我检测不到脉搏了！</a:t>
            </a:r>
          </a:p>
          <a:p>
            <a:pPr algn="l" defTabSz="914400">
              <a:buClrTx/>
              <a:buSzTx/>
              <a:buFontTx/>
            </a:pPr>
            <a:r>
              <a:rPr lang="zh-CN" altLang="en-US" sz="2400" b="1">
                <a:sym typeface="+mn-ea"/>
              </a:rPr>
              <a:t>(</a:t>
            </a:r>
            <a:r>
              <a:rPr lang="en-US" altLang="zh-CN" sz="2400" b="1">
                <a:sym typeface="+mn-ea"/>
              </a:rPr>
              <a:t>2</a:t>
            </a:r>
            <a:r>
              <a:rPr lang="zh-CN" altLang="en-US" sz="2400" b="1">
                <a:sym typeface="+mn-ea"/>
              </a:rPr>
              <a:t>) Still </a:t>
            </a:r>
            <a:r>
              <a:rPr lang="zh-CN" altLang="en-US" sz="2000">
                <a:sym typeface="+mn-ea"/>
              </a:rPr>
              <a:t>adv. 仍然</a:t>
            </a:r>
            <a:endParaRPr lang="zh-CN" altLang="en-US" sz="2000">
              <a:sym typeface="+mn-ea"/>
            </a:endParaRPr>
          </a:p>
          <a:p>
            <a:pPr marL="342900" indent="-342900" algn="l">
              <a:buClrTx/>
              <a:buSzTx/>
              <a:buFont typeface="Wingdings" panose="05000000000000000000" charset="0"/>
              <a:buChar char="Ø"/>
            </a:pPr>
            <a:r>
              <a:rPr lang="en-US" sz="2400"/>
              <a:t>H</a:t>
            </a:r>
            <a:r>
              <a:rPr sz="2400"/>
              <a:t>e’s not out of the woods yet; he’s still in critical condition. We’re moving him to intensive care</a:t>
            </a:r>
            <a:r>
              <a:rPr lang="en-US" sz="2400"/>
              <a:t>.</a:t>
            </a:r>
            <a:r>
              <a:t>他还没有脱离危险，他的情况仍然危急。我们要把他转移到重症监护室</a:t>
            </a:r>
            <a:r>
              <a:rPr lang="zh-CN"/>
              <a:t>。</a:t>
            </a:r>
            <a:endParaRPr lang="zh-CN"/>
          </a:p>
          <a:p>
            <a:pPr marL="342900" indent="-342900" algn="l">
              <a:buClrTx/>
              <a:buSzTx/>
              <a:buFontTx/>
            </a:pPr>
            <a:r>
              <a:rPr lang="zh-CN" altLang="en-US" sz="2400" b="1">
                <a:solidFill>
                  <a:srgbClr val="002060"/>
                </a:solidFill>
              </a:rPr>
              <a:t>4. Until you come and sit awhile with me</a:t>
            </a:r>
            <a:endParaRPr lang="zh-CN" altLang="en-US" sz="2400" b="1">
              <a:solidFill>
                <a:srgbClr val="002060"/>
              </a:solidFill>
            </a:endParaRPr>
          </a:p>
          <a:p>
            <a:pPr algn="l">
              <a:buClrTx/>
              <a:buSzTx/>
              <a:buFontTx/>
            </a:pPr>
            <a:r>
              <a:rPr lang="zh-CN" altLang="en-US" sz="2400" b="1"/>
              <a:t> awhile  </a:t>
            </a:r>
            <a:r>
              <a:rPr lang="zh-CN" altLang="en-US" sz="2000"/>
              <a:t>adv,片刻;一会儿</a:t>
            </a:r>
            <a:endParaRPr lang="zh-CN" altLang="en-US" sz="2000"/>
          </a:p>
          <a:p>
            <a:pPr marL="342900" indent="-342900" algn="l">
              <a:buClrTx/>
              <a:buSzTx/>
              <a:buFont typeface="Wingdings" panose="05000000000000000000" charset="0"/>
              <a:buChar char="Ø"/>
            </a:pPr>
            <a:r>
              <a:rPr lang="zh-CN" altLang="en-US" sz="2400"/>
              <a:t>After dinner sit awhile, after supper walk a mile. </a:t>
            </a:r>
            <a:r>
              <a:rPr lang="zh-CN" altLang="en-US" sz="2000"/>
              <a:t>正餐后，休息片刻；晚餐后，步行一哩。</a:t>
            </a:r>
            <a:endParaRPr lang="zh-CN" altLang="en-US" sz="2000"/>
          </a:p>
          <a:p>
            <a:pPr marL="342900" indent="-342900" algn="l">
              <a:buClrTx/>
              <a:buSzTx/>
              <a:buFont typeface="Wingdings" panose="05000000000000000000" charset="0"/>
              <a:buChar char="Ø"/>
            </a:pPr>
            <a:r>
              <a:rPr lang="zh-CN" altLang="en-US" sz="2400"/>
              <a:t>Because we must trudge in the dust awhile, </a:t>
            </a:r>
            <a:r>
              <a:rPr lang="en-US" altLang="zh-CN" sz="2400"/>
              <a:t>s</a:t>
            </a:r>
            <a:r>
              <a:rPr lang="zh-CN" altLang="en-US" sz="2400">
                <a:sym typeface="+mn-ea"/>
              </a:rPr>
              <a:t>ome of us whimper that life's all wrong.But somehow, we live and our sky grows bright, </a:t>
            </a:r>
            <a:r>
              <a:rPr lang="en-US" altLang="zh-CN" sz="2400">
                <a:sym typeface="+mn-ea"/>
              </a:rPr>
              <a:t>a</a:t>
            </a:r>
            <a:r>
              <a:rPr lang="zh-CN" altLang="en-US" sz="2400">
                <a:sym typeface="+mn-ea"/>
              </a:rPr>
              <a:t>nd everything seems to work out all right. </a:t>
            </a:r>
            <a:r>
              <a:rPr lang="zh-CN" altLang="en-US" sz="2000"/>
              <a:t>只因我们要在泥尘中跋涉， 我们中的一些人就哀诉生活多磨难。 但我们挺过来了，守得云开见月明， 一切事都终得顺利解决。 </a:t>
            </a:r>
            <a:endParaRPr lang="zh-CN" altLang="en-US" sz="2000"/>
          </a:p>
        </p:txBody>
      </p:sp>
      <p:sp>
        <p:nvSpPr>
          <p:cNvPr id="52" name="文本框 51"/>
          <p:cNvSpPr txBox="1"/>
          <p:nvPr/>
        </p:nvSpPr>
        <p:spPr>
          <a:xfrm>
            <a:off x="157190" y="27226"/>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3-4</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blinds(horizontal)">
                                      <p:cBhvr>
                                        <p:cTn id="10" dur="500"/>
                                        <p:tgtEl>
                                          <p:spTgt spid="7">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blinds(horizontal)">
                                      <p:cBhvr>
                                        <p:cTn id="13" dur="500"/>
                                        <p:tgtEl>
                                          <p:spTgt spid="7">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blinds(horizontal)">
                                      <p:cBhvr>
                                        <p:cTn id="16" dur="500"/>
                                        <p:tgtEl>
                                          <p:spTgt spid="7">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Effect transition="in" filter="blinds(horizontal)">
                                      <p:cBhvr>
                                        <p:cTn id="19" dur="500"/>
                                        <p:tgtEl>
                                          <p:spTgt spid="7">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blinds(horizontal)">
                                      <p:cBhvr>
                                        <p:cTn id="22" dur="500"/>
                                        <p:tgtEl>
                                          <p:spTgt spid="7">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animEffect transition="in" filter="blinds(horizontal)">
                                      <p:cBhvr>
                                        <p:cTn id="25" dur="500"/>
                                        <p:tgtEl>
                                          <p:spTgt spid="7">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7">
                                            <p:txEl>
                                              <p:pRg st="9" end="9"/>
                                            </p:txEl>
                                          </p:spTgt>
                                        </p:tgtEl>
                                        <p:attrNameLst>
                                          <p:attrName>style.visibility</p:attrName>
                                        </p:attrNameLst>
                                      </p:cBhvr>
                                      <p:to>
                                        <p:strVal val="visible"/>
                                      </p:to>
                                    </p:set>
                                    <p:animEffect transition="in" filter="blinds(horizontal)">
                                      <p:cBhvr>
                                        <p:cTn id="30" dur="500"/>
                                        <p:tgtEl>
                                          <p:spTgt spid="7">
                                            <p:txEl>
                                              <p:pRg st="9" end="9"/>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animEffect transition="in" filter="blinds(horizontal)">
                                      <p:cBhvr>
                                        <p:cTn id="33" dur="500"/>
                                        <p:tgtEl>
                                          <p:spTgt spid="7">
                                            <p:txEl>
                                              <p:pRg st="10" end="10"/>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7">
                                            <p:txEl>
                                              <p:pRg st="11" end="11"/>
                                            </p:txEl>
                                          </p:spTgt>
                                        </p:tgtEl>
                                        <p:attrNameLst>
                                          <p:attrName>style.visibility</p:attrName>
                                        </p:attrNameLst>
                                      </p:cBhvr>
                                      <p:to>
                                        <p:strVal val="visible"/>
                                      </p:to>
                                    </p:set>
                                    <p:animEffect transition="in" filter="blinds(horizontal)">
                                      <p:cBhvr>
                                        <p:cTn id="36" dur="500"/>
                                        <p:tgtEl>
                                          <p:spTgt spid="7">
                                            <p:txEl>
                                              <p:pRg st="11" end="11"/>
                                            </p:txEl>
                                          </p:spTgt>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52"/>
                                        </p:tgtEl>
                                        <p:attrNameLst>
                                          <p:attrName>style.visibility</p:attrName>
                                        </p:attrNameLst>
                                      </p:cBhvr>
                                      <p:to>
                                        <p:strVal val="visible"/>
                                      </p:to>
                                    </p:set>
                                    <p:anim calcmode="lin" valueType="num">
                                      <p:cBhvr>
                                        <p:cTn id="40" dur="500" fill="hold"/>
                                        <p:tgtEl>
                                          <p:spTgt spid="52"/>
                                        </p:tgtEl>
                                        <p:attrNameLst>
                                          <p:attrName>ppt_w</p:attrName>
                                        </p:attrNameLst>
                                      </p:cBhvr>
                                      <p:tavLst>
                                        <p:tav tm="0">
                                          <p:val>
                                            <p:fltVal val="0"/>
                                          </p:val>
                                        </p:tav>
                                        <p:tav tm="100000">
                                          <p:val>
                                            <p:strVal val="#ppt_w"/>
                                          </p:val>
                                        </p:tav>
                                      </p:tavLst>
                                    </p:anim>
                                    <p:anim calcmode="lin" valueType="num">
                                      <p:cBhvr>
                                        <p:cTn id="41" dur="500" fill="hold"/>
                                        <p:tgtEl>
                                          <p:spTgt spid="52"/>
                                        </p:tgtEl>
                                        <p:attrNameLst>
                                          <p:attrName>ppt_h</p:attrName>
                                        </p:attrNameLst>
                                      </p:cBhvr>
                                      <p:tavLst>
                                        <p:tav tm="0">
                                          <p:val>
                                            <p:fltVal val="0"/>
                                          </p:val>
                                        </p:tav>
                                        <p:tav tm="100000">
                                          <p:val>
                                            <p:strVal val="#ppt_h"/>
                                          </p:val>
                                        </p:tav>
                                      </p:tavLst>
                                    </p:anim>
                                    <p:animEffect transition="in" filter="fade">
                                      <p:cBhvr>
                                        <p:cTn id="4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0"/>
            <a:ext cx="5032375" cy="549275"/>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026795" y="20320"/>
            <a:ext cx="2983865" cy="460375"/>
          </a:xfrm>
          <a:prstGeom prst="rect">
            <a:avLst/>
          </a:prstGeom>
          <a:noFill/>
        </p:spPr>
        <p:txBody>
          <a:bodyPr wrap="none" rtlCol="0" anchor="t">
            <a:spAutoFit/>
          </a:bodyPr>
          <a:p>
            <a:pPr algn="l"/>
            <a:r>
              <a:rPr lang="zh-CN" altLang="en-US" sz="2400" b="1" dirty="0">
                <a:solidFill>
                  <a:schemeClr val="bg1"/>
                </a:solidFill>
                <a:latin typeface="+mn-ea"/>
                <a:sym typeface="+mn-ea"/>
              </a:rPr>
              <a:t>Notes to the lyrics</a:t>
            </a:r>
            <a:endParaRPr lang="zh-CN" altLang="en-US" sz="2400" b="1" dirty="0">
              <a:solidFill>
                <a:schemeClr val="bg1"/>
              </a:solidFill>
              <a:latin typeface="+mn-ea"/>
              <a:sym typeface="+mn-ea"/>
            </a:endParaRPr>
          </a:p>
        </p:txBody>
      </p: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6" name="直接连接符 5"/>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7" name="文本框 6"/>
          <p:cNvSpPr txBox="1"/>
          <p:nvPr/>
        </p:nvSpPr>
        <p:spPr>
          <a:xfrm>
            <a:off x="413385" y="819150"/>
            <a:ext cx="11438890" cy="5384800"/>
          </a:xfrm>
          <a:prstGeom prst="rect">
            <a:avLst/>
          </a:prstGeom>
          <a:noFill/>
        </p:spPr>
        <p:txBody>
          <a:bodyPr wrap="square" rtlCol="0" anchor="t">
            <a:spAutoFit/>
          </a:bodyPr>
          <a:p>
            <a:r>
              <a:rPr lang="zh-CN" altLang="en-US" sz="2400" b="1">
                <a:solidFill>
                  <a:srgbClr val="002060"/>
                </a:solidFill>
              </a:rPr>
              <a:t>5. You raise me up, so I can stand on mountains</a:t>
            </a:r>
            <a:endParaRPr lang="zh-CN" altLang="en-US" sz="2400" b="1">
              <a:solidFill>
                <a:srgbClr val="002060"/>
              </a:solidFill>
            </a:endParaRPr>
          </a:p>
          <a:p>
            <a:pPr algn="l">
              <a:buClrTx/>
              <a:buSzTx/>
              <a:buFontTx/>
            </a:pPr>
            <a:r>
              <a:rPr lang="zh-CN" altLang="en-US" sz="2400" b="1"/>
              <a:t>raise sb up</a:t>
            </a:r>
            <a:r>
              <a:rPr lang="zh-CN" altLang="en-US" sz="2000">
                <a:sym typeface="+mn-ea"/>
              </a:rPr>
              <a:t>  引申义encourage or inspire，</a:t>
            </a:r>
            <a:r>
              <a:rPr lang="en-US" altLang="zh-CN" sz="2000">
                <a:sym typeface="+mn-ea"/>
              </a:rPr>
              <a:t>“</a:t>
            </a:r>
            <a:r>
              <a:rPr lang="zh-CN" altLang="en-US" sz="2000"/>
              <a:t>养育成人; 鼓舞...</a:t>
            </a:r>
            <a:r>
              <a:rPr lang="en-US" altLang="zh-CN" sz="2000"/>
              <a:t>”</a:t>
            </a:r>
            <a:endParaRPr lang="zh-CN" altLang="en-US" sz="2000"/>
          </a:p>
          <a:p>
            <a:pPr marL="342900" indent="-342900" algn="l">
              <a:buClrTx/>
              <a:buSzTx/>
              <a:buFont typeface="Wingdings" panose="05000000000000000000" charset="0"/>
              <a:buChar char="Ø"/>
            </a:pPr>
            <a:r>
              <a:rPr lang="zh-CN" altLang="en-US" sz="2400" b="1"/>
              <a:t> </a:t>
            </a:r>
            <a:r>
              <a:rPr lang="zh-CN" altLang="en-US" sz="2400"/>
              <a:t>In this way, I will repay the efforts my parents have made to raise me up. </a:t>
            </a:r>
            <a:r>
              <a:rPr lang="zh-CN" altLang="en-US" sz="2000"/>
              <a:t>我将会以这种方式报答父母对我的养育之恩。</a:t>
            </a:r>
            <a:endParaRPr lang="zh-CN" altLang="en-US" sz="2000"/>
          </a:p>
          <a:p>
            <a:r>
              <a:rPr lang="zh-CN" altLang="en-US" sz="2400" b="1">
                <a:solidFill>
                  <a:srgbClr val="002060"/>
                </a:solidFill>
              </a:rPr>
              <a:t>6. You raise me up, to walk on stormy seas</a:t>
            </a:r>
            <a:endParaRPr lang="zh-CN" altLang="en-US" sz="2400" b="1">
              <a:solidFill>
                <a:srgbClr val="002060"/>
              </a:solidFill>
            </a:endParaRPr>
          </a:p>
          <a:p>
            <a:pPr algn="l">
              <a:buClrTx/>
              <a:buSzTx/>
              <a:buFontTx/>
            </a:pPr>
            <a:r>
              <a:rPr lang="zh-CN" altLang="en-US" sz="2400" b="1"/>
              <a:t>stormy  </a:t>
            </a:r>
            <a:r>
              <a:rPr lang="zh-CN" altLang="en-US" sz="2000"/>
              <a:t>adj.有暴风雨(或暴风雪)的; 群情激愤的; 激烈争吵的</a:t>
            </a:r>
            <a:endParaRPr lang="zh-CN" altLang="en-US" sz="2000"/>
          </a:p>
          <a:p>
            <a:pPr marL="342900" indent="-342900" algn="l">
              <a:buClrTx/>
              <a:buSzTx/>
              <a:buFont typeface="Wingdings" panose="05000000000000000000" charset="0"/>
              <a:buChar char="Ø"/>
            </a:pPr>
            <a:r>
              <a:rPr lang="zh-CN" altLang="en-US" sz="2400"/>
              <a:t>The flight was cancelled due to the stormy weather. </a:t>
            </a:r>
            <a:r>
              <a:rPr lang="zh-CN" altLang="en-US" sz="2000"/>
              <a:t>由于暴风雨的天气，航班被取消了</a:t>
            </a:r>
            <a:endParaRPr lang="zh-CN" altLang="en-US" sz="2000"/>
          </a:p>
          <a:p>
            <a:r>
              <a:rPr lang="zh-CN" altLang="en-US" sz="2400" b="1">
                <a:solidFill>
                  <a:srgbClr val="002060"/>
                </a:solidFill>
              </a:rPr>
              <a:t>7. I am strong when I am on your shoulders</a:t>
            </a:r>
            <a:endParaRPr lang="zh-CN" altLang="en-US" sz="2400" b="1">
              <a:solidFill>
                <a:srgbClr val="002060"/>
              </a:solidFill>
            </a:endParaRPr>
          </a:p>
          <a:p>
            <a:pPr marL="342900" indent="-342900">
              <a:buFont typeface="Wingdings" panose="05000000000000000000" charset="0"/>
              <a:buChar char="Ø"/>
            </a:pPr>
            <a:r>
              <a:rPr lang="zh-CN" altLang="en-US" sz="2400" b="1"/>
              <a:t> </a:t>
            </a:r>
            <a:r>
              <a:rPr lang="zh-CN" altLang="en-US" sz="2400"/>
              <a:t>If I looked compared to others far, </a:t>
            </a:r>
            <a:r>
              <a:rPr lang="en-US" altLang="zh-CN" sz="2400"/>
              <a:t>it</a:t>
            </a:r>
            <a:r>
              <a:rPr lang="zh-CN" altLang="en-US" sz="2400"/>
              <a:t> is because I stand on giant's shoulder. </a:t>
            </a:r>
            <a:r>
              <a:rPr lang="zh-CN" altLang="en-US" sz="2000"/>
              <a:t>如果我看得比别人远，是因为我站在巨人的肩膀上。</a:t>
            </a:r>
            <a:endParaRPr lang="zh-CN" altLang="en-US" sz="2000"/>
          </a:p>
          <a:p>
            <a:pPr marL="342900" indent="-342900">
              <a:buFont typeface="Wingdings" panose="05000000000000000000" charset="0"/>
              <a:buChar char="Ø"/>
            </a:pPr>
            <a:r>
              <a:rPr lang="zh-CN" altLang="en-US" sz="2400"/>
              <a:t>Countries should follow the trend of the times, shoulder responsibility for development, meet challenges and risks, jointly promote global governance in cyberspace and strive to build a community with a shared future in cyberspace. </a:t>
            </a:r>
            <a:r>
              <a:rPr lang="zh-CN" altLang="en-US" sz="2000"/>
              <a:t>各国应该顺应时代潮流，承担发展责任，应对挑战和风险，共同推进网络空间全球治理，努力构建网络空间命运共同体。</a:t>
            </a:r>
            <a:r>
              <a:rPr lang="zh-CN" altLang="en-US" sz="1400" i="1"/>
              <a:t>shoulder  vt. 肩负，承担；shoulder the responsibility承担责任</a:t>
            </a:r>
            <a:endParaRPr lang="zh-CN" altLang="en-US" sz="1400" i="1"/>
          </a:p>
        </p:txBody>
      </p:sp>
      <p:sp>
        <p:nvSpPr>
          <p:cNvPr id="52" name="文本框 51"/>
          <p:cNvSpPr txBox="1"/>
          <p:nvPr/>
        </p:nvSpPr>
        <p:spPr>
          <a:xfrm>
            <a:off x="157190" y="27226"/>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3-4</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blinds(horizontal)">
                                      <p:cBhvr>
                                        <p:cTn id="10" dur="500"/>
                                        <p:tgtEl>
                                          <p:spTgt spid="7">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blinds(horizontal)">
                                      <p:cBhvr>
                                        <p:cTn id="15" dur="500"/>
                                        <p:tgtEl>
                                          <p:spTgt spid="7">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7">
                                            <p:txEl>
                                              <p:pRg st="5" end="5"/>
                                            </p:txEl>
                                          </p:spTgt>
                                        </p:tgtEl>
                                        <p:attrNameLst>
                                          <p:attrName>style.visibility</p:attrName>
                                        </p:attrNameLst>
                                      </p:cBhvr>
                                      <p:to>
                                        <p:strVal val="visible"/>
                                      </p:to>
                                    </p:set>
                                    <p:animEffect transition="in" filter="blinds(horizontal)">
                                      <p:cBhvr>
                                        <p:cTn id="18" dur="500"/>
                                        <p:tgtEl>
                                          <p:spTgt spid="7">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animEffect transition="in" filter="blinds(horizontal)">
                                      <p:cBhvr>
                                        <p:cTn id="23" dur="500"/>
                                        <p:tgtEl>
                                          <p:spTgt spid="7">
                                            <p:txEl>
                                              <p:pRg st="7" end="7"/>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7">
                                            <p:txEl>
                                              <p:pRg st="8" end="8"/>
                                            </p:txEl>
                                          </p:spTgt>
                                        </p:tgtEl>
                                        <p:attrNameLst>
                                          <p:attrName>style.visibility</p:attrName>
                                        </p:attrNameLst>
                                      </p:cBhvr>
                                      <p:to>
                                        <p:strVal val="visible"/>
                                      </p:to>
                                    </p:set>
                                    <p:animEffect transition="in" filter="blinds(horizontal)">
                                      <p:cBhvr>
                                        <p:cTn id="26" dur="500"/>
                                        <p:tgtEl>
                                          <p:spTgt spid="7">
                                            <p:txEl>
                                              <p:pRg st="8" end="8"/>
                                            </p:txEl>
                                          </p:spTgt>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52"/>
                                        </p:tgtEl>
                                        <p:attrNameLst>
                                          <p:attrName>style.visibility</p:attrName>
                                        </p:attrNameLst>
                                      </p:cBhvr>
                                      <p:to>
                                        <p:strVal val="visible"/>
                                      </p:to>
                                    </p:set>
                                    <p:anim calcmode="lin" valueType="num">
                                      <p:cBhvr>
                                        <p:cTn id="30" dur="500" fill="hold"/>
                                        <p:tgtEl>
                                          <p:spTgt spid="52"/>
                                        </p:tgtEl>
                                        <p:attrNameLst>
                                          <p:attrName>ppt_w</p:attrName>
                                        </p:attrNameLst>
                                      </p:cBhvr>
                                      <p:tavLst>
                                        <p:tav tm="0">
                                          <p:val>
                                            <p:fltVal val="0"/>
                                          </p:val>
                                        </p:tav>
                                        <p:tav tm="100000">
                                          <p:val>
                                            <p:strVal val="#ppt_w"/>
                                          </p:val>
                                        </p:tav>
                                      </p:tavLst>
                                    </p:anim>
                                    <p:anim calcmode="lin" valueType="num">
                                      <p:cBhvr>
                                        <p:cTn id="31" dur="500" fill="hold"/>
                                        <p:tgtEl>
                                          <p:spTgt spid="52"/>
                                        </p:tgtEl>
                                        <p:attrNameLst>
                                          <p:attrName>ppt_h</p:attrName>
                                        </p:attrNameLst>
                                      </p:cBhvr>
                                      <p:tavLst>
                                        <p:tav tm="0">
                                          <p:val>
                                            <p:fltVal val="0"/>
                                          </p:val>
                                        </p:tav>
                                        <p:tav tm="100000">
                                          <p:val>
                                            <p:strVal val="#ppt_h"/>
                                          </p:val>
                                        </p:tav>
                                      </p:tavLst>
                                    </p:anim>
                                    <p:animEffect transition="in" filter="fade">
                                      <p:cBhvr>
                                        <p:cTn id="3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0"/>
            <a:ext cx="5032375" cy="549275"/>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18" name="任意多边形 17"/>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421807"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605349"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026795" y="20320"/>
            <a:ext cx="2983865" cy="460375"/>
          </a:xfrm>
          <a:prstGeom prst="rect">
            <a:avLst/>
          </a:prstGeom>
          <a:noFill/>
        </p:spPr>
        <p:txBody>
          <a:bodyPr wrap="none" rtlCol="0" anchor="t">
            <a:spAutoFit/>
          </a:bodyPr>
          <a:p>
            <a:pPr algn="l"/>
            <a:r>
              <a:rPr lang="zh-CN" altLang="en-US" sz="2400" b="1" dirty="0">
                <a:solidFill>
                  <a:schemeClr val="bg1"/>
                </a:solidFill>
                <a:latin typeface="+mn-ea"/>
                <a:sym typeface="+mn-ea"/>
              </a:rPr>
              <a:t>Notes to the lyrics</a:t>
            </a:r>
            <a:endParaRPr lang="zh-CN" altLang="en-US" sz="2400" b="1" dirty="0">
              <a:solidFill>
                <a:schemeClr val="bg1"/>
              </a:solidFill>
              <a:latin typeface="+mn-ea"/>
              <a:sym typeface="+mn-ea"/>
            </a:endParaRPr>
          </a:p>
        </p:txBody>
      </p: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6" name="直接连接符 5"/>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8" name="文本框 7"/>
          <p:cNvSpPr txBox="1"/>
          <p:nvPr/>
        </p:nvSpPr>
        <p:spPr>
          <a:xfrm>
            <a:off x="134620" y="549275"/>
            <a:ext cx="4572000" cy="5908040"/>
          </a:xfrm>
          <a:prstGeom prst="rect">
            <a:avLst/>
          </a:prstGeom>
          <a:noFill/>
        </p:spPr>
        <p:txBody>
          <a:bodyPr wrap="square" rtlCol="0" anchor="t">
            <a:spAutoFit/>
          </a:bodyPr>
          <a:p>
            <a:r>
              <a:rPr lang="zh-CN" altLang="en-US" sz="2400" b="1"/>
              <a:t>Secret Gardan版还有</a:t>
            </a:r>
            <a:r>
              <a:rPr lang="zh-CN" altLang="en-US" sz="2400" b="1">
                <a:sym typeface="+mn-ea"/>
              </a:rPr>
              <a:t>下面</a:t>
            </a:r>
            <a:r>
              <a:rPr lang="zh-CN" altLang="en-US" sz="2400" b="1"/>
              <a:t>一段</a:t>
            </a:r>
            <a:endParaRPr lang="zh-CN" altLang="en-US" sz="2400" b="1"/>
          </a:p>
          <a:p>
            <a:r>
              <a:rPr lang="zh-CN" altLang="en-US" sz="2400" b="1">
                <a:solidFill>
                  <a:srgbClr val="002060"/>
                </a:solidFill>
              </a:rPr>
              <a:t>There is no life -                            </a:t>
            </a:r>
            <a:endParaRPr lang="zh-CN" altLang="en-US" sz="2400" b="1">
              <a:solidFill>
                <a:srgbClr val="002060"/>
              </a:solidFill>
            </a:endParaRPr>
          </a:p>
          <a:p>
            <a:r>
              <a:rPr lang="zh-CN" altLang="en-US" sz="2400" b="1">
                <a:solidFill>
                  <a:srgbClr val="002060"/>
                </a:solidFill>
              </a:rPr>
              <a:t>no life without its hunger;           </a:t>
            </a:r>
            <a:endParaRPr lang="zh-CN" altLang="en-US" sz="2400" b="1">
              <a:solidFill>
                <a:srgbClr val="002060"/>
              </a:solidFill>
            </a:endParaRPr>
          </a:p>
          <a:p>
            <a:r>
              <a:rPr lang="zh-CN" altLang="en-US" sz="2400" b="1">
                <a:solidFill>
                  <a:srgbClr val="002060"/>
                </a:solidFill>
              </a:rPr>
              <a:t>Each restless heart                     </a:t>
            </a:r>
            <a:endParaRPr lang="zh-CN" altLang="en-US" sz="2400" b="1">
              <a:solidFill>
                <a:srgbClr val="002060"/>
              </a:solidFill>
            </a:endParaRPr>
          </a:p>
          <a:p>
            <a:r>
              <a:rPr lang="zh-CN" altLang="en-US" sz="2400" b="1">
                <a:solidFill>
                  <a:srgbClr val="002060"/>
                </a:solidFill>
              </a:rPr>
              <a:t>beats so imperfectly;                   </a:t>
            </a:r>
            <a:endParaRPr lang="zh-CN" altLang="en-US" sz="2400" b="1">
              <a:solidFill>
                <a:srgbClr val="002060"/>
              </a:solidFill>
            </a:endParaRPr>
          </a:p>
          <a:p>
            <a:r>
              <a:rPr lang="zh-CN" altLang="en-US" sz="2400" b="1">
                <a:solidFill>
                  <a:srgbClr val="002060"/>
                </a:solidFill>
              </a:rPr>
              <a:t>But when you come                   </a:t>
            </a:r>
            <a:endParaRPr lang="zh-CN" altLang="en-US" sz="2400" b="1">
              <a:solidFill>
                <a:srgbClr val="002060"/>
              </a:solidFill>
            </a:endParaRPr>
          </a:p>
          <a:p>
            <a:r>
              <a:rPr lang="zh-CN" altLang="en-US" sz="2400" b="1">
                <a:solidFill>
                  <a:srgbClr val="002060"/>
                </a:solidFill>
              </a:rPr>
              <a:t> and I am filled with wonder,        </a:t>
            </a:r>
            <a:endParaRPr lang="zh-CN" altLang="en-US" sz="2400" b="1">
              <a:solidFill>
                <a:srgbClr val="002060"/>
              </a:solidFill>
            </a:endParaRPr>
          </a:p>
          <a:p>
            <a:r>
              <a:rPr lang="zh-CN" altLang="en-US" sz="2400" b="1">
                <a:solidFill>
                  <a:srgbClr val="002060"/>
                </a:solidFill>
              </a:rPr>
              <a:t>Sometimes, I think                      </a:t>
            </a:r>
            <a:endParaRPr lang="zh-CN" altLang="en-US" sz="2400" b="1">
              <a:solidFill>
                <a:srgbClr val="002060"/>
              </a:solidFill>
            </a:endParaRPr>
          </a:p>
          <a:p>
            <a:r>
              <a:rPr lang="zh-CN" altLang="en-US" sz="2400" b="1">
                <a:solidFill>
                  <a:srgbClr val="002060"/>
                </a:solidFill>
              </a:rPr>
              <a:t>I glimpse eternity. </a:t>
            </a:r>
            <a:endParaRPr lang="zh-CN" altLang="en-US" sz="2400" b="1"/>
          </a:p>
          <a:p>
            <a:r>
              <a:rPr lang="zh-CN" altLang="en-US" b="1"/>
              <a:t>世上没有——</a:t>
            </a:r>
            <a:endParaRPr lang="zh-CN" altLang="en-US" b="1"/>
          </a:p>
          <a:p>
            <a:r>
              <a:rPr lang="zh-CN" altLang="en-US" b="1"/>
              <a:t>没有失去热望的生命  </a:t>
            </a:r>
            <a:endParaRPr lang="zh-CN" altLang="en-US" b="1"/>
          </a:p>
          <a:p>
            <a:r>
              <a:rPr lang="zh-CN" altLang="en-US" b="1"/>
              <a:t>每颗悸动的心 </a:t>
            </a:r>
            <a:endParaRPr lang="zh-CN" altLang="en-US" b="1"/>
          </a:p>
          <a:p>
            <a:r>
              <a:rPr lang="zh-CN" altLang="en-US" b="1"/>
              <a:t>也都跳动得不那么完美</a:t>
            </a:r>
            <a:endParaRPr lang="zh-CN" altLang="en-US" b="1"/>
          </a:p>
          <a:p>
            <a:r>
              <a:rPr lang="zh-CN" altLang="en-US" b="1"/>
              <a:t>但是你的到来 </a:t>
            </a:r>
            <a:endParaRPr lang="zh-CN" altLang="en-US" b="1"/>
          </a:p>
          <a:p>
            <a:r>
              <a:rPr lang="zh-CN" altLang="en-US" b="1"/>
              <a:t>让我心中充满了奇迹</a:t>
            </a:r>
            <a:endParaRPr lang="zh-CN" altLang="en-US" b="1"/>
          </a:p>
          <a:p>
            <a:r>
              <a:rPr lang="zh-CN" altLang="en-US" b="1">
                <a:sym typeface="+mn-ea"/>
              </a:rPr>
              <a:t>甚至有时我认为 因为有你 </a:t>
            </a:r>
            <a:endParaRPr lang="zh-CN" altLang="en-US" b="1"/>
          </a:p>
          <a:p>
            <a:r>
              <a:rPr lang="zh-CN" altLang="en-US" b="1"/>
              <a:t>我瞥见了永恒</a:t>
            </a:r>
            <a:endParaRPr lang="zh-CN" altLang="en-US" b="1"/>
          </a:p>
          <a:p>
            <a:pPr marL="285750" indent="-285750">
              <a:buFont typeface="Wingdings" panose="05000000000000000000" charset="0"/>
              <a:buChar char="Ø"/>
            </a:pPr>
            <a:r>
              <a:rPr lang="zh-CN" altLang="en-US" b="1"/>
              <a:t> </a:t>
            </a:r>
            <a:r>
              <a:rPr lang="zh-CN" altLang="en-US" b="1" i="1">
                <a:solidFill>
                  <a:srgbClr val="002060"/>
                </a:solidFill>
              </a:rPr>
              <a:t>eternity /ɪˈtɜːnəti/ n. 来世；不朽；永恒</a:t>
            </a:r>
            <a:endParaRPr lang="zh-CN" altLang="en-US" b="1" i="1">
              <a:solidFill>
                <a:srgbClr val="002060"/>
              </a:solidFill>
            </a:endParaRPr>
          </a:p>
        </p:txBody>
      </p:sp>
      <p:pic>
        <p:nvPicPr>
          <p:cNvPr id="9" name="You Raise Me Up 感恩有您">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4706620" y="629285"/>
            <a:ext cx="7292975" cy="5599430"/>
          </a:xfrm>
          <a:prstGeom prst="rect">
            <a:avLst/>
          </a:prstGeom>
        </p:spPr>
      </p:pic>
    </p:spTree>
  </p:cSld>
  <p:clrMapOvr>
    <a:masterClrMapping/>
  </p:clrMapOvr>
  <p:transition spd="slow">
    <p:wipe/>
  </p:transition>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9"/>
                </p:tgtEl>
              </p:cMediaNode>
            </p:video>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594360" y="1422400"/>
            <a:ext cx="11132185" cy="3011170"/>
            <a:chOff x="1703943" y="2324178"/>
            <a:chExt cx="2644657" cy="2930370"/>
          </a:xfrm>
        </p:grpSpPr>
        <p:sp>
          <p:nvSpPr>
            <p:cNvPr id="25" name="矩形: 剪去单角 437"/>
            <p:cNvSpPr/>
            <p:nvPr/>
          </p:nvSpPr>
          <p:spPr>
            <a:xfrm>
              <a:off x="1703943" y="2324178"/>
              <a:ext cx="2644655" cy="2930370"/>
            </a:xfrm>
            <a:prstGeom prst="snip1Rect">
              <a:avLst>
                <a:gd name="adj" fmla="val 29383"/>
              </a:avLst>
            </a:prstGeom>
            <a:solidFill>
              <a:schemeClr val="bg1"/>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6" name="矩形 25"/>
            <p:cNvSpPr/>
            <p:nvPr/>
          </p:nvSpPr>
          <p:spPr>
            <a:xfrm>
              <a:off x="1703944" y="5140390"/>
              <a:ext cx="2644655" cy="114158"/>
            </a:xfrm>
            <a:prstGeom prst="rect">
              <a:avLst/>
            </a:prstGeom>
            <a:solidFill>
              <a:schemeClr val="tx1">
                <a:lumMod val="60000"/>
                <a:lumOff val="40000"/>
              </a:schemeClr>
            </a:solidFill>
            <a:ln w="3175">
              <a:noFill/>
              <a:prstDash val="solid"/>
              <a:round/>
            </a:ln>
            <a:effectLst/>
          </p:spPr>
          <p:txBody>
            <a:bodyPr anchor="ctr"/>
            <a:p>
              <a:pPr algn="ctr"/>
            </a:p>
          </p:txBody>
        </p:sp>
        <p:sp>
          <p:nvSpPr>
            <p:cNvPr id="12" name="任意多边形: 形状 438"/>
            <p:cNvSpPr/>
            <p:nvPr/>
          </p:nvSpPr>
          <p:spPr bwMode="auto">
            <a:xfrm>
              <a:off x="3681365" y="2324178"/>
              <a:ext cx="667235" cy="66723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tx1">
                <a:lumMod val="60000"/>
                <a:lumOff val="40000"/>
              </a:schemeClr>
            </a:solidFill>
            <a:ln w="3175">
              <a:noFill/>
              <a:prstDash val="solid"/>
              <a:round/>
            </a:ln>
            <a:effectLst/>
          </p:spPr>
          <p:txBody>
            <a:bodyPr vert="horz" wrap="square" lIns="121920" tIns="60960" rIns="121920" bIns="60960" anchor="t" anchorCtr="0" compatLnSpc="1">
              <a:normAutofit/>
            </a:bodyPr>
            <a:p>
              <a:pPr lvl="0" algn="r"/>
              <a:r>
                <a:rPr lang="zh-CN" altLang="en-US" sz="2000" b="1" dirty="0">
                  <a:solidFill>
                    <a:schemeClr val="bg1"/>
                  </a:solidFill>
                </a:rPr>
                <a:t>英</a:t>
              </a:r>
              <a:endParaRPr lang="zh-CN" altLang="en-US" sz="2000" b="1" dirty="0">
                <a:solidFill>
                  <a:schemeClr val="bg1"/>
                </a:solidFill>
              </a:endParaRPr>
            </a:p>
          </p:txBody>
        </p:sp>
      </p:grpSp>
      <p:grpSp>
        <p:nvGrpSpPr>
          <p:cNvPr id="9" name="组合 8"/>
          <p:cNvGrpSpPr/>
          <p:nvPr/>
        </p:nvGrpSpPr>
        <p:grpSpPr>
          <a:xfrm>
            <a:off x="533400" y="4585335"/>
            <a:ext cx="11193145" cy="2145030"/>
            <a:chOff x="4669152" y="2204864"/>
            <a:chExt cx="2853697" cy="3161994"/>
          </a:xfrm>
        </p:grpSpPr>
        <p:sp>
          <p:nvSpPr>
            <p:cNvPr id="10" name="矩形: 剪去单角 444"/>
            <p:cNvSpPr/>
            <p:nvPr/>
          </p:nvSpPr>
          <p:spPr>
            <a:xfrm>
              <a:off x="4669152" y="2204864"/>
              <a:ext cx="2853695" cy="3161994"/>
            </a:xfrm>
            <a:prstGeom prst="snip1Rect">
              <a:avLst>
                <a:gd name="adj" fmla="val 29383"/>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1" name="矩形 10"/>
            <p:cNvSpPr/>
            <p:nvPr/>
          </p:nvSpPr>
          <p:spPr>
            <a:xfrm>
              <a:off x="4669153" y="5243677"/>
              <a:ext cx="2853695" cy="123181"/>
            </a:xfrm>
            <a:prstGeom prst="rect">
              <a:avLst/>
            </a:prstGeom>
            <a:solidFill>
              <a:schemeClr val="accent1"/>
            </a:solidFill>
            <a:ln w="3175">
              <a:noFill/>
              <a:prstDash val="solid"/>
              <a:round/>
            </a:ln>
            <a:effectLst/>
          </p:spPr>
          <p:txBody>
            <a:bodyPr anchor="ctr"/>
            <a:p>
              <a:pPr algn="ctr"/>
            </a:p>
          </p:txBody>
        </p:sp>
        <p:sp>
          <p:nvSpPr>
            <p:cNvPr id="31" name="任意多边形: 形状 445"/>
            <p:cNvSpPr/>
            <p:nvPr/>
          </p:nvSpPr>
          <p:spPr bwMode="auto">
            <a:xfrm>
              <a:off x="6802874" y="2204864"/>
              <a:ext cx="719975" cy="71997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1"/>
            </a:solidFill>
            <a:ln w="3175">
              <a:noFill/>
              <a:prstDash val="solid"/>
              <a:round/>
            </a:ln>
            <a:effectLst/>
          </p:spPr>
          <p:txBody>
            <a:bodyPr vert="horz" wrap="square" lIns="121920" tIns="60960" rIns="121920" bIns="60960" anchor="t" anchorCtr="0" compatLnSpc="1">
              <a:normAutofit/>
            </a:bodyPr>
            <a:p>
              <a:pPr lvl="0" algn="r"/>
              <a:r>
                <a:rPr lang="zh-CN" altLang="zh-CN" sz="2000" b="1" dirty="0">
                  <a:solidFill>
                    <a:schemeClr val="bg1"/>
                  </a:solidFill>
                </a:rPr>
                <a:t>释义</a:t>
              </a:r>
              <a:endParaRPr lang="zh-CN" altLang="zh-CN" sz="2000" b="1" dirty="0">
                <a:solidFill>
                  <a:schemeClr val="bg1"/>
                </a:solidFill>
              </a:endParaRPr>
            </a:p>
          </p:txBody>
        </p:sp>
      </p:grpSp>
      <p:sp>
        <p:nvSpPr>
          <p:cNvPr id="14" name="任意多边形 13"/>
          <p:cNvSpPr/>
          <p:nvPr/>
        </p:nvSpPr>
        <p:spPr>
          <a:xfrm>
            <a:off x="-133985" y="0"/>
            <a:ext cx="5032375" cy="549275"/>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026160" y="79375"/>
            <a:ext cx="3644900" cy="460375"/>
          </a:xfrm>
          <a:prstGeom prst="rect">
            <a:avLst/>
          </a:prstGeom>
          <a:noFill/>
        </p:spPr>
        <p:txBody>
          <a:bodyPr wrap="square" rtlCol="0" anchor="t">
            <a:spAutoFit/>
          </a:bodyPr>
          <a:p>
            <a:pPr algn="l"/>
            <a:r>
              <a:rPr lang="zh-CN" altLang="en-US" sz="2400" b="1" dirty="0">
                <a:solidFill>
                  <a:schemeClr val="bg1"/>
                </a:solidFill>
                <a:latin typeface="+mn-ea"/>
                <a:sym typeface="+mn-ea"/>
              </a:rPr>
              <a:t> </a:t>
            </a:r>
            <a:r>
              <a:rPr lang="en-US" altLang="zh-CN" sz="2400" b="1" dirty="0">
                <a:solidFill>
                  <a:schemeClr val="bg1"/>
                </a:solidFill>
                <a:latin typeface="+mn-ea"/>
                <a:sym typeface="+mn-ea"/>
              </a:rPr>
              <a:t>T</a:t>
            </a:r>
            <a:r>
              <a:rPr lang="zh-CN" altLang="en-US" sz="2400" b="1" dirty="0">
                <a:solidFill>
                  <a:schemeClr val="bg1"/>
                </a:solidFill>
                <a:latin typeface="+mn-ea"/>
                <a:sym typeface="+mn-ea"/>
              </a:rPr>
              <a:t>he hymn</a:t>
            </a:r>
            <a:r>
              <a:rPr lang="en-US" altLang="zh-CN" sz="2400" b="1" dirty="0">
                <a:solidFill>
                  <a:schemeClr val="bg1"/>
                </a:solidFill>
                <a:latin typeface="+mn-ea"/>
                <a:sym typeface="+mn-ea"/>
              </a:rPr>
              <a:t>s to heroes</a:t>
            </a:r>
            <a:r>
              <a:rPr lang="zh-CN" altLang="en-US" sz="2400" b="1" dirty="0">
                <a:solidFill>
                  <a:schemeClr val="bg1"/>
                </a:solidFill>
                <a:latin typeface="+mn-ea"/>
                <a:sym typeface="+mn-ea"/>
              </a:rPr>
              <a:t> </a:t>
            </a:r>
            <a:endParaRPr lang="zh-CN" altLang="en-US" sz="2400" b="1" dirty="0">
              <a:solidFill>
                <a:schemeClr val="bg1"/>
              </a:solidFill>
              <a:latin typeface="+mn-ea"/>
              <a:sym typeface="+mn-ea"/>
            </a:endParaRPr>
          </a:p>
        </p:txBody>
      </p: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6" name="直接连接符 5"/>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7" name="文本框 6"/>
          <p:cNvSpPr txBox="1"/>
          <p:nvPr/>
        </p:nvSpPr>
        <p:spPr>
          <a:xfrm>
            <a:off x="747395" y="1422400"/>
            <a:ext cx="11318240" cy="2922905"/>
          </a:xfrm>
          <a:prstGeom prst="rect">
            <a:avLst/>
          </a:prstGeom>
          <a:noFill/>
        </p:spPr>
        <p:txBody>
          <a:bodyPr wrap="square" rtlCol="0" anchor="t">
            <a:spAutoFit/>
          </a:bodyPr>
          <a:p>
            <a:pPr algn="ctr"/>
            <a:r>
              <a:rPr lang="zh-CN" altLang="en-US" sz="2400" b="1"/>
              <a:t>A firefighter</a:t>
            </a:r>
            <a:r>
              <a:rPr lang="en-US" altLang="zh-CN" sz="2400" b="1"/>
              <a:t>'</a:t>
            </a:r>
            <a:r>
              <a:rPr lang="zh-CN" altLang="en-US" sz="2400" b="1"/>
              <a:t>s </a:t>
            </a:r>
            <a:r>
              <a:rPr lang="zh-CN" altLang="en-US" sz="2400" b="1">
                <a:solidFill>
                  <a:srgbClr val="002060"/>
                </a:solidFill>
              </a:rPr>
              <a:t>Pledge</a:t>
            </a:r>
            <a:endParaRPr lang="zh-CN" altLang="en-US" sz="2000" b="1"/>
          </a:p>
          <a:p>
            <a:r>
              <a:rPr lang="zh-CN" altLang="en-US" sz="2000" b="1"/>
              <a:t>I promise concern for others.</a:t>
            </a:r>
            <a:endParaRPr lang="zh-CN" altLang="en-US" sz="2000" b="1"/>
          </a:p>
          <a:p>
            <a:r>
              <a:rPr lang="zh-CN" altLang="en-US" sz="2000" b="1"/>
              <a:t>  A willingness to help all those in need.</a:t>
            </a:r>
            <a:endParaRPr lang="zh-CN" altLang="en-US" sz="2000" b="1"/>
          </a:p>
          <a:p>
            <a:r>
              <a:rPr lang="zh-CN" altLang="en-US" sz="2000" b="1"/>
              <a:t>I promise courage - courage to face an</a:t>
            </a:r>
            <a:r>
              <a:rPr lang="en-US" altLang="zh-CN" sz="2000" b="1"/>
              <a:t>d</a:t>
            </a:r>
            <a:r>
              <a:rPr lang="zh-CN" altLang="en-US" sz="2000" b="1"/>
              <a:t> </a:t>
            </a:r>
            <a:r>
              <a:rPr lang="zh-CN" altLang="en-US" sz="2000" b="1">
                <a:solidFill>
                  <a:srgbClr val="002060"/>
                </a:solidFill>
              </a:rPr>
              <a:t>conquer</a:t>
            </a:r>
            <a:r>
              <a:rPr lang="zh-CN" altLang="en-US" sz="2000" b="1"/>
              <a:t> my fears.</a:t>
            </a:r>
            <a:endParaRPr lang="zh-CN" altLang="en-US" sz="2000" b="1"/>
          </a:p>
          <a:p>
            <a:r>
              <a:rPr lang="zh-CN" altLang="en-US" sz="2000" b="1"/>
              <a:t>  Courage to share and </a:t>
            </a:r>
            <a:r>
              <a:rPr lang="zh-CN" altLang="en-US" sz="2000" b="1">
                <a:solidFill>
                  <a:srgbClr val="002060"/>
                </a:solidFill>
              </a:rPr>
              <a:t>endure</a:t>
            </a:r>
            <a:r>
              <a:rPr lang="zh-CN" altLang="en-US" sz="2000" b="1"/>
              <a:t> the </a:t>
            </a:r>
            <a:r>
              <a:rPr lang="zh-CN" altLang="en-US" sz="2000" b="1">
                <a:solidFill>
                  <a:srgbClr val="002060"/>
                </a:solidFill>
              </a:rPr>
              <a:t>ordeal </a:t>
            </a:r>
            <a:r>
              <a:rPr lang="zh-CN" altLang="en-US" sz="2000" b="1"/>
              <a:t>of those who need me.</a:t>
            </a:r>
            <a:endParaRPr lang="zh-CN" altLang="en-US" sz="2000" b="1"/>
          </a:p>
          <a:p>
            <a:r>
              <a:rPr lang="zh-CN" altLang="en-US" sz="2000" b="1"/>
              <a:t>I promise strength - strength of heart to bear </a:t>
            </a:r>
            <a:r>
              <a:rPr lang="zh-CN" altLang="en-US" sz="2000" b="1">
                <a:solidFill>
                  <a:srgbClr val="002060"/>
                </a:solidFill>
              </a:rPr>
              <a:t>whatever burdens might be placed upon me</a:t>
            </a:r>
            <a:r>
              <a:rPr lang="zh-CN" altLang="en-US" sz="2000" b="1"/>
              <a:t>.</a:t>
            </a:r>
            <a:endParaRPr lang="zh-CN" altLang="en-US" sz="2000" b="1"/>
          </a:p>
          <a:p>
            <a:r>
              <a:rPr lang="zh-CN" altLang="en-US" sz="2000" b="1"/>
              <a:t>  Strength of body to deliver to safety all those placed within my care.</a:t>
            </a:r>
            <a:endParaRPr lang="zh-CN" altLang="en-US" sz="2000" b="1"/>
          </a:p>
          <a:p>
            <a:r>
              <a:rPr lang="zh-CN" altLang="en-US" sz="2000" b="1"/>
              <a:t>I promise the wisdom to lead, the </a:t>
            </a:r>
            <a:r>
              <a:rPr lang="zh-CN" altLang="en-US" sz="2000" b="1">
                <a:solidFill>
                  <a:srgbClr val="002060"/>
                </a:solidFill>
              </a:rPr>
              <a:t>compassion</a:t>
            </a:r>
            <a:r>
              <a:rPr lang="zh-CN" altLang="en-US" sz="2000" b="1"/>
              <a:t> to comfort,</a:t>
            </a:r>
            <a:endParaRPr lang="zh-CN" altLang="en-US" sz="2000" b="1"/>
          </a:p>
          <a:p>
            <a:r>
              <a:rPr lang="zh-CN" altLang="en-US" sz="2000" b="1"/>
              <a:t>  and the love to serve unselfishly </a:t>
            </a:r>
            <a:r>
              <a:rPr lang="zh-CN" altLang="en-US" sz="2000" b="1">
                <a:solidFill>
                  <a:srgbClr val="002060"/>
                </a:solidFill>
              </a:rPr>
              <a:t>whenever I am called</a:t>
            </a:r>
            <a:r>
              <a:rPr lang="en-US" altLang="zh-CN" sz="2000" b="1">
                <a:solidFill>
                  <a:srgbClr val="002060"/>
                </a:solidFill>
              </a:rPr>
              <a:t>.</a:t>
            </a:r>
            <a:endParaRPr lang="en-US" altLang="zh-CN" sz="2000" b="1">
              <a:solidFill>
                <a:srgbClr val="002060"/>
              </a:solidFill>
            </a:endParaRPr>
          </a:p>
        </p:txBody>
      </p:sp>
      <p:sp>
        <p:nvSpPr>
          <p:cNvPr id="8" name="文本框 7"/>
          <p:cNvSpPr txBox="1"/>
          <p:nvPr/>
        </p:nvSpPr>
        <p:spPr>
          <a:xfrm>
            <a:off x="720090" y="4780915"/>
            <a:ext cx="11006455" cy="1753235"/>
          </a:xfrm>
          <a:prstGeom prst="rect">
            <a:avLst/>
          </a:prstGeom>
          <a:noFill/>
        </p:spPr>
        <p:txBody>
          <a:bodyPr wrap="square" rtlCol="0" anchor="t">
            <a:spAutoFit/>
          </a:bodyPr>
          <a:p>
            <a:pPr marL="285750" indent="-285750">
              <a:buFont typeface="Wingdings" panose="05000000000000000000" charset="0"/>
              <a:buChar char="Ø"/>
            </a:pPr>
            <a:r>
              <a:rPr lang="en-US" altLang="zh-CN" b="1"/>
              <a:t>p</a:t>
            </a:r>
            <a:r>
              <a:rPr lang="zh-CN" altLang="en-US" b="1"/>
              <a:t>ledge  /pledʒ/  n. 保证，誓言    vt. 保证，许诺</a:t>
            </a:r>
            <a:endParaRPr lang="zh-CN" altLang="en-US" b="1"/>
          </a:p>
          <a:p>
            <a:pPr marL="285750" indent="-285750">
              <a:buFont typeface="Wingdings" panose="05000000000000000000" charset="0"/>
              <a:buChar char="Ø"/>
            </a:pPr>
            <a:r>
              <a:rPr lang="zh-CN" altLang="en-US" b="1"/>
              <a:t>conquer /ˈkɒŋkə(r)/ vt. 战胜，征服；攻克，攻取  vi. 胜利；得胜</a:t>
            </a:r>
            <a:endParaRPr lang="zh-CN" altLang="en-US" b="1"/>
          </a:p>
          <a:p>
            <a:pPr marL="285750" indent="-285750">
              <a:buFont typeface="Wingdings" panose="05000000000000000000" charset="0"/>
              <a:buChar char="Ø"/>
            </a:pPr>
            <a:r>
              <a:rPr lang="zh-CN" altLang="en-US" b="1"/>
              <a:t>endure /ɪnˈdjʊə(r)/ v. 忍耐；容忍；持续</a:t>
            </a:r>
            <a:endParaRPr lang="zh-CN" altLang="en-US" b="1"/>
          </a:p>
          <a:p>
            <a:pPr marL="285750" indent="-285750">
              <a:buFont typeface="Wingdings" panose="05000000000000000000" charset="0"/>
              <a:buChar char="Ø"/>
            </a:pPr>
            <a:r>
              <a:rPr lang="zh-CN" altLang="en-US" b="1"/>
              <a:t>ordeal /ɔːˈdiːl / n. 折磨；严酷的考验；痛苦的经验</a:t>
            </a:r>
            <a:endParaRPr lang="zh-CN" altLang="en-US" b="1"/>
          </a:p>
          <a:p>
            <a:pPr marL="285750" indent="-285750">
              <a:buFont typeface="Wingdings" panose="05000000000000000000" charset="0"/>
              <a:buChar char="Ø"/>
            </a:pPr>
            <a:r>
              <a:rPr lang="zh-CN" altLang="en-US" b="1"/>
              <a:t>compassion /kəmˈpæʃn/ n. 同情；怜悯</a:t>
            </a:r>
            <a:endParaRPr lang="zh-CN" altLang="en-US" b="1"/>
          </a:p>
          <a:p>
            <a:pPr marL="285750" indent="-285750">
              <a:buFont typeface="Wingdings" panose="05000000000000000000" charset="0"/>
              <a:buChar char="Ø"/>
            </a:pPr>
            <a:r>
              <a:rPr lang="zh-CN" altLang="en-US" b="1"/>
              <a:t>whatever</a:t>
            </a:r>
            <a:r>
              <a:rPr lang="zh-CN" altLang="en-US" b="1">
                <a:sym typeface="+mn-ea"/>
              </a:rPr>
              <a:t>引导宾语从句</a:t>
            </a:r>
            <a:r>
              <a:rPr lang="en-US" altLang="zh-CN" b="1"/>
              <a:t>, whenever=no matter when引导</a:t>
            </a:r>
            <a:r>
              <a:rPr lang="zh-CN" altLang="en-US" b="1"/>
              <a:t>让步状语</a:t>
            </a:r>
            <a:r>
              <a:rPr lang="en-US" altLang="zh-CN" b="1"/>
              <a:t>从句, </a:t>
            </a:r>
            <a:r>
              <a:rPr lang="zh-CN" altLang="en-US" b="1"/>
              <a:t>意为</a:t>
            </a:r>
            <a:r>
              <a:rPr lang="en-US" altLang="zh-CN" b="1"/>
              <a:t> “</a:t>
            </a:r>
            <a:r>
              <a:rPr lang="zh-CN" altLang="en-US" b="1"/>
              <a:t>无论</a:t>
            </a:r>
            <a:r>
              <a:rPr lang="en-US" altLang="zh-CN" b="1"/>
              <a:t>...</a:t>
            </a:r>
            <a:r>
              <a:rPr lang="zh-CN" altLang="en-US" b="1"/>
              <a:t>；不管</a:t>
            </a:r>
            <a:r>
              <a:rPr lang="en-US" altLang="zh-CN" b="1"/>
              <a:t>...” </a:t>
            </a:r>
            <a:r>
              <a:rPr lang="zh-CN" altLang="en-US" b="1"/>
              <a:t>。</a:t>
            </a:r>
            <a:endParaRPr lang="zh-CN" altLang="en-US" b="1"/>
          </a:p>
        </p:txBody>
      </p:sp>
      <p:sp>
        <p:nvSpPr>
          <p:cNvPr id="13" name="文本框 12"/>
          <p:cNvSpPr txBox="1"/>
          <p:nvPr/>
        </p:nvSpPr>
        <p:spPr>
          <a:xfrm>
            <a:off x="1188085" y="549275"/>
            <a:ext cx="10538460" cy="829945"/>
          </a:xfrm>
          <a:prstGeom prst="rect">
            <a:avLst/>
          </a:prstGeom>
          <a:noFill/>
        </p:spPr>
        <p:txBody>
          <a:bodyPr wrap="square" rtlCol="0">
            <a:spAutoFit/>
          </a:bodyPr>
          <a:p>
            <a:r>
              <a:rPr lang="en-US" altLang="zh-CN" sz="2400" b="1">
                <a:solidFill>
                  <a:srgbClr val="002060"/>
                </a:solidFill>
              </a:rPr>
              <a:t>In face of the COVID-19 epidemic, doctors are just like firefighters, putting their pledges into actions.</a:t>
            </a:r>
            <a:endParaRPr lang="en-US" altLang="zh-CN" sz="2400" b="1">
              <a:solidFill>
                <a:srgbClr val="002060"/>
              </a:solidFill>
            </a:endParaRPr>
          </a:p>
        </p:txBody>
      </p:sp>
      <p:sp>
        <p:nvSpPr>
          <p:cNvPr id="52" name="文本框 51"/>
          <p:cNvSpPr txBox="1"/>
          <p:nvPr/>
        </p:nvSpPr>
        <p:spPr>
          <a:xfrm>
            <a:off x="165762" y="-79"/>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04</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15" name="任意多边形 14"/>
          <p:cNvSpPr/>
          <p:nvPr/>
        </p:nvSpPr>
        <p:spPr>
          <a:xfrm>
            <a:off x="594372" y="-1"/>
            <a:ext cx="278918" cy="723901"/>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500" fill="hold"/>
                                        <p:tgtEl>
                                          <p:spTgt spid="57"/>
                                        </p:tgtEl>
                                        <p:attrNameLst>
                                          <p:attrName>ppt_w</p:attrName>
                                        </p:attrNameLst>
                                      </p:cBhvr>
                                      <p:tavLst>
                                        <p:tav tm="0">
                                          <p:val>
                                            <p:fltVal val="0"/>
                                          </p:val>
                                        </p:tav>
                                        <p:tav tm="100000">
                                          <p:val>
                                            <p:strVal val="#ppt_w"/>
                                          </p:val>
                                        </p:tav>
                                      </p:tavLst>
                                    </p:anim>
                                    <p:anim calcmode="lin" valueType="num">
                                      <p:cBhvr>
                                        <p:cTn id="20" dur="500" fill="hold"/>
                                        <p:tgtEl>
                                          <p:spTgt spid="57"/>
                                        </p:tgtEl>
                                        <p:attrNameLst>
                                          <p:attrName>ppt_h</p:attrName>
                                        </p:attrNameLst>
                                      </p:cBhvr>
                                      <p:tavLst>
                                        <p:tav tm="0">
                                          <p:val>
                                            <p:fltVal val="0"/>
                                          </p:val>
                                        </p:tav>
                                        <p:tav tm="100000">
                                          <p:val>
                                            <p:strVal val="#ppt_h"/>
                                          </p:val>
                                        </p:tav>
                                      </p:tavLst>
                                    </p:anim>
                                    <p:animEffect transition="in" filter="fade">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ox(in)">
                                      <p:cBhvr>
                                        <p:cTn id="3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7" grpId="1"/>
      <p:bldP spid="5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594360" y="723900"/>
            <a:ext cx="11132185" cy="3371850"/>
            <a:chOff x="1703943" y="2324178"/>
            <a:chExt cx="2644657" cy="2930370"/>
          </a:xfrm>
        </p:grpSpPr>
        <p:sp>
          <p:nvSpPr>
            <p:cNvPr id="25" name="矩形: 剪去单角 437"/>
            <p:cNvSpPr/>
            <p:nvPr/>
          </p:nvSpPr>
          <p:spPr>
            <a:xfrm>
              <a:off x="1703943" y="2324178"/>
              <a:ext cx="2644655" cy="2930370"/>
            </a:xfrm>
            <a:prstGeom prst="snip1Rect">
              <a:avLst>
                <a:gd name="adj" fmla="val 29383"/>
              </a:avLst>
            </a:prstGeom>
            <a:solidFill>
              <a:schemeClr val="bg1"/>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6" name="矩形 25"/>
            <p:cNvSpPr/>
            <p:nvPr/>
          </p:nvSpPr>
          <p:spPr>
            <a:xfrm>
              <a:off x="1703944" y="5140390"/>
              <a:ext cx="2644655" cy="114158"/>
            </a:xfrm>
            <a:prstGeom prst="rect">
              <a:avLst/>
            </a:prstGeom>
            <a:solidFill>
              <a:schemeClr val="tx1">
                <a:lumMod val="60000"/>
                <a:lumOff val="40000"/>
              </a:schemeClr>
            </a:solidFill>
            <a:ln w="3175">
              <a:noFill/>
              <a:prstDash val="solid"/>
              <a:round/>
            </a:ln>
            <a:effectLst/>
          </p:spPr>
          <p:txBody>
            <a:bodyPr anchor="ctr"/>
            <a:p>
              <a:pPr algn="ctr"/>
            </a:p>
          </p:txBody>
        </p:sp>
        <p:sp>
          <p:nvSpPr>
            <p:cNvPr id="12" name="任意多边形: 形状 438"/>
            <p:cNvSpPr/>
            <p:nvPr/>
          </p:nvSpPr>
          <p:spPr bwMode="auto">
            <a:xfrm>
              <a:off x="3681365" y="2324178"/>
              <a:ext cx="667235" cy="66723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tx1">
                <a:lumMod val="60000"/>
                <a:lumOff val="40000"/>
              </a:schemeClr>
            </a:solidFill>
            <a:ln w="3175">
              <a:noFill/>
              <a:prstDash val="solid"/>
              <a:round/>
            </a:ln>
            <a:effectLst/>
          </p:spPr>
          <p:txBody>
            <a:bodyPr vert="horz" wrap="square" lIns="121920" tIns="60960" rIns="121920" bIns="60960" anchor="t" anchorCtr="0" compatLnSpc="1">
              <a:normAutofit/>
            </a:bodyPr>
            <a:p>
              <a:pPr lvl="0" algn="r"/>
              <a:r>
                <a:rPr lang="zh-CN" altLang="en-US" sz="2000" b="1" dirty="0">
                  <a:solidFill>
                    <a:schemeClr val="bg1"/>
                  </a:solidFill>
                </a:rPr>
                <a:t>英</a:t>
              </a:r>
              <a:endParaRPr lang="zh-CN" altLang="en-US" sz="2000" b="1" dirty="0">
                <a:solidFill>
                  <a:schemeClr val="bg1"/>
                </a:solidFill>
              </a:endParaRPr>
            </a:p>
          </p:txBody>
        </p:sp>
      </p:grpSp>
      <p:grpSp>
        <p:nvGrpSpPr>
          <p:cNvPr id="9" name="组合 8"/>
          <p:cNvGrpSpPr/>
          <p:nvPr/>
        </p:nvGrpSpPr>
        <p:grpSpPr>
          <a:xfrm>
            <a:off x="566420" y="4409440"/>
            <a:ext cx="11193145" cy="2145030"/>
            <a:chOff x="4669152" y="2204864"/>
            <a:chExt cx="2853697" cy="3161994"/>
          </a:xfrm>
        </p:grpSpPr>
        <p:sp>
          <p:nvSpPr>
            <p:cNvPr id="10" name="矩形: 剪去单角 444"/>
            <p:cNvSpPr/>
            <p:nvPr/>
          </p:nvSpPr>
          <p:spPr>
            <a:xfrm>
              <a:off x="4669152" y="2204864"/>
              <a:ext cx="2853695" cy="3161994"/>
            </a:xfrm>
            <a:prstGeom prst="snip1Rect">
              <a:avLst>
                <a:gd name="adj" fmla="val 29383"/>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1" name="矩形 10"/>
            <p:cNvSpPr/>
            <p:nvPr/>
          </p:nvSpPr>
          <p:spPr>
            <a:xfrm>
              <a:off x="4669153" y="5243677"/>
              <a:ext cx="2853695" cy="123181"/>
            </a:xfrm>
            <a:prstGeom prst="rect">
              <a:avLst/>
            </a:prstGeom>
            <a:solidFill>
              <a:schemeClr val="accent1"/>
            </a:solidFill>
            <a:ln w="3175">
              <a:noFill/>
              <a:prstDash val="solid"/>
              <a:round/>
            </a:ln>
            <a:effectLst/>
          </p:spPr>
          <p:txBody>
            <a:bodyPr anchor="ctr"/>
            <a:p>
              <a:pPr algn="ctr"/>
            </a:p>
          </p:txBody>
        </p:sp>
        <p:sp>
          <p:nvSpPr>
            <p:cNvPr id="31" name="任意多边形: 形状 445"/>
            <p:cNvSpPr/>
            <p:nvPr/>
          </p:nvSpPr>
          <p:spPr bwMode="auto">
            <a:xfrm>
              <a:off x="6802874" y="2204864"/>
              <a:ext cx="719975" cy="71997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1"/>
            </a:solidFill>
            <a:ln w="3175">
              <a:noFill/>
              <a:prstDash val="solid"/>
              <a:round/>
            </a:ln>
            <a:effectLst/>
          </p:spPr>
          <p:txBody>
            <a:bodyPr vert="horz" wrap="square" lIns="121920" tIns="60960" rIns="121920" bIns="60960" anchor="t" anchorCtr="0" compatLnSpc="1">
              <a:normAutofit/>
            </a:bodyPr>
            <a:p>
              <a:pPr lvl="0" algn="r"/>
              <a:r>
                <a:rPr lang="zh-CN" altLang="en-US" sz="2000" b="1" dirty="0">
                  <a:solidFill>
                    <a:schemeClr val="bg1"/>
                  </a:solidFill>
                </a:rPr>
                <a:t>汉</a:t>
              </a:r>
              <a:endParaRPr lang="zh-CN" altLang="en-US" sz="2000" b="1" dirty="0">
                <a:solidFill>
                  <a:schemeClr val="bg1"/>
                </a:solidFill>
              </a:endParaRPr>
            </a:p>
          </p:txBody>
        </p:sp>
      </p:grpSp>
      <p:sp>
        <p:nvSpPr>
          <p:cNvPr id="14" name="任意多边形 13"/>
          <p:cNvSpPr/>
          <p:nvPr/>
        </p:nvSpPr>
        <p:spPr>
          <a:xfrm>
            <a:off x="-133985" y="0"/>
            <a:ext cx="5032375" cy="54991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6" name="直接连接符 5"/>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7" name="文本框 6"/>
          <p:cNvSpPr txBox="1"/>
          <p:nvPr/>
        </p:nvSpPr>
        <p:spPr>
          <a:xfrm>
            <a:off x="720090" y="825500"/>
            <a:ext cx="11318240" cy="3076575"/>
          </a:xfrm>
          <a:prstGeom prst="rect">
            <a:avLst/>
          </a:prstGeom>
          <a:noFill/>
        </p:spPr>
        <p:txBody>
          <a:bodyPr wrap="square" rtlCol="0" anchor="t">
            <a:spAutoFit/>
          </a:bodyPr>
          <a:p>
            <a:pPr algn="ctr"/>
            <a:r>
              <a:rPr lang="zh-CN" altLang="en-US" sz="2400" b="1"/>
              <a:t>A firefighter</a:t>
            </a:r>
            <a:r>
              <a:rPr lang="en-US" altLang="zh-CN" sz="2400" b="1"/>
              <a:t>'</a:t>
            </a:r>
            <a:r>
              <a:rPr lang="zh-CN" altLang="en-US" sz="2400" b="1"/>
              <a:t>s Pledge</a:t>
            </a:r>
            <a:endParaRPr lang="zh-CN" altLang="en-US" sz="2400" b="1"/>
          </a:p>
          <a:p>
            <a:endParaRPr lang="zh-CN" altLang="en-US" sz="1000" b="1"/>
          </a:p>
          <a:p>
            <a:r>
              <a:rPr lang="zh-CN" altLang="en-US" sz="2000" b="1"/>
              <a:t>I promise concern for others.</a:t>
            </a:r>
            <a:endParaRPr lang="zh-CN" altLang="en-US" sz="2000" b="1"/>
          </a:p>
          <a:p>
            <a:r>
              <a:rPr lang="zh-CN" altLang="en-US" sz="2000" b="1"/>
              <a:t>  A willingness to help all those in need.</a:t>
            </a:r>
            <a:endParaRPr lang="zh-CN" altLang="en-US" sz="2000" b="1"/>
          </a:p>
          <a:p>
            <a:r>
              <a:rPr lang="zh-CN" altLang="en-US" sz="2000" b="1"/>
              <a:t>I promise courage - courage to face an</a:t>
            </a:r>
            <a:r>
              <a:rPr lang="en-US" altLang="zh-CN" sz="2000" b="1"/>
              <a:t>d</a:t>
            </a:r>
            <a:r>
              <a:rPr lang="zh-CN" altLang="en-US" sz="2000" b="1"/>
              <a:t> conquer my fears.</a:t>
            </a:r>
            <a:endParaRPr lang="zh-CN" altLang="en-US" sz="2000" b="1"/>
          </a:p>
          <a:p>
            <a:r>
              <a:rPr lang="zh-CN" altLang="en-US" sz="2000" b="1"/>
              <a:t>  Courage to share and endure the ordeal of those who need me.</a:t>
            </a:r>
            <a:endParaRPr lang="zh-CN" altLang="en-US" sz="2000" b="1"/>
          </a:p>
          <a:p>
            <a:r>
              <a:rPr lang="zh-CN" altLang="en-US" sz="2000" b="1"/>
              <a:t>I promise strength - strength of heart to bear whatever burdens might be placed upon me.</a:t>
            </a:r>
            <a:endParaRPr lang="zh-CN" altLang="en-US" sz="2000" b="1"/>
          </a:p>
          <a:p>
            <a:r>
              <a:rPr lang="zh-CN" altLang="en-US" sz="2000" b="1"/>
              <a:t>  Strength of body to deliver to safety all those placed within my care.</a:t>
            </a:r>
            <a:endParaRPr lang="zh-CN" altLang="en-US" sz="2000" b="1"/>
          </a:p>
          <a:p>
            <a:r>
              <a:rPr lang="zh-CN" altLang="en-US" sz="2000" b="1"/>
              <a:t>I promise the wisdom to lead, the compassion to comfort,</a:t>
            </a:r>
            <a:endParaRPr lang="zh-CN" altLang="en-US" sz="2000" b="1"/>
          </a:p>
          <a:p>
            <a:r>
              <a:rPr lang="zh-CN" altLang="en-US" sz="2000" b="1"/>
              <a:t>  and the love to serve unselfishly whenever I am called</a:t>
            </a:r>
            <a:endParaRPr lang="zh-CN" altLang="en-US" sz="2000" b="1"/>
          </a:p>
        </p:txBody>
      </p:sp>
      <p:sp>
        <p:nvSpPr>
          <p:cNvPr id="8" name="文本框 7"/>
          <p:cNvSpPr txBox="1"/>
          <p:nvPr/>
        </p:nvSpPr>
        <p:spPr>
          <a:xfrm>
            <a:off x="720090" y="4605655"/>
            <a:ext cx="11006455" cy="1753235"/>
          </a:xfrm>
          <a:prstGeom prst="rect">
            <a:avLst/>
          </a:prstGeom>
          <a:noFill/>
        </p:spPr>
        <p:txBody>
          <a:bodyPr wrap="square" rtlCol="0" anchor="t">
            <a:spAutoFit/>
          </a:bodyPr>
          <a:p>
            <a:r>
              <a:rPr lang="zh-CN" altLang="en-US" b="1"/>
              <a:t>一名消防员的承诺</a:t>
            </a:r>
            <a:endParaRPr lang="zh-CN" altLang="en-US" b="1"/>
          </a:p>
          <a:p>
            <a:endParaRPr lang="zh-CN" altLang="en-US" b="1"/>
          </a:p>
          <a:p>
            <a:r>
              <a:rPr lang="zh-CN" altLang="en-US" b="1"/>
              <a:t>我保证关心他人。愿意帮助所有需要帮助的人。</a:t>
            </a:r>
            <a:endParaRPr lang="zh-CN" altLang="en-US" b="1"/>
          </a:p>
          <a:p>
            <a:r>
              <a:rPr lang="zh-CN" altLang="en-US" b="1"/>
              <a:t>我承诺勇气——勇敢地面对恐惧。有勇气去分享和忍受那些需要我的人的磨难。</a:t>
            </a:r>
            <a:endParaRPr lang="zh-CN" altLang="en-US" b="1"/>
          </a:p>
          <a:p>
            <a:r>
              <a:rPr lang="zh-CN" altLang="en-US" b="1"/>
              <a:t>我承诺力量——心灵的力量来承受任何可能是强加于我的</a:t>
            </a:r>
            <a:r>
              <a:rPr lang="zh-CN" altLang="en-US" b="1">
                <a:sym typeface="+mn-ea"/>
              </a:rPr>
              <a:t>负担</a:t>
            </a:r>
            <a:r>
              <a:rPr lang="en-US" altLang="zh-CN" b="1">
                <a:sym typeface="+mn-ea"/>
              </a:rPr>
              <a:t>; </a:t>
            </a:r>
            <a:r>
              <a:rPr lang="zh-CN" altLang="en-US" b="1"/>
              <a:t>身体的力量把我照顾的人送到安全的地方。</a:t>
            </a:r>
            <a:endParaRPr lang="zh-CN" altLang="en-US" b="1"/>
          </a:p>
          <a:p>
            <a:r>
              <a:rPr lang="zh-CN" altLang="en-US" b="1"/>
              <a:t>我承诺以智慧引导，以怜悯安慰，以及无论何时我被召唤时无私服务的爱</a:t>
            </a:r>
            <a:endParaRPr lang="zh-CN" altLang="en-US" b="1"/>
          </a:p>
        </p:txBody>
      </p:sp>
      <p:sp>
        <p:nvSpPr>
          <p:cNvPr id="13" name="文本框 12"/>
          <p:cNvSpPr txBox="1"/>
          <p:nvPr/>
        </p:nvSpPr>
        <p:spPr>
          <a:xfrm>
            <a:off x="1026160" y="79375"/>
            <a:ext cx="3644900" cy="460375"/>
          </a:xfrm>
          <a:prstGeom prst="rect">
            <a:avLst/>
          </a:prstGeom>
          <a:noFill/>
        </p:spPr>
        <p:txBody>
          <a:bodyPr wrap="square" rtlCol="0" anchor="t">
            <a:spAutoFit/>
          </a:bodyPr>
          <a:p>
            <a:pPr algn="l"/>
            <a:r>
              <a:rPr lang="zh-CN" altLang="en-US" sz="2400" b="1" dirty="0">
                <a:solidFill>
                  <a:schemeClr val="bg1"/>
                </a:solidFill>
                <a:latin typeface="+mn-ea"/>
                <a:sym typeface="+mn-ea"/>
              </a:rPr>
              <a:t> </a:t>
            </a:r>
            <a:r>
              <a:rPr lang="en-US" altLang="zh-CN" sz="2400" b="1" dirty="0">
                <a:solidFill>
                  <a:schemeClr val="bg1"/>
                </a:solidFill>
                <a:latin typeface="+mn-ea"/>
                <a:sym typeface="+mn-ea"/>
              </a:rPr>
              <a:t>T</a:t>
            </a:r>
            <a:r>
              <a:rPr lang="zh-CN" altLang="en-US" sz="2400" b="1" dirty="0">
                <a:solidFill>
                  <a:schemeClr val="bg1"/>
                </a:solidFill>
                <a:latin typeface="+mn-ea"/>
                <a:sym typeface="+mn-ea"/>
              </a:rPr>
              <a:t>he hymn</a:t>
            </a:r>
            <a:r>
              <a:rPr lang="en-US" altLang="zh-CN" sz="2400" b="1" dirty="0">
                <a:solidFill>
                  <a:schemeClr val="bg1"/>
                </a:solidFill>
                <a:latin typeface="+mn-ea"/>
                <a:sym typeface="+mn-ea"/>
              </a:rPr>
              <a:t>s to heroes</a:t>
            </a:r>
            <a:r>
              <a:rPr lang="zh-CN" altLang="en-US" sz="2400" b="1" dirty="0">
                <a:solidFill>
                  <a:schemeClr val="bg1"/>
                </a:solidFill>
                <a:latin typeface="+mn-ea"/>
                <a:sym typeface="+mn-ea"/>
              </a:rPr>
              <a:t> </a:t>
            </a:r>
            <a:endParaRPr lang="zh-CN" altLang="en-US" sz="2400" b="1" dirty="0">
              <a:solidFill>
                <a:schemeClr val="bg1"/>
              </a:solidFill>
              <a:latin typeface="+mn-ea"/>
              <a:sym typeface="+mn-ea"/>
            </a:endParaRPr>
          </a:p>
        </p:txBody>
      </p:sp>
      <p:sp>
        <p:nvSpPr>
          <p:cNvPr id="52" name="文本框 51"/>
          <p:cNvSpPr txBox="1"/>
          <p:nvPr/>
        </p:nvSpPr>
        <p:spPr>
          <a:xfrm>
            <a:off x="165762" y="-79"/>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04</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p:cTn id="21" dur="500" fill="hold"/>
                                        <p:tgtEl>
                                          <p:spTgt spid="57"/>
                                        </p:tgtEl>
                                        <p:attrNameLst>
                                          <p:attrName>ppt_w</p:attrName>
                                        </p:attrNameLst>
                                      </p:cBhvr>
                                      <p:tavLst>
                                        <p:tav tm="0">
                                          <p:val>
                                            <p:fltVal val="0"/>
                                          </p:val>
                                        </p:tav>
                                        <p:tav tm="100000">
                                          <p:val>
                                            <p:strVal val="#ppt_w"/>
                                          </p:val>
                                        </p:tav>
                                      </p:tavLst>
                                    </p:anim>
                                    <p:anim calcmode="lin" valueType="num">
                                      <p:cBhvr>
                                        <p:cTn id="22" dur="500" fill="hold"/>
                                        <p:tgtEl>
                                          <p:spTgt spid="57"/>
                                        </p:tgtEl>
                                        <p:attrNameLst>
                                          <p:attrName>ppt_h</p:attrName>
                                        </p:attrNameLst>
                                      </p:cBhvr>
                                      <p:tavLst>
                                        <p:tav tm="0">
                                          <p:val>
                                            <p:fltVal val="0"/>
                                          </p:val>
                                        </p:tav>
                                        <p:tav tm="100000">
                                          <p:val>
                                            <p:strVal val="#ppt_h"/>
                                          </p:val>
                                        </p:tav>
                                      </p:tavLst>
                                    </p:anim>
                                    <p:animEffect transition="in" filter="fade">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ox(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472565"/>
            <a:ext cx="12192000" cy="3892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p:cNvCxnSpPr/>
          <p:nvPr/>
        </p:nvCxnSpPr>
        <p:spPr>
          <a:xfrm>
            <a:off x="3518115" y="752528"/>
            <a:ext cx="867388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711485" y="1061270"/>
            <a:ext cx="74805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096000" y="1370012"/>
            <a:ext cx="60960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任意多边形 12"/>
          <p:cNvSpPr/>
          <p:nvPr/>
        </p:nvSpPr>
        <p:spPr>
          <a:xfrm>
            <a:off x="9316608" y="5051720"/>
            <a:ext cx="661661" cy="1313835"/>
          </a:xfrm>
          <a:custGeom>
            <a:avLst/>
            <a:gdLst>
              <a:gd name="connsiteX0" fmla="*/ 260195 w 524147"/>
              <a:gd name="connsiteY0" fmla="*/ 0 h 1040778"/>
              <a:gd name="connsiteX1" fmla="*/ 524147 w 524147"/>
              <a:gd name="connsiteY1" fmla="*/ 0 h 1040778"/>
              <a:gd name="connsiteX2" fmla="*/ 263952 w 524147"/>
              <a:gd name="connsiteY2" fmla="*/ 1040778 h 1040778"/>
              <a:gd name="connsiteX3" fmla="*/ 0 w 524147"/>
              <a:gd name="connsiteY3" fmla="*/ 1040778 h 1040778"/>
            </a:gdLst>
            <a:ahLst/>
            <a:cxnLst>
              <a:cxn ang="0">
                <a:pos x="connsiteX0" y="connsiteY0"/>
              </a:cxn>
              <a:cxn ang="0">
                <a:pos x="connsiteX1" y="connsiteY1"/>
              </a:cxn>
              <a:cxn ang="0">
                <a:pos x="connsiteX2" y="connsiteY2"/>
              </a:cxn>
              <a:cxn ang="0">
                <a:pos x="connsiteX3" y="connsiteY3"/>
              </a:cxn>
            </a:cxnLst>
            <a:rect l="l" t="t" r="r" b="b"/>
            <a:pathLst>
              <a:path w="524147" h="1040778">
                <a:moveTo>
                  <a:pt x="260195" y="0"/>
                </a:moveTo>
                <a:lnTo>
                  <a:pt x="524147" y="0"/>
                </a:lnTo>
                <a:lnTo>
                  <a:pt x="263952" y="1040778"/>
                </a:lnTo>
                <a:lnTo>
                  <a:pt x="0" y="104077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a:off x="9739240" y="5051720"/>
            <a:ext cx="661661" cy="1313835"/>
          </a:xfrm>
          <a:custGeom>
            <a:avLst/>
            <a:gdLst>
              <a:gd name="connsiteX0" fmla="*/ 260195 w 524147"/>
              <a:gd name="connsiteY0" fmla="*/ 0 h 1040778"/>
              <a:gd name="connsiteX1" fmla="*/ 524147 w 524147"/>
              <a:gd name="connsiteY1" fmla="*/ 0 h 1040778"/>
              <a:gd name="connsiteX2" fmla="*/ 263952 w 524147"/>
              <a:gd name="connsiteY2" fmla="*/ 1040778 h 1040778"/>
              <a:gd name="connsiteX3" fmla="*/ 0 w 524147"/>
              <a:gd name="connsiteY3" fmla="*/ 1040778 h 1040778"/>
            </a:gdLst>
            <a:ahLst/>
            <a:cxnLst>
              <a:cxn ang="0">
                <a:pos x="connsiteX0" y="connsiteY0"/>
              </a:cxn>
              <a:cxn ang="0">
                <a:pos x="connsiteX1" y="connsiteY1"/>
              </a:cxn>
              <a:cxn ang="0">
                <a:pos x="connsiteX2" y="connsiteY2"/>
              </a:cxn>
              <a:cxn ang="0">
                <a:pos x="connsiteX3" y="connsiteY3"/>
              </a:cxn>
            </a:cxnLst>
            <a:rect l="l" t="t" r="r" b="b"/>
            <a:pathLst>
              <a:path w="524147" h="1040778">
                <a:moveTo>
                  <a:pt x="260195" y="0"/>
                </a:moveTo>
                <a:lnTo>
                  <a:pt x="524147" y="0"/>
                </a:lnTo>
                <a:lnTo>
                  <a:pt x="263952" y="1040778"/>
                </a:lnTo>
                <a:lnTo>
                  <a:pt x="0" y="104077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a:off x="10161873" y="5051720"/>
            <a:ext cx="661661" cy="1313835"/>
          </a:xfrm>
          <a:custGeom>
            <a:avLst/>
            <a:gdLst>
              <a:gd name="connsiteX0" fmla="*/ 260195 w 524147"/>
              <a:gd name="connsiteY0" fmla="*/ 0 h 1040778"/>
              <a:gd name="connsiteX1" fmla="*/ 524147 w 524147"/>
              <a:gd name="connsiteY1" fmla="*/ 0 h 1040778"/>
              <a:gd name="connsiteX2" fmla="*/ 263952 w 524147"/>
              <a:gd name="connsiteY2" fmla="*/ 1040778 h 1040778"/>
              <a:gd name="connsiteX3" fmla="*/ 0 w 524147"/>
              <a:gd name="connsiteY3" fmla="*/ 1040778 h 1040778"/>
            </a:gdLst>
            <a:ahLst/>
            <a:cxnLst>
              <a:cxn ang="0">
                <a:pos x="connsiteX0" y="connsiteY0"/>
              </a:cxn>
              <a:cxn ang="0">
                <a:pos x="connsiteX1" y="connsiteY1"/>
              </a:cxn>
              <a:cxn ang="0">
                <a:pos x="connsiteX2" y="connsiteY2"/>
              </a:cxn>
              <a:cxn ang="0">
                <a:pos x="connsiteX3" y="connsiteY3"/>
              </a:cxn>
            </a:cxnLst>
            <a:rect l="l" t="t" r="r" b="b"/>
            <a:pathLst>
              <a:path w="524147" h="1040778">
                <a:moveTo>
                  <a:pt x="260195" y="0"/>
                </a:moveTo>
                <a:lnTo>
                  <a:pt x="524147" y="0"/>
                </a:lnTo>
                <a:lnTo>
                  <a:pt x="263952" y="1040778"/>
                </a:lnTo>
                <a:lnTo>
                  <a:pt x="0" y="104077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a:off x="10584507" y="5051720"/>
            <a:ext cx="661661" cy="1313835"/>
          </a:xfrm>
          <a:custGeom>
            <a:avLst/>
            <a:gdLst>
              <a:gd name="connsiteX0" fmla="*/ 260195 w 524147"/>
              <a:gd name="connsiteY0" fmla="*/ 0 h 1040778"/>
              <a:gd name="connsiteX1" fmla="*/ 524147 w 524147"/>
              <a:gd name="connsiteY1" fmla="*/ 0 h 1040778"/>
              <a:gd name="connsiteX2" fmla="*/ 263952 w 524147"/>
              <a:gd name="connsiteY2" fmla="*/ 1040778 h 1040778"/>
              <a:gd name="connsiteX3" fmla="*/ 0 w 524147"/>
              <a:gd name="connsiteY3" fmla="*/ 1040778 h 1040778"/>
            </a:gdLst>
            <a:ahLst/>
            <a:cxnLst>
              <a:cxn ang="0">
                <a:pos x="connsiteX0" y="connsiteY0"/>
              </a:cxn>
              <a:cxn ang="0">
                <a:pos x="connsiteX1" y="connsiteY1"/>
              </a:cxn>
              <a:cxn ang="0">
                <a:pos x="connsiteX2" y="connsiteY2"/>
              </a:cxn>
              <a:cxn ang="0">
                <a:pos x="connsiteX3" y="connsiteY3"/>
              </a:cxn>
            </a:cxnLst>
            <a:rect l="l" t="t" r="r" b="b"/>
            <a:pathLst>
              <a:path w="524147" h="1040778">
                <a:moveTo>
                  <a:pt x="260195" y="0"/>
                </a:moveTo>
                <a:lnTo>
                  <a:pt x="524147" y="0"/>
                </a:lnTo>
                <a:lnTo>
                  <a:pt x="263952" y="1040778"/>
                </a:lnTo>
                <a:lnTo>
                  <a:pt x="0" y="104077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9239090"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a:off x="912750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901592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890433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879275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868116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29"/>
          <p:cNvSpPr/>
          <p:nvPr/>
        </p:nvSpPr>
        <p:spPr>
          <a:xfrm>
            <a:off x="856958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30"/>
          <p:cNvSpPr/>
          <p:nvPr/>
        </p:nvSpPr>
        <p:spPr>
          <a:xfrm>
            <a:off x="845799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a:off x="834641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32"/>
          <p:cNvSpPr/>
          <p:nvPr/>
        </p:nvSpPr>
        <p:spPr>
          <a:xfrm>
            <a:off x="823482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a:xfrm>
            <a:off x="812324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a:off x="801165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35"/>
          <p:cNvSpPr/>
          <p:nvPr/>
        </p:nvSpPr>
        <p:spPr>
          <a:xfrm>
            <a:off x="790007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36"/>
          <p:cNvSpPr/>
          <p:nvPr/>
        </p:nvSpPr>
        <p:spPr>
          <a:xfrm>
            <a:off x="778848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a:off x="767690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38"/>
          <p:cNvSpPr/>
          <p:nvPr/>
        </p:nvSpPr>
        <p:spPr>
          <a:xfrm>
            <a:off x="756531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p:nvPr/>
        </p:nvSpPr>
        <p:spPr>
          <a:xfrm>
            <a:off x="745373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40"/>
          <p:cNvSpPr/>
          <p:nvPr/>
        </p:nvSpPr>
        <p:spPr>
          <a:xfrm>
            <a:off x="734214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41"/>
          <p:cNvSpPr/>
          <p:nvPr/>
        </p:nvSpPr>
        <p:spPr>
          <a:xfrm>
            <a:off x="723056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42"/>
          <p:cNvSpPr/>
          <p:nvPr/>
        </p:nvSpPr>
        <p:spPr>
          <a:xfrm>
            <a:off x="711897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43"/>
          <p:cNvSpPr/>
          <p:nvPr/>
        </p:nvSpPr>
        <p:spPr>
          <a:xfrm>
            <a:off x="700739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a:off x="689580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45"/>
          <p:cNvSpPr/>
          <p:nvPr/>
        </p:nvSpPr>
        <p:spPr>
          <a:xfrm>
            <a:off x="678422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46"/>
          <p:cNvSpPr/>
          <p:nvPr/>
        </p:nvSpPr>
        <p:spPr>
          <a:xfrm>
            <a:off x="667263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47"/>
          <p:cNvSpPr/>
          <p:nvPr/>
        </p:nvSpPr>
        <p:spPr>
          <a:xfrm>
            <a:off x="656105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任意多边形 48"/>
          <p:cNvSpPr/>
          <p:nvPr/>
        </p:nvSpPr>
        <p:spPr>
          <a:xfrm>
            <a:off x="644946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任意多边形 49"/>
          <p:cNvSpPr/>
          <p:nvPr/>
        </p:nvSpPr>
        <p:spPr>
          <a:xfrm>
            <a:off x="633788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任意多边形 50"/>
          <p:cNvSpPr/>
          <p:nvPr/>
        </p:nvSpPr>
        <p:spPr>
          <a:xfrm>
            <a:off x="622629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任意多边形 51"/>
          <p:cNvSpPr/>
          <p:nvPr/>
        </p:nvSpPr>
        <p:spPr>
          <a:xfrm>
            <a:off x="611471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52"/>
          <p:cNvSpPr/>
          <p:nvPr/>
        </p:nvSpPr>
        <p:spPr>
          <a:xfrm>
            <a:off x="600312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4" name="组合 73"/>
          <p:cNvGrpSpPr/>
          <p:nvPr/>
        </p:nvGrpSpPr>
        <p:grpSpPr>
          <a:xfrm>
            <a:off x="-161" y="1115860"/>
            <a:ext cx="1106331" cy="254302"/>
            <a:chOff x="-115731" y="1766100"/>
            <a:chExt cx="1106331" cy="254302"/>
          </a:xfrm>
          <a:solidFill>
            <a:schemeClr val="accent1"/>
          </a:solidFill>
        </p:grpSpPr>
        <p:sp>
          <p:nvSpPr>
            <p:cNvPr id="54" name="任意多边形 53"/>
            <p:cNvSpPr/>
            <p:nvPr/>
          </p:nvSpPr>
          <p:spPr>
            <a:xfrm>
              <a:off x="359221"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任意多边形 54"/>
            <p:cNvSpPr/>
            <p:nvPr/>
          </p:nvSpPr>
          <p:spPr>
            <a:xfrm>
              <a:off x="299852"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任意多边形 55"/>
            <p:cNvSpPr/>
            <p:nvPr/>
          </p:nvSpPr>
          <p:spPr>
            <a:xfrm>
              <a:off x="240483"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任意多边形 56"/>
            <p:cNvSpPr/>
            <p:nvPr/>
          </p:nvSpPr>
          <p:spPr>
            <a:xfrm>
              <a:off x="181114"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任意多边形 57"/>
            <p:cNvSpPr/>
            <p:nvPr/>
          </p:nvSpPr>
          <p:spPr>
            <a:xfrm>
              <a:off x="121745"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任意多边形 58"/>
            <p:cNvSpPr/>
            <p:nvPr/>
          </p:nvSpPr>
          <p:spPr>
            <a:xfrm>
              <a:off x="62376"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任意多边形 59"/>
            <p:cNvSpPr/>
            <p:nvPr/>
          </p:nvSpPr>
          <p:spPr>
            <a:xfrm>
              <a:off x="3007"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任意多边形 60"/>
            <p:cNvSpPr/>
            <p:nvPr/>
          </p:nvSpPr>
          <p:spPr>
            <a:xfrm>
              <a:off x="-56362"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61"/>
            <p:cNvSpPr/>
            <p:nvPr/>
          </p:nvSpPr>
          <p:spPr>
            <a:xfrm>
              <a:off x="-115731"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任意多边形 64"/>
            <p:cNvSpPr/>
            <p:nvPr/>
          </p:nvSpPr>
          <p:spPr>
            <a:xfrm>
              <a:off x="893538"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65"/>
            <p:cNvSpPr/>
            <p:nvPr/>
          </p:nvSpPr>
          <p:spPr>
            <a:xfrm>
              <a:off x="834173"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任意多边形 66"/>
            <p:cNvSpPr/>
            <p:nvPr/>
          </p:nvSpPr>
          <p:spPr>
            <a:xfrm>
              <a:off x="774804"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67"/>
            <p:cNvSpPr/>
            <p:nvPr/>
          </p:nvSpPr>
          <p:spPr>
            <a:xfrm>
              <a:off x="715435"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任意多边形 68"/>
            <p:cNvSpPr/>
            <p:nvPr/>
          </p:nvSpPr>
          <p:spPr>
            <a:xfrm>
              <a:off x="656066"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任意多边形 69"/>
            <p:cNvSpPr/>
            <p:nvPr/>
          </p:nvSpPr>
          <p:spPr>
            <a:xfrm>
              <a:off x="596697"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任意多边形 70"/>
            <p:cNvSpPr/>
            <p:nvPr/>
          </p:nvSpPr>
          <p:spPr>
            <a:xfrm>
              <a:off x="537328"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任意多边形 71"/>
            <p:cNvSpPr/>
            <p:nvPr/>
          </p:nvSpPr>
          <p:spPr>
            <a:xfrm>
              <a:off x="477959"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任意多边形 72"/>
            <p:cNvSpPr/>
            <p:nvPr/>
          </p:nvSpPr>
          <p:spPr>
            <a:xfrm>
              <a:off x="418590"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5" name="矩形 74"/>
          <p:cNvSpPr/>
          <p:nvPr/>
        </p:nvSpPr>
        <p:spPr>
          <a:xfrm>
            <a:off x="749624" y="1589535"/>
            <a:ext cx="8779581" cy="1568450"/>
          </a:xfrm>
          <a:prstGeom prst="rect">
            <a:avLst/>
          </a:prstGeom>
          <a:ln>
            <a:noFill/>
          </a:ln>
        </p:spPr>
        <p:txBody>
          <a:bodyPr wrap="square">
            <a:spAutoFit/>
            <a:scene3d>
              <a:camera prst="orthographicFront"/>
              <a:lightRig rig="threePt" dir="t"/>
            </a:scene3d>
            <a:sp3d contourW="12700"/>
          </a:bodyPr>
          <a:lstStyle/>
          <a:p>
            <a:pPr algn="just">
              <a:lnSpc>
                <a:spcPct val="120000"/>
              </a:lnSpc>
            </a:pPr>
            <a:r>
              <a:rPr sz="8000" b="1" dirty="0">
                <a:solidFill>
                  <a:schemeClr val="bg1"/>
                </a:solidFill>
                <a:latin typeface="+mn-ea"/>
              </a:rPr>
              <a:t>You raise me up</a:t>
            </a:r>
            <a:endParaRPr sz="8000" b="1" dirty="0">
              <a:solidFill>
                <a:schemeClr val="bg1"/>
              </a:solidFill>
              <a:latin typeface="+mn-ea"/>
            </a:endParaRPr>
          </a:p>
        </p:txBody>
      </p:sp>
      <p:sp>
        <p:nvSpPr>
          <p:cNvPr id="76" name="矩形 75"/>
          <p:cNvSpPr/>
          <p:nvPr/>
        </p:nvSpPr>
        <p:spPr>
          <a:xfrm>
            <a:off x="1369060" y="4443730"/>
            <a:ext cx="4519930" cy="607695"/>
          </a:xfrm>
          <a:prstGeom prst="rect">
            <a:avLst/>
          </a:prstGeom>
          <a:ln>
            <a:noFill/>
          </a:ln>
        </p:spPr>
        <p:txBody>
          <a:bodyPr wrap="square">
            <a:spAutoFit/>
            <a:scene3d>
              <a:camera prst="orthographicFront"/>
              <a:lightRig rig="threePt" dir="t"/>
            </a:scene3d>
            <a:sp3d contourW="12700"/>
          </a:bodyPr>
          <a:lstStyle/>
          <a:p>
            <a:pPr algn="dist">
              <a:lnSpc>
                <a:spcPct val="120000"/>
              </a:lnSpc>
            </a:pPr>
            <a:r>
              <a:rPr lang="en-US" altLang="zh-CN" sz="2800" dirty="0" smtClean="0">
                <a:solidFill>
                  <a:schemeClr val="accent1"/>
                </a:solidFill>
                <a:latin typeface="+mn-ea"/>
              </a:rPr>
              <a:t>Countermarching saviors</a:t>
            </a:r>
            <a:endParaRPr lang="en-US" altLang="zh-CN" sz="2800" dirty="0" smtClean="0">
              <a:solidFill>
                <a:schemeClr val="accent1"/>
              </a:solidFill>
              <a:latin typeface="+mn-ea"/>
            </a:endParaRPr>
          </a:p>
        </p:txBody>
      </p:sp>
      <p:sp>
        <p:nvSpPr>
          <p:cNvPr id="78" name="Freeform: Shape 60"/>
          <p:cNvSpPr/>
          <p:nvPr/>
        </p:nvSpPr>
        <p:spPr bwMode="auto">
          <a:xfrm>
            <a:off x="9453698" y="5970946"/>
            <a:ext cx="387076" cy="387077"/>
          </a:xfrm>
          <a:custGeom>
            <a:avLst/>
            <a:gdLst>
              <a:gd name="T0" fmla="*/ 118 w 236"/>
              <a:gd name="T1" fmla="*/ 142 h 236"/>
              <a:gd name="T2" fmla="*/ 142 w 236"/>
              <a:gd name="T3" fmla="*/ 118 h 236"/>
              <a:gd name="T4" fmla="*/ 137 w 236"/>
              <a:gd name="T5" fmla="*/ 105 h 236"/>
              <a:gd name="T6" fmla="*/ 118 w 236"/>
              <a:gd name="T7" fmla="*/ 95 h 236"/>
              <a:gd name="T8" fmla="*/ 99 w 236"/>
              <a:gd name="T9" fmla="*/ 105 h 236"/>
              <a:gd name="T10" fmla="*/ 94 w 236"/>
              <a:gd name="T11" fmla="*/ 118 h 236"/>
              <a:gd name="T12" fmla="*/ 118 w 236"/>
              <a:gd name="T13" fmla="*/ 142 h 236"/>
              <a:gd name="T14" fmla="*/ 170 w 236"/>
              <a:gd name="T15" fmla="*/ 89 h 236"/>
              <a:gd name="T16" fmla="*/ 170 w 236"/>
              <a:gd name="T17" fmla="*/ 70 h 236"/>
              <a:gd name="T18" fmla="*/ 170 w 236"/>
              <a:gd name="T19" fmla="*/ 67 h 236"/>
              <a:gd name="T20" fmla="*/ 167 w 236"/>
              <a:gd name="T21" fmla="*/ 67 h 236"/>
              <a:gd name="T22" fmla="*/ 147 w 236"/>
              <a:gd name="T23" fmla="*/ 67 h 236"/>
              <a:gd name="T24" fmla="*/ 147 w 236"/>
              <a:gd name="T25" fmla="*/ 90 h 236"/>
              <a:gd name="T26" fmla="*/ 170 w 236"/>
              <a:gd name="T27" fmla="*/ 89 h 236"/>
              <a:gd name="T28" fmla="*/ 118 w 236"/>
              <a:gd name="T29" fmla="*/ 0 h 236"/>
              <a:gd name="T30" fmla="*/ 0 w 236"/>
              <a:gd name="T31" fmla="*/ 118 h 236"/>
              <a:gd name="T32" fmla="*/ 118 w 236"/>
              <a:gd name="T33" fmla="*/ 236 h 236"/>
              <a:gd name="T34" fmla="*/ 236 w 236"/>
              <a:gd name="T35" fmla="*/ 118 h 236"/>
              <a:gd name="T36" fmla="*/ 118 w 236"/>
              <a:gd name="T37" fmla="*/ 0 h 236"/>
              <a:gd name="T38" fmla="*/ 185 w 236"/>
              <a:gd name="T39" fmla="*/ 105 h 236"/>
              <a:gd name="T40" fmla="*/ 185 w 236"/>
              <a:gd name="T41" fmla="*/ 160 h 236"/>
              <a:gd name="T42" fmla="*/ 159 w 236"/>
              <a:gd name="T43" fmla="*/ 186 h 236"/>
              <a:gd name="T44" fmla="*/ 77 w 236"/>
              <a:gd name="T45" fmla="*/ 186 h 236"/>
              <a:gd name="T46" fmla="*/ 51 w 236"/>
              <a:gd name="T47" fmla="*/ 160 h 236"/>
              <a:gd name="T48" fmla="*/ 51 w 236"/>
              <a:gd name="T49" fmla="*/ 105 h 236"/>
              <a:gd name="T50" fmla="*/ 51 w 236"/>
              <a:gd name="T51" fmla="*/ 77 h 236"/>
              <a:gd name="T52" fmla="*/ 77 w 236"/>
              <a:gd name="T53" fmla="*/ 51 h 236"/>
              <a:gd name="T54" fmla="*/ 159 w 236"/>
              <a:gd name="T55" fmla="*/ 51 h 236"/>
              <a:gd name="T56" fmla="*/ 185 w 236"/>
              <a:gd name="T57" fmla="*/ 77 h 236"/>
              <a:gd name="T58" fmla="*/ 185 w 236"/>
              <a:gd name="T59" fmla="*/ 105 h 236"/>
              <a:gd name="T60" fmla="*/ 155 w 236"/>
              <a:gd name="T61" fmla="*/ 118 h 236"/>
              <a:gd name="T62" fmla="*/ 118 w 236"/>
              <a:gd name="T63" fmla="*/ 155 h 236"/>
              <a:gd name="T64" fmla="*/ 81 w 236"/>
              <a:gd name="T65" fmla="*/ 118 h 236"/>
              <a:gd name="T66" fmla="*/ 84 w 236"/>
              <a:gd name="T67" fmla="*/ 105 h 236"/>
              <a:gd name="T68" fmla="*/ 64 w 236"/>
              <a:gd name="T69" fmla="*/ 105 h 236"/>
              <a:gd name="T70" fmla="*/ 64 w 236"/>
              <a:gd name="T71" fmla="*/ 160 h 236"/>
              <a:gd name="T72" fmla="*/ 77 w 236"/>
              <a:gd name="T73" fmla="*/ 172 h 236"/>
              <a:gd name="T74" fmla="*/ 159 w 236"/>
              <a:gd name="T75" fmla="*/ 172 h 236"/>
              <a:gd name="T76" fmla="*/ 172 w 236"/>
              <a:gd name="T77" fmla="*/ 160 h 236"/>
              <a:gd name="T78" fmla="*/ 172 w 236"/>
              <a:gd name="T79" fmla="*/ 105 h 236"/>
              <a:gd name="T80" fmla="*/ 152 w 236"/>
              <a:gd name="T81" fmla="*/ 105 h 236"/>
              <a:gd name="T82" fmla="*/ 155 w 236"/>
              <a:gd name="T83" fmla="*/ 118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 h="236">
                <a:moveTo>
                  <a:pt x="118" y="142"/>
                </a:moveTo>
                <a:cubicBezTo>
                  <a:pt x="131" y="142"/>
                  <a:pt x="142" y="131"/>
                  <a:pt x="142" y="118"/>
                </a:cubicBezTo>
                <a:cubicBezTo>
                  <a:pt x="142" y="113"/>
                  <a:pt x="140" y="108"/>
                  <a:pt x="137" y="105"/>
                </a:cubicBezTo>
                <a:cubicBezTo>
                  <a:pt x="133" y="99"/>
                  <a:pt x="126" y="95"/>
                  <a:pt x="118" y="95"/>
                </a:cubicBezTo>
                <a:cubicBezTo>
                  <a:pt x="110" y="95"/>
                  <a:pt x="103" y="99"/>
                  <a:pt x="99" y="105"/>
                </a:cubicBezTo>
                <a:cubicBezTo>
                  <a:pt x="96" y="108"/>
                  <a:pt x="94" y="113"/>
                  <a:pt x="94" y="118"/>
                </a:cubicBezTo>
                <a:cubicBezTo>
                  <a:pt x="94" y="131"/>
                  <a:pt x="105" y="142"/>
                  <a:pt x="118" y="142"/>
                </a:cubicBezTo>
                <a:close/>
                <a:moveTo>
                  <a:pt x="170" y="89"/>
                </a:moveTo>
                <a:cubicBezTo>
                  <a:pt x="170" y="70"/>
                  <a:pt x="170" y="70"/>
                  <a:pt x="170" y="70"/>
                </a:cubicBezTo>
                <a:cubicBezTo>
                  <a:pt x="170" y="67"/>
                  <a:pt x="170" y="67"/>
                  <a:pt x="170" y="67"/>
                </a:cubicBezTo>
                <a:cubicBezTo>
                  <a:pt x="167" y="67"/>
                  <a:pt x="167" y="67"/>
                  <a:pt x="167" y="67"/>
                </a:cubicBezTo>
                <a:cubicBezTo>
                  <a:pt x="147" y="67"/>
                  <a:pt x="147" y="67"/>
                  <a:pt x="147" y="67"/>
                </a:cubicBezTo>
                <a:cubicBezTo>
                  <a:pt x="147" y="90"/>
                  <a:pt x="147" y="90"/>
                  <a:pt x="147" y="90"/>
                </a:cubicBezTo>
                <a:lnTo>
                  <a:pt x="170" y="89"/>
                </a:ln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85" y="105"/>
                </a:moveTo>
                <a:cubicBezTo>
                  <a:pt x="185" y="160"/>
                  <a:pt x="185" y="160"/>
                  <a:pt x="185" y="160"/>
                </a:cubicBezTo>
                <a:cubicBezTo>
                  <a:pt x="185" y="174"/>
                  <a:pt x="173" y="186"/>
                  <a:pt x="159" y="186"/>
                </a:cubicBezTo>
                <a:cubicBezTo>
                  <a:pt x="77" y="186"/>
                  <a:pt x="77" y="186"/>
                  <a:pt x="77" y="186"/>
                </a:cubicBezTo>
                <a:cubicBezTo>
                  <a:pt x="62" y="186"/>
                  <a:pt x="51" y="174"/>
                  <a:pt x="51" y="160"/>
                </a:cubicBezTo>
                <a:cubicBezTo>
                  <a:pt x="51" y="105"/>
                  <a:pt x="51" y="105"/>
                  <a:pt x="51" y="105"/>
                </a:cubicBezTo>
                <a:cubicBezTo>
                  <a:pt x="51" y="77"/>
                  <a:pt x="51" y="77"/>
                  <a:pt x="51" y="77"/>
                </a:cubicBezTo>
                <a:cubicBezTo>
                  <a:pt x="51" y="63"/>
                  <a:pt x="62" y="51"/>
                  <a:pt x="77" y="51"/>
                </a:cubicBezTo>
                <a:cubicBezTo>
                  <a:pt x="159" y="51"/>
                  <a:pt x="159" y="51"/>
                  <a:pt x="159" y="51"/>
                </a:cubicBezTo>
                <a:cubicBezTo>
                  <a:pt x="173" y="51"/>
                  <a:pt x="185" y="63"/>
                  <a:pt x="185" y="77"/>
                </a:cubicBezTo>
                <a:lnTo>
                  <a:pt x="185" y="105"/>
                </a:lnTo>
                <a:close/>
                <a:moveTo>
                  <a:pt x="155" y="118"/>
                </a:moveTo>
                <a:cubicBezTo>
                  <a:pt x="155" y="139"/>
                  <a:pt x="138" y="155"/>
                  <a:pt x="118" y="155"/>
                </a:cubicBezTo>
                <a:cubicBezTo>
                  <a:pt x="98" y="155"/>
                  <a:pt x="81" y="139"/>
                  <a:pt x="81" y="118"/>
                </a:cubicBezTo>
                <a:cubicBezTo>
                  <a:pt x="81" y="114"/>
                  <a:pt x="82" y="109"/>
                  <a:pt x="84" y="105"/>
                </a:cubicBezTo>
                <a:cubicBezTo>
                  <a:pt x="64" y="105"/>
                  <a:pt x="64" y="105"/>
                  <a:pt x="64" y="105"/>
                </a:cubicBezTo>
                <a:cubicBezTo>
                  <a:pt x="64" y="160"/>
                  <a:pt x="64" y="160"/>
                  <a:pt x="64" y="160"/>
                </a:cubicBezTo>
                <a:cubicBezTo>
                  <a:pt x="64" y="167"/>
                  <a:pt x="70" y="172"/>
                  <a:pt x="77" y="172"/>
                </a:cubicBezTo>
                <a:cubicBezTo>
                  <a:pt x="159" y="172"/>
                  <a:pt x="159" y="172"/>
                  <a:pt x="159" y="172"/>
                </a:cubicBezTo>
                <a:cubicBezTo>
                  <a:pt x="166" y="172"/>
                  <a:pt x="172" y="167"/>
                  <a:pt x="172" y="160"/>
                </a:cubicBezTo>
                <a:cubicBezTo>
                  <a:pt x="172" y="105"/>
                  <a:pt x="172" y="105"/>
                  <a:pt x="172" y="105"/>
                </a:cubicBezTo>
                <a:cubicBezTo>
                  <a:pt x="152" y="105"/>
                  <a:pt x="152" y="105"/>
                  <a:pt x="152" y="105"/>
                </a:cubicBezTo>
                <a:cubicBezTo>
                  <a:pt x="154" y="109"/>
                  <a:pt x="155" y="114"/>
                  <a:pt x="155" y="118"/>
                </a:cubicBezTo>
                <a:close/>
              </a:path>
            </a:pathLst>
          </a:custGeom>
          <a:solidFill>
            <a:schemeClr val="accent2"/>
          </a:solidFill>
          <a:ln>
            <a:noFill/>
          </a:ln>
        </p:spPr>
        <p:txBody>
          <a:bodyPr anchor="ctr"/>
          <a:lstStyle/>
          <a:p>
            <a:pPr algn="ctr"/>
          </a:p>
        </p:txBody>
      </p:sp>
      <p:sp>
        <p:nvSpPr>
          <p:cNvPr id="79" name="Freeform: Shape 61"/>
          <p:cNvSpPr/>
          <p:nvPr/>
        </p:nvSpPr>
        <p:spPr bwMode="auto">
          <a:xfrm>
            <a:off x="10746340" y="5964287"/>
            <a:ext cx="400395" cy="400395"/>
          </a:xfrm>
          <a:custGeom>
            <a:avLst/>
            <a:gdLst>
              <a:gd name="T0" fmla="*/ 119 w 236"/>
              <a:gd name="T1" fmla="*/ 123 h 236"/>
              <a:gd name="T2" fmla="*/ 111 w 236"/>
              <a:gd name="T3" fmla="*/ 131 h 236"/>
              <a:gd name="T4" fmla="*/ 115 w 236"/>
              <a:gd name="T5" fmla="*/ 138 h 236"/>
              <a:gd name="T6" fmla="*/ 115 w 236"/>
              <a:gd name="T7" fmla="*/ 150 h 236"/>
              <a:gd name="T8" fmla="*/ 118 w 236"/>
              <a:gd name="T9" fmla="*/ 154 h 236"/>
              <a:gd name="T10" fmla="*/ 119 w 236"/>
              <a:gd name="T11" fmla="*/ 154 h 236"/>
              <a:gd name="T12" fmla="*/ 122 w 236"/>
              <a:gd name="T13" fmla="*/ 150 h 236"/>
              <a:gd name="T14" fmla="*/ 122 w 236"/>
              <a:gd name="T15" fmla="*/ 138 h 236"/>
              <a:gd name="T16" fmla="*/ 126 w 236"/>
              <a:gd name="T17" fmla="*/ 131 h 236"/>
              <a:gd name="T18" fmla="*/ 119 w 236"/>
              <a:gd name="T19" fmla="*/ 123 h 236"/>
              <a:gd name="T20" fmla="*/ 119 w 236"/>
              <a:gd name="T21" fmla="*/ 66 h 236"/>
              <a:gd name="T22" fmla="*/ 100 w 236"/>
              <a:gd name="T23" fmla="*/ 84 h 236"/>
              <a:gd name="T24" fmla="*/ 100 w 236"/>
              <a:gd name="T25" fmla="*/ 102 h 236"/>
              <a:gd name="T26" fmla="*/ 137 w 236"/>
              <a:gd name="T27" fmla="*/ 102 h 236"/>
              <a:gd name="T28" fmla="*/ 137 w 236"/>
              <a:gd name="T29" fmla="*/ 84 h 236"/>
              <a:gd name="T30" fmla="*/ 119 w 236"/>
              <a:gd name="T31" fmla="*/ 66 h 236"/>
              <a:gd name="T32" fmla="*/ 118 w 236"/>
              <a:gd name="T33" fmla="*/ 0 h 236"/>
              <a:gd name="T34" fmla="*/ 0 w 236"/>
              <a:gd name="T35" fmla="*/ 118 h 236"/>
              <a:gd name="T36" fmla="*/ 118 w 236"/>
              <a:gd name="T37" fmla="*/ 236 h 236"/>
              <a:gd name="T38" fmla="*/ 236 w 236"/>
              <a:gd name="T39" fmla="*/ 118 h 236"/>
              <a:gd name="T40" fmla="*/ 118 w 236"/>
              <a:gd name="T41" fmla="*/ 0 h 236"/>
              <a:gd name="T42" fmla="*/ 164 w 236"/>
              <a:gd name="T43" fmla="*/ 161 h 236"/>
              <a:gd name="T44" fmla="*/ 149 w 236"/>
              <a:gd name="T45" fmla="*/ 176 h 236"/>
              <a:gd name="T46" fmla="*/ 88 w 236"/>
              <a:gd name="T47" fmla="*/ 176 h 236"/>
              <a:gd name="T48" fmla="*/ 73 w 236"/>
              <a:gd name="T49" fmla="*/ 161 h 236"/>
              <a:gd name="T50" fmla="*/ 73 w 236"/>
              <a:gd name="T51" fmla="*/ 105 h 236"/>
              <a:gd name="T52" fmla="*/ 76 w 236"/>
              <a:gd name="T53" fmla="*/ 102 h 236"/>
              <a:gd name="T54" fmla="*/ 86 w 236"/>
              <a:gd name="T55" fmla="*/ 102 h 236"/>
              <a:gd name="T56" fmla="*/ 86 w 236"/>
              <a:gd name="T57" fmla="*/ 84 h 236"/>
              <a:gd name="T58" fmla="*/ 118 w 236"/>
              <a:gd name="T59" fmla="*/ 51 h 236"/>
              <a:gd name="T60" fmla="*/ 119 w 236"/>
              <a:gd name="T61" fmla="*/ 51 h 236"/>
              <a:gd name="T62" fmla="*/ 152 w 236"/>
              <a:gd name="T63" fmla="*/ 84 h 236"/>
              <a:gd name="T64" fmla="*/ 152 w 236"/>
              <a:gd name="T65" fmla="*/ 102 h 236"/>
              <a:gd name="T66" fmla="*/ 161 w 236"/>
              <a:gd name="T67" fmla="*/ 102 h 236"/>
              <a:gd name="T68" fmla="*/ 164 w 236"/>
              <a:gd name="T69" fmla="*/ 105 h 236"/>
              <a:gd name="T70" fmla="*/ 164 w 236"/>
              <a:gd name="T71" fmla="*/ 16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6" h="236">
                <a:moveTo>
                  <a:pt x="119" y="123"/>
                </a:moveTo>
                <a:cubicBezTo>
                  <a:pt x="114" y="123"/>
                  <a:pt x="111" y="127"/>
                  <a:pt x="111" y="131"/>
                </a:cubicBezTo>
                <a:cubicBezTo>
                  <a:pt x="111" y="134"/>
                  <a:pt x="112" y="136"/>
                  <a:pt x="115" y="138"/>
                </a:cubicBezTo>
                <a:cubicBezTo>
                  <a:pt x="115" y="150"/>
                  <a:pt x="115" y="150"/>
                  <a:pt x="115" y="150"/>
                </a:cubicBezTo>
                <a:cubicBezTo>
                  <a:pt x="115" y="152"/>
                  <a:pt x="116" y="154"/>
                  <a:pt x="118" y="154"/>
                </a:cubicBezTo>
                <a:cubicBezTo>
                  <a:pt x="119" y="154"/>
                  <a:pt x="119" y="154"/>
                  <a:pt x="119" y="154"/>
                </a:cubicBezTo>
                <a:cubicBezTo>
                  <a:pt x="121" y="154"/>
                  <a:pt x="122" y="152"/>
                  <a:pt x="122" y="150"/>
                </a:cubicBezTo>
                <a:cubicBezTo>
                  <a:pt x="122" y="138"/>
                  <a:pt x="122" y="138"/>
                  <a:pt x="122" y="138"/>
                </a:cubicBezTo>
                <a:cubicBezTo>
                  <a:pt x="125" y="136"/>
                  <a:pt x="126" y="134"/>
                  <a:pt x="126" y="131"/>
                </a:cubicBezTo>
                <a:cubicBezTo>
                  <a:pt x="126" y="126"/>
                  <a:pt x="123" y="123"/>
                  <a:pt x="119" y="123"/>
                </a:cubicBezTo>
                <a:close/>
                <a:moveTo>
                  <a:pt x="119" y="66"/>
                </a:moveTo>
                <a:cubicBezTo>
                  <a:pt x="108" y="66"/>
                  <a:pt x="100" y="74"/>
                  <a:pt x="100" y="84"/>
                </a:cubicBezTo>
                <a:cubicBezTo>
                  <a:pt x="100" y="102"/>
                  <a:pt x="100" y="102"/>
                  <a:pt x="100" y="102"/>
                </a:cubicBezTo>
                <a:cubicBezTo>
                  <a:pt x="137" y="102"/>
                  <a:pt x="137" y="102"/>
                  <a:pt x="137" y="102"/>
                </a:cubicBezTo>
                <a:cubicBezTo>
                  <a:pt x="137" y="84"/>
                  <a:pt x="137" y="84"/>
                  <a:pt x="137" y="84"/>
                </a:cubicBezTo>
                <a:cubicBezTo>
                  <a:pt x="137" y="74"/>
                  <a:pt x="129" y="66"/>
                  <a:pt x="119" y="66"/>
                </a:cubicBez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64" y="161"/>
                </a:moveTo>
                <a:cubicBezTo>
                  <a:pt x="164" y="169"/>
                  <a:pt x="157" y="176"/>
                  <a:pt x="149" y="176"/>
                </a:cubicBezTo>
                <a:cubicBezTo>
                  <a:pt x="88" y="176"/>
                  <a:pt x="88" y="176"/>
                  <a:pt x="88" y="176"/>
                </a:cubicBezTo>
                <a:cubicBezTo>
                  <a:pt x="80" y="176"/>
                  <a:pt x="73" y="169"/>
                  <a:pt x="73" y="161"/>
                </a:cubicBezTo>
                <a:cubicBezTo>
                  <a:pt x="73" y="105"/>
                  <a:pt x="73" y="105"/>
                  <a:pt x="73" y="105"/>
                </a:cubicBezTo>
                <a:cubicBezTo>
                  <a:pt x="73" y="103"/>
                  <a:pt x="74" y="102"/>
                  <a:pt x="76" y="102"/>
                </a:cubicBezTo>
                <a:cubicBezTo>
                  <a:pt x="86" y="102"/>
                  <a:pt x="86" y="102"/>
                  <a:pt x="86" y="102"/>
                </a:cubicBezTo>
                <a:cubicBezTo>
                  <a:pt x="86" y="84"/>
                  <a:pt x="86" y="84"/>
                  <a:pt x="86" y="84"/>
                </a:cubicBezTo>
                <a:cubicBezTo>
                  <a:pt x="86" y="66"/>
                  <a:pt x="100" y="52"/>
                  <a:pt x="118" y="51"/>
                </a:cubicBezTo>
                <a:cubicBezTo>
                  <a:pt x="119" y="51"/>
                  <a:pt x="119" y="51"/>
                  <a:pt x="119" y="51"/>
                </a:cubicBezTo>
                <a:cubicBezTo>
                  <a:pt x="137" y="52"/>
                  <a:pt x="152" y="66"/>
                  <a:pt x="152" y="84"/>
                </a:cubicBezTo>
                <a:cubicBezTo>
                  <a:pt x="152" y="102"/>
                  <a:pt x="152" y="102"/>
                  <a:pt x="152" y="102"/>
                </a:cubicBezTo>
                <a:cubicBezTo>
                  <a:pt x="161" y="102"/>
                  <a:pt x="161" y="102"/>
                  <a:pt x="161" y="102"/>
                </a:cubicBezTo>
                <a:cubicBezTo>
                  <a:pt x="163" y="102"/>
                  <a:pt x="164" y="103"/>
                  <a:pt x="164" y="105"/>
                </a:cubicBezTo>
                <a:lnTo>
                  <a:pt x="164" y="161"/>
                </a:lnTo>
                <a:close/>
              </a:path>
            </a:pathLst>
          </a:custGeom>
          <a:solidFill>
            <a:schemeClr val="accent2"/>
          </a:solidFill>
          <a:ln>
            <a:noFill/>
          </a:ln>
        </p:spPr>
        <p:txBody>
          <a:bodyPr anchor="ctr"/>
          <a:lstStyle/>
          <a:p>
            <a:pPr algn="ctr"/>
          </a:p>
        </p:txBody>
      </p:sp>
      <p:sp>
        <p:nvSpPr>
          <p:cNvPr id="80" name="Freeform: Shape 62"/>
          <p:cNvSpPr/>
          <p:nvPr/>
        </p:nvSpPr>
        <p:spPr bwMode="auto">
          <a:xfrm>
            <a:off x="10093360" y="5964287"/>
            <a:ext cx="400395" cy="400395"/>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06 w 236"/>
              <a:gd name="T11" fmla="*/ 171 h 236"/>
              <a:gd name="T12" fmla="*/ 54 w 236"/>
              <a:gd name="T13" fmla="*/ 163 h 236"/>
              <a:gd name="T14" fmla="*/ 54 w 236"/>
              <a:gd name="T15" fmla="*/ 121 h 236"/>
              <a:gd name="T16" fmla="*/ 106 w 236"/>
              <a:gd name="T17" fmla="*/ 121 h 236"/>
              <a:gd name="T18" fmla="*/ 106 w 236"/>
              <a:gd name="T19" fmla="*/ 171 h 236"/>
              <a:gd name="T20" fmla="*/ 106 w 236"/>
              <a:gd name="T21" fmla="*/ 114 h 236"/>
              <a:gd name="T22" fmla="*/ 54 w 236"/>
              <a:gd name="T23" fmla="*/ 114 h 236"/>
              <a:gd name="T24" fmla="*/ 54 w 236"/>
              <a:gd name="T25" fmla="*/ 72 h 236"/>
              <a:gd name="T26" fmla="*/ 106 w 236"/>
              <a:gd name="T27" fmla="*/ 64 h 236"/>
              <a:gd name="T28" fmla="*/ 106 w 236"/>
              <a:gd name="T29" fmla="*/ 114 h 236"/>
              <a:gd name="T30" fmla="*/ 182 w 236"/>
              <a:gd name="T31" fmla="*/ 182 h 236"/>
              <a:gd name="T32" fmla="*/ 113 w 236"/>
              <a:gd name="T33" fmla="*/ 172 h 236"/>
              <a:gd name="T34" fmla="*/ 113 w 236"/>
              <a:gd name="T35" fmla="*/ 121 h 236"/>
              <a:gd name="T36" fmla="*/ 182 w 236"/>
              <a:gd name="T37" fmla="*/ 121 h 236"/>
              <a:gd name="T38" fmla="*/ 182 w 236"/>
              <a:gd name="T39" fmla="*/ 182 h 236"/>
              <a:gd name="T40" fmla="*/ 182 w 236"/>
              <a:gd name="T41" fmla="*/ 114 h 236"/>
              <a:gd name="T42" fmla="*/ 113 w 236"/>
              <a:gd name="T43" fmla="*/ 114 h 236"/>
              <a:gd name="T44" fmla="*/ 113 w 236"/>
              <a:gd name="T45" fmla="*/ 63 h 236"/>
              <a:gd name="T46" fmla="*/ 182 w 236"/>
              <a:gd name="T47" fmla="*/ 53 h 236"/>
              <a:gd name="T48" fmla="*/ 182 w 236"/>
              <a:gd name="T49" fmla="*/ 11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06" y="171"/>
                </a:moveTo>
                <a:cubicBezTo>
                  <a:pt x="54" y="163"/>
                  <a:pt x="54" y="163"/>
                  <a:pt x="54" y="163"/>
                </a:cubicBezTo>
                <a:cubicBezTo>
                  <a:pt x="54" y="121"/>
                  <a:pt x="54" y="121"/>
                  <a:pt x="54" y="121"/>
                </a:cubicBezTo>
                <a:cubicBezTo>
                  <a:pt x="106" y="121"/>
                  <a:pt x="106" y="121"/>
                  <a:pt x="106" y="121"/>
                </a:cubicBezTo>
                <a:lnTo>
                  <a:pt x="106" y="171"/>
                </a:lnTo>
                <a:close/>
                <a:moveTo>
                  <a:pt x="106" y="114"/>
                </a:moveTo>
                <a:cubicBezTo>
                  <a:pt x="54" y="114"/>
                  <a:pt x="54" y="114"/>
                  <a:pt x="54" y="114"/>
                </a:cubicBezTo>
                <a:cubicBezTo>
                  <a:pt x="54" y="72"/>
                  <a:pt x="54" y="72"/>
                  <a:pt x="54" y="72"/>
                </a:cubicBezTo>
                <a:cubicBezTo>
                  <a:pt x="106" y="64"/>
                  <a:pt x="106" y="64"/>
                  <a:pt x="106" y="64"/>
                </a:cubicBezTo>
                <a:lnTo>
                  <a:pt x="106" y="114"/>
                </a:lnTo>
                <a:close/>
                <a:moveTo>
                  <a:pt x="182" y="182"/>
                </a:moveTo>
                <a:cubicBezTo>
                  <a:pt x="113" y="172"/>
                  <a:pt x="113" y="172"/>
                  <a:pt x="113" y="172"/>
                </a:cubicBezTo>
                <a:cubicBezTo>
                  <a:pt x="113" y="121"/>
                  <a:pt x="113" y="121"/>
                  <a:pt x="113" y="121"/>
                </a:cubicBezTo>
                <a:cubicBezTo>
                  <a:pt x="182" y="121"/>
                  <a:pt x="182" y="121"/>
                  <a:pt x="182" y="121"/>
                </a:cubicBezTo>
                <a:lnTo>
                  <a:pt x="182" y="182"/>
                </a:lnTo>
                <a:close/>
                <a:moveTo>
                  <a:pt x="182" y="114"/>
                </a:moveTo>
                <a:cubicBezTo>
                  <a:pt x="113" y="114"/>
                  <a:pt x="113" y="114"/>
                  <a:pt x="113" y="114"/>
                </a:cubicBezTo>
                <a:cubicBezTo>
                  <a:pt x="113" y="63"/>
                  <a:pt x="113" y="63"/>
                  <a:pt x="113" y="63"/>
                </a:cubicBezTo>
                <a:cubicBezTo>
                  <a:pt x="182" y="53"/>
                  <a:pt x="182" y="53"/>
                  <a:pt x="182" y="53"/>
                </a:cubicBezTo>
                <a:lnTo>
                  <a:pt x="182" y="114"/>
                </a:lnTo>
                <a:close/>
              </a:path>
            </a:pathLst>
          </a:custGeom>
          <a:solidFill>
            <a:schemeClr val="accent2"/>
          </a:solidFill>
          <a:ln>
            <a:noFill/>
          </a:ln>
        </p:spPr>
        <p:txBody>
          <a:bodyPr anchor="ctr"/>
          <a:lstStyle/>
          <a:p>
            <a:pPr algn="ctr"/>
          </a:p>
        </p:txBody>
      </p:sp>
      <p:sp>
        <p:nvSpPr>
          <p:cNvPr id="5" name="矩形 4"/>
          <p:cNvSpPr/>
          <p:nvPr/>
        </p:nvSpPr>
        <p:spPr>
          <a:xfrm>
            <a:off x="3356610" y="5589905"/>
            <a:ext cx="2533015" cy="534035"/>
          </a:xfrm>
          <a:prstGeom prst="rect">
            <a:avLst/>
          </a:prstGeom>
          <a:ln>
            <a:noFill/>
          </a:ln>
        </p:spPr>
        <p:txBody>
          <a:bodyPr wrap="square">
            <a:spAutoFit/>
            <a:scene3d>
              <a:camera prst="orthographicFront"/>
              <a:lightRig rig="threePt" dir="t"/>
            </a:scene3d>
            <a:sp3d contourW="12700"/>
          </a:bodyPr>
          <a:p>
            <a:pPr algn="dist">
              <a:lnSpc>
                <a:spcPct val="120000"/>
              </a:lnSpc>
            </a:pPr>
            <a:r>
              <a:rPr lang="zh-CN" altLang="en-US" sz="2400" b="1" i="1" dirty="0" smtClean="0">
                <a:solidFill>
                  <a:srgbClr val="002060"/>
                </a:solidFill>
                <a:latin typeface="+mn-ea"/>
              </a:rPr>
              <a:t>常山一中  吴俊峰</a:t>
            </a:r>
            <a:endParaRPr lang="en-US" altLang="zh-CN" sz="2400" b="1" i="1" dirty="0" smtClean="0">
              <a:solidFill>
                <a:srgbClr val="002060"/>
              </a:solidFill>
              <a:latin typeface="+mn-ea"/>
            </a:endParaRPr>
          </a:p>
        </p:txBody>
      </p:sp>
      <p:sp>
        <p:nvSpPr>
          <p:cNvPr id="7" name="文本框 6"/>
          <p:cNvSpPr txBox="1"/>
          <p:nvPr/>
        </p:nvSpPr>
        <p:spPr>
          <a:xfrm>
            <a:off x="4018915" y="413385"/>
            <a:ext cx="7946390" cy="429895"/>
          </a:xfrm>
          <a:prstGeom prst="rect">
            <a:avLst/>
          </a:prstGeom>
          <a:noFill/>
        </p:spPr>
        <p:txBody>
          <a:bodyPr wrap="square" rtlCol="0" anchor="t">
            <a:spAutoFit/>
          </a:bodyPr>
          <a:p>
            <a:pPr algn="l" defTabSz="914400">
              <a:lnSpc>
                <a:spcPct val="110000"/>
              </a:lnSpc>
              <a:spcBef>
                <a:spcPts val="1800"/>
              </a:spcBef>
              <a:buClrTx/>
              <a:buSzPct val="80000"/>
              <a:buFontTx/>
              <a:buNone/>
            </a:pPr>
            <a:r>
              <a:rPr lang="en-US" altLang="zh-CN" sz="2000" b="1" dirty="0">
                <a:solidFill>
                  <a:schemeClr val="tx1"/>
                </a:solidFill>
                <a:effectLst>
                  <a:outerShdw blurRad="38100" dist="38100" dir="2700000" algn="tl">
                    <a:srgbClr val="000000">
                      <a:alpha val="43137"/>
                    </a:srgbClr>
                  </a:outerShdw>
                  <a:reflection blurRad="6350" stA="55000" endA="50" endPos="85000" dist="60007" dir="5400000" sy="-100000" algn="bl" rotWithShape="0"/>
                </a:effectLst>
                <a:latin typeface="Felix Titling" panose="04060505060202020A04" pitchFamily="82" charset="0"/>
                <a:ea typeface="幼圆" panose="02010509060101010101" pitchFamily="49" charset="-122"/>
                <a:cs typeface="+mn-ea"/>
                <a:sym typeface="+mn-ea"/>
              </a:rPr>
              <a:t>Sing for all the people fighting against the epidemic !</a:t>
            </a:r>
            <a:endParaRPr lang="en-US" altLang="zh-CN" sz="2000" b="1" dirty="0">
              <a:solidFill>
                <a:schemeClr val="tx1"/>
              </a:solidFill>
              <a:effectLst>
                <a:outerShdw blurRad="38100" dist="38100" dir="2700000" algn="tl">
                  <a:srgbClr val="000000">
                    <a:alpha val="43137"/>
                  </a:srgbClr>
                </a:outerShdw>
                <a:reflection blurRad="6350" stA="55000" endA="50" endPos="85000" dist="60007" dir="5400000" sy="-100000" algn="bl" rotWithShape="0"/>
              </a:effectLst>
              <a:latin typeface="Felix Titling" panose="04060505060202020A04" pitchFamily="82" charset="0"/>
              <a:ea typeface="幼圆" panose="02010509060101010101" pitchFamily="49" charset="-122"/>
              <a:cs typeface="+mn-ea"/>
              <a:sym typeface="+mn-ea"/>
            </a:endParaRPr>
          </a:p>
        </p:txBody>
      </p:sp>
      <p:pic>
        <p:nvPicPr>
          <p:cNvPr id="3" name="图片 2"/>
          <p:cNvPicPr>
            <a:picLocks noChangeAspect="1"/>
          </p:cNvPicPr>
          <p:nvPr/>
        </p:nvPicPr>
        <p:blipFill>
          <a:blip r:embed="rId1"/>
          <a:srcRect t="23929" b="27317"/>
          <a:stretch>
            <a:fillRect/>
          </a:stretch>
        </p:blipFill>
        <p:spPr>
          <a:xfrm>
            <a:off x="9453245" y="2120900"/>
            <a:ext cx="2738755" cy="1170305"/>
          </a:xfrm>
          <a:prstGeom prst="rect">
            <a:avLst/>
          </a:prstGeom>
        </p:spPr>
      </p:pic>
      <p:pic>
        <p:nvPicPr>
          <p:cNvPr id="9" name="图片 8"/>
          <p:cNvPicPr>
            <a:picLocks noChangeAspect="1"/>
          </p:cNvPicPr>
          <p:nvPr/>
        </p:nvPicPr>
        <p:blipFill>
          <a:blip r:embed="rId2"/>
          <a:stretch>
            <a:fillRect/>
          </a:stretch>
        </p:blipFill>
        <p:spPr>
          <a:xfrm>
            <a:off x="9453880" y="1472565"/>
            <a:ext cx="2738120" cy="3892550"/>
          </a:xfrm>
          <a:prstGeom prst="rect">
            <a:avLst/>
          </a:prstGeom>
        </p:spPr>
      </p:pic>
      <p:sp>
        <p:nvSpPr>
          <p:cNvPr id="12" name="文本框 11"/>
          <p:cNvSpPr txBox="1"/>
          <p:nvPr/>
        </p:nvSpPr>
        <p:spPr>
          <a:xfrm>
            <a:off x="1368425" y="3157855"/>
            <a:ext cx="1547495" cy="521970"/>
          </a:xfrm>
          <a:prstGeom prst="rect">
            <a:avLst/>
          </a:prstGeom>
          <a:noFill/>
        </p:spPr>
        <p:txBody>
          <a:bodyPr wrap="none" rtlCol="0" anchor="t">
            <a:spAutoFit/>
          </a:bodyPr>
          <a:p>
            <a:r>
              <a:rPr lang="en-US" altLang="zh-CN" sz="2800" dirty="0" smtClean="0">
                <a:solidFill>
                  <a:schemeClr val="accent1"/>
                </a:solidFill>
                <a:latin typeface="+mn-ea"/>
                <a:sym typeface="+mn-ea"/>
              </a:rPr>
              <a:t>Fighters</a:t>
            </a:r>
            <a:endParaRPr lang="zh-CN" altLang="en-US"/>
          </a:p>
        </p:txBody>
      </p:sp>
      <p:sp>
        <p:nvSpPr>
          <p:cNvPr id="17" name="文本框 16"/>
          <p:cNvSpPr txBox="1"/>
          <p:nvPr/>
        </p:nvSpPr>
        <p:spPr>
          <a:xfrm>
            <a:off x="1368425" y="3830955"/>
            <a:ext cx="2941320" cy="521970"/>
          </a:xfrm>
          <a:prstGeom prst="rect">
            <a:avLst/>
          </a:prstGeom>
          <a:noFill/>
        </p:spPr>
        <p:txBody>
          <a:bodyPr wrap="none" rtlCol="0" anchor="t">
            <a:spAutoFit/>
          </a:bodyPr>
          <a:p>
            <a:r>
              <a:rPr lang="en-US" altLang="zh-CN" sz="2800" dirty="0" smtClean="0">
                <a:solidFill>
                  <a:schemeClr val="accent1"/>
                </a:solidFill>
                <a:latin typeface="+mn-ea"/>
                <a:sym typeface="+mn-ea"/>
              </a:rPr>
              <a:t>G</a:t>
            </a:r>
            <a:r>
              <a:rPr lang="zh-CN" altLang="en-US" sz="2800" dirty="0" smtClean="0">
                <a:solidFill>
                  <a:schemeClr val="accent1"/>
                </a:solidFill>
                <a:latin typeface="+mn-ea"/>
                <a:sym typeface="+mn-ea"/>
              </a:rPr>
              <a:t>uardian angel</a:t>
            </a:r>
            <a:r>
              <a:rPr lang="en-US" altLang="zh-CN" sz="2800" dirty="0" smtClean="0">
                <a:solidFill>
                  <a:schemeClr val="accent1"/>
                </a:solidFill>
                <a:latin typeface="+mn-ea"/>
                <a:sym typeface="+mn-ea"/>
              </a:rPr>
              <a:t>s</a:t>
            </a:r>
            <a:endParaRPr lang="zh-CN" alt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74"/>
                                        </p:tgtEl>
                                        <p:attrNameLst>
                                          <p:attrName>style.visibility</p:attrName>
                                        </p:attrNameLst>
                                      </p:cBhvr>
                                      <p:to>
                                        <p:strVal val="visible"/>
                                      </p:to>
                                    </p:set>
                                    <p:anim calcmode="lin" valueType="num">
                                      <p:cBhvr additive="base">
                                        <p:cTn id="23" dur="500" fill="hold"/>
                                        <p:tgtEl>
                                          <p:spTgt spid="74"/>
                                        </p:tgtEl>
                                        <p:attrNameLst>
                                          <p:attrName>ppt_x</p:attrName>
                                        </p:attrNameLst>
                                      </p:cBhvr>
                                      <p:tavLst>
                                        <p:tav tm="0">
                                          <p:val>
                                            <p:strVal val="0-#ppt_w/2"/>
                                          </p:val>
                                        </p:tav>
                                        <p:tav tm="100000">
                                          <p:val>
                                            <p:strVal val="#ppt_x"/>
                                          </p:val>
                                        </p:tav>
                                      </p:tavLst>
                                    </p:anim>
                                    <p:anim calcmode="lin" valueType="num">
                                      <p:cBhvr additive="base">
                                        <p:cTn id="24" dur="500" fill="hold"/>
                                        <p:tgtEl>
                                          <p:spTgt spid="74"/>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2"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1+#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1+#ppt_w/2"/>
                                          </p:val>
                                        </p:tav>
                                        <p:tav tm="100000">
                                          <p:val>
                                            <p:strVal val="#ppt_x"/>
                                          </p:val>
                                        </p:tav>
                                      </p:tavLst>
                                    </p:anim>
                                    <p:anim calcmode="lin" valueType="num">
                                      <p:cBhvr additive="base">
                                        <p:cTn id="37" dur="500" fill="hold"/>
                                        <p:tgtEl>
                                          <p:spTgt spid="15"/>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1+#ppt_w/2"/>
                                          </p:val>
                                        </p:tav>
                                        <p:tav tm="100000">
                                          <p:val>
                                            <p:strVal val="#ppt_x"/>
                                          </p:val>
                                        </p:tav>
                                      </p:tavLst>
                                    </p:anim>
                                    <p:anim calcmode="lin" valueType="num">
                                      <p:cBhvr additive="base">
                                        <p:cTn id="41" dur="500" fill="hold"/>
                                        <p:tgtEl>
                                          <p:spTgt spid="16"/>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500" fill="hold"/>
                                        <p:tgtEl>
                                          <p:spTgt spid="24"/>
                                        </p:tgtEl>
                                        <p:attrNameLst>
                                          <p:attrName>ppt_x</p:attrName>
                                        </p:attrNameLst>
                                      </p:cBhvr>
                                      <p:tavLst>
                                        <p:tav tm="0">
                                          <p:val>
                                            <p:strVal val="1+#ppt_w/2"/>
                                          </p:val>
                                        </p:tav>
                                        <p:tav tm="100000">
                                          <p:val>
                                            <p:strVal val="#ppt_x"/>
                                          </p:val>
                                        </p:tav>
                                      </p:tavLst>
                                    </p:anim>
                                    <p:anim calcmode="lin" valueType="num">
                                      <p:cBhvr additive="base">
                                        <p:cTn id="45" dur="500" fill="hold"/>
                                        <p:tgtEl>
                                          <p:spTgt spid="24"/>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1+#ppt_w/2"/>
                                          </p:val>
                                        </p:tav>
                                        <p:tav tm="100000">
                                          <p:val>
                                            <p:strVal val="#ppt_x"/>
                                          </p:val>
                                        </p:tav>
                                      </p:tavLst>
                                    </p:anim>
                                    <p:anim calcmode="lin" valueType="num">
                                      <p:cBhvr additive="base">
                                        <p:cTn id="49" dur="500" fill="hold"/>
                                        <p:tgtEl>
                                          <p:spTgt spid="25"/>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additive="base">
                                        <p:cTn id="52" dur="500" fill="hold"/>
                                        <p:tgtEl>
                                          <p:spTgt spid="26"/>
                                        </p:tgtEl>
                                        <p:attrNameLst>
                                          <p:attrName>ppt_x</p:attrName>
                                        </p:attrNameLst>
                                      </p:cBhvr>
                                      <p:tavLst>
                                        <p:tav tm="0">
                                          <p:val>
                                            <p:strVal val="1+#ppt_w/2"/>
                                          </p:val>
                                        </p:tav>
                                        <p:tav tm="100000">
                                          <p:val>
                                            <p:strVal val="#ppt_x"/>
                                          </p:val>
                                        </p:tav>
                                      </p:tavLst>
                                    </p:anim>
                                    <p:anim calcmode="lin" valueType="num">
                                      <p:cBhvr additive="base">
                                        <p:cTn id="53" dur="500" fill="hold"/>
                                        <p:tgtEl>
                                          <p:spTgt spid="26"/>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500" fill="hold"/>
                                        <p:tgtEl>
                                          <p:spTgt spid="27"/>
                                        </p:tgtEl>
                                        <p:attrNameLst>
                                          <p:attrName>ppt_x</p:attrName>
                                        </p:attrNameLst>
                                      </p:cBhvr>
                                      <p:tavLst>
                                        <p:tav tm="0">
                                          <p:val>
                                            <p:strVal val="1+#ppt_w/2"/>
                                          </p:val>
                                        </p:tav>
                                        <p:tav tm="100000">
                                          <p:val>
                                            <p:strVal val="#ppt_x"/>
                                          </p:val>
                                        </p:tav>
                                      </p:tavLst>
                                    </p:anim>
                                    <p:anim calcmode="lin" valueType="num">
                                      <p:cBhvr additive="base">
                                        <p:cTn id="57" dur="500" fill="hold"/>
                                        <p:tgtEl>
                                          <p:spTgt spid="27"/>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additive="base">
                                        <p:cTn id="60" dur="500" fill="hold"/>
                                        <p:tgtEl>
                                          <p:spTgt spid="28"/>
                                        </p:tgtEl>
                                        <p:attrNameLst>
                                          <p:attrName>ppt_x</p:attrName>
                                        </p:attrNameLst>
                                      </p:cBhvr>
                                      <p:tavLst>
                                        <p:tav tm="0">
                                          <p:val>
                                            <p:strVal val="1+#ppt_w/2"/>
                                          </p:val>
                                        </p:tav>
                                        <p:tav tm="100000">
                                          <p:val>
                                            <p:strVal val="#ppt_x"/>
                                          </p:val>
                                        </p:tav>
                                      </p:tavLst>
                                    </p:anim>
                                    <p:anim calcmode="lin" valueType="num">
                                      <p:cBhvr additive="base">
                                        <p:cTn id="61" dur="500" fill="hold"/>
                                        <p:tgtEl>
                                          <p:spTgt spid="28"/>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additive="base">
                                        <p:cTn id="64" dur="500" fill="hold"/>
                                        <p:tgtEl>
                                          <p:spTgt spid="29"/>
                                        </p:tgtEl>
                                        <p:attrNameLst>
                                          <p:attrName>ppt_x</p:attrName>
                                        </p:attrNameLst>
                                      </p:cBhvr>
                                      <p:tavLst>
                                        <p:tav tm="0">
                                          <p:val>
                                            <p:strVal val="1+#ppt_w/2"/>
                                          </p:val>
                                        </p:tav>
                                        <p:tav tm="100000">
                                          <p:val>
                                            <p:strVal val="#ppt_x"/>
                                          </p:val>
                                        </p:tav>
                                      </p:tavLst>
                                    </p:anim>
                                    <p:anim calcmode="lin" valueType="num">
                                      <p:cBhvr additive="base">
                                        <p:cTn id="65" dur="500" fill="hold"/>
                                        <p:tgtEl>
                                          <p:spTgt spid="29"/>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additive="base">
                                        <p:cTn id="68" dur="500" fill="hold"/>
                                        <p:tgtEl>
                                          <p:spTgt spid="30"/>
                                        </p:tgtEl>
                                        <p:attrNameLst>
                                          <p:attrName>ppt_x</p:attrName>
                                        </p:attrNameLst>
                                      </p:cBhvr>
                                      <p:tavLst>
                                        <p:tav tm="0">
                                          <p:val>
                                            <p:strVal val="1+#ppt_w/2"/>
                                          </p:val>
                                        </p:tav>
                                        <p:tav tm="100000">
                                          <p:val>
                                            <p:strVal val="#ppt_x"/>
                                          </p:val>
                                        </p:tav>
                                      </p:tavLst>
                                    </p:anim>
                                    <p:anim calcmode="lin" valueType="num">
                                      <p:cBhvr additive="base">
                                        <p:cTn id="69" dur="500" fill="hold"/>
                                        <p:tgtEl>
                                          <p:spTgt spid="30"/>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 calcmode="lin" valueType="num">
                                      <p:cBhvr additive="base">
                                        <p:cTn id="72" dur="500" fill="hold"/>
                                        <p:tgtEl>
                                          <p:spTgt spid="31"/>
                                        </p:tgtEl>
                                        <p:attrNameLst>
                                          <p:attrName>ppt_x</p:attrName>
                                        </p:attrNameLst>
                                      </p:cBhvr>
                                      <p:tavLst>
                                        <p:tav tm="0">
                                          <p:val>
                                            <p:strVal val="1+#ppt_w/2"/>
                                          </p:val>
                                        </p:tav>
                                        <p:tav tm="100000">
                                          <p:val>
                                            <p:strVal val="#ppt_x"/>
                                          </p:val>
                                        </p:tav>
                                      </p:tavLst>
                                    </p:anim>
                                    <p:anim calcmode="lin" valueType="num">
                                      <p:cBhvr additive="base">
                                        <p:cTn id="73" dur="500" fill="hold"/>
                                        <p:tgtEl>
                                          <p:spTgt spid="31"/>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500" fill="hold"/>
                                        <p:tgtEl>
                                          <p:spTgt spid="32"/>
                                        </p:tgtEl>
                                        <p:attrNameLst>
                                          <p:attrName>ppt_x</p:attrName>
                                        </p:attrNameLst>
                                      </p:cBhvr>
                                      <p:tavLst>
                                        <p:tav tm="0">
                                          <p:val>
                                            <p:strVal val="1+#ppt_w/2"/>
                                          </p:val>
                                        </p:tav>
                                        <p:tav tm="100000">
                                          <p:val>
                                            <p:strVal val="#ppt_x"/>
                                          </p:val>
                                        </p:tav>
                                      </p:tavLst>
                                    </p:anim>
                                    <p:anim calcmode="lin" valueType="num">
                                      <p:cBhvr additive="base">
                                        <p:cTn id="77" dur="500" fill="hold"/>
                                        <p:tgtEl>
                                          <p:spTgt spid="32"/>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additive="base">
                                        <p:cTn id="80" dur="500" fill="hold"/>
                                        <p:tgtEl>
                                          <p:spTgt spid="33"/>
                                        </p:tgtEl>
                                        <p:attrNameLst>
                                          <p:attrName>ppt_x</p:attrName>
                                        </p:attrNameLst>
                                      </p:cBhvr>
                                      <p:tavLst>
                                        <p:tav tm="0">
                                          <p:val>
                                            <p:strVal val="1+#ppt_w/2"/>
                                          </p:val>
                                        </p:tav>
                                        <p:tav tm="100000">
                                          <p:val>
                                            <p:strVal val="#ppt_x"/>
                                          </p:val>
                                        </p:tav>
                                      </p:tavLst>
                                    </p:anim>
                                    <p:anim calcmode="lin" valueType="num">
                                      <p:cBhvr additive="base">
                                        <p:cTn id="81" dur="500" fill="hold"/>
                                        <p:tgtEl>
                                          <p:spTgt spid="33"/>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additive="base">
                                        <p:cTn id="84" dur="500" fill="hold"/>
                                        <p:tgtEl>
                                          <p:spTgt spid="34"/>
                                        </p:tgtEl>
                                        <p:attrNameLst>
                                          <p:attrName>ppt_x</p:attrName>
                                        </p:attrNameLst>
                                      </p:cBhvr>
                                      <p:tavLst>
                                        <p:tav tm="0">
                                          <p:val>
                                            <p:strVal val="1+#ppt_w/2"/>
                                          </p:val>
                                        </p:tav>
                                        <p:tav tm="100000">
                                          <p:val>
                                            <p:strVal val="#ppt_x"/>
                                          </p:val>
                                        </p:tav>
                                      </p:tavLst>
                                    </p:anim>
                                    <p:anim calcmode="lin" valueType="num">
                                      <p:cBhvr additive="base">
                                        <p:cTn id="85" dur="500" fill="hold"/>
                                        <p:tgtEl>
                                          <p:spTgt spid="34"/>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 calcmode="lin" valueType="num">
                                      <p:cBhvr additive="base">
                                        <p:cTn id="88" dur="500" fill="hold"/>
                                        <p:tgtEl>
                                          <p:spTgt spid="35"/>
                                        </p:tgtEl>
                                        <p:attrNameLst>
                                          <p:attrName>ppt_x</p:attrName>
                                        </p:attrNameLst>
                                      </p:cBhvr>
                                      <p:tavLst>
                                        <p:tav tm="0">
                                          <p:val>
                                            <p:strVal val="1+#ppt_w/2"/>
                                          </p:val>
                                        </p:tav>
                                        <p:tav tm="100000">
                                          <p:val>
                                            <p:strVal val="#ppt_x"/>
                                          </p:val>
                                        </p:tav>
                                      </p:tavLst>
                                    </p:anim>
                                    <p:anim calcmode="lin" valueType="num">
                                      <p:cBhvr additive="base">
                                        <p:cTn id="89" dur="500" fill="hold"/>
                                        <p:tgtEl>
                                          <p:spTgt spid="35"/>
                                        </p:tgtEl>
                                        <p:attrNameLst>
                                          <p:attrName>ppt_y</p:attrName>
                                        </p:attrNameLst>
                                      </p:cBhvr>
                                      <p:tavLst>
                                        <p:tav tm="0">
                                          <p:val>
                                            <p:strVal val="#ppt_y"/>
                                          </p:val>
                                        </p:tav>
                                        <p:tav tm="100000">
                                          <p:val>
                                            <p:strVal val="#ppt_y"/>
                                          </p:val>
                                        </p:tav>
                                      </p:tavLst>
                                    </p:anim>
                                  </p:childTnLst>
                                </p:cTn>
                              </p:par>
                              <p:par>
                                <p:cTn id="90" presetID="2" presetClass="entr" presetSubtype="2" fill="hold" grpId="0" nodeType="withEffect">
                                  <p:stCondLst>
                                    <p:cond delay="0"/>
                                  </p:stCondLst>
                                  <p:childTnLst>
                                    <p:set>
                                      <p:cBhvr>
                                        <p:cTn id="91" dur="1" fill="hold">
                                          <p:stCondLst>
                                            <p:cond delay="0"/>
                                          </p:stCondLst>
                                        </p:cTn>
                                        <p:tgtEl>
                                          <p:spTgt spid="36"/>
                                        </p:tgtEl>
                                        <p:attrNameLst>
                                          <p:attrName>style.visibility</p:attrName>
                                        </p:attrNameLst>
                                      </p:cBhvr>
                                      <p:to>
                                        <p:strVal val="visible"/>
                                      </p:to>
                                    </p:set>
                                    <p:anim calcmode="lin" valueType="num">
                                      <p:cBhvr additive="base">
                                        <p:cTn id="92" dur="500" fill="hold"/>
                                        <p:tgtEl>
                                          <p:spTgt spid="36"/>
                                        </p:tgtEl>
                                        <p:attrNameLst>
                                          <p:attrName>ppt_x</p:attrName>
                                        </p:attrNameLst>
                                      </p:cBhvr>
                                      <p:tavLst>
                                        <p:tav tm="0">
                                          <p:val>
                                            <p:strVal val="1+#ppt_w/2"/>
                                          </p:val>
                                        </p:tav>
                                        <p:tav tm="100000">
                                          <p:val>
                                            <p:strVal val="#ppt_x"/>
                                          </p:val>
                                        </p:tav>
                                      </p:tavLst>
                                    </p:anim>
                                    <p:anim calcmode="lin" valueType="num">
                                      <p:cBhvr additive="base">
                                        <p:cTn id="93" dur="500" fill="hold"/>
                                        <p:tgtEl>
                                          <p:spTgt spid="36"/>
                                        </p:tgtEl>
                                        <p:attrNameLst>
                                          <p:attrName>ppt_y</p:attrName>
                                        </p:attrNameLst>
                                      </p:cBhvr>
                                      <p:tavLst>
                                        <p:tav tm="0">
                                          <p:val>
                                            <p:strVal val="#ppt_y"/>
                                          </p:val>
                                        </p:tav>
                                        <p:tav tm="100000">
                                          <p:val>
                                            <p:strVal val="#ppt_y"/>
                                          </p:val>
                                        </p:tav>
                                      </p:tavLst>
                                    </p:anim>
                                  </p:childTnLst>
                                </p:cTn>
                              </p:par>
                              <p:par>
                                <p:cTn id="94" presetID="2" presetClass="entr" presetSubtype="2" fill="hold" grpId="0" nodeType="withEffect">
                                  <p:stCondLst>
                                    <p:cond delay="0"/>
                                  </p:stCondLst>
                                  <p:childTnLst>
                                    <p:set>
                                      <p:cBhvr>
                                        <p:cTn id="95" dur="1" fill="hold">
                                          <p:stCondLst>
                                            <p:cond delay="0"/>
                                          </p:stCondLst>
                                        </p:cTn>
                                        <p:tgtEl>
                                          <p:spTgt spid="37"/>
                                        </p:tgtEl>
                                        <p:attrNameLst>
                                          <p:attrName>style.visibility</p:attrName>
                                        </p:attrNameLst>
                                      </p:cBhvr>
                                      <p:to>
                                        <p:strVal val="visible"/>
                                      </p:to>
                                    </p:set>
                                    <p:anim calcmode="lin" valueType="num">
                                      <p:cBhvr additive="base">
                                        <p:cTn id="96" dur="500" fill="hold"/>
                                        <p:tgtEl>
                                          <p:spTgt spid="37"/>
                                        </p:tgtEl>
                                        <p:attrNameLst>
                                          <p:attrName>ppt_x</p:attrName>
                                        </p:attrNameLst>
                                      </p:cBhvr>
                                      <p:tavLst>
                                        <p:tav tm="0">
                                          <p:val>
                                            <p:strVal val="1+#ppt_w/2"/>
                                          </p:val>
                                        </p:tav>
                                        <p:tav tm="100000">
                                          <p:val>
                                            <p:strVal val="#ppt_x"/>
                                          </p:val>
                                        </p:tav>
                                      </p:tavLst>
                                    </p:anim>
                                    <p:anim calcmode="lin" valueType="num">
                                      <p:cBhvr additive="base">
                                        <p:cTn id="97" dur="500" fill="hold"/>
                                        <p:tgtEl>
                                          <p:spTgt spid="37"/>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0"/>
                                  </p:stCondLst>
                                  <p:childTnLst>
                                    <p:set>
                                      <p:cBhvr>
                                        <p:cTn id="99" dur="1" fill="hold">
                                          <p:stCondLst>
                                            <p:cond delay="0"/>
                                          </p:stCondLst>
                                        </p:cTn>
                                        <p:tgtEl>
                                          <p:spTgt spid="38"/>
                                        </p:tgtEl>
                                        <p:attrNameLst>
                                          <p:attrName>style.visibility</p:attrName>
                                        </p:attrNameLst>
                                      </p:cBhvr>
                                      <p:to>
                                        <p:strVal val="visible"/>
                                      </p:to>
                                    </p:set>
                                    <p:anim calcmode="lin" valueType="num">
                                      <p:cBhvr additive="base">
                                        <p:cTn id="100" dur="500" fill="hold"/>
                                        <p:tgtEl>
                                          <p:spTgt spid="38"/>
                                        </p:tgtEl>
                                        <p:attrNameLst>
                                          <p:attrName>ppt_x</p:attrName>
                                        </p:attrNameLst>
                                      </p:cBhvr>
                                      <p:tavLst>
                                        <p:tav tm="0">
                                          <p:val>
                                            <p:strVal val="1+#ppt_w/2"/>
                                          </p:val>
                                        </p:tav>
                                        <p:tav tm="100000">
                                          <p:val>
                                            <p:strVal val="#ppt_x"/>
                                          </p:val>
                                        </p:tav>
                                      </p:tavLst>
                                    </p:anim>
                                    <p:anim calcmode="lin" valueType="num">
                                      <p:cBhvr additive="base">
                                        <p:cTn id="101" dur="500" fill="hold"/>
                                        <p:tgtEl>
                                          <p:spTgt spid="38"/>
                                        </p:tgtEl>
                                        <p:attrNameLst>
                                          <p:attrName>ppt_y</p:attrName>
                                        </p:attrNameLst>
                                      </p:cBhvr>
                                      <p:tavLst>
                                        <p:tav tm="0">
                                          <p:val>
                                            <p:strVal val="#ppt_y"/>
                                          </p:val>
                                        </p:tav>
                                        <p:tav tm="100000">
                                          <p:val>
                                            <p:strVal val="#ppt_y"/>
                                          </p:val>
                                        </p:tav>
                                      </p:tavLst>
                                    </p:anim>
                                  </p:childTnLst>
                                </p:cTn>
                              </p:par>
                              <p:par>
                                <p:cTn id="102" presetID="2" presetClass="entr" presetSubtype="2" fill="hold" grpId="0" nodeType="withEffect">
                                  <p:stCondLst>
                                    <p:cond delay="0"/>
                                  </p:stCondLst>
                                  <p:childTnLst>
                                    <p:set>
                                      <p:cBhvr>
                                        <p:cTn id="103" dur="1" fill="hold">
                                          <p:stCondLst>
                                            <p:cond delay="0"/>
                                          </p:stCondLst>
                                        </p:cTn>
                                        <p:tgtEl>
                                          <p:spTgt spid="39"/>
                                        </p:tgtEl>
                                        <p:attrNameLst>
                                          <p:attrName>style.visibility</p:attrName>
                                        </p:attrNameLst>
                                      </p:cBhvr>
                                      <p:to>
                                        <p:strVal val="visible"/>
                                      </p:to>
                                    </p:set>
                                    <p:anim calcmode="lin" valueType="num">
                                      <p:cBhvr additive="base">
                                        <p:cTn id="104" dur="500" fill="hold"/>
                                        <p:tgtEl>
                                          <p:spTgt spid="39"/>
                                        </p:tgtEl>
                                        <p:attrNameLst>
                                          <p:attrName>ppt_x</p:attrName>
                                        </p:attrNameLst>
                                      </p:cBhvr>
                                      <p:tavLst>
                                        <p:tav tm="0">
                                          <p:val>
                                            <p:strVal val="1+#ppt_w/2"/>
                                          </p:val>
                                        </p:tav>
                                        <p:tav tm="100000">
                                          <p:val>
                                            <p:strVal val="#ppt_x"/>
                                          </p:val>
                                        </p:tav>
                                      </p:tavLst>
                                    </p:anim>
                                    <p:anim calcmode="lin" valueType="num">
                                      <p:cBhvr additive="base">
                                        <p:cTn id="105" dur="500" fill="hold"/>
                                        <p:tgtEl>
                                          <p:spTgt spid="39"/>
                                        </p:tgtEl>
                                        <p:attrNameLst>
                                          <p:attrName>ppt_y</p:attrName>
                                        </p:attrNameLst>
                                      </p:cBhvr>
                                      <p:tavLst>
                                        <p:tav tm="0">
                                          <p:val>
                                            <p:strVal val="#ppt_y"/>
                                          </p:val>
                                        </p:tav>
                                        <p:tav tm="100000">
                                          <p:val>
                                            <p:strVal val="#ppt_y"/>
                                          </p:val>
                                        </p:tav>
                                      </p:tavLst>
                                    </p:anim>
                                  </p:childTnLst>
                                </p:cTn>
                              </p:par>
                              <p:par>
                                <p:cTn id="106" presetID="2" presetClass="entr" presetSubtype="2" fill="hold" grpId="0" nodeType="withEffect">
                                  <p:stCondLst>
                                    <p:cond delay="0"/>
                                  </p:stCondLst>
                                  <p:childTnLst>
                                    <p:set>
                                      <p:cBhvr>
                                        <p:cTn id="107" dur="1" fill="hold">
                                          <p:stCondLst>
                                            <p:cond delay="0"/>
                                          </p:stCondLst>
                                        </p:cTn>
                                        <p:tgtEl>
                                          <p:spTgt spid="40"/>
                                        </p:tgtEl>
                                        <p:attrNameLst>
                                          <p:attrName>style.visibility</p:attrName>
                                        </p:attrNameLst>
                                      </p:cBhvr>
                                      <p:to>
                                        <p:strVal val="visible"/>
                                      </p:to>
                                    </p:set>
                                    <p:anim calcmode="lin" valueType="num">
                                      <p:cBhvr additive="base">
                                        <p:cTn id="108" dur="500" fill="hold"/>
                                        <p:tgtEl>
                                          <p:spTgt spid="40"/>
                                        </p:tgtEl>
                                        <p:attrNameLst>
                                          <p:attrName>ppt_x</p:attrName>
                                        </p:attrNameLst>
                                      </p:cBhvr>
                                      <p:tavLst>
                                        <p:tav tm="0">
                                          <p:val>
                                            <p:strVal val="1+#ppt_w/2"/>
                                          </p:val>
                                        </p:tav>
                                        <p:tav tm="100000">
                                          <p:val>
                                            <p:strVal val="#ppt_x"/>
                                          </p:val>
                                        </p:tav>
                                      </p:tavLst>
                                    </p:anim>
                                    <p:anim calcmode="lin" valueType="num">
                                      <p:cBhvr additive="base">
                                        <p:cTn id="109" dur="500" fill="hold"/>
                                        <p:tgtEl>
                                          <p:spTgt spid="40"/>
                                        </p:tgtEl>
                                        <p:attrNameLst>
                                          <p:attrName>ppt_y</p:attrName>
                                        </p:attrNameLst>
                                      </p:cBhvr>
                                      <p:tavLst>
                                        <p:tav tm="0">
                                          <p:val>
                                            <p:strVal val="#ppt_y"/>
                                          </p:val>
                                        </p:tav>
                                        <p:tav tm="100000">
                                          <p:val>
                                            <p:strVal val="#ppt_y"/>
                                          </p:val>
                                        </p:tav>
                                      </p:tavLst>
                                    </p:anim>
                                  </p:childTnLst>
                                </p:cTn>
                              </p:par>
                              <p:par>
                                <p:cTn id="110" presetID="2" presetClass="entr" presetSubtype="2" fill="hold" grpId="0" nodeType="withEffect">
                                  <p:stCondLst>
                                    <p:cond delay="0"/>
                                  </p:stCondLst>
                                  <p:childTnLst>
                                    <p:set>
                                      <p:cBhvr>
                                        <p:cTn id="111" dur="1" fill="hold">
                                          <p:stCondLst>
                                            <p:cond delay="0"/>
                                          </p:stCondLst>
                                        </p:cTn>
                                        <p:tgtEl>
                                          <p:spTgt spid="41"/>
                                        </p:tgtEl>
                                        <p:attrNameLst>
                                          <p:attrName>style.visibility</p:attrName>
                                        </p:attrNameLst>
                                      </p:cBhvr>
                                      <p:to>
                                        <p:strVal val="visible"/>
                                      </p:to>
                                    </p:set>
                                    <p:anim calcmode="lin" valueType="num">
                                      <p:cBhvr additive="base">
                                        <p:cTn id="112" dur="500" fill="hold"/>
                                        <p:tgtEl>
                                          <p:spTgt spid="41"/>
                                        </p:tgtEl>
                                        <p:attrNameLst>
                                          <p:attrName>ppt_x</p:attrName>
                                        </p:attrNameLst>
                                      </p:cBhvr>
                                      <p:tavLst>
                                        <p:tav tm="0">
                                          <p:val>
                                            <p:strVal val="1+#ppt_w/2"/>
                                          </p:val>
                                        </p:tav>
                                        <p:tav tm="100000">
                                          <p:val>
                                            <p:strVal val="#ppt_x"/>
                                          </p:val>
                                        </p:tav>
                                      </p:tavLst>
                                    </p:anim>
                                    <p:anim calcmode="lin" valueType="num">
                                      <p:cBhvr additive="base">
                                        <p:cTn id="113" dur="500" fill="hold"/>
                                        <p:tgtEl>
                                          <p:spTgt spid="41"/>
                                        </p:tgtEl>
                                        <p:attrNameLst>
                                          <p:attrName>ppt_y</p:attrName>
                                        </p:attrNameLst>
                                      </p:cBhvr>
                                      <p:tavLst>
                                        <p:tav tm="0">
                                          <p:val>
                                            <p:strVal val="#ppt_y"/>
                                          </p:val>
                                        </p:tav>
                                        <p:tav tm="100000">
                                          <p:val>
                                            <p:strVal val="#ppt_y"/>
                                          </p:val>
                                        </p:tav>
                                      </p:tavLst>
                                    </p:anim>
                                  </p:childTnLst>
                                </p:cTn>
                              </p:par>
                              <p:par>
                                <p:cTn id="114" presetID="2" presetClass="entr" presetSubtype="2" fill="hold" grpId="0" nodeType="withEffect">
                                  <p:stCondLst>
                                    <p:cond delay="0"/>
                                  </p:stCondLst>
                                  <p:childTnLst>
                                    <p:set>
                                      <p:cBhvr>
                                        <p:cTn id="115" dur="1" fill="hold">
                                          <p:stCondLst>
                                            <p:cond delay="0"/>
                                          </p:stCondLst>
                                        </p:cTn>
                                        <p:tgtEl>
                                          <p:spTgt spid="42"/>
                                        </p:tgtEl>
                                        <p:attrNameLst>
                                          <p:attrName>style.visibility</p:attrName>
                                        </p:attrNameLst>
                                      </p:cBhvr>
                                      <p:to>
                                        <p:strVal val="visible"/>
                                      </p:to>
                                    </p:set>
                                    <p:anim calcmode="lin" valueType="num">
                                      <p:cBhvr additive="base">
                                        <p:cTn id="116" dur="500" fill="hold"/>
                                        <p:tgtEl>
                                          <p:spTgt spid="42"/>
                                        </p:tgtEl>
                                        <p:attrNameLst>
                                          <p:attrName>ppt_x</p:attrName>
                                        </p:attrNameLst>
                                      </p:cBhvr>
                                      <p:tavLst>
                                        <p:tav tm="0">
                                          <p:val>
                                            <p:strVal val="1+#ppt_w/2"/>
                                          </p:val>
                                        </p:tav>
                                        <p:tav tm="100000">
                                          <p:val>
                                            <p:strVal val="#ppt_x"/>
                                          </p:val>
                                        </p:tav>
                                      </p:tavLst>
                                    </p:anim>
                                    <p:anim calcmode="lin" valueType="num">
                                      <p:cBhvr additive="base">
                                        <p:cTn id="117" dur="500" fill="hold"/>
                                        <p:tgtEl>
                                          <p:spTgt spid="42"/>
                                        </p:tgtEl>
                                        <p:attrNameLst>
                                          <p:attrName>ppt_y</p:attrName>
                                        </p:attrNameLst>
                                      </p:cBhvr>
                                      <p:tavLst>
                                        <p:tav tm="0">
                                          <p:val>
                                            <p:strVal val="#ppt_y"/>
                                          </p:val>
                                        </p:tav>
                                        <p:tav tm="100000">
                                          <p:val>
                                            <p:strVal val="#ppt_y"/>
                                          </p:val>
                                        </p:tav>
                                      </p:tavLst>
                                    </p:anim>
                                  </p:childTnLst>
                                </p:cTn>
                              </p:par>
                              <p:par>
                                <p:cTn id="118" presetID="2" presetClass="entr" presetSubtype="2" fill="hold" grpId="0" nodeType="withEffect">
                                  <p:stCondLst>
                                    <p:cond delay="0"/>
                                  </p:stCondLst>
                                  <p:childTnLst>
                                    <p:set>
                                      <p:cBhvr>
                                        <p:cTn id="119" dur="1" fill="hold">
                                          <p:stCondLst>
                                            <p:cond delay="0"/>
                                          </p:stCondLst>
                                        </p:cTn>
                                        <p:tgtEl>
                                          <p:spTgt spid="43"/>
                                        </p:tgtEl>
                                        <p:attrNameLst>
                                          <p:attrName>style.visibility</p:attrName>
                                        </p:attrNameLst>
                                      </p:cBhvr>
                                      <p:to>
                                        <p:strVal val="visible"/>
                                      </p:to>
                                    </p:set>
                                    <p:anim calcmode="lin" valueType="num">
                                      <p:cBhvr additive="base">
                                        <p:cTn id="120" dur="500" fill="hold"/>
                                        <p:tgtEl>
                                          <p:spTgt spid="43"/>
                                        </p:tgtEl>
                                        <p:attrNameLst>
                                          <p:attrName>ppt_x</p:attrName>
                                        </p:attrNameLst>
                                      </p:cBhvr>
                                      <p:tavLst>
                                        <p:tav tm="0">
                                          <p:val>
                                            <p:strVal val="1+#ppt_w/2"/>
                                          </p:val>
                                        </p:tav>
                                        <p:tav tm="100000">
                                          <p:val>
                                            <p:strVal val="#ppt_x"/>
                                          </p:val>
                                        </p:tav>
                                      </p:tavLst>
                                    </p:anim>
                                    <p:anim calcmode="lin" valueType="num">
                                      <p:cBhvr additive="base">
                                        <p:cTn id="121" dur="500" fill="hold"/>
                                        <p:tgtEl>
                                          <p:spTgt spid="43"/>
                                        </p:tgtEl>
                                        <p:attrNameLst>
                                          <p:attrName>ppt_y</p:attrName>
                                        </p:attrNameLst>
                                      </p:cBhvr>
                                      <p:tavLst>
                                        <p:tav tm="0">
                                          <p:val>
                                            <p:strVal val="#ppt_y"/>
                                          </p:val>
                                        </p:tav>
                                        <p:tav tm="100000">
                                          <p:val>
                                            <p:strVal val="#ppt_y"/>
                                          </p:val>
                                        </p:tav>
                                      </p:tavLst>
                                    </p:anim>
                                  </p:childTnLst>
                                </p:cTn>
                              </p:par>
                              <p:par>
                                <p:cTn id="122" presetID="2" presetClass="entr" presetSubtype="2" fill="hold" grpId="0" nodeType="withEffect">
                                  <p:stCondLst>
                                    <p:cond delay="0"/>
                                  </p:stCondLst>
                                  <p:childTnLst>
                                    <p:set>
                                      <p:cBhvr>
                                        <p:cTn id="123" dur="1" fill="hold">
                                          <p:stCondLst>
                                            <p:cond delay="0"/>
                                          </p:stCondLst>
                                        </p:cTn>
                                        <p:tgtEl>
                                          <p:spTgt spid="44"/>
                                        </p:tgtEl>
                                        <p:attrNameLst>
                                          <p:attrName>style.visibility</p:attrName>
                                        </p:attrNameLst>
                                      </p:cBhvr>
                                      <p:to>
                                        <p:strVal val="visible"/>
                                      </p:to>
                                    </p:set>
                                    <p:anim calcmode="lin" valueType="num">
                                      <p:cBhvr additive="base">
                                        <p:cTn id="124" dur="500" fill="hold"/>
                                        <p:tgtEl>
                                          <p:spTgt spid="44"/>
                                        </p:tgtEl>
                                        <p:attrNameLst>
                                          <p:attrName>ppt_x</p:attrName>
                                        </p:attrNameLst>
                                      </p:cBhvr>
                                      <p:tavLst>
                                        <p:tav tm="0">
                                          <p:val>
                                            <p:strVal val="1+#ppt_w/2"/>
                                          </p:val>
                                        </p:tav>
                                        <p:tav tm="100000">
                                          <p:val>
                                            <p:strVal val="#ppt_x"/>
                                          </p:val>
                                        </p:tav>
                                      </p:tavLst>
                                    </p:anim>
                                    <p:anim calcmode="lin" valueType="num">
                                      <p:cBhvr additive="base">
                                        <p:cTn id="125" dur="500" fill="hold"/>
                                        <p:tgtEl>
                                          <p:spTgt spid="44"/>
                                        </p:tgtEl>
                                        <p:attrNameLst>
                                          <p:attrName>ppt_y</p:attrName>
                                        </p:attrNameLst>
                                      </p:cBhvr>
                                      <p:tavLst>
                                        <p:tav tm="0">
                                          <p:val>
                                            <p:strVal val="#ppt_y"/>
                                          </p:val>
                                        </p:tav>
                                        <p:tav tm="100000">
                                          <p:val>
                                            <p:strVal val="#ppt_y"/>
                                          </p:val>
                                        </p:tav>
                                      </p:tavLst>
                                    </p:anim>
                                  </p:childTnLst>
                                </p:cTn>
                              </p:par>
                              <p:par>
                                <p:cTn id="126" presetID="2" presetClass="entr" presetSubtype="2" fill="hold" grpId="0" nodeType="withEffect">
                                  <p:stCondLst>
                                    <p:cond delay="0"/>
                                  </p:stCondLst>
                                  <p:childTnLst>
                                    <p:set>
                                      <p:cBhvr>
                                        <p:cTn id="127" dur="1" fill="hold">
                                          <p:stCondLst>
                                            <p:cond delay="0"/>
                                          </p:stCondLst>
                                        </p:cTn>
                                        <p:tgtEl>
                                          <p:spTgt spid="45"/>
                                        </p:tgtEl>
                                        <p:attrNameLst>
                                          <p:attrName>style.visibility</p:attrName>
                                        </p:attrNameLst>
                                      </p:cBhvr>
                                      <p:to>
                                        <p:strVal val="visible"/>
                                      </p:to>
                                    </p:set>
                                    <p:anim calcmode="lin" valueType="num">
                                      <p:cBhvr additive="base">
                                        <p:cTn id="128" dur="500" fill="hold"/>
                                        <p:tgtEl>
                                          <p:spTgt spid="45"/>
                                        </p:tgtEl>
                                        <p:attrNameLst>
                                          <p:attrName>ppt_x</p:attrName>
                                        </p:attrNameLst>
                                      </p:cBhvr>
                                      <p:tavLst>
                                        <p:tav tm="0">
                                          <p:val>
                                            <p:strVal val="1+#ppt_w/2"/>
                                          </p:val>
                                        </p:tav>
                                        <p:tav tm="100000">
                                          <p:val>
                                            <p:strVal val="#ppt_x"/>
                                          </p:val>
                                        </p:tav>
                                      </p:tavLst>
                                    </p:anim>
                                    <p:anim calcmode="lin" valueType="num">
                                      <p:cBhvr additive="base">
                                        <p:cTn id="129" dur="500" fill="hold"/>
                                        <p:tgtEl>
                                          <p:spTgt spid="45"/>
                                        </p:tgtEl>
                                        <p:attrNameLst>
                                          <p:attrName>ppt_y</p:attrName>
                                        </p:attrNameLst>
                                      </p:cBhvr>
                                      <p:tavLst>
                                        <p:tav tm="0">
                                          <p:val>
                                            <p:strVal val="#ppt_y"/>
                                          </p:val>
                                        </p:tav>
                                        <p:tav tm="100000">
                                          <p:val>
                                            <p:strVal val="#ppt_y"/>
                                          </p:val>
                                        </p:tav>
                                      </p:tavLst>
                                    </p:anim>
                                  </p:childTnLst>
                                </p:cTn>
                              </p:par>
                              <p:par>
                                <p:cTn id="130" presetID="2" presetClass="entr" presetSubtype="2" fill="hold" grpId="0" nodeType="withEffect">
                                  <p:stCondLst>
                                    <p:cond delay="0"/>
                                  </p:stCondLst>
                                  <p:childTnLst>
                                    <p:set>
                                      <p:cBhvr>
                                        <p:cTn id="131" dur="1" fill="hold">
                                          <p:stCondLst>
                                            <p:cond delay="0"/>
                                          </p:stCondLst>
                                        </p:cTn>
                                        <p:tgtEl>
                                          <p:spTgt spid="46"/>
                                        </p:tgtEl>
                                        <p:attrNameLst>
                                          <p:attrName>style.visibility</p:attrName>
                                        </p:attrNameLst>
                                      </p:cBhvr>
                                      <p:to>
                                        <p:strVal val="visible"/>
                                      </p:to>
                                    </p:set>
                                    <p:anim calcmode="lin" valueType="num">
                                      <p:cBhvr additive="base">
                                        <p:cTn id="132" dur="500" fill="hold"/>
                                        <p:tgtEl>
                                          <p:spTgt spid="46"/>
                                        </p:tgtEl>
                                        <p:attrNameLst>
                                          <p:attrName>ppt_x</p:attrName>
                                        </p:attrNameLst>
                                      </p:cBhvr>
                                      <p:tavLst>
                                        <p:tav tm="0">
                                          <p:val>
                                            <p:strVal val="1+#ppt_w/2"/>
                                          </p:val>
                                        </p:tav>
                                        <p:tav tm="100000">
                                          <p:val>
                                            <p:strVal val="#ppt_x"/>
                                          </p:val>
                                        </p:tav>
                                      </p:tavLst>
                                    </p:anim>
                                    <p:anim calcmode="lin" valueType="num">
                                      <p:cBhvr additive="base">
                                        <p:cTn id="133" dur="500" fill="hold"/>
                                        <p:tgtEl>
                                          <p:spTgt spid="46"/>
                                        </p:tgtEl>
                                        <p:attrNameLst>
                                          <p:attrName>ppt_y</p:attrName>
                                        </p:attrNameLst>
                                      </p:cBhvr>
                                      <p:tavLst>
                                        <p:tav tm="0">
                                          <p:val>
                                            <p:strVal val="#ppt_y"/>
                                          </p:val>
                                        </p:tav>
                                        <p:tav tm="100000">
                                          <p:val>
                                            <p:strVal val="#ppt_y"/>
                                          </p:val>
                                        </p:tav>
                                      </p:tavLst>
                                    </p:anim>
                                  </p:childTnLst>
                                </p:cTn>
                              </p:par>
                              <p:par>
                                <p:cTn id="134" presetID="2" presetClass="entr" presetSubtype="2" fill="hold" grpId="0" nodeType="withEffect">
                                  <p:stCondLst>
                                    <p:cond delay="0"/>
                                  </p:stCondLst>
                                  <p:childTnLst>
                                    <p:set>
                                      <p:cBhvr>
                                        <p:cTn id="135" dur="1" fill="hold">
                                          <p:stCondLst>
                                            <p:cond delay="0"/>
                                          </p:stCondLst>
                                        </p:cTn>
                                        <p:tgtEl>
                                          <p:spTgt spid="47"/>
                                        </p:tgtEl>
                                        <p:attrNameLst>
                                          <p:attrName>style.visibility</p:attrName>
                                        </p:attrNameLst>
                                      </p:cBhvr>
                                      <p:to>
                                        <p:strVal val="visible"/>
                                      </p:to>
                                    </p:set>
                                    <p:anim calcmode="lin" valueType="num">
                                      <p:cBhvr additive="base">
                                        <p:cTn id="136" dur="500" fill="hold"/>
                                        <p:tgtEl>
                                          <p:spTgt spid="47"/>
                                        </p:tgtEl>
                                        <p:attrNameLst>
                                          <p:attrName>ppt_x</p:attrName>
                                        </p:attrNameLst>
                                      </p:cBhvr>
                                      <p:tavLst>
                                        <p:tav tm="0">
                                          <p:val>
                                            <p:strVal val="1+#ppt_w/2"/>
                                          </p:val>
                                        </p:tav>
                                        <p:tav tm="100000">
                                          <p:val>
                                            <p:strVal val="#ppt_x"/>
                                          </p:val>
                                        </p:tav>
                                      </p:tavLst>
                                    </p:anim>
                                    <p:anim calcmode="lin" valueType="num">
                                      <p:cBhvr additive="base">
                                        <p:cTn id="137" dur="500" fill="hold"/>
                                        <p:tgtEl>
                                          <p:spTgt spid="47"/>
                                        </p:tgtEl>
                                        <p:attrNameLst>
                                          <p:attrName>ppt_y</p:attrName>
                                        </p:attrNameLst>
                                      </p:cBhvr>
                                      <p:tavLst>
                                        <p:tav tm="0">
                                          <p:val>
                                            <p:strVal val="#ppt_y"/>
                                          </p:val>
                                        </p:tav>
                                        <p:tav tm="100000">
                                          <p:val>
                                            <p:strVal val="#ppt_y"/>
                                          </p:val>
                                        </p:tav>
                                      </p:tavLst>
                                    </p:anim>
                                  </p:childTnLst>
                                </p:cTn>
                              </p:par>
                              <p:par>
                                <p:cTn id="138" presetID="2" presetClass="entr" presetSubtype="2" fill="hold" grpId="0" nodeType="withEffect">
                                  <p:stCondLst>
                                    <p:cond delay="0"/>
                                  </p:stCondLst>
                                  <p:childTnLst>
                                    <p:set>
                                      <p:cBhvr>
                                        <p:cTn id="139" dur="1" fill="hold">
                                          <p:stCondLst>
                                            <p:cond delay="0"/>
                                          </p:stCondLst>
                                        </p:cTn>
                                        <p:tgtEl>
                                          <p:spTgt spid="48"/>
                                        </p:tgtEl>
                                        <p:attrNameLst>
                                          <p:attrName>style.visibility</p:attrName>
                                        </p:attrNameLst>
                                      </p:cBhvr>
                                      <p:to>
                                        <p:strVal val="visible"/>
                                      </p:to>
                                    </p:set>
                                    <p:anim calcmode="lin" valueType="num">
                                      <p:cBhvr additive="base">
                                        <p:cTn id="140" dur="500" fill="hold"/>
                                        <p:tgtEl>
                                          <p:spTgt spid="48"/>
                                        </p:tgtEl>
                                        <p:attrNameLst>
                                          <p:attrName>ppt_x</p:attrName>
                                        </p:attrNameLst>
                                      </p:cBhvr>
                                      <p:tavLst>
                                        <p:tav tm="0">
                                          <p:val>
                                            <p:strVal val="1+#ppt_w/2"/>
                                          </p:val>
                                        </p:tav>
                                        <p:tav tm="100000">
                                          <p:val>
                                            <p:strVal val="#ppt_x"/>
                                          </p:val>
                                        </p:tav>
                                      </p:tavLst>
                                    </p:anim>
                                    <p:anim calcmode="lin" valueType="num">
                                      <p:cBhvr additive="base">
                                        <p:cTn id="141" dur="500" fill="hold"/>
                                        <p:tgtEl>
                                          <p:spTgt spid="48"/>
                                        </p:tgtEl>
                                        <p:attrNameLst>
                                          <p:attrName>ppt_y</p:attrName>
                                        </p:attrNameLst>
                                      </p:cBhvr>
                                      <p:tavLst>
                                        <p:tav tm="0">
                                          <p:val>
                                            <p:strVal val="#ppt_y"/>
                                          </p:val>
                                        </p:tav>
                                        <p:tav tm="100000">
                                          <p:val>
                                            <p:strVal val="#ppt_y"/>
                                          </p:val>
                                        </p:tav>
                                      </p:tavLst>
                                    </p:anim>
                                  </p:childTnLst>
                                </p:cTn>
                              </p:par>
                              <p:par>
                                <p:cTn id="142" presetID="2" presetClass="entr" presetSubtype="2" fill="hold" grpId="0" nodeType="withEffect">
                                  <p:stCondLst>
                                    <p:cond delay="0"/>
                                  </p:stCondLst>
                                  <p:childTnLst>
                                    <p:set>
                                      <p:cBhvr>
                                        <p:cTn id="143" dur="1" fill="hold">
                                          <p:stCondLst>
                                            <p:cond delay="0"/>
                                          </p:stCondLst>
                                        </p:cTn>
                                        <p:tgtEl>
                                          <p:spTgt spid="49"/>
                                        </p:tgtEl>
                                        <p:attrNameLst>
                                          <p:attrName>style.visibility</p:attrName>
                                        </p:attrNameLst>
                                      </p:cBhvr>
                                      <p:to>
                                        <p:strVal val="visible"/>
                                      </p:to>
                                    </p:set>
                                    <p:anim calcmode="lin" valueType="num">
                                      <p:cBhvr additive="base">
                                        <p:cTn id="144" dur="500" fill="hold"/>
                                        <p:tgtEl>
                                          <p:spTgt spid="49"/>
                                        </p:tgtEl>
                                        <p:attrNameLst>
                                          <p:attrName>ppt_x</p:attrName>
                                        </p:attrNameLst>
                                      </p:cBhvr>
                                      <p:tavLst>
                                        <p:tav tm="0">
                                          <p:val>
                                            <p:strVal val="1+#ppt_w/2"/>
                                          </p:val>
                                        </p:tav>
                                        <p:tav tm="100000">
                                          <p:val>
                                            <p:strVal val="#ppt_x"/>
                                          </p:val>
                                        </p:tav>
                                      </p:tavLst>
                                    </p:anim>
                                    <p:anim calcmode="lin" valueType="num">
                                      <p:cBhvr additive="base">
                                        <p:cTn id="145" dur="500" fill="hold"/>
                                        <p:tgtEl>
                                          <p:spTgt spid="49"/>
                                        </p:tgtEl>
                                        <p:attrNameLst>
                                          <p:attrName>ppt_y</p:attrName>
                                        </p:attrNameLst>
                                      </p:cBhvr>
                                      <p:tavLst>
                                        <p:tav tm="0">
                                          <p:val>
                                            <p:strVal val="#ppt_y"/>
                                          </p:val>
                                        </p:tav>
                                        <p:tav tm="100000">
                                          <p:val>
                                            <p:strVal val="#ppt_y"/>
                                          </p:val>
                                        </p:tav>
                                      </p:tavLst>
                                    </p:anim>
                                  </p:childTnLst>
                                </p:cTn>
                              </p:par>
                              <p:par>
                                <p:cTn id="146" presetID="2" presetClass="entr" presetSubtype="2" fill="hold" grpId="0" nodeType="withEffect">
                                  <p:stCondLst>
                                    <p:cond delay="0"/>
                                  </p:stCondLst>
                                  <p:childTnLst>
                                    <p:set>
                                      <p:cBhvr>
                                        <p:cTn id="147" dur="1" fill="hold">
                                          <p:stCondLst>
                                            <p:cond delay="0"/>
                                          </p:stCondLst>
                                        </p:cTn>
                                        <p:tgtEl>
                                          <p:spTgt spid="50"/>
                                        </p:tgtEl>
                                        <p:attrNameLst>
                                          <p:attrName>style.visibility</p:attrName>
                                        </p:attrNameLst>
                                      </p:cBhvr>
                                      <p:to>
                                        <p:strVal val="visible"/>
                                      </p:to>
                                    </p:set>
                                    <p:anim calcmode="lin" valueType="num">
                                      <p:cBhvr additive="base">
                                        <p:cTn id="148" dur="500" fill="hold"/>
                                        <p:tgtEl>
                                          <p:spTgt spid="50"/>
                                        </p:tgtEl>
                                        <p:attrNameLst>
                                          <p:attrName>ppt_x</p:attrName>
                                        </p:attrNameLst>
                                      </p:cBhvr>
                                      <p:tavLst>
                                        <p:tav tm="0">
                                          <p:val>
                                            <p:strVal val="1+#ppt_w/2"/>
                                          </p:val>
                                        </p:tav>
                                        <p:tav tm="100000">
                                          <p:val>
                                            <p:strVal val="#ppt_x"/>
                                          </p:val>
                                        </p:tav>
                                      </p:tavLst>
                                    </p:anim>
                                    <p:anim calcmode="lin" valueType="num">
                                      <p:cBhvr additive="base">
                                        <p:cTn id="149" dur="500" fill="hold"/>
                                        <p:tgtEl>
                                          <p:spTgt spid="50"/>
                                        </p:tgtEl>
                                        <p:attrNameLst>
                                          <p:attrName>ppt_y</p:attrName>
                                        </p:attrNameLst>
                                      </p:cBhvr>
                                      <p:tavLst>
                                        <p:tav tm="0">
                                          <p:val>
                                            <p:strVal val="#ppt_y"/>
                                          </p:val>
                                        </p:tav>
                                        <p:tav tm="100000">
                                          <p:val>
                                            <p:strVal val="#ppt_y"/>
                                          </p:val>
                                        </p:tav>
                                      </p:tavLst>
                                    </p:anim>
                                  </p:childTnLst>
                                </p:cTn>
                              </p:par>
                              <p:par>
                                <p:cTn id="150" presetID="2" presetClass="entr" presetSubtype="2" fill="hold" grpId="0" nodeType="withEffect">
                                  <p:stCondLst>
                                    <p:cond delay="0"/>
                                  </p:stCondLst>
                                  <p:childTnLst>
                                    <p:set>
                                      <p:cBhvr>
                                        <p:cTn id="151" dur="1" fill="hold">
                                          <p:stCondLst>
                                            <p:cond delay="0"/>
                                          </p:stCondLst>
                                        </p:cTn>
                                        <p:tgtEl>
                                          <p:spTgt spid="51"/>
                                        </p:tgtEl>
                                        <p:attrNameLst>
                                          <p:attrName>style.visibility</p:attrName>
                                        </p:attrNameLst>
                                      </p:cBhvr>
                                      <p:to>
                                        <p:strVal val="visible"/>
                                      </p:to>
                                    </p:set>
                                    <p:anim calcmode="lin" valueType="num">
                                      <p:cBhvr additive="base">
                                        <p:cTn id="152" dur="500" fill="hold"/>
                                        <p:tgtEl>
                                          <p:spTgt spid="51"/>
                                        </p:tgtEl>
                                        <p:attrNameLst>
                                          <p:attrName>ppt_x</p:attrName>
                                        </p:attrNameLst>
                                      </p:cBhvr>
                                      <p:tavLst>
                                        <p:tav tm="0">
                                          <p:val>
                                            <p:strVal val="1+#ppt_w/2"/>
                                          </p:val>
                                        </p:tav>
                                        <p:tav tm="100000">
                                          <p:val>
                                            <p:strVal val="#ppt_x"/>
                                          </p:val>
                                        </p:tav>
                                      </p:tavLst>
                                    </p:anim>
                                    <p:anim calcmode="lin" valueType="num">
                                      <p:cBhvr additive="base">
                                        <p:cTn id="153" dur="500" fill="hold"/>
                                        <p:tgtEl>
                                          <p:spTgt spid="51"/>
                                        </p:tgtEl>
                                        <p:attrNameLst>
                                          <p:attrName>ppt_y</p:attrName>
                                        </p:attrNameLst>
                                      </p:cBhvr>
                                      <p:tavLst>
                                        <p:tav tm="0">
                                          <p:val>
                                            <p:strVal val="#ppt_y"/>
                                          </p:val>
                                        </p:tav>
                                        <p:tav tm="100000">
                                          <p:val>
                                            <p:strVal val="#ppt_y"/>
                                          </p:val>
                                        </p:tav>
                                      </p:tavLst>
                                    </p:anim>
                                  </p:childTnLst>
                                </p:cTn>
                              </p:par>
                              <p:par>
                                <p:cTn id="154" presetID="2" presetClass="entr" presetSubtype="2" fill="hold" grpId="0" nodeType="withEffect">
                                  <p:stCondLst>
                                    <p:cond delay="0"/>
                                  </p:stCondLst>
                                  <p:childTnLst>
                                    <p:set>
                                      <p:cBhvr>
                                        <p:cTn id="155" dur="1" fill="hold">
                                          <p:stCondLst>
                                            <p:cond delay="0"/>
                                          </p:stCondLst>
                                        </p:cTn>
                                        <p:tgtEl>
                                          <p:spTgt spid="52"/>
                                        </p:tgtEl>
                                        <p:attrNameLst>
                                          <p:attrName>style.visibility</p:attrName>
                                        </p:attrNameLst>
                                      </p:cBhvr>
                                      <p:to>
                                        <p:strVal val="visible"/>
                                      </p:to>
                                    </p:set>
                                    <p:anim calcmode="lin" valueType="num">
                                      <p:cBhvr additive="base">
                                        <p:cTn id="156" dur="500" fill="hold"/>
                                        <p:tgtEl>
                                          <p:spTgt spid="52"/>
                                        </p:tgtEl>
                                        <p:attrNameLst>
                                          <p:attrName>ppt_x</p:attrName>
                                        </p:attrNameLst>
                                      </p:cBhvr>
                                      <p:tavLst>
                                        <p:tav tm="0">
                                          <p:val>
                                            <p:strVal val="1+#ppt_w/2"/>
                                          </p:val>
                                        </p:tav>
                                        <p:tav tm="100000">
                                          <p:val>
                                            <p:strVal val="#ppt_x"/>
                                          </p:val>
                                        </p:tav>
                                      </p:tavLst>
                                    </p:anim>
                                    <p:anim calcmode="lin" valueType="num">
                                      <p:cBhvr additive="base">
                                        <p:cTn id="157" dur="500" fill="hold"/>
                                        <p:tgtEl>
                                          <p:spTgt spid="52"/>
                                        </p:tgtEl>
                                        <p:attrNameLst>
                                          <p:attrName>ppt_y</p:attrName>
                                        </p:attrNameLst>
                                      </p:cBhvr>
                                      <p:tavLst>
                                        <p:tav tm="0">
                                          <p:val>
                                            <p:strVal val="#ppt_y"/>
                                          </p:val>
                                        </p:tav>
                                        <p:tav tm="100000">
                                          <p:val>
                                            <p:strVal val="#ppt_y"/>
                                          </p:val>
                                        </p:tav>
                                      </p:tavLst>
                                    </p:anim>
                                  </p:childTnLst>
                                </p:cTn>
                              </p:par>
                              <p:par>
                                <p:cTn id="158" presetID="2" presetClass="entr" presetSubtype="2" fill="hold" grpId="0" nodeType="withEffect">
                                  <p:stCondLst>
                                    <p:cond delay="0"/>
                                  </p:stCondLst>
                                  <p:childTnLst>
                                    <p:set>
                                      <p:cBhvr>
                                        <p:cTn id="159" dur="1" fill="hold">
                                          <p:stCondLst>
                                            <p:cond delay="0"/>
                                          </p:stCondLst>
                                        </p:cTn>
                                        <p:tgtEl>
                                          <p:spTgt spid="53"/>
                                        </p:tgtEl>
                                        <p:attrNameLst>
                                          <p:attrName>style.visibility</p:attrName>
                                        </p:attrNameLst>
                                      </p:cBhvr>
                                      <p:to>
                                        <p:strVal val="visible"/>
                                      </p:to>
                                    </p:set>
                                    <p:anim calcmode="lin" valueType="num">
                                      <p:cBhvr additive="base">
                                        <p:cTn id="160" dur="500" fill="hold"/>
                                        <p:tgtEl>
                                          <p:spTgt spid="53"/>
                                        </p:tgtEl>
                                        <p:attrNameLst>
                                          <p:attrName>ppt_x</p:attrName>
                                        </p:attrNameLst>
                                      </p:cBhvr>
                                      <p:tavLst>
                                        <p:tav tm="0">
                                          <p:val>
                                            <p:strVal val="1+#ppt_w/2"/>
                                          </p:val>
                                        </p:tav>
                                        <p:tav tm="100000">
                                          <p:val>
                                            <p:strVal val="#ppt_x"/>
                                          </p:val>
                                        </p:tav>
                                      </p:tavLst>
                                    </p:anim>
                                    <p:anim calcmode="lin" valueType="num">
                                      <p:cBhvr additive="base">
                                        <p:cTn id="161" dur="500" fill="hold"/>
                                        <p:tgtEl>
                                          <p:spTgt spid="53"/>
                                        </p:tgtEl>
                                        <p:attrNameLst>
                                          <p:attrName>ppt_y</p:attrName>
                                        </p:attrNameLst>
                                      </p:cBhvr>
                                      <p:tavLst>
                                        <p:tav tm="0">
                                          <p:val>
                                            <p:strVal val="#ppt_y"/>
                                          </p:val>
                                        </p:tav>
                                        <p:tav tm="100000">
                                          <p:val>
                                            <p:strVal val="#ppt_y"/>
                                          </p:val>
                                        </p:tav>
                                      </p:tavLst>
                                    </p:anim>
                                  </p:childTnLst>
                                </p:cTn>
                              </p:par>
                            </p:childTnLst>
                          </p:cTn>
                        </p:par>
                        <p:par>
                          <p:cTn id="162" fill="hold">
                            <p:stCondLst>
                              <p:cond delay="1500"/>
                            </p:stCondLst>
                            <p:childTnLst>
                              <p:par>
                                <p:cTn id="163" presetID="22" presetClass="entr" presetSubtype="8" fill="hold" grpId="0" nodeType="afterEffect">
                                  <p:stCondLst>
                                    <p:cond delay="0"/>
                                  </p:stCondLst>
                                  <p:childTnLst>
                                    <p:set>
                                      <p:cBhvr>
                                        <p:cTn id="164" dur="1" fill="hold">
                                          <p:stCondLst>
                                            <p:cond delay="0"/>
                                          </p:stCondLst>
                                        </p:cTn>
                                        <p:tgtEl>
                                          <p:spTgt spid="75"/>
                                        </p:tgtEl>
                                        <p:attrNameLst>
                                          <p:attrName>style.visibility</p:attrName>
                                        </p:attrNameLst>
                                      </p:cBhvr>
                                      <p:to>
                                        <p:strVal val="visible"/>
                                      </p:to>
                                    </p:set>
                                    <p:animEffect transition="in" filter="wipe(left)">
                                      <p:cBhvr>
                                        <p:cTn id="165" dur="500"/>
                                        <p:tgtEl>
                                          <p:spTgt spid="75"/>
                                        </p:tgtEl>
                                      </p:cBhvr>
                                    </p:animEffect>
                                  </p:childTnLst>
                                </p:cTn>
                              </p:par>
                            </p:childTnLst>
                          </p:cTn>
                        </p:par>
                        <p:par>
                          <p:cTn id="166" fill="hold">
                            <p:stCondLst>
                              <p:cond delay="2000"/>
                            </p:stCondLst>
                            <p:childTnLst>
                              <p:par>
                                <p:cTn id="167" presetID="10" presetClass="entr" presetSubtype="0" fill="hold" grpId="0" nodeType="afterEffect">
                                  <p:stCondLst>
                                    <p:cond delay="0"/>
                                  </p:stCondLst>
                                  <p:childTnLst>
                                    <p:set>
                                      <p:cBhvr>
                                        <p:cTn id="168" dur="1" fill="hold">
                                          <p:stCondLst>
                                            <p:cond delay="0"/>
                                          </p:stCondLst>
                                        </p:cTn>
                                        <p:tgtEl>
                                          <p:spTgt spid="76"/>
                                        </p:tgtEl>
                                        <p:attrNameLst>
                                          <p:attrName>style.visibility</p:attrName>
                                        </p:attrNameLst>
                                      </p:cBhvr>
                                      <p:to>
                                        <p:strVal val="visible"/>
                                      </p:to>
                                    </p:set>
                                    <p:animEffect transition="in" filter="fade">
                                      <p:cBhvr>
                                        <p:cTn id="169" dur="500"/>
                                        <p:tgtEl>
                                          <p:spTgt spid="76"/>
                                        </p:tgtEl>
                                      </p:cBhvr>
                                    </p:animEffect>
                                  </p:childTnLst>
                                </p:cTn>
                              </p:par>
                            </p:childTnLst>
                          </p:cTn>
                        </p:par>
                        <p:par>
                          <p:cTn id="170" fill="hold">
                            <p:stCondLst>
                              <p:cond delay="2500"/>
                            </p:stCondLst>
                            <p:childTnLst>
                              <p:par>
                                <p:cTn id="171" presetID="53" presetClass="entr" presetSubtype="16" fill="hold" grpId="0" nodeType="afterEffect">
                                  <p:stCondLst>
                                    <p:cond delay="0"/>
                                  </p:stCondLst>
                                  <p:childTnLst>
                                    <p:set>
                                      <p:cBhvr>
                                        <p:cTn id="172" dur="1" fill="hold">
                                          <p:stCondLst>
                                            <p:cond delay="0"/>
                                          </p:stCondLst>
                                        </p:cTn>
                                        <p:tgtEl>
                                          <p:spTgt spid="78"/>
                                        </p:tgtEl>
                                        <p:attrNameLst>
                                          <p:attrName>style.visibility</p:attrName>
                                        </p:attrNameLst>
                                      </p:cBhvr>
                                      <p:to>
                                        <p:strVal val="visible"/>
                                      </p:to>
                                    </p:set>
                                    <p:anim calcmode="lin" valueType="num">
                                      <p:cBhvr>
                                        <p:cTn id="173" dur="500" fill="hold"/>
                                        <p:tgtEl>
                                          <p:spTgt spid="78"/>
                                        </p:tgtEl>
                                        <p:attrNameLst>
                                          <p:attrName>ppt_w</p:attrName>
                                        </p:attrNameLst>
                                      </p:cBhvr>
                                      <p:tavLst>
                                        <p:tav tm="0">
                                          <p:val>
                                            <p:fltVal val="0"/>
                                          </p:val>
                                        </p:tav>
                                        <p:tav tm="100000">
                                          <p:val>
                                            <p:strVal val="#ppt_w"/>
                                          </p:val>
                                        </p:tav>
                                      </p:tavLst>
                                    </p:anim>
                                    <p:anim calcmode="lin" valueType="num">
                                      <p:cBhvr>
                                        <p:cTn id="174" dur="500" fill="hold"/>
                                        <p:tgtEl>
                                          <p:spTgt spid="78"/>
                                        </p:tgtEl>
                                        <p:attrNameLst>
                                          <p:attrName>ppt_h</p:attrName>
                                        </p:attrNameLst>
                                      </p:cBhvr>
                                      <p:tavLst>
                                        <p:tav tm="0">
                                          <p:val>
                                            <p:fltVal val="0"/>
                                          </p:val>
                                        </p:tav>
                                        <p:tav tm="100000">
                                          <p:val>
                                            <p:strVal val="#ppt_h"/>
                                          </p:val>
                                        </p:tav>
                                      </p:tavLst>
                                    </p:anim>
                                    <p:animEffect transition="in" filter="fade">
                                      <p:cBhvr>
                                        <p:cTn id="175" dur="500"/>
                                        <p:tgtEl>
                                          <p:spTgt spid="78"/>
                                        </p:tgtEl>
                                      </p:cBhvr>
                                    </p:animEffect>
                                  </p:childTnLst>
                                </p:cTn>
                              </p:par>
                              <p:par>
                                <p:cTn id="176" presetID="53" presetClass="entr" presetSubtype="16" fill="hold" grpId="0" nodeType="withEffect">
                                  <p:stCondLst>
                                    <p:cond delay="0"/>
                                  </p:stCondLst>
                                  <p:childTnLst>
                                    <p:set>
                                      <p:cBhvr>
                                        <p:cTn id="177" dur="1" fill="hold">
                                          <p:stCondLst>
                                            <p:cond delay="0"/>
                                          </p:stCondLst>
                                        </p:cTn>
                                        <p:tgtEl>
                                          <p:spTgt spid="79"/>
                                        </p:tgtEl>
                                        <p:attrNameLst>
                                          <p:attrName>style.visibility</p:attrName>
                                        </p:attrNameLst>
                                      </p:cBhvr>
                                      <p:to>
                                        <p:strVal val="visible"/>
                                      </p:to>
                                    </p:set>
                                    <p:anim calcmode="lin" valueType="num">
                                      <p:cBhvr>
                                        <p:cTn id="178" dur="500" fill="hold"/>
                                        <p:tgtEl>
                                          <p:spTgt spid="79"/>
                                        </p:tgtEl>
                                        <p:attrNameLst>
                                          <p:attrName>ppt_w</p:attrName>
                                        </p:attrNameLst>
                                      </p:cBhvr>
                                      <p:tavLst>
                                        <p:tav tm="0">
                                          <p:val>
                                            <p:fltVal val="0"/>
                                          </p:val>
                                        </p:tav>
                                        <p:tav tm="100000">
                                          <p:val>
                                            <p:strVal val="#ppt_w"/>
                                          </p:val>
                                        </p:tav>
                                      </p:tavLst>
                                    </p:anim>
                                    <p:anim calcmode="lin" valueType="num">
                                      <p:cBhvr>
                                        <p:cTn id="179" dur="500" fill="hold"/>
                                        <p:tgtEl>
                                          <p:spTgt spid="79"/>
                                        </p:tgtEl>
                                        <p:attrNameLst>
                                          <p:attrName>ppt_h</p:attrName>
                                        </p:attrNameLst>
                                      </p:cBhvr>
                                      <p:tavLst>
                                        <p:tav tm="0">
                                          <p:val>
                                            <p:fltVal val="0"/>
                                          </p:val>
                                        </p:tav>
                                        <p:tav tm="100000">
                                          <p:val>
                                            <p:strVal val="#ppt_h"/>
                                          </p:val>
                                        </p:tav>
                                      </p:tavLst>
                                    </p:anim>
                                    <p:animEffect transition="in" filter="fade">
                                      <p:cBhvr>
                                        <p:cTn id="180" dur="500"/>
                                        <p:tgtEl>
                                          <p:spTgt spid="79"/>
                                        </p:tgtEl>
                                      </p:cBhvr>
                                    </p:animEffect>
                                  </p:childTnLst>
                                </p:cTn>
                              </p:par>
                              <p:par>
                                <p:cTn id="181" presetID="53" presetClass="entr" presetSubtype="16" fill="hold" grpId="0" nodeType="withEffect">
                                  <p:stCondLst>
                                    <p:cond delay="0"/>
                                  </p:stCondLst>
                                  <p:childTnLst>
                                    <p:set>
                                      <p:cBhvr>
                                        <p:cTn id="182" dur="1" fill="hold">
                                          <p:stCondLst>
                                            <p:cond delay="0"/>
                                          </p:stCondLst>
                                        </p:cTn>
                                        <p:tgtEl>
                                          <p:spTgt spid="80"/>
                                        </p:tgtEl>
                                        <p:attrNameLst>
                                          <p:attrName>style.visibility</p:attrName>
                                        </p:attrNameLst>
                                      </p:cBhvr>
                                      <p:to>
                                        <p:strVal val="visible"/>
                                      </p:to>
                                    </p:set>
                                    <p:anim calcmode="lin" valueType="num">
                                      <p:cBhvr>
                                        <p:cTn id="183" dur="500" fill="hold"/>
                                        <p:tgtEl>
                                          <p:spTgt spid="80"/>
                                        </p:tgtEl>
                                        <p:attrNameLst>
                                          <p:attrName>ppt_w</p:attrName>
                                        </p:attrNameLst>
                                      </p:cBhvr>
                                      <p:tavLst>
                                        <p:tav tm="0">
                                          <p:val>
                                            <p:fltVal val="0"/>
                                          </p:val>
                                        </p:tav>
                                        <p:tav tm="100000">
                                          <p:val>
                                            <p:strVal val="#ppt_w"/>
                                          </p:val>
                                        </p:tav>
                                      </p:tavLst>
                                    </p:anim>
                                    <p:anim calcmode="lin" valueType="num">
                                      <p:cBhvr>
                                        <p:cTn id="184" dur="500" fill="hold"/>
                                        <p:tgtEl>
                                          <p:spTgt spid="80"/>
                                        </p:tgtEl>
                                        <p:attrNameLst>
                                          <p:attrName>ppt_h</p:attrName>
                                        </p:attrNameLst>
                                      </p:cBhvr>
                                      <p:tavLst>
                                        <p:tav tm="0">
                                          <p:val>
                                            <p:fltVal val="0"/>
                                          </p:val>
                                        </p:tav>
                                        <p:tav tm="100000">
                                          <p:val>
                                            <p:strVal val="#ppt_h"/>
                                          </p:val>
                                        </p:tav>
                                      </p:tavLst>
                                    </p:anim>
                                    <p:animEffect transition="in" filter="fade">
                                      <p:cBhvr>
                                        <p:cTn id="185" dur="500"/>
                                        <p:tgtEl>
                                          <p:spTgt spid="80"/>
                                        </p:tgtEl>
                                      </p:cBhvr>
                                    </p:animEffect>
                                  </p:childTnLst>
                                </p:cTn>
                              </p:par>
                            </p:childTnLst>
                          </p:cTn>
                        </p:par>
                        <p:par>
                          <p:cTn id="186" fill="hold">
                            <p:stCondLst>
                              <p:cond delay="3000"/>
                            </p:stCondLst>
                            <p:childTnLst>
                              <p:par>
                                <p:cTn id="187" presetID="10" presetClass="entr" presetSubtype="0" fill="hold" grpId="0" nodeType="afterEffect">
                                  <p:stCondLst>
                                    <p:cond delay="0"/>
                                  </p:stCondLst>
                                  <p:childTnLst>
                                    <p:set>
                                      <p:cBhvr>
                                        <p:cTn id="188" dur="1" fill="hold">
                                          <p:stCondLst>
                                            <p:cond delay="0"/>
                                          </p:stCondLst>
                                        </p:cTn>
                                        <p:tgtEl>
                                          <p:spTgt spid="5"/>
                                        </p:tgtEl>
                                        <p:attrNameLst>
                                          <p:attrName>style.visibility</p:attrName>
                                        </p:attrNameLst>
                                      </p:cBhvr>
                                      <p:to>
                                        <p:strVal val="visible"/>
                                      </p:to>
                                    </p:set>
                                    <p:animEffect transition="in" filter="fade">
                                      <p:cBhvr>
                                        <p:cTn id="18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3" grpId="0" bldLvl="0" animBg="1"/>
      <p:bldP spid="14" grpId="0" bldLvl="0" animBg="1"/>
      <p:bldP spid="15" grpId="0" bldLvl="0" animBg="1"/>
      <p:bldP spid="16" grpId="0" bldLvl="0" animBg="1"/>
      <p:bldP spid="24"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P spid="51" grpId="0" bldLvl="0" animBg="1"/>
      <p:bldP spid="52" grpId="0" bldLvl="0" animBg="1"/>
      <p:bldP spid="53" grpId="0" bldLvl="0" animBg="1"/>
      <p:bldP spid="75" grpId="0"/>
      <p:bldP spid="76" grpId="0"/>
      <p:bldP spid="78" grpId="0" animBg="1"/>
      <p:bldP spid="79" grpId="0" animBg="1"/>
      <p:bldP spid="80"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0"/>
            <a:ext cx="5032375" cy="54991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6" name="直接连接符 5"/>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grpSp>
        <p:nvGrpSpPr>
          <p:cNvPr id="57" name="组合 56"/>
          <p:cNvGrpSpPr/>
          <p:nvPr/>
        </p:nvGrpSpPr>
        <p:grpSpPr>
          <a:xfrm>
            <a:off x="4284980" y="549275"/>
            <a:ext cx="7669530" cy="6031230"/>
            <a:chOff x="1703944" y="2324178"/>
            <a:chExt cx="2667588" cy="2930370"/>
          </a:xfrm>
        </p:grpSpPr>
        <p:sp>
          <p:nvSpPr>
            <p:cNvPr id="25" name="矩形: 剪去单角 437"/>
            <p:cNvSpPr/>
            <p:nvPr/>
          </p:nvSpPr>
          <p:spPr>
            <a:xfrm>
              <a:off x="1726875" y="2324178"/>
              <a:ext cx="2644657" cy="2871671"/>
            </a:xfrm>
            <a:prstGeom prst="snip1Rect">
              <a:avLst>
                <a:gd name="adj" fmla="val 29383"/>
              </a:avLst>
            </a:prstGeom>
            <a:solidFill>
              <a:schemeClr val="bg1"/>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6" name="矩形 25"/>
            <p:cNvSpPr/>
            <p:nvPr/>
          </p:nvSpPr>
          <p:spPr>
            <a:xfrm>
              <a:off x="1703944" y="5140390"/>
              <a:ext cx="2644655" cy="114158"/>
            </a:xfrm>
            <a:prstGeom prst="rect">
              <a:avLst/>
            </a:prstGeom>
            <a:solidFill>
              <a:schemeClr val="tx1">
                <a:lumMod val="60000"/>
                <a:lumOff val="40000"/>
              </a:schemeClr>
            </a:solidFill>
            <a:ln w="3175">
              <a:noFill/>
              <a:prstDash val="solid"/>
              <a:round/>
            </a:ln>
            <a:effectLst/>
          </p:spPr>
          <p:txBody>
            <a:bodyPr anchor="ctr"/>
            <a:p>
              <a:pPr algn="ctr"/>
            </a:p>
          </p:txBody>
        </p:sp>
        <p:sp>
          <p:nvSpPr>
            <p:cNvPr id="12" name="任意多边形: 形状 438"/>
            <p:cNvSpPr/>
            <p:nvPr/>
          </p:nvSpPr>
          <p:spPr bwMode="auto">
            <a:xfrm>
              <a:off x="3681365" y="2324178"/>
              <a:ext cx="667235" cy="66723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tx1">
                <a:lumMod val="60000"/>
                <a:lumOff val="40000"/>
              </a:schemeClr>
            </a:solidFill>
            <a:ln w="3175">
              <a:noFill/>
              <a:prstDash val="solid"/>
              <a:round/>
            </a:ln>
            <a:effectLst/>
          </p:spPr>
          <p:txBody>
            <a:bodyPr vert="horz" wrap="square" lIns="121920" tIns="60960" rIns="121920" bIns="60960" anchor="t" anchorCtr="0" compatLnSpc="1">
              <a:normAutofit/>
            </a:bodyPr>
            <a:p>
              <a:pPr lvl="0" algn="r"/>
              <a:endParaRPr lang="zh-CN" altLang="en-US" sz="2000" b="1" dirty="0">
                <a:solidFill>
                  <a:schemeClr val="bg1"/>
                </a:solidFill>
              </a:endParaRPr>
            </a:p>
          </p:txBody>
        </p:sp>
      </p:grpSp>
      <p:pic>
        <p:nvPicPr>
          <p:cNvPr id="9" name="钟南山的采访">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4782820" y="548640"/>
            <a:ext cx="6782435" cy="5796915"/>
          </a:xfrm>
          <a:prstGeom prst="rect">
            <a:avLst/>
          </a:prstGeom>
        </p:spPr>
      </p:pic>
      <p:sp>
        <p:nvSpPr>
          <p:cNvPr id="16" name="文本框 15"/>
          <p:cNvSpPr txBox="1"/>
          <p:nvPr/>
        </p:nvSpPr>
        <p:spPr>
          <a:xfrm>
            <a:off x="259715" y="1554480"/>
            <a:ext cx="4240530" cy="1393825"/>
          </a:xfrm>
          <a:prstGeom prst="rect">
            <a:avLst/>
          </a:prstGeom>
          <a:noFill/>
        </p:spPr>
        <p:txBody>
          <a:bodyPr wrap="square" rtlCol="0" anchor="t">
            <a:spAutoFit/>
          </a:bodyPr>
          <a:p>
            <a:pPr fontAlgn="auto">
              <a:lnSpc>
                <a:spcPts val="5080"/>
              </a:lnSpc>
            </a:pPr>
            <a:r>
              <a:rPr lang="zh-CN" altLang="en-US" sz="2400" b="1"/>
              <a:t>Hym</a:t>
            </a:r>
            <a:r>
              <a:rPr lang="en-US" altLang="zh-CN" sz="2400" b="1"/>
              <a:t>n</a:t>
            </a:r>
            <a:r>
              <a:rPr lang="zh-CN" altLang="en-US" sz="2400" b="1"/>
              <a:t> to the Fallen Hero</a:t>
            </a:r>
            <a:r>
              <a:rPr lang="en-US" altLang="zh-CN" sz="2400" b="1"/>
              <a:t>e</a:t>
            </a:r>
            <a:r>
              <a:rPr lang="zh-CN" altLang="en-US" sz="2400" b="1"/>
              <a:t>s</a:t>
            </a:r>
            <a:endParaRPr lang="zh-CN" altLang="en-US" sz="2400" b="1"/>
          </a:p>
          <a:p>
            <a:pPr fontAlgn="auto">
              <a:lnSpc>
                <a:spcPts val="5080"/>
              </a:lnSpc>
            </a:pPr>
            <a:r>
              <a:rPr lang="zh-CN" altLang="en-US" sz="2400" b="1"/>
              <a:t>向倒下的英雄们致敬！</a:t>
            </a:r>
            <a:endParaRPr lang="zh-CN" altLang="en-US" sz="2400" b="1"/>
          </a:p>
        </p:txBody>
      </p:sp>
      <p:sp>
        <p:nvSpPr>
          <p:cNvPr id="13" name="文本框 12"/>
          <p:cNvSpPr txBox="1"/>
          <p:nvPr/>
        </p:nvSpPr>
        <p:spPr>
          <a:xfrm>
            <a:off x="1026160" y="79375"/>
            <a:ext cx="3644900" cy="460375"/>
          </a:xfrm>
          <a:prstGeom prst="rect">
            <a:avLst/>
          </a:prstGeom>
          <a:noFill/>
        </p:spPr>
        <p:txBody>
          <a:bodyPr wrap="square" rtlCol="0" anchor="t">
            <a:spAutoFit/>
          </a:bodyPr>
          <a:p>
            <a:pPr algn="l"/>
            <a:r>
              <a:rPr lang="zh-CN" altLang="en-US" sz="2400" b="1" dirty="0">
                <a:solidFill>
                  <a:schemeClr val="bg1"/>
                </a:solidFill>
                <a:latin typeface="+mn-ea"/>
                <a:sym typeface="+mn-ea"/>
              </a:rPr>
              <a:t> </a:t>
            </a:r>
            <a:r>
              <a:rPr lang="en-US" altLang="zh-CN" sz="2400" b="1" dirty="0">
                <a:solidFill>
                  <a:schemeClr val="bg1"/>
                </a:solidFill>
                <a:latin typeface="+mn-ea"/>
                <a:sym typeface="+mn-ea"/>
              </a:rPr>
              <a:t>T</a:t>
            </a:r>
            <a:r>
              <a:rPr lang="zh-CN" altLang="en-US" sz="2400" b="1" dirty="0">
                <a:solidFill>
                  <a:schemeClr val="bg1"/>
                </a:solidFill>
                <a:latin typeface="+mn-ea"/>
                <a:sym typeface="+mn-ea"/>
              </a:rPr>
              <a:t>he hymn</a:t>
            </a:r>
            <a:r>
              <a:rPr lang="en-US" altLang="zh-CN" sz="2400" b="1" dirty="0">
                <a:solidFill>
                  <a:schemeClr val="bg1"/>
                </a:solidFill>
                <a:latin typeface="+mn-ea"/>
                <a:sym typeface="+mn-ea"/>
              </a:rPr>
              <a:t>s to heroes</a:t>
            </a:r>
            <a:r>
              <a:rPr lang="zh-CN" altLang="en-US" sz="2400" b="1" dirty="0">
                <a:solidFill>
                  <a:schemeClr val="bg1"/>
                </a:solidFill>
                <a:latin typeface="+mn-ea"/>
                <a:sym typeface="+mn-ea"/>
              </a:rPr>
              <a:t> </a:t>
            </a:r>
            <a:endParaRPr lang="zh-CN" altLang="en-US" sz="2400" b="1" dirty="0">
              <a:solidFill>
                <a:schemeClr val="bg1"/>
              </a:solidFill>
              <a:latin typeface="+mn-ea"/>
              <a:sym typeface="+mn-ea"/>
            </a:endParaRPr>
          </a:p>
        </p:txBody>
      </p:sp>
      <p:sp>
        <p:nvSpPr>
          <p:cNvPr id="52" name="文本框 51"/>
          <p:cNvSpPr txBox="1"/>
          <p:nvPr/>
        </p:nvSpPr>
        <p:spPr>
          <a:xfrm>
            <a:off x="165762" y="-79"/>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04</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p:cTn id="13" dur="500" fill="hold"/>
                                        <p:tgtEl>
                                          <p:spTgt spid="52"/>
                                        </p:tgtEl>
                                        <p:attrNameLst>
                                          <p:attrName>ppt_w</p:attrName>
                                        </p:attrNameLst>
                                      </p:cBhvr>
                                      <p:tavLst>
                                        <p:tav tm="0">
                                          <p:val>
                                            <p:fltVal val="0"/>
                                          </p:val>
                                        </p:tav>
                                        <p:tav tm="100000">
                                          <p:val>
                                            <p:strVal val="#ppt_w"/>
                                          </p:val>
                                        </p:tav>
                                      </p:tavLst>
                                    </p:anim>
                                    <p:anim calcmode="lin" valueType="num">
                                      <p:cBhvr>
                                        <p:cTn id="14" dur="500" fill="hold"/>
                                        <p:tgtEl>
                                          <p:spTgt spid="52"/>
                                        </p:tgtEl>
                                        <p:attrNameLst>
                                          <p:attrName>ppt_h</p:attrName>
                                        </p:attrNameLst>
                                      </p:cBhvr>
                                      <p:tavLst>
                                        <p:tav tm="0">
                                          <p:val>
                                            <p:fltVal val="0"/>
                                          </p:val>
                                        </p:tav>
                                        <p:tav tm="100000">
                                          <p:val>
                                            <p:strVal val="#ppt_h"/>
                                          </p:val>
                                        </p:tav>
                                      </p:tavLst>
                                    </p:anim>
                                    <p:animEffect transition="in" filter="fade">
                                      <p:cBhvr>
                                        <p:cTn id="1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6" fill="hold" display="1">
                  <p:stCondLst>
                    <p:cond delay="indefinite"/>
                  </p:stCondLst>
                  <p:endCondLst>
                    <p:cond evt="onNext">
                      <p:tgtEl>
                        <p:sldTgt/>
                      </p:tgtEl>
                    </p:cond>
                    <p:cond evt="onPrev">
                      <p:tgtEl>
                        <p:sldTgt/>
                      </p:tgtEl>
                    </p:cond>
                  </p:endCondLst>
                </p:cTn>
                <p:tgtEl>
                  <p:spTgt spid="9"/>
                </p:tgtEl>
              </p:cMediaNode>
            </p:video>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additive="base">
                                        <p:cTn id="21" dur="1" fill="hold"/>
                                        <p:tgtEl>
                                          <p:spTgt spid="9"/>
                                        </p:tgtEl>
                                      </p:cBhvr>
                                    </p:cmd>
                                  </p:childTnLst>
                                </p:cTn>
                              </p:par>
                            </p:childTnLst>
                          </p:cTn>
                        </p:par>
                      </p:childTnLst>
                    </p:cTn>
                  </p:par>
                </p:childTnLst>
              </p:cTn>
              <p:nextCondLst>
                <p:cond evt="onClick" delay="0">
                  <p:tgtEl>
                    <p:spTgt spid="9"/>
                  </p:tgtEl>
                </p:cond>
              </p:nextCondLst>
            </p:seq>
          </p:childTnLst>
        </p:cTn>
      </p:par>
    </p:tnLst>
    <p:bldLst>
      <p:bldP spid="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0"/>
            <a:ext cx="5032375" cy="549275"/>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6" name="直接连接符 5"/>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grpSp>
        <p:nvGrpSpPr>
          <p:cNvPr id="57" name="组合 56"/>
          <p:cNvGrpSpPr/>
          <p:nvPr/>
        </p:nvGrpSpPr>
        <p:grpSpPr>
          <a:xfrm>
            <a:off x="135259" y="723900"/>
            <a:ext cx="11819255" cy="4306473"/>
            <a:chOff x="1703944" y="2324178"/>
            <a:chExt cx="2667588" cy="2930370"/>
          </a:xfrm>
        </p:grpSpPr>
        <p:sp>
          <p:nvSpPr>
            <p:cNvPr id="25" name="矩形: 剪去单角 437"/>
            <p:cNvSpPr/>
            <p:nvPr/>
          </p:nvSpPr>
          <p:spPr>
            <a:xfrm>
              <a:off x="1726875" y="2324178"/>
              <a:ext cx="2644657" cy="2871671"/>
            </a:xfrm>
            <a:prstGeom prst="snip1Rect">
              <a:avLst>
                <a:gd name="adj" fmla="val 29383"/>
              </a:avLst>
            </a:prstGeom>
            <a:solidFill>
              <a:schemeClr val="bg1"/>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6" name="矩形 25"/>
            <p:cNvSpPr/>
            <p:nvPr/>
          </p:nvSpPr>
          <p:spPr>
            <a:xfrm>
              <a:off x="1703944" y="5140390"/>
              <a:ext cx="2644655" cy="114158"/>
            </a:xfrm>
            <a:prstGeom prst="rect">
              <a:avLst/>
            </a:prstGeom>
            <a:solidFill>
              <a:schemeClr val="tx1">
                <a:lumMod val="60000"/>
                <a:lumOff val="40000"/>
              </a:schemeClr>
            </a:solidFill>
            <a:ln w="3175">
              <a:noFill/>
              <a:prstDash val="solid"/>
              <a:round/>
            </a:ln>
            <a:effectLst/>
          </p:spPr>
          <p:txBody>
            <a:bodyPr anchor="ctr"/>
            <a:p>
              <a:pPr algn="ctr"/>
            </a:p>
          </p:txBody>
        </p:sp>
        <p:sp>
          <p:nvSpPr>
            <p:cNvPr id="12" name="任意多边形: 形状 438"/>
            <p:cNvSpPr/>
            <p:nvPr/>
          </p:nvSpPr>
          <p:spPr bwMode="auto">
            <a:xfrm>
              <a:off x="3681365" y="2324178"/>
              <a:ext cx="667235" cy="66723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tx1">
                <a:lumMod val="60000"/>
                <a:lumOff val="40000"/>
              </a:schemeClr>
            </a:solidFill>
            <a:ln w="3175">
              <a:noFill/>
              <a:prstDash val="solid"/>
              <a:round/>
            </a:ln>
            <a:effectLst/>
          </p:spPr>
          <p:txBody>
            <a:bodyPr vert="horz" wrap="square" lIns="121920" tIns="60960" rIns="121920" bIns="60960" anchor="t" anchorCtr="0" compatLnSpc="1">
              <a:normAutofit/>
            </a:bodyPr>
            <a:p>
              <a:pPr lvl="0" algn="r"/>
              <a:r>
                <a:rPr lang="zh-CN" altLang="en-US" sz="2000" b="1" dirty="0">
                  <a:solidFill>
                    <a:schemeClr val="bg1"/>
                  </a:solidFill>
                </a:rPr>
                <a:t>英</a:t>
              </a:r>
              <a:endParaRPr lang="zh-CN" altLang="en-US" sz="2000" b="1" dirty="0">
                <a:solidFill>
                  <a:schemeClr val="bg1"/>
                </a:solidFill>
              </a:endParaRPr>
            </a:p>
          </p:txBody>
        </p:sp>
      </p:grpSp>
      <p:sp>
        <p:nvSpPr>
          <p:cNvPr id="8" name="文本框 7"/>
          <p:cNvSpPr txBox="1"/>
          <p:nvPr/>
        </p:nvSpPr>
        <p:spPr>
          <a:xfrm>
            <a:off x="287655" y="667385"/>
            <a:ext cx="11717655" cy="4276725"/>
          </a:xfrm>
          <a:prstGeom prst="rect">
            <a:avLst/>
          </a:prstGeom>
          <a:noFill/>
        </p:spPr>
        <p:txBody>
          <a:bodyPr wrap="square" rtlCol="0" anchor="t">
            <a:spAutoFit/>
          </a:bodyPr>
          <a:p>
            <a:pPr algn="ctr"/>
            <a:r>
              <a:rPr lang="zh-CN" altLang="en-US" sz="2400" b="1"/>
              <a:t>Hym</a:t>
            </a:r>
            <a:r>
              <a:rPr lang="en-US" altLang="zh-CN" sz="2400" b="1"/>
              <a:t>n</a:t>
            </a:r>
            <a:r>
              <a:rPr lang="zh-CN" altLang="en-US" sz="2400" b="1"/>
              <a:t> to the Fallen Hero</a:t>
            </a:r>
            <a:r>
              <a:rPr lang="en-US" altLang="zh-CN" sz="2400" b="1"/>
              <a:t>e</a:t>
            </a:r>
            <a:r>
              <a:rPr lang="zh-CN" altLang="en-US" sz="2400" b="1"/>
              <a:t>s</a:t>
            </a:r>
            <a:endParaRPr lang="zh-CN" altLang="en-US" sz="2400" b="1"/>
          </a:p>
          <a:p>
            <a:endParaRPr lang="zh-CN" altLang="en-US" sz="800" b="1"/>
          </a:p>
          <a:p>
            <a:r>
              <a:rPr lang="zh-CN" altLang="en-US" sz="2000" b="1"/>
              <a:t>Young and aged</a:t>
            </a:r>
            <a:r>
              <a:rPr lang="en-US" altLang="zh-CN" sz="2000" b="1"/>
              <a:t>, </a:t>
            </a:r>
            <a:r>
              <a:rPr lang="zh-CN" altLang="en-US" sz="2000" b="1"/>
              <a:t>volunteer and career, man and woman of all races and colors,</a:t>
            </a:r>
            <a:endParaRPr lang="zh-CN" altLang="en-US" sz="2000" b="1"/>
          </a:p>
          <a:p>
            <a:r>
              <a:rPr lang="zh-CN" altLang="en-US" sz="2000" b="1"/>
              <a:t>you left aching hearts behind</a:t>
            </a:r>
            <a:endParaRPr lang="zh-CN" altLang="en-US" sz="2000" b="1"/>
          </a:p>
          <a:p>
            <a:endParaRPr lang="zh-CN" altLang="en-US" sz="1000" b="1"/>
          </a:p>
          <a:p>
            <a:r>
              <a:rPr lang="zh-CN" altLang="en-US" sz="2000" b="1"/>
              <a:t>An </a:t>
            </a:r>
            <a:r>
              <a:rPr lang="zh-CN" altLang="en-US" sz="2000" b="1">
                <a:solidFill>
                  <a:srgbClr val="002060"/>
                </a:solidFill>
              </a:rPr>
              <a:t>eternal</a:t>
            </a:r>
            <a:r>
              <a:rPr lang="zh-CN" altLang="en-US" sz="2000" b="1"/>
              <a:t> flame warms your names </a:t>
            </a:r>
            <a:r>
              <a:rPr lang="zh-CN" altLang="en-US" sz="2000" b="1">
                <a:solidFill>
                  <a:srgbClr val="002060"/>
                </a:solidFill>
              </a:rPr>
              <a:t>inscribed</a:t>
            </a:r>
            <a:r>
              <a:rPr lang="zh-CN" altLang="en-US" sz="2000" b="1"/>
              <a:t> on cold, lifeless </a:t>
            </a:r>
            <a:r>
              <a:rPr lang="zh-CN" altLang="en-US" sz="2000" b="1">
                <a:solidFill>
                  <a:srgbClr val="002060"/>
                </a:solidFill>
              </a:rPr>
              <a:t>plaques</a:t>
            </a:r>
            <a:r>
              <a:rPr lang="zh-CN" altLang="en-US" sz="2000" b="1"/>
              <a:t> around this stone </a:t>
            </a:r>
            <a:r>
              <a:rPr lang="zh-CN" altLang="en-US" sz="2000" b="1">
                <a:solidFill>
                  <a:srgbClr val="002060"/>
                </a:solidFill>
              </a:rPr>
              <a:t>cairn</a:t>
            </a:r>
            <a:endParaRPr lang="zh-CN" altLang="en-US" sz="2000" b="1">
              <a:solidFill>
                <a:srgbClr val="002060"/>
              </a:solidFill>
            </a:endParaRPr>
          </a:p>
          <a:p>
            <a:r>
              <a:rPr lang="zh-CN" altLang="en-US" sz="2000" b="1"/>
              <a:t>In the hearts you left behind</a:t>
            </a:r>
            <a:r>
              <a:rPr lang="en-US" altLang="zh-CN" sz="2000" b="1"/>
              <a:t>, </a:t>
            </a:r>
            <a:r>
              <a:rPr lang="zh-CN" altLang="en-US" sz="2000" b="1"/>
              <a:t>your memories </a:t>
            </a:r>
            <a:r>
              <a:rPr lang="zh-CN" altLang="en-US" sz="2000" b="1">
                <a:solidFill>
                  <a:srgbClr val="002060"/>
                </a:solidFill>
              </a:rPr>
              <a:t>abide</a:t>
            </a:r>
            <a:r>
              <a:rPr lang="zh-CN" altLang="en-US" sz="2000" b="1"/>
              <a:t> in undying gratitude</a:t>
            </a:r>
            <a:endParaRPr lang="zh-CN" altLang="en-US" sz="2000" b="1"/>
          </a:p>
          <a:p>
            <a:endParaRPr lang="zh-CN" altLang="en-US" sz="1000" b="1"/>
          </a:p>
          <a:p>
            <a:r>
              <a:rPr lang="zh-CN" altLang="en-US" sz="2000" b="1"/>
              <a:t>You asked nothing more</a:t>
            </a:r>
            <a:endParaRPr lang="zh-CN" altLang="en-US" sz="2000" b="1"/>
          </a:p>
          <a:p>
            <a:r>
              <a:rPr lang="zh-CN" altLang="en-US" sz="2000" b="1"/>
              <a:t>You knew the risks, served without fear and paid the highest price</a:t>
            </a:r>
            <a:endParaRPr lang="zh-CN" altLang="en-US" sz="2000" b="1"/>
          </a:p>
          <a:p>
            <a:endParaRPr lang="zh-CN" altLang="en-US" sz="1000" b="1"/>
          </a:p>
          <a:p>
            <a:r>
              <a:rPr lang="zh-CN" altLang="en-US" sz="2000" b="1"/>
              <a:t>You embody a quality of which many only dream</a:t>
            </a:r>
            <a:endParaRPr lang="zh-CN" altLang="en-US" sz="2000" b="1"/>
          </a:p>
          <a:p>
            <a:r>
              <a:rPr lang="zh-CN" altLang="en-US" sz="2000" b="1"/>
              <a:t>Your self</a:t>
            </a:r>
            <a:r>
              <a:rPr lang="en-US" altLang="zh-CN" sz="2000" b="1"/>
              <a:t>l</a:t>
            </a:r>
            <a:r>
              <a:rPr lang="zh-CN" altLang="en-US" sz="2000" b="1"/>
              <a:t>es</a:t>
            </a:r>
            <a:r>
              <a:rPr lang="en-US" altLang="zh-CN" sz="2000" b="1"/>
              <a:t>s</a:t>
            </a:r>
            <a:r>
              <a:rPr lang="zh-CN" altLang="en-US" sz="2000" b="1"/>
              <a:t>ness for others is now your eternal crown</a:t>
            </a:r>
            <a:endParaRPr lang="zh-CN" altLang="en-US" sz="2000" b="1"/>
          </a:p>
          <a:p>
            <a:endParaRPr lang="zh-CN" altLang="en-US" sz="1000" b="1"/>
          </a:p>
          <a:p>
            <a:r>
              <a:rPr lang="zh-CN" altLang="en-US" sz="2000" b="1"/>
              <a:t>O fallen comrades, give us all this quality</a:t>
            </a:r>
            <a:endParaRPr lang="zh-CN" altLang="en-US" sz="2000" b="1"/>
          </a:p>
          <a:p>
            <a:r>
              <a:rPr lang="zh-CN" altLang="en-US" sz="2000" b="1"/>
              <a:t>that we may more fittingly prolong your memory</a:t>
            </a:r>
            <a:endParaRPr lang="zh-CN" altLang="en-US" sz="2000" b="1"/>
          </a:p>
        </p:txBody>
      </p:sp>
      <p:grpSp>
        <p:nvGrpSpPr>
          <p:cNvPr id="11" name="组合 10"/>
          <p:cNvGrpSpPr/>
          <p:nvPr/>
        </p:nvGrpSpPr>
        <p:grpSpPr>
          <a:xfrm>
            <a:off x="236855" y="5146675"/>
            <a:ext cx="11616055" cy="1711325"/>
            <a:chOff x="4669152" y="2204864"/>
            <a:chExt cx="2853697" cy="3161994"/>
          </a:xfrm>
        </p:grpSpPr>
        <p:sp>
          <p:nvSpPr>
            <p:cNvPr id="13" name="矩形: 剪去单角 444"/>
            <p:cNvSpPr/>
            <p:nvPr/>
          </p:nvSpPr>
          <p:spPr>
            <a:xfrm>
              <a:off x="4669152" y="2204864"/>
              <a:ext cx="2853695" cy="3161994"/>
            </a:xfrm>
            <a:prstGeom prst="snip1Rect">
              <a:avLst>
                <a:gd name="adj" fmla="val 29383"/>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5" name="矩形 14"/>
            <p:cNvSpPr/>
            <p:nvPr/>
          </p:nvSpPr>
          <p:spPr>
            <a:xfrm>
              <a:off x="4669153" y="5243677"/>
              <a:ext cx="2853695" cy="123181"/>
            </a:xfrm>
            <a:prstGeom prst="rect">
              <a:avLst/>
            </a:prstGeom>
            <a:solidFill>
              <a:schemeClr val="accent1"/>
            </a:solidFill>
            <a:ln w="3175">
              <a:noFill/>
              <a:prstDash val="solid"/>
              <a:round/>
            </a:ln>
            <a:effectLst/>
          </p:spPr>
          <p:txBody>
            <a:bodyPr anchor="ctr"/>
            <a:p>
              <a:pPr algn="ctr"/>
            </a:p>
          </p:txBody>
        </p:sp>
        <p:sp>
          <p:nvSpPr>
            <p:cNvPr id="31" name="任意多边形: 形状 445"/>
            <p:cNvSpPr/>
            <p:nvPr/>
          </p:nvSpPr>
          <p:spPr bwMode="auto">
            <a:xfrm>
              <a:off x="6802874" y="2204864"/>
              <a:ext cx="719975" cy="71997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1"/>
            </a:solidFill>
            <a:ln w="3175">
              <a:noFill/>
              <a:prstDash val="solid"/>
              <a:round/>
            </a:ln>
            <a:effectLst/>
          </p:spPr>
          <p:txBody>
            <a:bodyPr vert="horz" wrap="square" lIns="121920" tIns="60960" rIns="121920" bIns="60960" anchor="t" anchorCtr="0" compatLnSpc="1">
              <a:normAutofit fontScale="80000"/>
            </a:bodyPr>
            <a:p>
              <a:pPr lvl="0" algn="r"/>
              <a:endParaRPr lang="zh-CN" altLang="en-US" sz="2000" b="1" dirty="0">
                <a:solidFill>
                  <a:schemeClr val="bg1"/>
                </a:solidFill>
              </a:endParaRPr>
            </a:p>
          </p:txBody>
        </p:sp>
      </p:grpSp>
      <p:sp>
        <p:nvSpPr>
          <p:cNvPr id="10" name="文本框 9"/>
          <p:cNvSpPr txBox="1"/>
          <p:nvPr/>
        </p:nvSpPr>
        <p:spPr>
          <a:xfrm>
            <a:off x="287655" y="5325745"/>
            <a:ext cx="6909435" cy="1353185"/>
          </a:xfrm>
          <a:prstGeom prst="rect">
            <a:avLst/>
          </a:prstGeom>
          <a:noFill/>
        </p:spPr>
        <p:txBody>
          <a:bodyPr wrap="square" rtlCol="0" anchor="t">
            <a:spAutoFit/>
          </a:bodyPr>
          <a:p>
            <a:pPr algn="ctr"/>
            <a:r>
              <a:rPr lang="zh-CN" altLang="en-US" b="1"/>
              <a:t>向倒下的英雄们致敬</a:t>
            </a:r>
            <a:endParaRPr lang="zh-CN" altLang="en-US" b="1"/>
          </a:p>
          <a:p>
            <a:r>
              <a:rPr lang="zh-CN" altLang="en-US" sz="1600" b="1"/>
              <a:t>年轻人和老年人，志愿者和各行各业，所有种族和肤色的男人和女人，</a:t>
            </a:r>
            <a:endParaRPr lang="zh-CN" altLang="en-US" sz="1600" b="1"/>
          </a:p>
          <a:p>
            <a:r>
              <a:rPr lang="zh-CN" altLang="en-US" sz="1600" b="1"/>
              <a:t>你把痛苦的心留在身后</a:t>
            </a:r>
            <a:endParaRPr lang="zh-CN" altLang="en-US" sz="1600" b="1"/>
          </a:p>
          <a:p>
            <a:r>
              <a:rPr lang="zh-CN" altLang="en-US" sz="1600" b="1"/>
              <a:t>永恒的火焰温暖着你铭刻在冰冷纪念牌上</a:t>
            </a:r>
            <a:r>
              <a:rPr lang="zh-CN" altLang="en-US" sz="1600" b="1">
                <a:sym typeface="+mn-ea"/>
              </a:rPr>
              <a:t>的名字</a:t>
            </a:r>
            <a:r>
              <a:rPr lang="zh-CN" altLang="en-US" sz="1600" b="1"/>
              <a:t>，环绕着这个石冢</a:t>
            </a:r>
            <a:endParaRPr lang="zh-CN" altLang="en-US" sz="1600" b="1"/>
          </a:p>
          <a:p>
            <a:r>
              <a:rPr lang="zh-CN" altLang="en-US" sz="1600" b="1"/>
              <a:t>在你留在身后的心中，你的记忆永远留在感激中</a:t>
            </a:r>
            <a:endParaRPr lang="zh-CN" altLang="en-US" sz="1600" b="1"/>
          </a:p>
        </p:txBody>
      </p:sp>
      <p:sp>
        <p:nvSpPr>
          <p:cNvPr id="7" name="文本框 6"/>
          <p:cNvSpPr txBox="1"/>
          <p:nvPr/>
        </p:nvSpPr>
        <p:spPr>
          <a:xfrm>
            <a:off x="7333615" y="5325745"/>
            <a:ext cx="4355465" cy="1383665"/>
          </a:xfrm>
          <a:prstGeom prst="rect">
            <a:avLst/>
          </a:prstGeom>
          <a:noFill/>
        </p:spPr>
        <p:txBody>
          <a:bodyPr wrap="square" rtlCol="0" anchor="t">
            <a:spAutoFit/>
          </a:bodyPr>
          <a:p>
            <a:pPr marL="285750" indent="-285750">
              <a:buFont typeface="Wingdings" panose="05000000000000000000" charset="0"/>
              <a:buChar char="Ø"/>
            </a:pPr>
            <a:r>
              <a:rPr lang="zh-CN" altLang="en-US" sz="1400" b="1" i="1"/>
              <a:t>hymn  /hɪm/ n.赞美诗  v. 唱赞歌</a:t>
            </a:r>
            <a:endParaRPr lang="zh-CN" altLang="en-US" sz="1400" b="1" i="1"/>
          </a:p>
          <a:p>
            <a:pPr marL="285750" indent="-285750">
              <a:buFont typeface="Wingdings" panose="05000000000000000000" charset="0"/>
              <a:buChar char="Ø"/>
            </a:pPr>
            <a:r>
              <a:rPr lang="zh-CN" altLang="en-US" sz="1400" b="1" i="1"/>
              <a:t>eternal /ɪˈtɜːnl/adj. 永恒的；不朽的</a:t>
            </a:r>
            <a:endParaRPr lang="zh-CN" altLang="en-US" sz="1400" b="1" i="1"/>
          </a:p>
          <a:p>
            <a:pPr marL="285750" indent="-285750">
              <a:buFont typeface="Wingdings" panose="05000000000000000000" charset="0"/>
              <a:buChar char="Ø"/>
            </a:pPr>
            <a:r>
              <a:rPr lang="zh-CN" altLang="en-US" sz="1400" b="1" i="1"/>
              <a:t>inscribe /ɪnˈskraɪb/vt. 题写；题献；铭记；雕</a:t>
            </a:r>
            <a:endParaRPr lang="zh-CN" altLang="en-US" sz="1400" b="1" i="1"/>
          </a:p>
          <a:p>
            <a:pPr marL="285750" indent="-285750">
              <a:buFont typeface="Wingdings" panose="05000000000000000000" charset="0"/>
              <a:buChar char="Ø"/>
            </a:pPr>
            <a:r>
              <a:rPr lang="zh-CN" altLang="en-US" sz="1400" b="1" i="1"/>
              <a:t>plaque </a:t>
            </a:r>
            <a:r>
              <a:rPr lang="zh-CN" altLang="en-US" sz="1400" b="1" i="1">
                <a:sym typeface="+mn-ea"/>
              </a:rPr>
              <a:t>/plæk/ n. 纪念匾；纪念牌</a:t>
            </a:r>
            <a:endParaRPr lang="zh-CN" altLang="en-US" sz="1400" b="1" i="1">
              <a:sym typeface="+mn-ea"/>
            </a:endParaRPr>
          </a:p>
          <a:p>
            <a:pPr marL="285750" indent="-285750">
              <a:buFont typeface="Wingdings" panose="05000000000000000000" charset="0"/>
              <a:buChar char="Ø"/>
            </a:pPr>
            <a:r>
              <a:rPr lang="zh-CN" altLang="en-US" sz="1400" b="1" i="1"/>
              <a:t>cairn /keən/ n. 石冢；堆石界标；石堆纪念碑</a:t>
            </a:r>
            <a:endParaRPr lang="zh-CN" altLang="en-US" sz="1400" b="1" i="1"/>
          </a:p>
          <a:p>
            <a:pPr marL="285750" indent="-285750">
              <a:buFont typeface="Wingdings" panose="05000000000000000000" charset="0"/>
              <a:buChar char="Ø"/>
            </a:pPr>
            <a:r>
              <a:rPr lang="zh-CN" altLang="en-US" sz="1400" b="1" i="1"/>
              <a:t>abide /əˈbaɪd/ v. 持续；忍受；停留</a:t>
            </a:r>
            <a:endParaRPr lang="zh-CN" altLang="en-US" sz="1400" b="1" i="1"/>
          </a:p>
        </p:txBody>
      </p:sp>
      <p:sp>
        <p:nvSpPr>
          <p:cNvPr id="9" name="文本框 8"/>
          <p:cNvSpPr txBox="1"/>
          <p:nvPr/>
        </p:nvSpPr>
        <p:spPr>
          <a:xfrm>
            <a:off x="1026160" y="79375"/>
            <a:ext cx="3644900" cy="460375"/>
          </a:xfrm>
          <a:prstGeom prst="rect">
            <a:avLst/>
          </a:prstGeom>
          <a:noFill/>
        </p:spPr>
        <p:txBody>
          <a:bodyPr wrap="square" rtlCol="0" anchor="t">
            <a:spAutoFit/>
          </a:bodyPr>
          <a:p>
            <a:pPr algn="l"/>
            <a:r>
              <a:rPr lang="zh-CN" altLang="en-US" sz="2400" b="1" dirty="0">
                <a:solidFill>
                  <a:schemeClr val="bg1"/>
                </a:solidFill>
                <a:latin typeface="+mn-ea"/>
                <a:sym typeface="+mn-ea"/>
              </a:rPr>
              <a:t> </a:t>
            </a:r>
            <a:r>
              <a:rPr lang="en-US" altLang="zh-CN" sz="2400" b="1" dirty="0">
                <a:solidFill>
                  <a:schemeClr val="bg1"/>
                </a:solidFill>
                <a:latin typeface="+mn-ea"/>
                <a:sym typeface="+mn-ea"/>
              </a:rPr>
              <a:t>T</a:t>
            </a:r>
            <a:r>
              <a:rPr lang="zh-CN" altLang="en-US" sz="2400" b="1" dirty="0">
                <a:solidFill>
                  <a:schemeClr val="bg1"/>
                </a:solidFill>
                <a:latin typeface="+mn-ea"/>
                <a:sym typeface="+mn-ea"/>
              </a:rPr>
              <a:t>he hymn</a:t>
            </a:r>
            <a:r>
              <a:rPr lang="en-US" altLang="zh-CN" sz="2400" b="1" dirty="0">
                <a:solidFill>
                  <a:schemeClr val="bg1"/>
                </a:solidFill>
                <a:latin typeface="+mn-ea"/>
                <a:sym typeface="+mn-ea"/>
              </a:rPr>
              <a:t>s of heroes</a:t>
            </a:r>
            <a:r>
              <a:rPr lang="zh-CN" altLang="en-US" sz="2400" b="1" dirty="0">
                <a:solidFill>
                  <a:schemeClr val="bg1"/>
                </a:solidFill>
                <a:latin typeface="+mn-ea"/>
                <a:sym typeface="+mn-ea"/>
              </a:rPr>
              <a:t> </a:t>
            </a:r>
            <a:endParaRPr lang="zh-CN" altLang="en-US" sz="2400" b="1" dirty="0">
              <a:solidFill>
                <a:schemeClr val="bg1"/>
              </a:solidFill>
              <a:latin typeface="+mn-ea"/>
              <a:sym typeface="+mn-ea"/>
            </a:endParaRPr>
          </a:p>
        </p:txBody>
      </p:sp>
      <p:sp>
        <p:nvSpPr>
          <p:cNvPr id="52" name="文本框 51"/>
          <p:cNvSpPr txBox="1"/>
          <p:nvPr/>
        </p:nvSpPr>
        <p:spPr>
          <a:xfrm>
            <a:off x="165762" y="-79"/>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04</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p:cTn id="14" dur="500" fill="hold"/>
                                        <p:tgtEl>
                                          <p:spTgt spid="57"/>
                                        </p:tgtEl>
                                        <p:attrNameLst>
                                          <p:attrName>ppt_w</p:attrName>
                                        </p:attrNameLst>
                                      </p:cBhvr>
                                      <p:tavLst>
                                        <p:tav tm="0">
                                          <p:val>
                                            <p:fltVal val="0"/>
                                          </p:val>
                                        </p:tav>
                                        <p:tav tm="100000">
                                          <p:val>
                                            <p:strVal val="#ppt_w"/>
                                          </p:val>
                                        </p:tav>
                                      </p:tavLst>
                                    </p:anim>
                                    <p:anim calcmode="lin" valueType="num">
                                      <p:cBhvr>
                                        <p:cTn id="15" dur="500" fill="hold"/>
                                        <p:tgtEl>
                                          <p:spTgt spid="57"/>
                                        </p:tgtEl>
                                        <p:attrNameLst>
                                          <p:attrName>ppt_h</p:attrName>
                                        </p:attrNameLst>
                                      </p:cBhvr>
                                      <p:tavLst>
                                        <p:tav tm="0">
                                          <p:val>
                                            <p:fltVal val="0"/>
                                          </p:val>
                                        </p:tav>
                                        <p:tav tm="100000">
                                          <p:val>
                                            <p:strVal val="#ppt_h"/>
                                          </p:val>
                                        </p:tav>
                                      </p:tavLst>
                                    </p:anim>
                                    <p:animEffect transition="in" filter="fade">
                                      <p:cBhvr>
                                        <p:cTn id="16" dur="500"/>
                                        <p:tgtEl>
                                          <p:spTgt spid="5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linds(horizont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7" grpId="0"/>
      <p:bldP spid="7" grpId="1"/>
      <p:bldP spid="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0"/>
            <a:ext cx="5032375" cy="549275"/>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6" name="直接连接符 5"/>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grpSp>
        <p:nvGrpSpPr>
          <p:cNvPr id="57" name="组合 56"/>
          <p:cNvGrpSpPr/>
          <p:nvPr/>
        </p:nvGrpSpPr>
        <p:grpSpPr>
          <a:xfrm>
            <a:off x="134620" y="615315"/>
            <a:ext cx="11717655" cy="4380865"/>
            <a:chOff x="1703943" y="2324178"/>
            <a:chExt cx="2644657" cy="2930370"/>
          </a:xfrm>
        </p:grpSpPr>
        <p:sp>
          <p:nvSpPr>
            <p:cNvPr id="25" name="矩形: 剪去单角 437"/>
            <p:cNvSpPr/>
            <p:nvPr/>
          </p:nvSpPr>
          <p:spPr>
            <a:xfrm>
              <a:off x="1703943" y="2324178"/>
              <a:ext cx="2644655" cy="2930370"/>
            </a:xfrm>
            <a:prstGeom prst="snip1Rect">
              <a:avLst>
                <a:gd name="adj" fmla="val 29383"/>
              </a:avLst>
            </a:prstGeom>
            <a:solidFill>
              <a:schemeClr val="bg1"/>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6" name="矩形 25"/>
            <p:cNvSpPr/>
            <p:nvPr/>
          </p:nvSpPr>
          <p:spPr>
            <a:xfrm>
              <a:off x="1703944" y="5140390"/>
              <a:ext cx="2644655" cy="114158"/>
            </a:xfrm>
            <a:prstGeom prst="rect">
              <a:avLst/>
            </a:prstGeom>
            <a:solidFill>
              <a:schemeClr val="tx1">
                <a:lumMod val="60000"/>
                <a:lumOff val="40000"/>
              </a:schemeClr>
            </a:solidFill>
            <a:ln w="3175">
              <a:noFill/>
              <a:prstDash val="solid"/>
              <a:round/>
            </a:ln>
            <a:effectLst/>
          </p:spPr>
          <p:txBody>
            <a:bodyPr anchor="ctr"/>
            <a:p>
              <a:pPr algn="ctr"/>
            </a:p>
          </p:txBody>
        </p:sp>
        <p:sp>
          <p:nvSpPr>
            <p:cNvPr id="12" name="任意多边形: 形状 438"/>
            <p:cNvSpPr/>
            <p:nvPr/>
          </p:nvSpPr>
          <p:spPr bwMode="auto">
            <a:xfrm>
              <a:off x="3681365" y="2324178"/>
              <a:ext cx="667235" cy="66723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tx1">
                <a:lumMod val="60000"/>
                <a:lumOff val="40000"/>
              </a:schemeClr>
            </a:solidFill>
            <a:ln w="3175">
              <a:noFill/>
              <a:prstDash val="solid"/>
              <a:round/>
            </a:ln>
            <a:effectLst/>
          </p:spPr>
          <p:txBody>
            <a:bodyPr vert="horz" wrap="square" lIns="121920" tIns="60960" rIns="121920" bIns="60960" anchor="t" anchorCtr="0" compatLnSpc="1">
              <a:normAutofit/>
            </a:bodyPr>
            <a:p>
              <a:pPr lvl="0" algn="r"/>
              <a:r>
                <a:rPr lang="zh-CN" altLang="en-US" sz="2000" b="1" dirty="0">
                  <a:solidFill>
                    <a:schemeClr val="bg1"/>
                  </a:solidFill>
                </a:rPr>
                <a:t>英</a:t>
              </a:r>
              <a:endParaRPr lang="zh-CN" altLang="en-US" sz="2000" b="1" dirty="0">
                <a:solidFill>
                  <a:schemeClr val="bg1"/>
                </a:solidFill>
              </a:endParaRPr>
            </a:p>
          </p:txBody>
        </p:sp>
      </p:grpSp>
      <p:sp>
        <p:nvSpPr>
          <p:cNvPr id="8" name="文本框 7"/>
          <p:cNvSpPr txBox="1"/>
          <p:nvPr/>
        </p:nvSpPr>
        <p:spPr>
          <a:xfrm>
            <a:off x="260350" y="667385"/>
            <a:ext cx="11717655" cy="4276725"/>
          </a:xfrm>
          <a:prstGeom prst="rect">
            <a:avLst/>
          </a:prstGeom>
          <a:noFill/>
        </p:spPr>
        <p:txBody>
          <a:bodyPr wrap="square" rtlCol="0" anchor="t">
            <a:spAutoFit/>
          </a:bodyPr>
          <a:p>
            <a:pPr algn="ctr"/>
            <a:r>
              <a:rPr lang="zh-CN" altLang="en-US" sz="2400" b="1"/>
              <a:t>Hym</a:t>
            </a:r>
            <a:r>
              <a:rPr lang="en-US" altLang="zh-CN" sz="2400" b="1"/>
              <a:t>n</a:t>
            </a:r>
            <a:r>
              <a:rPr lang="zh-CN" altLang="en-US" sz="2400" b="1"/>
              <a:t> to the Fallen Hero</a:t>
            </a:r>
            <a:r>
              <a:rPr lang="en-US" altLang="zh-CN" sz="2400" b="1"/>
              <a:t>e</a:t>
            </a:r>
            <a:r>
              <a:rPr lang="zh-CN" altLang="en-US" sz="2400" b="1"/>
              <a:t>s</a:t>
            </a:r>
            <a:endParaRPr lang="zh-CN" altLang="en-US" sz="2400" b="1"/>
          </a:p>
          <a:p>
            <a:endParaRPr lang="zh-CN" altLang="en-US" sz="800" b="1"/>
          </a:p>
          <a:p>
            <a:r>
              <a:rPr lang="zh-CN" altLang="en-US" sz="2000" b="1"/>
              <a:t>Young and aged</a:t>
            </a:r>
            <a:r>
              <a:rPr lang="en-US" altLang="zh-CN" sz="2000" b="1"/>
              <a:t>, </a:t>
            </a:r>
            <a:r>
              <a:rPr lang="zh-CN" altLang="en-US" sz="2000" b="1"/>
              <a:t>volunteer and career, man and woman of all races and colors,</a:t>
            </a:r>
            <a:endParaRPr lang="zh-CN" altLang="en-US" sz="2000" b="1"/>
          </a:p>
          <a:p>
            <a:r>
              <a:rPr lang="zh-CN" altLang="en-US" sz="2000" b="1"/>
              <a:t>you left aching hearts behind</a:t>
            </a:r>
            <a:endParaRPr lang="zh-CN" altLang="en-US" sz="2000" b="1"/>
          </a:p>
          <a:p>
            <a:endParaRPr lang="zh-CN" altLang="en-US" sz="1000" b="1"/>
          </a:p>
          <a:p>
            <a:r>
              <a:rPr lang="zh-CN" altLang="en-US" sz="2000" b="1"/>
              <a:t>An eternal flame warms your names inscribed on cold, lifeless plaques around this stone cairn</a:t>
            </a:r>
            <a:endParaRPr lang="zh-CN" altLang="en-US" sz="2000" b="1"/>
          </a:p>
          <a:p>
            <a:r>
              <a:rPr lang="zh-CN" altLang="en-US" sz="2000" b="1"/>
              <a:t>In the hearts you left behind</a:t>
            </a:r>
            <a:r>
              <a:rPr lang="en-US" altLang="zh-CN" sz="2000" b="1"/>
              <a:t>, </a:t>
            </a:r>
            <a:r>
              <a:rPr lang="zh-CN" altLang="en-US" sz="2000" b="1"/>
              <a:t>your memories abide in undying gratitude</a:t>
            </a:r>
            <a:endParaRPr lang="zh-CN" altLang="en-US" sz="2000" b="1"/>
          </a:p>
          <a:p>
            <a:endParaRPr lang="zh-CN" altLang="en-US" sz="1000" b="1"/>
          </a:p>
          <a:p>
            <a:r>
              <a:rPr lang="zh-CN" altLang="en-US" sz="2000" b="1"/>
              <a:t>You asked nothing more</a:t>
            </a:r>
            <a:endParaRPr lang="zh-CN" altLang="en-US" sz="2000" b="1"/>
          </a:p>
          <a:p>
            <a:r>
              <a:rPr lang="zh-CN" altLang="en-US" sz="2000" b="1"/>
              <a:t>You knew the risks, served without fear and paid the highest price</a:t>
            </a:r>
            <a:endParaRPr lang="zh-CN" altLang="en-US" sz="2000" b="1"/>
          </a:p>
          <a:p>
            <a:endParaRPr lang="zh-CN" altLang="en-US" sz="1000" b="1"/>
          </a:p>
          <a:p>
            <a:r>
              <a:rPr lang="zh-CN" altLang="en-US" sz="2000" b="1"/>
              <a:t>You </a:t>
            </a:r>
            <a:r>
              <a:rPr lang="zh-CN" altLang="en-US" sz="2000" b="1">
                <a:solidFill>
                  <a:srgbClr val="002060"/>
                </a:solidFill>
              </a:rPr>
              <a:t>embody</a:t>
            </a:r>
            <a:r>
              <a:rPr lang="zh-CN" altLang="en-US" sz="2000" b="1"/>
              <a:t> a quality of which many only dream</a:t>
            </a:r>
            <a:endParaRPr lang="zh-CN" altLang="en-US" sz="2000" b="1"/>
          </a:p>
          <a:p>
            <a:r>
              <a:rPr lang="zh-CN" altLang="en-US" sz="2000" b="1"/>
              <a:t>Your self</a:t>
            </a:r>
            <a:r>
              <a:rPr lang="en-US" altLang="zh-CN" sz="2000" b="1"/>
              <a:t>l</a:t>
            </a:r>
            <a:r>
              <a:rPr lang="zh-CN" altLang="en-US" sz="2000" b="1"/>
              <a:t>e</a:t>
            </a:r>
            <a:r>
              <a:rPr lang="en-US" altLang="zh-CN" sz="2000" b="1"/>
              <a:t>s</a:t>
            </a:r>
            <a:r>
              <a:rPr lang="zh-CN" altLang="en-US" sz="2000" b="1"/>
              <a:t>sness for others is now your eternal </a:t>
            </a:r>
            <a:r>
              <a:rPr lang="zh-CN" altLang="en-US" sz="2000" b="1">
                <a:solidFill>
                  <a:srgbClr val="002060"/>
                </a:solidFill>
              </a:rPr>
              <a:t>crown</a:t>
            </a:r>
            <a:endParaRPr lang="zh-CN" altLang="en-US" sz="2000" b="1">
              <a:solidFill>
                <a:srgbClr val="002060"/>
              </a:solidFill>
            </a:endParaRPr>
          </a:p>
          <a:p>
            <a:endParaRPr lang="zh-CN" altLang="en-US" sz="1000" b="1"/>
          </a:p>
          <a:p>
            <a:r>
              <a:rPr lang="zh-CN" altLang="en-US" sz="2000" b="1"/>
              <a:t>O fallen comrades, give us all this quality</a:t>
            </a:r>
            <a:endParaRPr lang="zh-CN" altLang="en-US" sz="2000" b="1"/>
          </a:p>
          <a:p>
            <a:r>
              <a:rPr lang="zh-CN" altLang="en-US" sz="2000" b="1"/>
              <a:t>that we may more fittingly prolong your memory</a:t>
            </a:r>
            <a:endParaRPr lang="zh-CN" altLang="en-US" sz="2000" b="1"/>
          </a:p>
        </p:txBody>
      </p:sp>
      <p:grpSp>
        <p:nvGrpSpPr>
          <p:cNvPr id="11" name="组合 10"/>
          <p:cNvGrpSpPr/>
          <p:nvPr/>
        </p:nvGrpSpPr>
        <p:grpSpPr>
          <a:xfrm>
            <a:off x="134620" y="5104765"/>
            <a:ext cx="11616055" cy="1711325"/>
            <a:chOff x="4669152" y="2204864"/>
            <a:chExt cx="2853697" cy="3161994"/>
          </a:xfrm>
        </p:grpSpPr>
        <p:sp>
          <p:nvSpPr>
            <p:cNvPr id="13" name="矩形: 剪去单角 444"/>
            <p:cNvSpPr/>
            <p:nvPr/>
          </p:nvSpPr>
          <p:spPr>
            <a:xfrm>
              <a:off x="4669152" y="2204864"/>
              <a:ext cx="2853695" cy="3161994"/>
            </a:xfrm>
            <a:prstGeom prst="snip1Rect">
              <a:avLst>
                <a:gd name="adj" fmla="val 29383"/>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5" name="矩形 14"/>
            <p:cNvSpPr/>
            <p:nvPr/>
          </p:nvSpPr>
          <p:spPr>
            <a:xfrm>
              <a:off x="4669153" y="5243677"/>
              <a:ext cx="2853695" cy="123181"/>
            </a:xfrm>
            <a:prstGeom prst="rect">
              <a:avLst/>
            </a:prstGeom>
            <a:solidFill>
              <a:schemeClr val="accent1"/>
            </a:solidFill>
            <a:ln w="3175">
              <a:noFill/>
              <a:prstDash val="solid"/>
              <a:round/>
            </a:ln>
            <a:effectLst/>
          </p:spPr>
          <p:txBody>
            <a:bodyPr anchor="ctr"/>
            <a:p>
              <a:pPr algn="ctr"/>
            </a:p>
          </p:txBody>
        </p:sp>
        <p:sp>
          <p:nvSpPr>
            <p:cNvPr id="31" name="任意多边形: 形状 445"/>
            <p:cNvSpPr/>
            <p:nvPr/>
          </p:nvSpPr>
          <p:spPr bwMode="auto">
            <a:xfrm>
              <a:off x="6802874" y="2204864"/>
              <a:ext cx="719975" cy="71997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1"/>
            </a:solidFill>
            <a:ln w="3175">
              <a:noFill/>
              <a:prstDash val="solid"/>
              <a:round/>
            </a:ln>
            <a:effectLst/>
          </p:spPr>
          <p:txBody>
            <a:bodyPr vert="horz" wrap="square" lIns="121920" tIns="60960" rIns="121920" bIns="60960" anchor="t" anchorCtr="0" compatLnSpc="1">
              <a:normAutofit fontScale="80000"/>
            </a:bodyPr>
            <a:p>
              <a:pPr lvl="0" algn="r"/>
              <a:r>
                <a:rPr lang="zh-CN" altLang="en-US" sz="2000" b="1" dirty="0">
                  <a:solidFill>
                    <a:schemeClr val="bg1"/>
                  </a:solidFill>
                </a:rPr>
                <a:t>汉</a:t>
              </a:r>
              <a:endParaRPr lang="zh-CN" altLang="en-US" sz="2000" b="1" dirty="0">
                <a:solidFill>
                  <a:schemeClr val="bg1"/>
                </a:solidFill>
              </a:endParaRPr>
            </a:p>
          </p:txBody>
        </p:sp>
      </p:grpSp>
      <p:sp>
        <p:nvSpPr>
          <p:cNvPr id="10" name="文本框 9"/>
          <p:cNvSpPr txBox="1"/>
          <p:nvPr/>
        </p:nvSpPr>
        <p:spPr>
          <a:xfrm>
            <a:off x="287655" y="5104765"/>
            <a:ext cx="6098540" cy="1568450"/>
          </a:xfrm>
          <a:prstGeom prst="rect">
            <a:avLst/>
          </a:prstGeom>
          <a:noFill/>
        </p:spPr>
        <p:txBody>
          <a:bodyPr wrap="square" rtlCol="0" anchor="t">
            <a:spAutoFit/>
          </a:bodyPr>
          <a:p>
            <a:r>
              <a:rPr lang="zh-CN" altLang="en-US" sz="1600" b="1"/>
              <a:t>你别无所求</a:t>
            </a:r>
            <a:endParaRPr lang="zh-CN" altLang="en-US" sz="1600" b="1"/>
          </a:p>
          <a:p>
            <a:r>
              <a:rPr lang="zh-CN" altLang="en-US" sz="1600" b="1"/>
              <a:t>你知道风险，但无所畏惧，付出了最高的代价</a:t>
            </a:r>
            <a:endParaRPr lang="zh-CN" altLang="en-US" sz="1600" b="1"/>
          </a:p>
          <a:p>
            <a:r>
              <a:rPr lang="zh-CN" altLang="en-US" sz="1600" b="1"/>
              <a:t>你体现了许多人梦寐以求的品质</a:t>
            </a:r>
            <a:endParaRPr lang="zh-CN" altLang="en-US" sz="1600" b="1"/>
          </a:p>
          <a:p>
            <a:r>
              <a:rPr lang="zh-CN" altLang="en-US" sz="1600" b="1"/>
              <a:t>你对他人的无私是你永恒的王冠</a:t>
            </a:r>
            <a:endParaRPr lang="zh-CN" altLang="en-US" sz="1600" b="1"/>
          </a:p>
          <a:p>
            <a:r>
              <a:rPr lang="zh-CN" altLang="en-US" sz="1600" b="1"/>
              <a:t>啊，倒下的同志们，给了我们所有这些品质</a:t>
            </a:r>
            <a:endParaRPr lang="zh-CN" altLang="en-US" sz="1600" b="1"/>
          </a:p>
          <a:p>
            <a:r>
              <a:rPr lang="zh-CN" altLang="en-US" sz="1600" b="1"/>
              <a:t>让我们更好地延续你的精神和对你的记忆</a:t>
            </a:r>
            <a:endParaRPr lang="zh-CN" altLang="en-US" sz="1600" b="1"/>
          </a:p>
        </p:txBody>
      </p:sp>
      <p:sp>
        <p:nvSpPr>
          <p:cNvPr id="7" name="文本框 6"/>
          <p:cNvSpPr txBox="1"/>
          <p:nvPr/>
        </p:nvSpPr>
        <p:spPr>
          <a:xfrm>
            <a:off x="6235065" y="5376545"/>
            <a:ext cx="5116830" cy="1168400"/>
          </a:xfrm>
          <a:prstGeom prst="rect">
            <a:avLst/>
          </a:prstGeom>
          <a:noFill/>
        </p:spPr>
        <p:txBody>
          <a:bodyPr wrap="square" rtlCol="0" anchor="t">
            <a:spAutoFit/>
          </a:bodyPr>
          <a:p>
            <a:pPr marL="285750" indent="-285750">
              <a:buFont typeface="Wingdings" panose="05000000000000000000" charset="0"/>
              <a:buChar char="Ø"/>
            </a:pPr>
            <a:r>
              <a:rPr lang="zh-CN" altLang="en-US" sz="1400" b="1" i="1"/>
              <a:t>embody /ɪmˈbɒdi/ vt. 体现，使具体化；具体表达</a:t>
            </a:r>
            <a:endParaRPr lang="zh-CN" altLang="en-US" sz="1400" b="1" i="1"/>
          </a:p>
          <a:p>
            <a:pPr marL="285750" indent="-285750">
              <a:buFont typeface="Wingdings" panose="05000000000000000000" charset="0"/>
              <a:buChar char="Ø"/>
            </a:pPr>
            <a:r>
              <a:rPr lang="zh-CN" altLang="en-US" sz="1400" b="1" i="1"/>
              <a:t>crown /kraʊn/ n. 王冠  vt. 加冕；居…之顶；表彰</a:t>
            </a:r>
            <a:endParaRPr lang="zh-CN" altLang="en-US" sz="1400" b="1" i="1"/>
          </a:p>
          <a:p>
            <a:pPr marL="285750" indent="-285750">
              <a:buFont typeface="Wingdings" panose="05000000000000000000" charset="0"/>
              <a:buChar char="Ø"/>
            </a:pPr>
            <a:r>
              <a:rPr lang="zh-CN" altLang="en-US" sz="1400" b="1" i="1"/>
              <a:t>comrade /ˈkɒmreɪd/ n. 同志；伙伴</a:t>
            </a:r>
            <a:endParaRPr lang="zh-CN" altLang="en-US" sz="1400" b="1" i="1"/>
          </a:p>
          <a:p>
            <a:pPr marL="285750" indent="-285750">
              <a:buFont typeface="Wingdings" panose="05000000000000000000" charset="0"/>
              <a:buChar char="Ø"/>
            </a:pPr>
            <a:r>
              <a:rPr lang="zh-CN" altLang="en-US" sz="1400" b="1" i="1"/>
              <a:t>fittingly /'fitiŋli/ adv. 适切地，适合地</a:t>
            </a:r>
            <a:endParaRPr lang="zh-CN" altLang="en-US" sz="1400" b="1" i="1"/>
          </a:p>
          <a:p>
            <a:pPr marL="285750" indent="-285750">
              <a:buFont typeface="Wingdings" panose="05000000000000000000" charset="0"/>
              <a:buChar char="Ø"/>
            </a:pPr>
            <a:r>
              <a:rPr lang="zh-CN" altLang="en-US" sz="1400" b="1" i="1"/>
              <a:t>prolong /prəˈlɒŋ/ vt. 延长；拖延</a:t>
            </a:r>
            <a:endParaRPr lang="zh-CN" altLang="en-US" sz="1400" b="1" i="1"/>
          </a:p>
        </p:txBody>
      </p:sp>
      <p:sp>
        <p:nvSpPr>
          <p:cNvPr id="9" name="文本框 8"/>
          <p:cNvSpPr txBox="1"/>
          <p:nvPr/>
        </p:nvSpPr>
        <p:spPr>
          <a:xfrm>
            <a:off x="1026160" y="79375"/>
            <a:ext cx="3644900" cy="460375"/>
          </a:xfrm>
          <a:prstGeom prst="rect">
            <a:avLst/>
          </a:prstGeom>
          <a:noFill/>
        </p:spPr>
        <p:txBody>
          <a:bodyPr wrap="square" rtlCol="0" anchor="t">
            <a:spAutoFit/>
          </a:bodyPr>
          <a:p>
            <a:pPr algn="l"/>
            <a:r>
              <a:rPr lang="zh-CN" altLang="en-US" sz="2400" b="1" dirty="0">
                <a:solidFill>
                  <a:schemeClr val="bg1"/>
                </a:solidFill>
                <a:latin typeface="+mn-ea"/>
                <a:sym typeface="+mn-ea"/>
              </a:rPr>
              <a:t> </a:t>
            </a:r>
            <a:r>
              <a:rPr lang="en-US" altLang="zh-CN" sz="2400" b="1" dirty="0">
                <a:solidFill>
                  <a:schemeClr val="bg1"/>
                </a:solidFill>
                <a:latin typeface="+mn-ea"/>
                <a:sym typeface="+mn-ea"/>
              </a:rPr>
              <a:t>T</a:t>
            </a:r>
            <a:r>
              <a:rPr lang="zh-CN" altLang="en-US" sz="2400" b="1" dirty="0">
                <a:solidFill>
                  <a:schemeClr val="bg1"/>
                </a:solidFill>
                <a:latin typeface="+mn-ea"/>
                <a:sym typeface="+mn-ea"/>
              </a:rPr>
              <a:t>he hymn</a:t>
            </a:r>
            <a:r>
              <a:rPr lang="en-US" altLang="zh-CN" sz="2400" b="1" dirty="0">
                <a:solidFill>
                  <a:schemeClr val="bg1"/>
                </a:solidFill>
                <a:latin typeface="+mn-ea"/>
                <a:sym typeface="+mn-ea"/>
              </a:rPr>
              <a:t>s of heroes</a:t>
            </a:r>
            <a:r>
              <a:rPr lang="zh-CN" altLang="en-US" sz="2400" b="1" dirty="0">
                <a:solidFill>
                  <a:schemeClr val="bg1"/>
                </a:solidFill>
                <a:latin typeface="+mn-ea"/>
                <a:sym typeface="+mn-ea"/>
              </a:rPr>
              <a:t> </a:t>
            </a:r>
            <a:endParaRPr lang="zh-CN" altLang="en-US" sz="2400" b="1" dirty="0">
              <a:solidFill>
                <a:schemeClr val="bg1"/>
              </a:solidFill>
              <a:latin typeface="+mn-ea"/>
              <a:sym typeface="+mn-ea"/>
            </a:endParaRPr>
          </a:p>
        </p:txBody>
      </p:sp>
      <p:sp>
        <p:nvSpPr>
          <p:cNvPr id="52" name="文本框 51"/>
          <p:cNvSpPr txBox="1"/>
          <p:nvPr/>
        </p:nvSpPr>
        <p:spPr>
          <a:xfrm>
            <a:off x="165762" y="-79"/>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04</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p:cTn id="14" dur="500" fill="hold"/>
                                        <p:tgtEl>
                                          <p:spTgt spid="57"/>
                                        </p:tgtEl>
                                        <p:attrNameLst>
                                          <p:attrName>ppt_w</p:attrName>
                                        </p:attrNameLst>
                                      </p:cBhvr>
                                      <p:tavLst>
                                        <p:tav tm="0">
                                          <p:val>
                                            <p:fltVal val="0"/>
                                          </p:val>
                                        </p:tav>
                                        <p:tav tm="100000">
                                          <p:val>
                                            <p:strVal val="#ppt_w"/>
                                          </p:val>
                                        </p:tav>
                                      </p:tavLst>
                                    </p:anim>
                                    <p:anim calcmode="lin" valueType="num">
                                      <p:cBhvr>
                                        <p:cTn id="15" dur="500" fill="hold"/>
                                        <p:tgtEl>
                                          <p:spTgt spid="57"/>
                                        </p:tgtEl>
                                        <p:attrNameLst>
                                          <p:attrName>ppt_h</p:attrName>
                                        </p:attrNameLst>
                                      </p:cBhvr>
                                      <p:tavLst>
                                        <p:tav tm="0">
                                          <p:val>
                                            <p:fltVal val="0"/>
                                          </p:val>
                                        </p:tav>
                                        <p:tav tm="100000">
                                          <p:val>
                                            <p:strVal val="#ppt_h"/>
                                          </p:val>
                                        </p:tav>
                                      </p:tavLst>
                                    </p:anim>
                                    <p:animEffect transition="in" filter="fade">
                                      <p:cBhvr>
                                        <p:cTn id="16" dur="500"/>
                                        <p:tgtEl>
                                          <p:spTgt spid="5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linds(horizont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7" grpId="0"/>
      <p:bldP spid="7" grpId="1"/>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19380" y="0"/>
            <a:ext cx="6609715"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91150" y="-79"/>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5-1</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10" name="文本框 9"/>
          <p:cNvSpPr txBox="1"/>
          <p:nvPr/>
        </p:nvSpPr>
        <p:spPr>
          <a:xfrm>
            <a:off x="1026795" y="27305"/>
            <a:ext cx="4656455" cy="460375"/>
          </a:xfrm>
          <a:prstGeom prst="rect">
            <a:avLst/>
          </a:prstGeom>
          <a:noFill/>
        </p:spPr>
        <p:txBody>
          <a:bodyPr wrap="none" rtlCol="0" anchor="t">
            <a:spAutoFit/>
          </a:bodyPr>
          <a:p>
            <a:r>
              <a:rPr lang="en-US" altLang="zh-CN" sz="2400" b="1" dirty="0">
                <a:solidFill>
                  <a:schemeClr val="bg1"/>
                </a:solidFill>
                <a:latin typeface="+mn-ea"/>
                <a:sym typeface="+mn-ea"/>
              </a:rPr>
              <a:t>Describe the hospital - sights   </a:t>
            </a:r>
            <a:endParaRPr lang="en-US" altLang="zh-CN" sz="2400" b="1" dirty="0">
              <a:solidFill>
                <a:schemeClr val="bg1"/>
              </a:solidFill>
              <a:latin typeface="+mn-ea"/>
              <a:sym typeface="+mn-ea"/>
            </a:endParaRPr>
          </a:p>
        </p:txBody>
      </p:sp>
      <p:sp>
        <p:nvSpPr>
          <p:cNvPr id="2" name="文本框 1"/>
          <p:cNvSpPr txBox="1"/>
          <p:nvPr/>
        </p:nvSpPr>
        <p:spPr>
          <a:xfrm>
            <a:off x="351790" y="1666240"/>
            <a:ext cx="11487785" cy="4399915"/>
          </a:xfrm>
          <a:prstGeom prst="rect">
            <a:avLst/>
          </a:prstGeom>
          <a:noFill/>
        </p:spPr>
        <p:txBody>
          <a:bodyPr wrap="square" rtlCol="0" anchor="t">
            <a:spAutoFit/>
          </a:bodyPr>
          <a:p>
            <a:pPr marL="342900" indent="-342900">
              <a:buFont typeface="Wingdings" panose="05000000000000000000" charset="0"/>
              <a:buChar char="Ø"/>
            </a:pPr>
            <a:r>
              <a:rPr lang="zh-CN" altLang="en-US" sz="2000" b="1"/>
              <a:t>The corridors are long, the paint peeling, the sm</a:t>
            </a:r>
            <a:r>
              <a:rPr lang="en-US" altLang="zh-CN" sz="2000" b="1"/>
              <a:t>e</a:t>
            </a:r>
            <a:r>
              <a:rPr lang="zh-CN" altLang="en-US" sz="2000" b="1"/>
              <a:t>ll </a:t>
            </a:r>
            <a:r>
              <a:rPr lang="zh-CN" altLang="en-US" sz="2000" b="1">
                <a:solidFill>
                  <a:srgbClr val="002060"/>
                </a:solidFill>
              </a:rPr>
              <a:t>diabolical</a:t>
            </a:r>
            <a:r>
              <a:rPr lang="en-US" altLang="zh-CN" sz="2000" b="1"/>
              <a:t>.</a:t>
            </a:r>
            <a:r>
              <a:rPr lang="zh-CN" altLang="en-US" sz="2000" b="1"/>
              <a:t> </a:t>
            </a:r>
            <a:endParaRPr lang="zh-CN" altLang="en-US" sz="2000" b="1"/>
          </a:p>
          <a:p>
            <a:pPr indent="0">
              <a:buFont typeface="Wingdings" panose="05000000000000000000" charset="0"/>
              <a:buNone/>
            </a:pPr>
            <a:r>
              <a:rPr lang="zh-CN" altLang="en-US" sz="2000" b="1"/>
              <a:t>            走廊狭长，油漆剥落，气味刺鼻。</a:t>
            </a:r>
            <a:r>
              <a:rPr lang="zh-CN" altLang="en-US" sz="1400" b="1" i="1">
                <a:solidFill>
                  <a:srgbClr val="002060"/>
                </a:solidFill>
              </a:rPr>
              <a:t>/ˌdaɪəˈbɒlɪkl/ adj. 糟糕透顶的</a:t>
            </a:r>
            <a:endParaRPr lang="zh-CN" altLang="en-US" sz="1400" b="1" i="1">
              <a:solidFill>
                <a:srgbClr val="002060"/>
              </a:solidFill>
            </a:endParaRPr>
          </a:p>
          <a:p>
            <a:pPr marL="342900" indent="-342900">
              <a:buFont typeface="Wingdings" panose="05000000000000000000" charset="0"/>
              <a:buChar char="Ø"/>
            </a:pPr>
            <a:r>
              <a:rPr lang="zh-CN" altLang="en-US" sz="2000" b="1">
                <a:sym typeface="+mn-ea"/>
              </a:rPr>
              <a:t>rooms with nameplates(laundry room, medication room,therapy room, cafeteria, etc.)</a:t>
            </a:r>
            <a:endParaRPr lang="zh-CN" altLang="en-US" sz="2000" b="1">
              <a:sym typeface="+mn-ea"/>
            </a:endParaRPr>
          </a:p>
          <a:p>
            <a:pPr algn="l">
              <a:buClrTx/>
              <a:buSzTx/>
              <a:buFont typeface="Wingdings" panose="05000000000000000000" charset="0"/>
              <a:buNone/>
            </a:pPr>
            <a:r>
              <a:rPr lang="zh-CN" altLang="en-US" sz="2000" b="1">
                <a:sym typeface="+mn-ea"/>
              </a:rPr>
              <a:t>            有铭牌的房间(洗衣房、药品室、治疗室、自助餐厅等)</a:t>
            </a:r>
            <a:r>
              <a:rPr lang="zh-CN" altLang="en-US" sz="1400" b="1" i="1">
                <a:solidFill>
                  <a:srgbClr val="002060"/>
                </a:solidFill>
                <a:sym typeface="+mn-ea"/>
              </a:rPr>
              <a:t> /ˈθerəpi/ n. 治疗，疗法</a:t>
            </a:r>
            <a:endParaRPr lang="zh-CN" altLang="en-US" sz="1400" b="1" i="1">
              <a:solidFill>
                <a:srgbClr val="002060"/>
              </a:solidFill>
              <a:sym typeface="+mn-ea"/>
            </a:endParaRPr>
          </a:p>
          <a:p>
            <a:pPr marL="342900" indent="-342900">
              <a:buFont typeface="Wingdings" panose="05000000000000000000" charset="0"/>
              <a:buChar char="Ø"/>
            </a:pPr>
            <a:r>
              <a:rPr lang="zh-CN" altLang="en-US" sz="2000" b="1"/>
              <a:t>Automatic sliding doors that lead to a waiting room full of beat-up chairs</a:t>
            </a:r>
            <a:endParaRPr lang="zh-CN" altLang="en-US" sz="2000" b="1"/>
          </a:p>
          <a:p>
            <a:pPr indent="0">
              <a:buFont typeface="Wingdings" panose="05000000000000000000" charset="0"/>
              <a:buNone/>
            </a:pPr>
            <a:r>
              <a:rPr lang="zh-CN" altLang="en-US" sz="2000" b="1"/>
              <a:t>            自动滑动门，通往满是破旧椅子的候诊室</a:t>
            </a:r>
            <a:endParaRPr lang="zh-CN" altLang="en-US" sz="2000" b="1"/>
          </a:p>
          <a:p>
            <a:pPr marL="342900" indent="-342900">
              <a:buFont typeface="Wingdings" panose="05000000000000000000" charset="0"/>
              <a:buChar char="Ø"/>
            </a:pPr>
            <a:r>
              <a:rPr lang="zh-CN" altLang="en-US" sz="2000" b="1"/>
              <a:t>sliding doors to the individual rooms where patients are waiting (lying in treatment beds, hooked up to IV poles, wearing blood pressure </a:t>
            </a:r>
            <a:r>
              <a:rPr lang="zh-CN" altLang="en-US" sz="2000" b="1">
                <a:solidFill>
                  <a:srgbClr val="002060"/>
                </a:solidFill>
              </a:rPr>
              <a:t>cuff</a:t>
            </a:r>
            <a:r>
              <a:rPr lang="zh-CN" altLang="en-US" sz="2000" b="1"/>
              <a:t>s as a nurse takes measurements)</a:t>
            </a:r>
            <a:endParaRPr lang="zh-CN" altLang="en-US" sz="2000" b="1"/>
          </a:p>
          <a:p>
            <a:pPr indent="0">
              <a:buFont typeface="Wingdings" panose="05000000000000000000" charset="0"/>
              <a:buNone/>
            </a:pPr>
            <a:r>
              <a:rPr lang="zh-CN" altLang="en-US" sz="2000" b="1"/>
              <a:t>            通往病人等候的各个房间的滑动门 (躺在病床上，挂着输液管，护士测量时戴着血压袖带)</a:t>
            </a:r>
            <a:endParaRPr lang="zh-CN" altLang="en-US" sz="2000" b="1"/>
          </a:p>
          <a:p>
            <a:pPr algn="l">
              <a:buClrTx/>
              <a:buSzTx/>
              <a:buFont typeface="Wingdings" panose="05000000000000000000" charset="0"/>
              <a:buNone/>
            </a:pPr>
            <a:r>
              <a:rPr lang="zh-CN" altLang="en-US" sz="2000" b="1"/>
              <a:t>            </a:t>
            </a:r>
            <a:r>
              <a:rPr lang="zh-CN" altLang="en-US" sz="1400" b="1" i="1">
                <a:solidFill>
                  <a:srgbClr val="002060"/>
                </a:solidFill>
              </a:rPr>
              <a:t> /kʌf/ n. 袖口，裤子翻边</a:t>
            </a:r>
            <a:endParaRPr lang="zh-CN" altLang="en-US" sz="1400" b="1" i="1">
              <a:solidFill>
                <a:srgbClr val="002060"/>
              </a:solidFill>
            </a:endParaRPr>
          </a:p>
          <a:p>
            <a:pPr marL="342900" indent="-342900">
              <a:buFont typeface="Wingdings" panose="05000000000000000000" charset="0"/>
              <a:buChar char="Ø"/>
            </a:pPr>
            <a:r>
              <a:rPr lang="zh-CN" altLang="en-US" sz="2000" b="1">
                <a:sym typeface="+mn-ea"/>
              </a:rPr>
              <a:t>a basic fitness room and outside </a:t>
            </a:r>
            <a:r>
              <a:rPr lang="en-US" altLang="zh-CN" sz="2000" b="1">
                <a:sym typeface="+mn-ea"/>
              </a:rPr>
              <a:t>r</a:t>
            </a:r>
            <a:r>
              <a:rPr lang="zh-CN" altLang="en-US" sz="2000" b="1">
                <a:sym typeface="+mn-ea"/>
              </a:rPr>
              <a:t>ecreational area that can be </a:t>
            </a:r>
            <a:r>
              <a:rPr lang="zh-CN" altLang="en-US" sz="2000" b="1">
                <a:solidFill>
                  <a:srgbClr val="002060"/>
                </a:solidFill>
                <a:sym typeface="+mn-ea"/>
              </a:rPr>
              <a:t>utilized</a:t>
            </a:r>
            <a:endParaRPr lang="zh-CN" altLang="en-US" sz="2000" b="1">
              <a:sym typeface="+mn-ea"/>
            </a:endParaRPr>
          </a:p>
          <a:p>
            <a:pPr algn="l">
              <a:buClrTx/>
              <a:buSzTx/>
              <a:buFont typeface="Wingdings" panose="05000000000000000000" charset="0"/>
              <a:buNone/>
            </a:pPr>
            <a:r>
              <a:rPr lang="zh-CN" altLang="en-US" sz="2000" b="1">
                <a:sym typeface="+mn-ea"/>
              </a:rPr>
              <a:t>            一个基本的健身室和一个可以利用的户外休闲区域 </a:t>
            </a:r>
            <a:r>
              <a:rPr lang="zh-CN" altLang="en-US" sz="1400" b="1" i="1">
                <a:solidFill>
                  <a:srgbClr val="002060"/>
                </a:solidFill>
                <a:sym typeface="+mn-ea"/>
              </a:rPr>
              <a:t> /ˈjuːtəlaɪz/ vt. 利用</a:t>
            </a:r>
            <a:endParaRPr lang="zh-CN" altLang="en-US" sz="1400" b="1" i="1">
              <a:solidFill>
                <a:srgbClr val="002060"/>
              </a:solidFill>
              <a:sym typeface="+mn-ea"/>
            </a:endParaRPr>
          </a:p>
          <a:p>
            <a:pPr marL="342900" indent="-342900">
              <a:buFont typeface="Wingdings" panose="05000000000000000000" charset="0"/>
              <a:buChar char="Ø"/>
            </a:pPr>
            <a:r>
              <a:rPr lang="zh-CN" altLang="en-US" sz="2000" b="1">
                <a:sym typeface="+mn-ea"/>
              </a:rPr>
              <a:t>doors with a small window insert </a:t>
            </a:r>
            <a:endParaRPr lang="zh-CN" altLang="en-US" sz="2000" b="1">
              <a:sym typeface="+mn-ea"/>
            </a:endParaRPr>
          </a:p>
          <a:p>
            <a:pPr indent="0">
              <a:buFont typeface="Wingdings" panose="05000000000000000000" charset="0"/>
              <a:buNone/>
            </a:pPr>
            <a:r>
              <a:rPr lang="zh-CN" altLang="en-US" sz="2000" b="1">
                <a:sym typeface="+mn-ea"/>
              </a:rPr>
              <a:t>            带有小窗插孔的门</a:t>
            </a:r>
            <a:endParaRPr lang="zh-CN" altLang="en-US" sz="2000" b="1"/>
          </a:p>
        </p:txBody>
      </p:sp>
      <p:sp>
        <p:nvSpPr>
          <p:cNvPr id="6" name="文本框 5"/>
          <p:cNvSpPr txBox="1"/>
          <p:nvPr/>
        </p:nvSpPr>
        <p:spPr>
          <a:xfrm>
            <a:off x="1194435" y="723900"/>
            <a:ext cx="10424160" cy="829945"/>
          </a:xfrm>
          <a:prstGeom prst="rect">
            <a:avLst/>
          </a:prstGeom>
          <a:noFill/>
        </p:spPr>
        <p:txBody>
          <a:bodyPr wrap="square" rtlCol="0" anchor="t">
            <a:spAutoFit/>
          </a:bodyPr>
          <a:p>
            <a:r>
              <a:rPr lang="en-US" altLang="zh-CN" sz="2400" b="1"/>
              <a:t>Moved by these white-robed g</a:t>
            </a:r>
            <a:r>
              <a:rPr lang="zh-CN" altLang="en-US" sz="2400" b="1"/>
              <a:t>uardian angels</a:t>
            </a:r>
            <a:r>
              <a:rPr lang="en-US" altLang="zh-CN" sz="2400" b="1"/>
              <a:t>, we 'd better learn how to describe something related to the hospital.  </a:t>
            </a:r>
            <a:endParaRPr lang="en-US" altLang="zh-CN" sz="2400" b="1"/>
          </a:p>
        </p:txBody>
      </p:sp>
      <p:pic>
        <p:nvPicPr>
          <p:cNvPr id="8" name="图片 7"/>
          <p:cNvPicPr>
            <a:picLocks noChangeAspect="1"/>
          </p:cNvPicPr>
          <p:nvPr/>
        </p:nvPicPr>
        <p:blipFill>
          <a:blip r:embed="rId1"/>
          <a:stretch>
            <a:fillRect/>
          </a:stretch>
        </p:blipFill>
        <p:spPr>
          <a:xfrm>
            <a:off x="594360" y="836295"/>
            <a:ext cx="600075" cy="78105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linds(horizontal)">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blinds(horizontal)">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blinds(horizontal)">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blinds(horizontal)">
                                      <p:cBhvr>
                                        <p:cTn id="29" dur="500"/>
                                        <p:tgtEl>
                                          <p:spTgt spid="2">
                                            <p:txEl>
                                              <p:pRg st="7" end="7"/>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blinds(horizontal)">
                                      <p:cBhvr>
                                        <p:cTn id="32" dur="500"/>
                                        <p:tgtEl>
                                          <p:spTgt spid="2">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blinds(horizontal)">
                                      <p:cBhvr>
                                        <p:cTn id="37" dur="500"/>
                                        <p:tgtEl>
                                          <p:spTgt spid="2">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12" end="12"/>
                                            </p:txEl>
                                          </p:spTgt>
                                        </p:tgtEl>
                                        <p:attrNameLst>
                                          <p:attrName>style.visibility</p:attrName>
                                        </p:attrNameLst>
                                      </p:cBhvr>
                                      <p:to>
                                        <p:strVal val="visible"/>
                                      </p:to>
                                    </p:set>
                                    <p:animEffect transition="in" filter="blinds(horizontal)">
                                      <p:cBhvr>
                                        <p:cTn id="42"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19380" y="0"/>
            <a:ext cx="6609715"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91150" y="-79"/>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5-1</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10" name="文本框 9"/>
          <p:cNvSpPr txBox="1"/>
          <p:nvPr/>
        </p:nvSpPr>
        <p:spPr>
          <a:xfrm>
            <a:off x="1026795" y="27305"/>
            <a:ext cx="4656455" cy="460375"/>
          </a:xfrm>
          <a:prstGeom prst="rect">
            <a:avLst/>
          </a:prstGeom>
          <a:noFill/>
        </p:spPr>
        <p:txBody>
          <a:bodyPr wrap="none" rtlCol="0" anchor="t">
            <a:spAutoFit/>
          </a:bodyPr>
          <a:p>
            <a:r>
              <a:rPr lang="en-US" altLang="zh-CN" sz="2400" b="1" dirty="0">
                <a:solidFill>
                  <a:schemeClr val="bg1"/>
                </a:solidFill>
                <a:latin typeface="+mn-ea"/>
                <a:sym typeface="+mn-ea"/>
              </a:rPr>
              <a:t>Describe the hospital - sights   </a:t>
            </a:r>
            <a:endParaRPr lang="en-US" altLang="zh-CN" sz="2400" b="1" dirty="0">
              <a:solidFill>
                <a:schemeClr val="bg1"/>
              </a:solidFill>
              <a:latin typeface="+mn-ea"/>
              <a:sym typeface="+mn-ea"/>
            </a:endParaRPr>
          </a:p>
        </p:txBody>
      </p:sp>
      <p:sp>
        <p:nvSpPr>
          <p:cNvPr id="2" name="文本框 1"/>
          <p:cNvSpPr txBox="1"/>
          <p:nvPr/>
        </p:nvSpPr>
        <p:spPr>
          <a:xfrm>
            <a:off x="260350" y="723900"/>
            <a:ext cx="11487785" cy="5939155"/>
          </a:xfrm>
          <a:prstGeom prst="rect">
            <a:avLst/>
          </a:prstGeom>
          <a:noFill/>
        </p:spPr>
        <p:txBody>
          <a:bodyPr wrap="square" rtlCol="0" anchor="t">
            <a:spAutoFit/>
          </a:bodyPr>
          <a:p>
            <a:pPr marL="342900" indent="-342900">
              <a:buFont typeface="Wingdings" panose="05000000000000000000" charset="0"/>
              <a:buChar char="Ø"/>
            </a:pPr>
            <a:r>
              <a:rPr lang="zh-CN" altLang="en-US" sz="2000" b="1">
                <a:solidFill>
                  <a:srgbClr val="002060"/>
                </a:solidFill>
                <a:sym typeface="+mn-ea"/>
              </a:rPr>
              <a:t> tray</a:t>
            </a:r>
            <a:r>
              <a:rPr lang="zh-CN" altLang="en-US" sz="2000" b="1">
                <a:sym typeface="+mn-ea"/>
              </a:rPr>
              <a:t>s with paper medication cups holding pill</a:t>
            </a:r>
            <a:endParaRPr lang="zh-CN" altLang="en-US" sz="2000" b="1">
              <a:sym typeface="+mn-ea"/>
            </a:endParaRPr>
          </a:p>
          <a:p>
            <a:pPr algn="l">
              <a:buClrTx/>
              <a:buSzTx/>
              <a:buFont typeface="Wingdings" panose="05000000000000000000" charset="0"/>
              <a:buNone/>
            </a:pPr>
            <a:r>
              <a:rPr lang="zh-CN" altLang="en-US" sz="2000" b="1">
                <a:sym typeface="+mn-ea"/>
              </a:rPr>
              <a:t>                      托盘里有纸杯装着药丸</a:t>
            </a:r>
            <a:r>
              <a:rPr lang="zh-CN" altLang="en-US" sz="1400" b="1" i="1">
                <a:solidFill>
                  <a:srgbClr val="002060"/>
                </a:solidFill>
                <a:sym typeface="+mn-ea"/>
              </a:rPr>
              <a:t> /treɪ/ n. 托盘；文件盒</a:t>
            </a:r>
            <a:endParaRPr lang="zh-CN" altLang="en-US" sz="1400" b="1" i="1">
              <a:solidFill>
                <a:srgbClr val="002060"/>
              </a:solidFill>
              <a:sym typeface="+mn-ea"/>
            </a:endParaRPr>
          </a:p>
          <a:p>
            <a:pPr marL="342900" indent="-342900">
              <a:buFont typeface="Wingdings" panose="05000000000000000000" charset="0"/>
              <a:buChar char="Ø"/>
            </a:pPr>
            <a:r>
              <a:rPr lang="zh-CN" altLang="en-US" sz="2000" b="1">
                <a:sym typeface="+mn-ea"/>
              </a:rPr>
              <a:t>with a scannable code containing information about medication </a:t>
            </a:r>
            <a:endParaRPr lang="zh-CN" altLang="en-US" sz="2000" b="1">
              <a:sym typeface="+mn-ea"/>
            </a:endParaRPr>
          </a:p>
          <a:p>
            <a:pPr indent="0">
              <a:buFont typeface="Wingdings" panose="05000000000000000000" charset="0"/>
              <a:buNone/>
            </a:pPr>
            <a:r>
              <a:rPr lang="zh-CN" altLang="en-US" sz="2000" b="1">
                <a:sym typeface="+mn-ea"/>
              </a:rPr>
              <a:t>                      带有可扫描的代码，其中包含有关药物的信息</a:t>
            </a:r>
            <a:endParaRPr lang="zh-CN" altLang="en-US" sz="2000" b="1">
              <a:sym typeface="+mn-ea"/>
            </a:endParaRPr>
          </a:p>
          <a:p>
            <a:pPr marL="342900" indent="-342900">
              <a:buFont typeface="Wingdings" panose="05000000000000000000" charset="0"/>
              <a:buChar char="Ø"/>
            </a:pPr>
            <a:r>
              <a:rPr lang="zh-CN" altLang="en-US" sz="2000" b="1">
                <a:solidFill>
                  <a:srgbClr val="002060"/>
                </a:solidFill>
              </a:rPr>
              <a:t>stethoscope</a:t>
            </a:r>
            <a:r>
              <a:rPr lang="zh-CN" altLang="en-US" sz="2000" b="1"/>
              <a:t> hung around necks</a:t>
            </a:r>
            <a:endParaRPr lang="zh-CN" altLang="en-US" sz="2000" b="1"/>
          </a:p>
          <a:p>
            <a:pPr algn="l">
              <a:buClrTx/>
              <a:buSzTx/>
              <a:buFont typeface="Wingdings" panose="05000000000000000000" charset="0"/>
              <a:buNone/>
            </a:pPr>
            <a:r>
              <a:rPr lang="zh-CN" altLang="en-US" sz="2000" b="1"/>
              <a:t>                      挂在脖子上的</a:t>
            </a:r>
            <a:r>
              <a:rPr lang="zh-CN" altLang="en-US" sz="2000" b="1">
                <a:sym typeface="+mn-ea"/>
              </a:rPr>
              <a:t>听诊器</a:t>
            </a:r>
            <a:r>
              <a:rPr lang="zh-CN" altLang="en-US" sz="1400" b="1" i="1">
                <a:solidFill>
                  <a:srgbClr val="002060"/>
                </a:solidFill>
                <a:sym typeface="+mn-ea"/>
              </a:rPr>
              <a:t> /ˈsteθəskəʊp/ n. 听诊器</a:t>
            </a:r>
            <a:endParaRPr lang="zh-CN" altLang="en-US" sz="1400" b="1" i="1">
              <a:solidFill>
                <a:srgbClr val="002060"/>
              </a:solidFill>
              <a:sym typeface="+mn-ea"/>
            </a:endParaRPr>
          </a:p>
          <a:p>
            <a:pPr marL="342900" indent="-342900">
              <a:buFont typeface="Wingdings" panose="05000000000000000000" charset="0"/>
              <a:buChar char="Ø"/>
            </a:pPr>
            <a:r>
              <a:rPr lang="zh-CN" altLang="en-US" sz="2000" b="1"/>
              <a:t> X-ray and </a:t>
            </a:r>
            <a:r>
              <a:rPr lang="zh-CN" altLang="en-US" sz="2000" b="1">
                <a:solidFill>
                  <a:srgbClr val="002060"/>
                </a:solidFill>
              </a:rPr>
              <a:t>CAT </a:t>
            </a:r>
            <a:r>
              <a:rPr lang="zh-CN" altLang="en-US" sz="2000" b="1"/>
              <a:t>scan rooms  </a:t>
            </a:r>
            <a:endParaRPr lang="zh-CN" altLang="en-US" sz="2000" b="1"/>
          </a:p>
          <a:p>
            <a:pPr algn="l">
              <a:buClrTx/>
              <a:buSzTx/>
              <a:buFont typeface="Wingdings" panose="05000000000000000000" charset="0"/>
              <a:buNone/>
            </a:pPr>
            <a:r>
              <a:rPr lang="zh-CN" altLang="en-US" sz="2000" b="1"/>
              <a:t>                      </a:t>
            </a:r>
            <a:r>
              <a:rPr lang="en-US" altLang="zh-CN" sz="2000" b="1"/>
              <a:t>X </a:t>
            </a:r>
            <a:r>
              <a:rPr lang="zh-CN" altLang="en-US" sz="2000" b="1"/>
              <a:t>光和CAT扫描室    </a:t>
            </a:r>
            <a:r>
              <a:rPr lang="zh-CN" altLang="en-US" sz="1400" b="1" i="1">
                <a:solidFill>
                  <a:srgbClr val="002060"/>
                </a:solidFill>
              </a:rPr>
              <a:t>CT扫描</a:t>
            </a:r>
            <a:r>
              <a:rPr lang="en-US" altLang="zh-CN" sz="1400" b="1" i="1">
                <a:solidFill>
                  <a:srgbClr val="002060"/>
                </a:solidFill>
              </a:rPr>
              <a:t>; </a:t>
            </a:r>
            <a:r>
              <a:rPr lang="zh-CN" altLang="en-US" sz="1400" b="1" i="1">
                <a:solidFill>
                  <a:srgbClr val="002060"/>
                </a:solidFill>
              </a:rPr>
              <a:t>计算机化X线轴向断层扫描</a:t>
            </a:r>
            <a:endParaRPr lang="zh-CN" altLang="en-US" sz="1400" b="1" i="1">
              <a:solidFill>
                <a:srgbClr val="002060"/>
              </a:solidFill>
            </a:endParaRPr>
          </a:p>
          <a:p>
            <a:pPr marL="342900" indent="-342900" algn="l" defTabSz="914400">
              <a:buFont typeface="Wingdings" panose="05000000000000000000" charset="0"/>
              <a:buChar char="Ø"/>
            </a:pPr>
            <a:endParaRPr lang="zh-CN" altLang="en-US" sz="2000" b="1">
              <a:sym typeface="+mn-ea"/>
            </a:endParaRPr>
          </a:p>
          <a:p>
            <a:pPr marL="342900" indent="-342900" algn="l" defTabSz="914400">
              <a:buFont typeface="Wingdings" panose="05000000000000000000" charset="0"/>
              <a:buChar char="Ø"/>
            </a:pPr>
            <a:r>
              <a:rPr lang="zh-CN" altLang="en-US" sz="2000" b="1">
                <a:solidFill>
                  <a:srgbClr val="002060"/>
                </a:solidFill>
                <a:sym typeface="+mn-ea"/>
              </a:rPr>
              <a:t>orderlies</a:t>
            </a:r>
            <a:r>
              <a:rPr lang="zh-CN" altLang="en-US" sz="2000" b="1">
                <a:sym typeface="+mn-ea"/>
              </a:rPr>
              <a:t> checking on patients and monitoring them </a:t>
            </a:r>
            <a:endParaRPr lang="zh-CN" altLang="en-US" sz="2000" b="1"/>
          </a:p>
          <a:p>
            <a:pPr algn="l" defTabSz="914400">
              <a:buFont typeface="Wingdings" panose="05000000000000000000" charset="0"/>
            </a:pPr>
            <a:r>
              <a:rPr lang="zh-CN" altLang="en-US" sz="2000" b="1">
                <a:sym typeface="+mn-ea"/>
              </a:rPr>
              <a:t>                      护理员检查病人并监督他们  </a:t>
            </a:r>
            <a:r>
              <a:rPr lang="zh-CN" altLang="en-US" sz="1400" b="1" i="1">
                <a:solidFill>
                  <a:srgbClr val="002060"/>
                </a:solidFill>
                <a:sym typeface="+mn-ea"/>
              </a:rPr>
              <a:t>orderly /ˈɔːdəlɪ/ n. 看护人; 护理员</a:t>
            </a:r>
            <a:endParaRPr lang="zh-CN" altLang="en-US" sz="1400" b="1" i="1">
              <a:solidFill>
                <a:srgbClr val="002060"/>
              </a:solidFill>
              <a:sym typeface="+mn-ea"/>
            </a:endParaRPr>
          </a:p>
          <a:p>
            <a:pPr marL="342900" indent="-342900" algn="l" defTabSz="914400">
              <a:buFont typeface="Wingdings" panose="05000000000000000000" charset="0"/>
              <a:buChar char="Ø"/>
            </a:pPr>
            <a:r>
              <a:rPr lang="zh-CN" altLang="en-US" sz="2000" b="1">
                <a:solidFill>
                  <a:srgbClr val="002060"/>
                </a:solidFill>
                <a:sym typeface="+mn-ea"/>
              </a:rPr>
              <a:t>stretchers</a:t>
            </a:r>
            <a:r>
              <a:rPr lang="zh-CN" altLang="en-US" sz="2000" b="1">
                <a:sym typeface="+mn-ea"/>
              </a:rPr>
              <a:t> zooming past with paramedics attending to victims</a:t>
            </a:r>
            <a:endParaRPr lang="zh-CN" altLang="en-US" sz="2000" b="1"/>
          </a:p>
          <a:p>
            <a:pPr algn="l" defTabSz="914400">
              <a:buFont typeface="Wingdings" panose="05000000000000000000" charset="0"/>
            </a:pPr>
            <a:r>
              <a:rPr lang="zh-CN" altLang="en-US" sz="2000" b="1">
                <a:sym typeface="+mn-ea"/>
              </a:rPr>
              <a:t>                      医护人员载着担架急速驶过，抢救伤员</a:t>
            </a:r>
            <a:r>
              <a:rPr lang="zh-CN" altLang="en-US" sz="1400" b="1" i="1">
                <a:solidFill>
                  <a:srgbClr val="002060"/>
                </a:solidFill>
                <a:sym typeface="+mn-ea"/>
              </a:rPr>
              <a:t> /ˈstretʃə(r)/ n. 担架；延伸器</a:t>
            </a:r>
            <a:endParaRPr lang="zh-CN" altLang="en-US" sz="1400" b="1" i="1">
              <a:solidFill>
                <a:srgbClr val="002060"/>
              </a:solidFill>
              <a:sym typeface="+mn-ea"/>
            </a:endParaRPr>
          </a:p>
          <a:p>
            <a:pPr marL="342900" indent="-342900" algn="l" defTabSz="914400">
              <a:buFont typeface="Wingdings" panose="05000000000000000000" charset="0"/>
              <a:buChar char="Ø"/>
            </a:pPr>
            <a:r>
              <a:rPr lang="zh-CN" altLang="en-US" sz="2000" b="1">
                <a:sym typeface="+mn-ea"/>
              </a:rPr>
              <a:t>doctors in </a:t>
            </a:r>
            <a:r>
              <a:rPr lang="zh-CN" altLang="en-US" sz="2000" b="1">
                <a:solidFill>
                  <a:srgbClr val="002060"/>
                </a:solidFill>
                <a:sym typeface="+mn-ea"/>
              </a:rPr>
              <a:t>scrubs</a:t>
            </a:r>
            <a:r>
              <a:rPr lang="zh-CN" altLang="en-US" sz="2000" b="1">
                <a:sym typeface="+mn-ea"/>
              </a:rPr>
              <a:t> and white coats passing through the area</a:t>
            </a:r>
            <a:endParaRPr lang="zh-CN" altLang="en-US" sz="2000" b="1"/>
          </a:p>
          <a:p>
            <a:pPr algn="l" defTabSz="914400">
              <a:buFont typeface="Wingdings" panose="05000000000000000000" charset="0"/>
            </a:pPr>
            <a:r>
              <a:rPr lang="zh-CN" altLang="en-US" sz="2000" b="1">
                <a:sym typeface="+mn-ea"/>
              </a:rPr>
              <a:t>                      穿着工作服和白大褂的医生们穿过这个地区 </a:t>
            </a:r>
            <a:r>
              <a:rPr lang="zh-CN" altLang="en-US" sz="1400" b="1" i="1">
                <a:solidFill>
                  <a:srgbClr val="002060"/>
                </a:solidFill>
                <a:sym typeface="+mn-ea"/>
              </a:rPr>
              <a:t>/skrʌbs/外科手术服</a:t>
            </a:r>
            <a:endParaRPr lang="zh-CN" altLang="en-US" sz="1400" b="1" i="1">
              <a:solidFill>
                <a:srgbClr val="002060"/>
              </a:solidFill>
              <a:sym typeface="+mn-ea"/>
            </a:endParaRPr>
          </a:p>
          <a:p>
            <a:pPr marL="342900" indent="-342900" algn="l" defTabSz="914400">
              <a:buFont typeface="Wingdings" panose="05000000000000000000" charset="0"/>
              <a:buChar char="Ø"/>
            </a:pPr>
            <a:r>
              <a:rPr lang="zh-CN" altLang="en-US" sz="2000" b="1">
                <a:sym typeface="+mn-ea"/>
              </a:rPr>
              <a:t> nurses and doctors making the rounds and distributing medications </a:t>
            </a:r>
            <a:endParaRPr lang="zh-CN" altLang="en-US" sz="2000" b="1"/>
          </a:p>
          <a:p>
            <a:pPr algn="l" defTabSz="914400">
              <a:buFont typeface="Wingdings" panose="05000000000000000000" charset="0"/>
            </a:pPr>
            <a:r>
              <a:rPr lang="zh-CN" altLang="en-US" sz="2000" b="1">
                <a:sym typeface="+mn-ea"/>
              </a:rPr>
              <a:t>                      护士和医生巡视，分发药品</a:t>
            </a:r>
            <a:endParaRPr lang="zh-CN" altLang="en-US" sz="2000" b="1"/>
          </a:p>
          <a:p>
            <a:pPr marL="342900" indent="-342900" algn="l" defTabSz="914400">
              <a:buFont typeface="Wingdings" panose="05000000000000000000" charset="0"/>
              <a:buChar char="Ø"/>
            </a:pPr>
            <a:r>
              <a:rPr lang="zh-CN" altLang="en-US" sz="2000" b="1">
                <a:sym typeface="+mn-ea"/>
              </a:rPr>
              <a:t>security personnel walking the </a:t>
            </a:r>
            <a:r>
              <a:rPr lang="zh-CN" altLang="en-US" sz="2000" b="1">
                <a:solidFill>
                  <a:srgbClr val="002060"/>
                </a:solidFill>
                <a:sym typeface="+mn-ea"/>
              </a:rPr>
              <a:t>ward </a:t>
            </a:r>
            <a:r>
              <a:rPr lang="zh-CN" altLang="en-US" sz="2000" b="1">
                <a:solidFill>
                  <a:schemeClr val="tx1"/>
                </a:solidFill>
                <a:sym typeface="+mn-ea"/>
              </a:rPr>
              <a:t>or</a:t>
            </a:r>
            <a:r>
              <a:rPr lang="zh-CN" altLang="en-US" sz="2000" b="1">
                <a:sym typeface="+mn-ea"/>
              </a:rPr>
              <a:t> working out of security stations </a:t>
            </a:r>
            <a:endParaRPr lang="zh-CN" altLang="en-US" sz="2000" b="1"/>
          </a:p>
          <a:p>
            <a:pPr algn="l" defTabSz="914400">
              <a:buFont typeface="Wingdings" panose="05000000000000000000" charset="0"/>
            </a:pPr>
            <a:r>
              <a:rPr lang="zh-CN" altLang="en-US" sz="2000" b="1">
                <a:sym typeface="+mn-ea"/>
              </a:rPr>
              <a:t>                      保安人员在病房内走动或在保安室外工作</a:t>
            </a:r>
            <a:r>
              <a:rPr lang="zh-CN" altLang="en-US" sz="1400" b="1" i="1">
                <a:solidFill>
                  <a:srgbClr val="002060"/>
                </a:solidFill>
                <a:sym typeface="+mn-ea"/>
              </a:rPr>
              <a:t> /wɔːd/ n. 病房；保卫</a:t>
            </a:r>
            <a:endParaRPr lang="zh-CN" altLang="en-US" sz="1400" b="1" i="1">
              <a:solidFill>
                <a:srgbClr val="002060"/>
              </a:solidFill>
              <a:sym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linds(horizontal)">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blinds(horizontal)">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blinds(horizontal)">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blinds(horizontal)">
                                      <p:cBhvr>
                                        <p:cTn id="29" dur="500"/>
                                        <p:tgtEl>
                                          <p:spTgt spid="2">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2">
                                            <p:txEl>
                                              <p:pRg st="10" end="10"/>
                                            </p:txEl>
                                          </p:spTgt>
                                        </p:tgtEl>
                                        <p:attrNameLst>
                                          <p:attrName>style.visibility</p:attrName>
                                        </p:attrNameLst>
                                      </p:cBhvr>
                                      <p:to>
                                        <p:strVal val="visible"/>
                                      </p:to>
                                    </p:set>
                                    <p:animEffect transition="in" filter="blinds(horizontal)">
                                      <p:cBhvr>
                                        <p:cTn id="34" dur="500"/>
                                        <p:tgtEl>
                                          <p:spTgt spid="2">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animEffect transition="in" filter="blinds(horizontal)">
                                      <p:cBhvr>
                                        <p:cTn id="39" dur="500"/>
                                        <p:tgtEl>
                                          <p:spTgt spid="2">
                                            <p:txEl>
                                              <p:pRg st="12" end="1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2">
                                            <p:txEl>
                                              <p:pRg st="14" end="14"/>
                                            </p:txEl>
                                          </p:spTgt>
                                        </p:tgtEl>
                                        <p:attrNameLst>
                                          <p:attrName>style.visibility</p:attrName>
                                        </p:attrNameLst>
                                      </p:cBhvr>
                                      <p:to>
                                        <p:strVal val="visible"/>
                                      </p:to>
                                    </p:set>
                                    <p:animEffect transition="in" filter="blinds(horizontal)">
                                      <p:cBhvr>
                                        <p:cTn id="44" dur="500"/>
                                        <p:tgtEl>
                                          <p:spTgt spid="2">
                                            <p:txEl>
                                              <p:pRg st="14" end="1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2">
                                            <p:txEl>
                                              <p:pRg st="16" end="16"/>
                                            </p:txEl>
                                          </p:spTgt>
                                        </p:tgtEl>
                                        <p:attrNameLst>
                                          <p:attrName>style.visibility</p:attrName>
                                        </p:attrNameLst>
                                      </p:cBhvr>
                                      <p:to>
                                        <p:strVal val="visible"/>
                                      </p:to>
                                    </p:set>
                                    <p:animEffect transition="in" filter="blinds(horizontal)">
                                      <p:cBhvr>
                                        <p:cTn id="49" dur="500"/>
                                        <p:tgtEl>
                                          <p:spTgt spid="2">
                                            <p:txEl>
                                              <p:pRg st="16" end="1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2">
                                            <p:txEl>
                                              <p:pRg st="18" end="18"/>
                                            </p:txEl>
                                          </p:spTgt>
                                        </p:tgtEl>
                                        <p:attrNameLst>
                                          <p:attrName>style.visibility</p:attrName>
                                        </p:attrNameLst>
                                      </p:cBhvr>
                                      <p:to>
                                        <p:strVal val="visible"/>
                                      </p:to>
                                    </p:set>
                                    <p:animEffect transition="in" filter="blinds(horizontal)">
                                      <p:cBhvr>
                                        <p:cTn id="54" dur="500"/>
                                        <p:tgtEl>
                                          <p:spTgt spid="2">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19380" y="0"/>
            <a:ext cx="6609715"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91150" y="-79"/>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5-1</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10" name="文本框 9"/>
          <p:cNvSpPr txBox="1"/>
          <p:nvPr/>
        </p:nvSpPr>
        <p:spPr>
          <a:xfrm>
            <a:off x="1026795" y="27305"/>
            <a:ext cx="4656455" cy="460375"/>
          </a:xfrm>
          <a:prstGeom prst="rect">
            <a:avLst/>
          </a:prstGeom>
          <a:noFill/>
        </p:spPr>
        <p:txBody>
          <a:bodyPr wrap="none" rtlCol="0" anchor="t">
            <a:spAutoFit/>
          </a:bodyPr>
          <a:p>
            <a:r>
              <a:rPr lang="en-US" altLang="zh-CN" sz="2400" b="1" dirty="0">
                <a:solidFill>
                  <a:schemeClr val="bg1"/>
                </a:solidFill>
                <a:latin typeface="+mn-ea"/>
                <a:sym typeface="+mn-ea"/>
              </a:rPr>
              <a:t>Describe the hospital - sights   </a:t>
            </a:r>
            <a:endParaRPr lang="en-US" altLang="zh-CN" sz="2400" b="1" dirty="0">
              <a:solidFill>
                <a:schemeClr val="bg1"/>
              </a:solidFill>
              <a:latin typeface="+mn-ea"/>
              <a:sym typeface="+mn-ea"/>
            </a:endParaRPr>
          </a:p>
        </p:txBody>
      </p:sp>
      <p:sp>
        <p:nvSpPr>
          <p:cNvPr id="2" name="文本框 1"/>
          <p:cNvSpPr txBox="1"/>
          <p:nvPr/>
        </p:nvSpPr>
        <p:spPr>
          <a:xfrm>
            <a:off x="260350" y="870585"/>
            <a:ext cx="11487785" cy="5446395"/>
          </a:xfrm>
          <a:prstGeom prst="rect">
            <a:avLst/>
          </a:prstGeom>
          <a:noFill/>
        </p:spPr>
        <p:txBody>
          <a:bodyPr wrap="square" rtlCol="0" anchor="t">
            <a:spAutoFit/>
          </a:bodyPr>
          <a:p>
            <a:pPr marL="342900" indent="-342900">
              <a:buFont typeface="Wingdings" panose="05000000000000000000" charset="0"/>
              <a:buChar char="Ø"/>
            </a:pPr>
            <a:r>
              <a:rPr lang="zh-CN" altLang="en-US" sz="2000" b="1"/>
              <a:t> patients with varying degrees of injury or il</a:t>
            </a:r>
            <a:r>
              <a:rPr lang="en-US" altLang="zh-CN" sz="2000" b="1"/>
              <a:t>l</a:t>
            </a:r>
            <a:r>
              <a:rPr lang="zh-CN" altLang="en-US" sz="2000" b="1"/>
              <a:t>ness (with broken bones and bloody noses, cuts, scrapes, </a:t>
            </a:r>
            <a:r>
              <a:rPr lang="zh-CN" altLang="en-US" sz="2000" b="1">
                <a:solidFill>
                  <a:srgbClr val="002060"/>
                </a:solidFill>
              </a:rPr>
              <a:t>bruising</a:t>
            </a:r>
            <a:r>
              <a:rPr lang="zh-CN" altLang="en-US" sz="2000" b="1"/>
              <a:t>, holding  garbage bins to catch </a:t>
            </a:r>
            <a:r>
              <a:rPr lang="zh-CN" altLang="en-US" sz="2000" b="1">
                <a:solidFill>
                  <a:srgbClr val="002060"/>
                </a:solidFill>
              </a:rPr>
              <a:t>vomit</a:t>
            </a:r>
            <a:r>
              <a:rPr lang="zh-CN" altLang="en-US" sz="2000" b="1"/>
              <a:t>, pressing ice packs to injuries, wearing </a:t>
            </a:r>
            <a:r>
              <a:rPr lang="zh-CN" altLang="en-US" sz="2000" b="1">
                <a:solidFill>
                  <a:srgbClr val="002060"/>
                </a:solidFill>
              </a:rPr>
              <a:t>surgical</a:t>
            </a:r>
            <a:r>
              <a:rPr lang="zh-CN" altLang="en-US" sz="2000" b="1"/>
              <a:t> masks, crying, holding onto the person next to them for support)</a:t>
            </a:r>
            <a:endParaRPr lang="zh-CN" altLang="en-US" sz="2000" b="1"/>
          </a:p>
          <a:p>
            <a:pPr indent="0">
              <a:buFont typeface="Wingdings" panose="05000000000000000000" charset="0"/>
              <a:buNone/>
            </a:pPr>
            <a:r>
              <a:rPr lang="zh-CN" altLang="en-US" sz="2000" b="1"/>
              <a:t>      不同程度受伤或不舒服的病人(骨折、流鼻血、割伤、擦伤、瘀伤、拿垃圾桶接呕吐物、把冰袋压 </a:t>
            </a:r>
            <a:endParaRPr lang="zh-CN" altLang="en-US" sz="2000" b="1"/>
          </a:p>
          <a:p>
            <a:pPr indent="0">
              <a:buFont typeface="Wingdings" panose="05000000000000000000" charset="0"/>
              <a:buNone/>
            </a:pPr>
            <a:r>
              <a:rPr lang="zh-CN" altLang="en-US" sz="2000" b="1"/>
              <a:t>       在伤口上、戴医用口罩、哭泣、抓住旁边的人寻求支持)</a:t>
            </a:r>
            <a:endParaRPr lang="zh-CN" altLang="en-US" sz="2000" b="1"/>
          </a:p>
          <a:p>
            <a:pPr algn="l">
              <a:buClrTx/>
              <a:buSzTx/>
              <a:buFont typeface="Wingdings" panose="05000000000000000000" charset="0"/>
              <a:buNone/>
            </a:pPr>
            <a:r>
              <a:rPr lang="zh-CN" altLang="en-US" sz="2000" b="1"/>
              <a:t>       </a:t>
            </a:r>
            <a:r>
              <a:rPr lang="zh-CN" altLang="en-US" sz="1400" b="1" i="1">
                <a:solidFill>
                  <a:srgbClr val="002060"/>
                </a:solidFill>
              </a:rPr>
              <a:t> /ˈbruːzɪŋ/ n. 挫伤 v. 擦伤（bruise的ing形式）</a:t>
            </a:r>
            <a:endParaRPr lang="zh-CN" altLang="en-US" sz="1400" b="1" i="1">
              <a:solidFill>
                <a:srgbClr val="002060"/>
              </a:solidFill>
            </a:endParaRPr>
          </a:p>
          <a:p>
            <a:pPr algn="l">
              <a:buClrTx/>
              <a:buSzTx/>
              <a:buFont typeface="Wingdings" panose="05000000000000000000" charset="0"/>
              <a:buNone/>
            </a:pPr>
            <a:r>
              <a:rPr lang="zh-CN" altLang="en-US" sz="1400" b="1" i="1">
                <a:solidFill>
                  <a:srgbClr val="002060"/>
                </a:solidFill>
              </a:rPr>
              <a:t>          /ˈvɒmɪt/ v. 呕吐；喷出  n. 呕吐；呕吐物</a:t>
            </a:r>
            <a:endParaRPr lang="zh-CN" altLang="en-US" sz="1400" b="1" i="1">
              <a:solidFill>
                <a:srgbClr val="002060"/>
              </a:solidFill>
            </a:endParaRPr>
          </a:p>
          <a:p>
            <a:pPr algn="l">
              <a:buClrTx/>
              <a:buSzTx/>
              <a:buFont typeface="Wingdings" panose="05000000000000000000" charset="0"/>
              <a:buNone/>
            </a:pPr>
            <a:r>
              <a:rPr lang="zh-CN" altLang="en-US" sz="1400" b="1" i="1">
                <a:solidFill>
                  <a:srgbClr val="002060"/>
                </a:solidFill>
              </a:rPr>
              <a:t>         /ˈsɜːdʒɪkl/ adj. 外科的；手术上的</a:t>
            </a:r>
            <a:endParaRPr lang="zh-CN" altLang="en-US" sz="1400" b="1" i="1">
              <a:solidFill>
                <a:srgbClr val="002060"/>
              </a:solidFill>
            </a:endParaRPr>
          </a:p>
          <a:p>
            <a:pPr marL="342900" indent="-342900">
              <a:buFont typeface="Wingdings" panose="05000000000000000000" charset="0"/>
              <a:buChar char="Ø"/>
            </a:pPr>
            <a:r>
              <a:rPr lang="zh-CN" altLang="en-US" sz="2000" b="1"/>
              <a:t>patients wearing color-coded wrist bands that indicate possible risk factors </a:t>
            </a:r>
            <a:endParaRPr lang="zh-CN" altLang="en-US" sz="2000" b="1"/>
          </a:p>
          <a:p>
            <a:pPr indent="0">
              <a:buFont typeface="Wingdings" panose="05000000000000000000" charset="0"/>
              <a:buNone/>
            </a:pPr>
            <a:r>
              <a:rPr lang="zh-CN" altLang="en-US" sz="2000" b="1"/>
              <a:t>    患者戴彩色腕带，表明可能的危险因素</a:t>
            </a:r>
            <a:endParaRPr lang="zh-CN" altLang="en-US" sz="2000" b="1"/>
          </a:p>
          <a:p>
            <a:pPr marL="342900" indent="-342900">
              <a:buFont typeface="Wingdings" panose="05000000000000000000" charset="0"/>
              <a:buChar char="Ø"/>
            </a:pPr>
            <a:r>
              <a:rPr lang="zh-CN" altLang="en-US" sz="2000" b="1">
                <a:sym typeface="+mn-ea"/>
              </a:rPr>
              <a:t>patients being checked on the f</a:t>
            </a:r>
            <a:r>
              <a:rPr lang="en-US" altLang="zh-CN" sz="2000" b="1">
                <a:sym typeface="+mn-ea"/>
              </a:rPr>
              <a:t>i</a:t>
            </a:r>
            <a:r>
              <a:rPr lang="zh-CN" altLang="en-US" sz="2000" b="1">
                <a:sym typeface="+mn-ea"/>
              </a:rPr>
              <a:t>rst few nights with a flashlight or woken up by a nurse with a needle as she takes blood for testing. </a:t>
            </a:r>
            <a:endParaRPr lang="zh-CN" altLang="en-US" sz="2000" b="1">
              <a:sym typeface="+mn-ea"/>
            </a:endParaRPr>
          </a:p>
          <a:p>
            <a:pPr indent="0">
              <a:buFont typeface="Wingdings" panose="05000000000000000000" charset="0"/>
              <a:buNone/>
            </a:pPr>
            <a:r>
              <a:rPr lang="zh-CN" altLang="en-US" sz="2000" b="1">
                <a:sym typeface="+mn-ea"/>
              </a:rPr>
              <a:t>      病人在头几个晚上用手电筒被检查，或者在护士用针抽血化验时被叫醒</a:t>
            </a:r>
            <a:endParaRPr lang="zh-CN" altLang="en-US" sz="2000" b="1"/>
          </a:p>
          <a:p>
            <a:pPr marL="342900" indent="-342900">
              <a:buFont typeface="Wingdings" panose="05000000000000000000" charset="0"/>
              <a:buChar char="Ø"/>
            </a:pPr>
            <a:r>
              <a:rPr lang="zh-CN" altLang="en-US" sz="2000" b="1"/>
              <a:t>worried parents and friends </a:t>
            </a:r>
            <a:r>
              <a:rPr lang="zh-CN" altLang="en-US" sz="2000" b="1">
                <a:solidFill>
                  <a:srgbClr val="002060"/>
                </a:solidFill>
              </a:rPr>
              <a:t>crammed </a:t>
            </a:r>
            <a:r>
              <a:rPr lang="zh-CN" altLang="en-US" sz="2000" b="1"/>
              <a:t>together</a:t>
            </a:r>
            <a:endParaRPr lang="zh-CN" altLang="en-US" sz="2000" b="1"/>
          </a:p>
          <a:p>
            <a:pPr indent="0">
              <a:buFont typeface="Wingdings" panose="05000000000000000000" charset="0"/>
              <a:buNone/>
            </a:pPr>
            <a:r>
              <a:rPr lang="zh-CN" altLang="en-US" sz="2000" b="1"/>
              <a:t>     挤在一起的</a:t>
            </a:r>
            <a:r>
              <a:rPr lang="zh-CN" altLang="en-US" sz="2000" b="1">
                <a:sym typeface="+mn-ea"/>
              </a:rPr>
              <a:t>忧心忡忡的父母和朋友    </a:t>
            </a:r>
            <a:r>
              <a:rPr lang="zh-CN" altLang="en-US" sz="1400" b="1" i="1">
                <a:solidFill>
                  <a:srgbClr val="002060"/>
                </a:solidFill>
                <a:sym typeface="+mn-ea"/>
              </a:rPr>
              <a:t>cram </a:t>
            </a:r>
            <a:r>
              <a:rPr lang="zh-CN" altLang="en-US" sz="1400" b="1" i="1">
                <a:solidFill>
                  <a:srgbClr val="002060"/>
                </a:solidFill>
              </a:rPr>
              <a:t>/kræm/ v. 填满，塞满；（应考）突击准备，死记硬背</a:t>
            </a:r>
            <a:endParaRPr lang="zh-CN" altLang="en-US" sz="2000" b="1"/>
          </a:p>
          <a:p>
            <a:pPr marL="342900" indent="-342900">
              <a:buFont typeface="Wingdings" panose="05000000000000000000" charset="0"/>
              <a:buChar char="Ø"/>
            </a:pPr>
            <a:r>
              <a:rPr lang="zh-CN" altLang="en-US" sz="2000" b="1"/>
              <a:t>small children </a:t>
            </a:r>
            <a:r>
              <a:rPr lang="zh-CN" altLang="en-US" sz="2000" b="1">
                <a:solidFill>
                  <a:srgbClr val="002060"/>
                </a:solidFill>
              </a:rPr>
              <a:t>huddle</a:t>
            </a:r>
            <a:r>
              <a:rPr lang="zh-CN" altLang="en-US" sz="2000" b="1"/>
              <a:t>d in parents' arms</a:t>
            </a:r>
            <a:endParaRPr lang="zh-CN" altLang="en-US" sz="2000" b="1"/>
          </a:p>
          <a:p>
            <a:pPr algn="l">
              <a:buClrTx/>
              <a:buSzTx/>
              <a:buFont typeface="Wingdings" panose="05000000000000000000" charset="0"/>
              <a:buNone/>
            </a:pPr>
            <a:r>
              <a:rPr lang="zh-CN" altLang="en-US" sz="2000" b="1"/>
              <a:t>     蜷缩在父母怀里</a:t>
            </a:r>
            <a:r>
              <a:rPr lang="zh-CN" altLang="en-US" sz="2000" b="1">
                <a:sym typeface="+mn-ea"/>
              </a:rPr>
              <a:t>的小孩子们  </a:t>
            </a:r>
            <a:r>
              <a:rPr lang="zh-CN" altLang="en-US" sz="1400" b="1" i="1">
                <a:solidFill>
                  <a:srgbClr val="002060"/>
                </a:solidFill>
                <a:sym typeface="+mn-ea"/>
              </a:rPr>
              <a:t> /ˈhʌdl/ v. 挤在一起；缩成一团；蜷缩</a:t>
            </a:r>
            <a:endParaRPr lang="zh-CN" altLang="en-US" sz="1400" b="1" i="1">
              <a:solidFill>
                <a:srgbClr val="002060"/>
              </a:solidFill>
              <a:sym typeface="+mn-ea"/>
            </a:endParaRPr>
          </a:p>
          <a:p>
            <a:pPr marL="342900" indent="-342900">
              <a:buFont typeface="Wingdings" panose="05000000000000000000" charset="0"/>
              <a:buChar char="Ø"/>
            </a:pPr>
            <a:endParaRPr lang="zh-CN" altLang="en-US" sz="2000" b="1"/>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linds(horizontal)">
                                      <p:cBhvr>
                                        <p:cTn id="14" dur="500"/>
                                        <p:tgtEl>
                                          <p:spTgt spid="2">
                                            <p:txEl>
                                              <p:pRg st="1" end="1"/>
                                            </p:txEl>
                                          </p:spTgt>
                                        </p:tgtEl>
                                      </p:cBhvr>
                                    </p:animEffect>
                                  </p:childTnLst>
                                </p:cTn>
                              </p:par>
                              <p:par>
                                <p:cTn id="15" presetID="3" presetClass="entr" presetSubtype="1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linds(horizontal)">
                                      <p:cBhvr>
                                        <p:cTn id="20" dur="500"/>
                                        <p:tgtEl>
                                          <p:spTgt spid="2">
                                            <p:txEl>
                                              <p:pRg st="3" end="3"/>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linds(horizontal)">
                                      <p:cBhvr>
                                        <p:cTn id="23" dur="500"/>
                                        <p:tgtEl>
                                          <p:spTgt spid="2">
                                            <p:txEl>
                                              <p:pRg st="4" end="4"/>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blinds(horizontal)">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Effect transition="in" filter="blinds(horizontal)">
                                      <p:cBhvr>
                                        <p:cTn id="31" dur="500"/>
                                        <p:tgtEl>
                                          <p:spTgt spid="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2">
                                            <p:txEl>
                                              <p:pRg st="9" end="9"/>
                                            </p:txEl>
                                          </p:spTgt>
                                        </p:tgtEl>
                                        <p:attrNameLst>
                                          <p:attrName>style.visibility</p:attrName>
                                        </p:attrNameLst>
                                      </p:cBhvr>
                                      <p:to>
                                        <p:strVal val="visible"/>
                                      </p:to>
                                    </p:set>
                                    <p:animEffect transition="in" filter="blinds(horizontal)">
                                      <p:cBhvr>
                                        <p:cTn id="36" dur="500"/>
                                        <p:tgtEl>
                                          <p:spTgt spid="2">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2">
                                            <p:txEl>
                                              <p:pRg st="11" end="11"/>
                                            </p:txEl>
                                          </p:spTgt>
                                        </p:tgtEl>
                                        <p:attrNameLst>
                                          <p:attrName>style.visibility</p:attrName>
                                        </p:attrNameLst>
                                      </p:cBhvr>
                                      <p:to>
                                        <p:strVal val="visible"/>
                                      </p:to>
                                    </p:set>
                                    <p:animEffect transition="in" filter="blinds(horizontal)">
                                      <p:cBhvr>
                                        <p:cTn id="41" dur="500"/>
                                        <p:tgtEl>
                                          <p:spTgt spid="2">
                                            <p:txEl>
                                              <p:pRg st="11" end="1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2">
                                            <p:txEl>
                                              <p:pRg st="13" end="13"/>
                                            </p:txEl>
                                          </p:spTgt>
                                        </p:tgtEl>
                                        <p:attrNameLst>
                                          <p:attrName>style.visibility</p:attrName>
                                        </p:attrNameLst>
                                      </p:cBhvr>
                                      <p:to>
                                        <p:strVal val="visible"/>
                                      </p:to>
                                    </p:set>
                                    <p:animEffect transition="in" filter="blinds(horizontal)">
                                      <p:cBhvr>
                                        <p:cTn id="46"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19380" y="0"/>
            <a:ext cx="7693660"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91150" y="-79"/>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5-1</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10" name="文本框 9"/>
          <p:cNvSpPr txBox="1"/>
          <p:nvPr/>
        </p:nvSpPr>
        <p:spPr>
          <a:xfrm>
            <a:off x="1026160" y="11430"/>
            <a:ext cx="5939790" cy="460375"/>
          </a:xfrm>
          <a:prstGeom prst="rect">
            <a:avLst/>
          </a:prstGeom>
          <a:noFill/>
        </p:spPr>
        <p:txBody>
          <a:bodyPr wrap="none" rtlCol="0" anchor="t">
            <a:spAutoFit/>
          </a:bodyPr>
          <a:p>
            <a:r>
              <a:rPr lang="en-US" altLang="zh-CN" sz="2400" b="1" dirty="0">
                <a:solidFill>
                  <a:schemeClr val="bg1"/>
                </a:solidFill>
                <a:latin typeface="+mn-ea"/>
                <a:sym typeface="+mn-ea"/>
              </a:rPr>
              <a:t>Describe the hospital -sounds /smells  </a:t>
            </a:r>
            <a:endParaRPr lang="en-US" altLang="zh-CN" sz="2400" b="1" dirty="0">
              <a:solidFill>
                <a:schemeClr val="bg1"/>
              </a:solidFill>
              <a:latin typeface="+mn-ea"/>
              <a:sym typeface="+mn-ea"/>
            </a:endParaRPr>
          </a:p>
        </p:txBody>
      </p:sp>
      <p:sp>
        <p:nvSpPr>
          <p:cNvPr id="2" name="文本框 1"/>
          <p:cNvSpPr txBox="1"/>
          <p:nvPr/>
        </p:nvSpPr>
        <p:spPr>
          <a:xfrm>
            <a:off x="304165" y="723900"/>
            <a:ext cx="11583670" cy="5631180"/>
          </a:xfrm>
          <a:prstGeom prst="rect">
            <a:avLst/>
          </a:prstGeom>
          <a:noFill/>
        </p:spPr>
        <p:txBody>
          <a:bodyPr wrap="square" rtlCol="0" anchor="t">
            <a:spAutoFit/>
          </a:bodyPr>
          <a:p>
            <a:pPr marL="342900" indent="-342900">
              <a:buFont typeface="Wingdings" panose="05000000000000000000" charset="0"/>
              <a:buChar char="Ø"/>
            </a:pPr>
            <a:r>
              <a:rPr sz="2000" b="1"/>
              <a:t>the calming voice of a nurse or therapist</a:t>
            </a:r>
            <a:endParaRPr sz="2000" b="1"/>
          </a:p>
          <a:p>
            <a:pPr indent="0">
              <a:buFont typeface="Wingdings" panose="05000000000000000000" charset="0"/>
              <a:buNone/>
            </a:pPr>
            <a:r>
              <a:rPr sz="2000" b="1"/>
              <a:t>                护士或治疗师平静的声音</a:t>
            </a:r>
            <a:endParaRPr sz="2000" b="1"/>
          </a:p>
          <a:p>
            <a:pPr marL="342900" indent="-342900">
              <a:buFont typeface="Wingdings" panose="05000000000000000000" charset="0"/>
              <a:buChar char="Ø"/>
            </a:pPr>
            <a:r>
              <a:rPr sz="2000" b="1"/>
              <a:t>secure doors opening with a click as a nurse swipes an access card over a reader</a:t>
            </a:r>
            <a:endParaRPr sz="2000" b="1"/>
          </a:p>
          <a:p>
            <a:pPr indent="0">
              <a:buFont typeface="Wingdings" panose="05000000000000000000" charset="0"/>
              <a:buNone/>
            </a:pPr>
            <a:r>
              <a:rPr sz="2000" b="1"/>
              <a:t>                当护士在读卡器上刷门禁卡时，门会咔哒声自动打开</a:t>
            </a:r>
            <a:endParaRPr sz="2000" b="1"/>
          </a:p>
          <a:p>
            <a:pPr marL="342900" indent="-342900">
              <a:buFont typeface="Wingdings" panose="05000000000000000000" charset="0"/>
              <a:buChar char="Ø"/>
            </a:pPr>
            <a:r>
              <a:rPr sz="2000" b="1"/>
              <a:t>echoing footsteps</a:t>
            </a:r>
            <a:endParaRPr sz="2000" b="1"/>
          </a:p>
          <a:p>
            <a:pPr indent="0">
              <a:buFont typeface="Wingdings" panose="05000000000000000000" charset="0"/>
              <a:buNone/>
            </a:pPr>
            <a:r>
              <a:rPr sz="2000" b="1">
                <a:sym typeface="+mn-ea"/>
              </a:rPr>
              <a:t>                脚步声回响</a:t>
            </a:r>
            <a:endParaRPr sz="2000" b="1"/>
          </a:p>
          <a:p>
            <a:pPr marL="342900" indent="-342900">
              <a:buFont typeface="Wingdings" panose="05000000000000000000" charset="0"/>
              <a:buChar char="Ø"/>
            </a:pPr>
            <a:r>
              <a:rPr sz="2000" b="1"/>
              <a:t> people (talking to themselves, humming, singing, muttering, crying or screaming)</a:t>
            </a:r>
            <a:endParaRPr sz="2000" b="1"/>
          </a:p>
          <a:p>
            <a:pPr indent="0">
              <a:buFont typeface="Wingdings" panose="05000000000000000000" charset="0"/>
              <a:buNone/>
            </a:pPr>
            <a:r>
              <a:rPr sz="2000" b="1"/>
              <a:t>               </a:t>
            </a:r>
            <a:r>
              <a:rPr sz="2000" b="1">
                <a:sym typeface="+mn-ea"/>
              </a:rPr>
              <a:t>人们(自言自语、哼歌、唱歌、喃喃自语、哭泣或尖叫)</a:t>
            </a:r>
            <a:endParaRPr sz="2000" b="1">
              <a:sym typeface="+mn-ea"/>
            </a:endParaRPr>
          </a:p>
          <a:p>
            <a:pPr marL="342900" indent="-342900">
              <a:buFont typeface="Wingdings" panose="05000000000000000000" charset="0"/>
              <a:buChar char="Ø"/>
            </a:pPr>
            <a:r>
              <a:rPr sz="2000" b="1">
                <a:sym typeface="+mn-ea"/>
              </a:rPr>
              <a:t>patients making repetitive noises (throat clearing, clicking, or swearing) associated with certain disorders</a:t>
            </a:r>
            <a:endParaRPr sz="2000" b="1">
              <a:sym typeface="+mn-ea"/>
            </a:endParaRPr>
          </a:p>
          <a:p>
            <a:pPr indent="0">
              <a:buFont typeface="Wingdings" panose="05000000000000000000" charset="0"/>
              <a:buNone/>
            </a:pPr>
            <a:r>
              <a:rPr sz="2000" b="1">
                <a:sym typeface="+mn-ea"/>
              </a:rPr>
              <a:t>               患者发出与某些疾病相关的重复性噪音 (清嗓子、咔哒声或咒骂声) </a:t>
            </a:r>
            <a:endParaRPr sz="2000" b="1">
              <a:sym typeface="+mn-ea"/>
            </a:endParaRPr>
          </a:p>
          <a:p>
            <a:pPr marL="342900" indent="-342900">
              <a:buFont typeface="Wingdings" panose="05000000000000000000" charset="0"/>
              <a:buChar char="Ø"/>
            </a:pPr>
            <a:r>
              <a:rPr sz="2000" b="1"/>
              <a:t>Murmuring, crying, labored breathing, someone gagging and throwing up, moaning and whimpering, a loved one whispering a prayer, newspapers rattling</a:t>
            </a:r>
            <a:endParaRPr sz="2000" b="1"/>
          </a:p>
          <a:p>
            <a:pPr indent="0">
              <a:buFont typeface="Wingdings" panose="05000000000000000000" charset="0"/>
              <a:buNone/>
            </a:pPr>
            <a:r>
              <a:rPr sz="2000" b="1"/>
              <a:t>               喃喃自语，哭喊，呼吸困难，有人作呕，呕吐，呻吟和呜咽，爱人低声祈祷，报纸哗啦哗啦</a:t>
            </a:r>
            <a:endParaRPr sz="2000" b="1"/>
          </a:p>
          <a:p>
            <a:pPr marL="342900" indent="-342900">
              <a:buFont typeface="Wingdings" panose="05000000000000000000" charset="0"/>
              <a:buChar char="Ø"/>
            </a:pPr>
            <a:r>
              <a:rPr sz="2000" b="1"/>
              <a:t>the soft breaths of someone sleeping or snoring</a:t>
            </a:r>
            <a:endParaRPr sz="2000" b="1"/>
          </a:p>
          <a:p>
            <a:pPr indent="0">
              <a:buFont typeface="Wingdings" panose="05000000000000000000" charset="0"/>
              <a:buNone/>
            </a:pPr>
            <a:r>
              <a:rPr sz="2000" b="1"/>
              <a:t>               睡觉或打呼噜时的轻柔呼吸</a:t>
            </a:r>
            <a:endParaRPr sz="2000" b="1"/>
          </a:p>
          <a:p>
            <a:pPr marL="342900" indent="-342900">
              <a:buFont typeface="Wingdings" panose="05000000000000000000" charset="0"/>
              <a:buChar char="Ø"/>
            </a:pPr>
            <a:r>
              <a:rPr sz="2000" b="1"/>
              <a:t>family members trying to keep the conversation positive and upbeat</a:t>
            </a:r>
            <a:endParaRPr sz="2000" b="1"/>
          </a:p>
          <a:p>
            <a:pPr indent="0">
              <a:buFont typeface="Wingdings" panose="05000000000000000000" charset="0"/>
              <a:buNone/>
            </a:pPr>
            <a:r>
              <a:rPr sz="2000" b="1"/>
              <a:t>               家庭成员试图保持积极乐观谈话</a:t>
            </a:r>
            <a:endParaRPr sz="2000" b="1"/>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linds(horizontal)">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blinds(horizontal)">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blinds(horizontal)">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blinds(horizontal)">
                                      <p:cBhvr>
                                        <p:cTn id="29" dur="500"/>
                                        <p:tgtEl>
                                          <p:spTgt spid="2">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linds(horizontal)">
                                      <p:cBhvr>
                                        <p:cTn id="34" dur="500"/>
                                        <p:tgtEl>
                                          <p:spTgt spid="2">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animEffect transition="in" filter="blinds(horizontal)">
                                      <p:cBhvr>
                                        <p:cTn id="39" dur="500"/>
                                        <p:tgtEl>
                                          <p:spTgt spid="2">
                                            <p:txEl>
                                              <p:pRg st="11" end="1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2">
                                            <p:txEl>
                                              <p:pRg st="13" end="13"/>
                                            </p:txEl>
                                          </p:spTgt>
                                        </p:tgtEl>
                                        <p:attrNameLst>
                                          <p:attrName>style.visibility</p:attrName>
                                        </p:attrNameLst>
                                      </p:cBhvr>
                                      <p:to>
                                        <p:strVal val="visible"/>
                                      </p:to>
                                    </p:set>
                                    <p:animEffect transition="in" filter="blinds(horizontal)">
                                      <p:cBhvr>
                                        <p:cTn id="44" dur="500"/>
                                        <p:tgtEl>
                                          <p:spTgt spid="2">
                                            <p:txEl>
                                              <p:pRg st="13" end="1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2">
                                            <p:txEl>
                                              <p:pRg st="15" end="15"/>
                                            </p:txEl>
                                          </p:spTgt>
                                        </p:tgtEl>
                                        <p:attrNameLst>
                                          <p:attrName>style.visibility</p:attrName>
                                        </p:attrNameLst>
                                      </p:cBhvr>
                                      <p:to>
                                        <p:strVal val="visible"/>
                                      </p:to>
                                    </p:set>
                                    <p:animEffect transition="in" filter="blinds(horizontal)">
                                      <p:cBhvr>
                                        <p:cTn id="49" dur="5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19380" y="0"/>
            <a:ext cx="7693660"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91150" y="-79"/>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5-1</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10" name="文本框 9"/>
          <p:cNvSpPr txBox="1"/>
          <p:nvPr/>
        </p:nvSpPr>
        <p:spPr>
          <a:xfrm>
            <a:off x="1026160" y="27305"/>
            <a:ext cx="5848985" cy="460375"/>
          </a:xfrm>
          <a:prstGeom prst="rect">
            <a:avLst/>
          </a:prstGeom>
          <a:noFill/>
        </p:spPr>
        <p:txBody>
          <a:bodyPr wrap="none" rtlCol="0" anchor="t">
            <a:spAutoFit/>
          </a:bodyPr>
          <a:p>
            <a:r>
              <a:rPr lang="en-US" altLang="zh-CN" sz="2400" b="1" dirty="0">
                <a:solidFill>
                  <a:schemeClr val="bg1"/>
                </a:solidFill>
                <a:latin typeface="+mn-ea"/>
                <a:sym typeface="+mn-ea"/>
              </a:rPr>
              <a:t>Describe the hospital -sounds/smells  </a:t>
            </a:r>
            <a:endParaRPr lang="en-US" altLang="zh-CN" sz="2400" b="1" dirty="0">
              <a:solidFill>
                <a:schemeClr val="bg1"/>
              </a:solidFill>
              <a:latin typeface="+mn-ea"/>
              <a:sym typeface="+mn-ea"/>
            </a:endParaRPr>
          </a:p>
        </p:txBody>
      </p:sp>
      <p:sp>
        <p:nvSpPr>
          <p:cNvPr id="2" name="文本框 1"/>
          <p:cNvSpPr txBox="1"/>
          <p:nvPr/>
        </p:nvSpPr>
        <p:spPr>
          <a:xfrm>
            <a:off x="165100" y="723900"/>
            <a:ext cx="11583670" cy="5139055"/>
          </a:xfrm>
          <a:prstGeom prst="rect">
            <a:avLst/>
          </a:prstGeom>
          <a:noFill/>
        </p:spPr>
        <p:txBody>
          <a:bodyPr wrap="square" rtlCol="0" anchor="t">
            <a:spAutoFit/>
          </a:bodyPr>
          <a:p>
            <a:pPr marL="342900" indent="-342900">
              <a:buFont typeface="Wingdings" panose="05000000000000000000" charset="0"/>
              <a:buChar char="Ø"/>
            </a:pPr>
            <a:r>
              <a:rPr sz="2000" b="1"/>
              <a:t>a </a:t>
            </a:r>
            <a:r>
              <a:rPr sz="2000" b="1">
                <a:solidFill>
                  <a:srgbClr val="002060"/>
                </a:solidFill>
              </a:rPr>
              <a:t>squeaky</a:t>
            </a:r>
            <a:r>
              <a:rPr sz="2000" b="1"/>
              <a:t> laundry cart being pushed down the hall</a:t>
            </a:r>
            <a:endParaRPr sz="2000" b="1"/>
          </a:p>
          <a:p>
            <a:pPr algn="l">
              <a:buClrTx/>
              <a:buSzTx/>
              <a:buFont typeface="Wingdings" panose="05000000000000000000" charset="0"/>
              <a:buNone/>
            </a:pPr>
            <a:r>
              <a:rPr sz="2000" b="1"/>
              <a:t>                   一辆吱吱作响的洗衣车被推下大厅</a:t>
            </a:r>
            <a:r>
              <a:rPr lang="zh-CN" altLang="en-US" sz="1400" b="1" i="1">
                <a:solidFill>
                  <a:srgbClr val="002060"/>
                </a:solidFill>
              </a:rPr>
              <a:t> /ˈskwiːki/ adj. 嘎吱作响的</a:t>
            </a:r>
            <a:endParaRPr lang="zh-CN" altLang="en-US" sz="1400" b="1" i="1">
              <a:solidFill>
                <a:srgbClr val="002060"/>
              </a:solidFill>
            </a:endParaRPr>
          </a:p>
          <a:p>
            <a:pPr marL="342900" indent="-342900">
              <a:buFont typeface="Wingdings" panose="05000000000000000000" charset="0"/>
              <a:buChar char="Ø"/>
            </a:pPr>
            <a:r>
              <a:rPr sz="2000" b="1"/>
              <a:t>the</a:t>
            </a:r>
            <a:r>
              <a:rPr sz="2000" b="1">
                <a:solidFill>
                  <a:srgbClr val="002060"/>
                </a:solidFill>
              </a:rPr>
              <a:t> beep</a:t>
            </a:r>
            <a:r>
              <a:rPr sz="2000" b="1"/>
              <a:t>s of monitoring equipment</a:t>
            </a:r>
            <a:endParaRPr sz="2000" b="1"/>
          </a:p>
          <a:p>
            <a:pPr algn="l">
              <a:buClrTx/>
              <a:buSzTx/>
              <a:buFont typeface="Wingdings" panose="05000000000000000000" charset="0"/>
              <a:buNone/>
            </a:pPr>
            <a:r>
              <a:rPr sz="2000" b="1"/>
              <a:t>                   监控设备的哔哔声   </a:t>
            </a:r>
            <a:r>
              <a:rPr lang="zh-CN" altLang="en-US" sz="1400" b="1" i="1">
                <a:solidFill>
                  <a:srgbClr val="002060"/>
                </a:solidFill>
              </a:rPr>
              <a:t>/biːp/ n. 哔哔声，嘟嘟声；警笛声</a:t>
            </a:r>
            <a:endParaRPr lang="zh-CN" altLang="en-US" sz="1400" b="1" i="1">
              <a:solidFill>
                <a:srgbClr val="002060"/>
              </a:solidFill>
            </a:endParaRPr>
          </a:p>
          <a:p>
            <a:pPr marL="342900" indent="-342900">
              <a:buFont typeface="Wingdings" panose="05000000000000000000" charset="0"/>
              <a:buChar char="Ø"/>
            </a:pPr>
            <a:r>
              <a:rPr sz="2000" b="1"/>
              <a:t>the squeaky wheel on a crash cart or stretcher</a:t>
            </a:r>
            <a:endParaRPr sz="2000" b="1"/>
          </a:p>
          <a:p>
            <a:pPr indent="0">
              <a:buFont typeface="Wingdings" panose="05000000000000000000" charset="0"/>
              <a:buNone/>
            </a:pPr>
            <a:r>
              <a:rPr sz="2000" b="1"/>
              <a:t>                   急救车或担架上吱吱作响的轮子</a:t>
            </a:r>
            <a:endParaRPr sz="2000" b="1"/>
          </a:p>
          <a:p>
            <a:pPr marL="342900" indent="-342900">
              <a:buFont typeface="Wingdings" panose="05000000000000000000" charset="0"/>
              <a:buChar char="Ø"/>
            </a:pPr>
            <a:r>
              <a:rPr sz="2000" b="1"/>
              <a:t>air conditioning or heaters that </a:t>
            </a:r>
            <a:r>
              <a:rPr sz="2000" b="1">
                <a:solidFill>
                  <a:srgbClr val="002060"/>
                </a:solidFill>
              </a:rPr>
              <a:t>click </a:t>
            </a:r>
            <a:r>
              <a:rPr sz="2000" b="1"/>
              <a:t>and </a:t>
            </a:r>
            <a:r>
              <a:rPr sz="2000" b="1">
                <a:solidFill>
                  <a:srgbClr val="002060"/>
                </a:solidFill>
              </a:rPr>
              <a:t>rattle</a:t>
            </a:r>
            <a:r>
              <a:rPr sz="2000" b="1"/>
              <a:t> </a:t>
            </a:r>
            <a:endParaRPr sz="2000" b="1"/>
          </a:p>
          <a:p>
            <a:pPr algn="l">
              <a:buClrTx/>
              <a:buSzTx/>
              <a:buFont typeface="Wingdings" panose="05000000000000000000" charset="0"/>
              <a:buNone/>
            </a:pPr>
            <a:r>
              <a:rPr sz="2000" b="1">
                <a:sym typeface="+mn-ea"/>
              </a:rPr>
              <a:t>                  空调或加热器发出咔嗒咔嗒的声音</a:t>
            </a:r>
            <a:r>
              <a:rPr lang="zh-CN" altLang="en-US" sz="1400" b="1" i="1">
                <a:solidFill>
                  <a:srgbClr val="002060"/>
                </a:solidFill>
                <a:sym typeface="+mn-ea"/>
              </a:rPr>
              <a:t>  /klɪk/ v. /n. (发)咔哒声; 滴答声;        /ˈrætl/  v. /n. (发出)卡嗒卡嗒声;格格声</a:t>
            </a:r>
            <a:endParaRPr lang="zh-CN" altLang="en-US" sz="1400" b="1" i="1">
              <a:solidFill>
                <a:srgbClr val="002060"/>
              </a:solidFill>
              <a:sym typeface="+mn-ea"/>
            </a:endParaRPr>
          </a:p>
          <a:p>
            <a:pPr marL="342900" indent="-342900">
              <a:buFont typeface="Wingdings" panose="05000000000000000000" charset="0"/>
              <a:buChar char="Ø"/>
            </a:pPr>
            <a:r>
              <a:rPr sz="2000" b="1"/>
              <a:t>codes being called over a speaker system</a:t>
            </a:r>
            <a:endParaRPr sz="2000" b="1"/>
          </a:p>
          <a:p>
            <a:pPr indent="0">
              <a:buFont typeface="Wingdings" panose="05000000000000000000" charset="0"/>
              <a:buNone/>
            </a:pPr>
            <a:r>
              <a:rPr sz="2000" b="1">
                <a:sym typeface="+mn-ea"/>
              </a:rPr>
              <a:t>                   通过扬声器系统呼叫代码</a:t>
            </a:r>
            <a:endParaRPr sz="2000" b="1"/>
          </a:p>
          <a:p>
            <a:pPr marL="342900" indent="-342900">
              <a:buFont typeface="Wingdings" panose="05000000000000000000" charset="0"/>
              <a:buChar char="Ø"/>
            </a:pPr>
            <a:endParaRPr sz="2000" b="1">
              <a:sym typeface="+mn-ea"/>
            </a:endParaRPr>
          </a:p>
          <a:p>
            <a:pPr marL="342900" indent="-342900">
              <a:buFont typeface="Wingdings" panose="05000000000000000000" charset="0"/>
              <a:buChar char="Ø"/>
            </a:pPr>
            <a:r>
              <a:rPr sz="2000" b="1">
                <a:solidFill>
                  <a:srgbClr val="002060"/>
                </a:solidFill>
              </a:rPr>
              <a:t>SMEL</a:t>
            </a:r>
            <a:r>
              <a:rPr lang="en-US" sz="2000" b="1">
                <a:solidFill>
                  <a:srgbClr val="002060"/>
                </a:solidFill>
              </a:rPr>
              <a:t>L</a:t>
            </a:r>
            <a:r>
              <a:rPr sz="2000" b="1">
                <a:solidFill>
                  <a:srgbClr val="002060"/>
                </a:solidFill>
              </a:rPr>
              <a:t>S</a:t>
            </a:r>
            <a:endParaRPr sz="2000" b="1">
              <a:solidFill>
                <a:srgbClr val="002060"/>
              </a:solidFill>
            </a:endParaRPr>
          </a:p>
          <a:p>
            <a:pPr marL="342900" indent="-342900">
              <a:buFont typeface="Wingdings" panose="05000000000000000000" charset="0"/>
              <a:buChar char="Ø"/>
            </a:pPr>
            <a:r>
              <a:rPr sz="2000" b="1"/>
              <a:t> disinfectant </a:t>
            </a:r>
            <a:r>
              <a:rPr lang="zh-CN" altLang="en-US" sz="1400" b="1" i="1">
                <a:solidFill>
                  <a:srgbClr val="002060"/>
                </a:solidFill>
              </a:rPr>
              <a:t>/ˌdɪsɪnˈfektənt/ </a:t>
            </a:r>
            <a:r>
              <a:rPr sz="2000" b="1"/>
              <a:t>,  deodorant </a:t>
            </a:r>
            <a:r>
              <a:rPr lang="zh-CN" altLang="en-US" sz="1400" b="1" i="1">
                <a:solidFill>
                  <a:srgbClr val="002060"/>
                </a:solidFill>
              </a:rPr>
              <a:t>/diːˈəʊdərənt/</a:t>
            </a:r>
            <a:r>
              <a:rPr sz="2000" b="1"/>
              <a:t> , bleach-scented sheets and towels, urine</a:t>
            </a:r>
            <a:r>
              <a:rPr lang="zh-CN" altLang="en-US" sz="1400" b="1" i="1">
                <a:solidFill>
                  <a:srgbClr val="002060"/>
                </a:solidFill>
              </a:rPr>
              <a:t>/ˈjʊərɪn/</a:t>
            </a:r>
            <a:r>
              <a:rPr sz="2000" b="1"/>
              <a:t>, vomit, alcohol swabs</a:t>
            </a:r>
            <a:r>
              <a:rPr lang="zh-CN" altLang="en-US" sz="1400" b="1" i="1">
                <a:solidFill>
                  <a:srgbClr val="002060"/>
                </a:solidFill>
              </a:rPr>
              <a:t>/swɒb/</a:t>
            </a:r>
            <a:r>
              <a:rPr sz="2000" b="1"/>
              <a:t> </a:t>
            </a:r>
            <a:endParaRPr sz="2000" b="1"/>
          </a:p>
          <a:p>
            <a:pPr indent="0">
              <a:buFont typeface="Wingdings" panose="05000000000000000000" charset="0"/>
              <a:buNone/>
            </a:pPr>
            <a:r>
              <a:rPr sz="2000" b="1"/>
              <a:t>       消毒剂、除臭剂、漂白床单和毛巾、尿液、呕吐物、酒精棉签、</a:t>
            </a:r>
            <a:endParaRPr sz="2000" b="1"/>
          </a:p>
          <a:p>
            <a:pPr indent="0">
              <a:buFont typeface="Wingdings" panose="05000000000000000000" charset="0"/>
              <a:buNone/>
            </a:pPr>
            <a:r>
              <a:rPr lang="zh-CN" altLang="en-US" sz="1400" b="1" i="1">
                <a:solidFill>
                  <a:srgbClr val="002060"/>
                </a:solidFill>
              </a:rPr>
              <a:t>          bleach / bliːtʃ/ v. 漂白；用漂白剂给……清洗，消毒  n. 漂白剂，消毒剂</a:t>
            </a:r>
            <a:endParaRPr lang="zh-CN" altLang="en-US" sz="1400" b="1" i="1">
              <a:solidFill>
                <a:srgbClr val="002060"/>
              </a:solidFill>
            </a:endParaRPr>
          </a:p>
          <a:p>
            <a:pPr indent="0">
              <a:buFont typeface="Wingdings" panose="05000000000000000000" charset="0"/>
              <a:buNone/>
            </a:pPr>
            <a:r>
              <a:rPr lang="zh-CN" altLang="en-US" sz="1400" b="1" i="1">
                <a:solidFill>
                  <a:srgbClr val="002060"/>
                </a:solidFill>
              </a:rPr>
              <a:t>          scent /sent/ n. 气味；察觉能力 vt. 闻到；发觉；使充满…的气味 vi. 发出…的气味</a:t>
            </a:r>
            <a:endParaRPr lang="zh-CN" altLang="en-US" sz="1400" b="1" i="1">
              <a:solidFill>
                <a:srgbClr val="00206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linds(horizontal)">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blinds(horizontal)">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blinds(horizontal)">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blinds(horizontal)">
                                      <p:cBhvr>
                                        <p:cTn id="29" dur="500"/>
                                        <p:tgtEl>
                                          <p:spTgt spid="2">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linds(horizontal)">
                                      <p:cBhvr>
                                        <p:cTn id="34" dur="500"/>
                                        <p:tgtEl>
                                          <p:spTgt spid="2">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animEffect transition="in" filter="blinds(horizontal)">
                                      <p:cBhvr>
                                        <p:cTn id="39" dur="500"/>
                                        <p:tgtEl>
                                          <p:spTgt spid="2">
                                            <p:txEl>
                                              <p:pRg st="13" end="13"/>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2">
                                            <p:txEl>
                                              <p:pRg st="14" end="14"/>
                                            </p:txEl>
                                          </p:spTgt>
                                        </p:tgtEl>
                                        <p:attrNameLst>
                                          <p:attrName>style.visibility</p:attrName>
                                        </p:attrNameLst>
                                      </p:cBhvr>
                                      <p:to>
                                        <p:strVal val="visible"/>
                                      </p:to>
                                    </p:set>
                                    <p:animEffect transition="in" filter="blinds(horizontal)">
                                      <p:cBhvr>
                                        <p:cTn id="42" dur="500"/>
                                        <p:tgtEl>
                                          <p:spTgt spid="2">
                                            <p:txEl>
                                              <p:pRg st="14" end="14"/>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2">
                                            <p:txEl>
                                              <p:pRg st="15" end="15"/>
                                            </p:txEl>
                                          </p:spTgt>
                                        </p:tgtEl>
                                        <p:attrNameLst>
                                          <p:attrName>style.visibility</p:attrName>
                                        </p:attrNameLst>
                                      </p:cBhvr>
                                      <p:to>
                                        <p:strVal val="visible"/>
                                      </p:to>
                                    </p:set>
                                    <p:animEffect transition="in" filter="blinds(horizontal)">
                                      <p:cBhvr>
                                        <p:cTn id="45" dur="5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19380" y="0"/>
            <a:ext cx="7693660"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91150" y="-79"/>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5-2</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10" name="文本框 9"/>
          <p:cNvSpPr txBox="1"/>
          <p:nvPr/>
        </p:nvSpPr>
        <p:spPr>
          <a:xfrm>
            <a:off x="1026160" y="27305"/>
            <a:ext cx="5355590" cy="460375"/>
          </a:xfrm>
          <a:prstGeom prst="rect">
            <a:avLst/>
          </a:prstGeom>
          <a:noFill/>
        </p:spPr>
        <p:txBody>
          <a:bodyPr wrap="none" rtlCol="0" anchor="t">
            <a:spAutoFit/>
          </a:bodyPr>
          <a:p>
            <a:pPr algn="l"/>
            <a:r>
              <a:rPr lang="en-US" altLang="zh-CN" sz="2400" b="1" dirty="0">
                <a:solidFill>
                  <a:schemeClr val="bg1"/>
                </a:solidFill>
                <a:latin typeface="+mn-ea"/>
                <a:sym typeface="+mn-ea"/>
              </a:rPr>
              <a:t>Describe the hospital - sensations  </a:t>
            </a:r>
            <a:endParaRPr lang="en-US" altLang="zh-CN" sz="2400" b="1" dirty="0">
              <a:solidFill>
                <a:schemeClr val="bg1"/>
              </a:solidFill>
              <a:latin typeface="+mn-ea"/>
              <a:sym typeface="+mn-ea"/>
            </a:endParaRPr>
          </a:p>
        </p:txBody>
      </p:sp>
      <p:sp>
        <p:nvSpPr>
          <p:cNvPr id="6" name="文本框 5"/>
          <p:cNvSpPr txBox="1"/>
          <p:nvPr/>
        </p:nvSpPr>
        <p:spPr>
          <a:xfrm>
            <a:off x="747395" y="723900"/>
            <a:ext cx="10939780" cy="5631180"/>
          </a:xfrm>
          <a:prstGeom prst="rect">
            <a:avLst/>
          </a:prstGeom>
          <a:noFill/>
        </p:spPr>
        <p:txBody>
          <a:bodyPr wrap="square" rtlCol="0" anchor="t">
            <a:spAutoFit/>
          </a:bodyPr>
          <a:p>
            <a:pPr marL="342900" indent="-342900">
              <a:buFont typeface="Wingdings" panose="05000000000000000000" charset="0"/>
              <a:buChar char="Ø"/>
            </a:pPr>
            <a:r>
              <a:rPr lang="zh-CN" altLang="en-US" sz="2000" b="1"/>
              <a:t>snif</a:t>
            </a:r>
            <a:r>
              <a:rPr lang="en-US" altLang="zh-CN" sz="2000" b="1"/>
              <a:t>fi</a:t>
            </a:r>
            <a:r>
              <a:rPr lang="zh-CN" altLang="en-US" sz="2000" b="1"/>
              <a:t>ng back tears and snot</a:t>
            </a:r>
            <a:endParaRPr lang="zh-CN" altLang="en-US" sz="2000" b="1"/>
          </a:p>
          <a:p>
            <a:pPr indent="0">
              <a:buFont typeface="Wingdings" panose="05000000000000000000" charset="0"/>
              <a:buNone/>
            </a:pPr>
            <a:r>
              <a:rPr lang="zh-CN" altLang="en-US" sz="2000" b="1">
                <a:sym typeface="+mn-ea"/>
              </a:rPr>
              <a:t>                      忍住泪水和鼻涕</a:t>
            </a:r>
            <a:endParaRPr lang="zh-CN" altLang="en-US" sz="2000" b="1"/>
          </a:p>
          <a:p>
            <a:pPr marL="342900" indent="-342900">
              <a:buFont typeface="Wingdings" panose="05000000000000000000" charset="0"/>
              <a:buChar char="Ø"/>
            </a:pPr>
            <a:r>
              <a:rPr lang="zh-CN" altLang="en-US" sz="2000" b="1"/>
              <a:t>eyes </a:t>
            </a:r>
            <a:r>
              <a:rPr lang="zh-CN" altLang="en-US" sz="2000" b="1">
                <a:solidFill>
                  <a:srgbClr val="002060"/>
                </a:solidFill>
              </a:rPr>
              <a:t>prickling</a:t>
            </a:r>
            <a:r>
              <a:rPr lang="zh-CN" altLang="en-US" sz="2000" b="1"/>
              <a:t> as tears begin to form </a:t>
            </a:r>
            <a:endParaRPr lang="zh-CN" altLang="en-US" sz="2000" b="1"/>
          </a:p>
          <a:p>
            <a:pPr indent="0">
              <a:buFont typeface="Wingdings" panose="05000000000000000000" charset="0"/>
              <a:buNone/>
            </a:pPr>
            <a:r>
              <a:rPr lang="zh-CN" altLang="en-US" sz="2000" b="1">
                <a:sym typeface="+mn-ea"/>
              </a:rPr>
              <a:t>                      眼睛刺痛，泪水开始形成   </a:t>
            </a:r>
            <a:r>
              <a:rPr lang="zh-CN" altLang="en-US" sz="1400" b="1" i="1">
                <a:solidFill>
                  <a:srgbClr val="002060"/>
                </a:solidFill>
                <a:sym typeface="+mn-ea"/>
              </a:rPr>
              <a:t>prickle</a:t>
            </a:r>
            <a:r>
              <a:rPr lang="zh-CN" altLang="en-US" sz="1400" b="1" i="1">
                <a:solidFill>
                  <a:srgbClr val="002060"/>
                </a:solidFill>
              </a:rPr>
              <a:t> /ˈprɪkl/ v. /n. 刺；刺痛</a:t>
            </a:r>
            <a:endParaRPr lang="zh-CN" altLang="en-US" sz="1400" b="1" i="1">
              <a:solidFill>
                <a:srgbClr val="002060"/>
              </a:solidFill>
            </a:endParaRPr>
          </a:p>
          <a:p>
            <a:pPr marL="342900" indent="-342900">
              <a:buFont typeface="Wingdings" panose="05000000000000000000" charset="0"/>
              <a:buChar char="Ø"/>
            </a:pPr>
            <a:r>
              <a:rPr lang="zh-CN" altLang="en-US" sz="2000" b="1"/>
              <a:t>taking deep breaths and rapidly</a:t>
            </a:r>
            <a:r>
              <a:rPr lang="zh-CN" altLang="en-US" sz="2000" b="1">
                <a:solidFill>
                  <a:srgbClr val="002060"/>
                </a:solidFill>
              </a:rPr>
              <a:t> blinking</a:t>
            </a:r>
            <a:r>
              <a:rPr lang="zh-CN" altLang="en-US" sz="2000" b="1"/>
              <a:t> in an effort not to cry</a:t>
            </a:r>
            <a:endParaRPr lang="zh-CN" altLang="en-US" sz="2000" b="1"/>
          </a:p>
          <a:p>
            <a:pPr indent="0">
              <a:buFont typeface="Wingdings" panose="05000000000000000000" charset="0"/>
              <a:buNone/>
            </a:pPr>
            <a:r>
              <a:rPr lang="zh-CN" altLang="en-US" sz="2000" b="1"/>
              <a:t>                     </a:t>
            </a:r>
            <a:r>
              <a:rPr lang="zh-CN" altLang="en-US" sz="2000" b="1">
                <a:sym typeface="+mn-ea"/>
              </a:rPr>
              <a:t>深呼吸，快速眨眼，努力不让自己哭出来 </a:t>
            </a:r>
            <a:r>
              <a:rPr lang="zh-CN" altLang="en-US" sz="1400" b="1" i="1">
                <a:solidFill>
                  <a:srgbClr val="002060"/>
                </a:solidFill>
                <a:sym typeface="+mn-ea"/>
              </a:rPr>
              <a:t>blink /blɪŋk/ v. /n. 眨眼；闪烁</a:t>
            </a:r>
            <a:endParaRPr lang="zh-CN" altLang="en-US" sz="1400" b="1" i="1">
              <a:solidFill>
                <a:srgbClr val="002060"/>
              </a:solidFill>
              <a:sym typeface="+mn-ea"/>
            </a:endParaRPr>
          </a:p>
          <a:p>
            <a:pPr marL="342900" indent="-342900">
              <a:buFont typeface="Wingdings" panose="05000000000000000000" charset="0"/>
              <a:buChar char="Ø"/>
            </a:pPr>
            <a:r>
              <a:rPr lang="zh-CN" altLang="en-US" sz="2000" b="1"/>
              <a:t>blurred vision</a:t>
            </a:r>
            <a:endParaRPr lang="zh-CN" altLang="en-US" sz="2000" b="1"/>
          </a:p>
          <a:p>
            <a:pPr indent="0">
              <a:buFont typeface="Wingdings" panose="05000000000000000000" charset="0"/>
              <a:buNone/>
            </a:pPr>
            <a:r>
              <a:rPr lang="zh-CN" altLang="en-US" sz="2000" b="1">
                <a:sym typeface="+mn-ea"/>
              </a:rPr>
              <a:t>                     视力模糊</a:t>
            </a:r>
            <a:r>
              <a:rPr lang="zh-CN" altLang="en-US" sz="2000" b="1"/>
              <a:t> </a:t>
            </a:r>
            <a:endParaRPr lang="zh-CN" altLang="en-US" sz="2000" b="1"/>
          </a:p>
          <a:p>
            <a:pPr marL="342900" indent="-342900">
              <a:buFont typeface="Wingdings" panose="05000000000000000000" charset="0"/>
              <a:buChar char="Ø"/>
            </a:pPr>
            <a:r>
              <a:rPr lang="zh-CN" altLang="en-US" sz="2000" b="1">
                <a:sym typeface="+mn-ea"/>
              </a:rPr>
              <a:t>shakiness in the</a:t>
            </a:r>
            <a:r>
              <a:rPr lang="zh-CN" altLang="en-US" sz="2000" b="1">
                <a:solidFill>
                  <a:srgbClr val="002060"/>
                </a:solidFill>
                <a:sym typeface="+mn-ea"/>
              </a:rPr>
              <a:t> limb</a:t>
            </a:r>
            <a:r>
              <a:rPr lang="zh-CN" altLang="en-US" sz="2000" b="1">
                <a:sym typeface="+mn-ea"/>
              </a:rPr>
              <a:t>s </a:t>
            </a:r>
            <a:endParaRPr lang="zh-CN" altLang="en-US" sz="2000" b="1">
              <a:sym typeface="+mn-ea"/>
            </a:endParaRPr>
          </a:p>
          <a:p>
            <a:pPr algn="l">
              <a:buClrTx/>
              <a:buSzTx/>
              <a:buFont typeface="Wingdings" panose="05000000000000000000" charset="0"/>
              <a:buNone/>
            </a:pPr>
            <a:r>
              <a:rPr lang="zh-CN" altLang="en-US" sz="2000" b="1">
                <a:sym typeface="+mn-ea"/>
              </a:rPr>
              <a:t>                     四肢发抖  </a:t>
            </a:r>
            <a:r>
              <a:rPr lang="zh-CN" altLang="en-US" sz="1400" b="1" i="1">
                <a:solidFill>
                  <a:srgbClr val="002060"/>
                </a:solidFill>
                <a:sym typeface="+mn-ea"/>
              </a:rPr>
              <a:t>/lɪm/n. 肢，臂; 四肢</a:t>
            </a:r>
            <a:endParaRPr lang="zh-CN" altLang="en-US" sz="1400" b="1" i="1">
              <a:solidFill>
                <a:srgbClr val="002060"/>
              </a:solidFill>
              <a:sym typeface="+mn-ea"/>
            </a:endParaRPr>
          </a:p>
          <a:p>
            <a:pPr marL="342900" indent="-342900">
              <a:buFont typeface="Wingdings" panose="05000000000000000000" charset="0"/>
              <a:buChar char="Ø"/>
            </a:pPr>
            <a:r>
              <a:rPr lang="zh-CN" altLang="en-US" sz="2000" b="1">
                <a:sym typeface="+mn-ea"/>
              </a:rPr>
              <a:t>sweaty palms as one nervously awaits a reading </a:t>
            </a:r>
            <a:endParaRPr lang="zh-CN" altLang="en-US" sz="2000" b="1">
              <a:sym typeface="+mn-ea"/>
            </a:endParaRPr>
          </a:p>
          <a:p>
            <a:pPr indent="0">
              <a:buFont typeface="Wingdings" panose="05000000000000000000" charset="0"/>
              <a:buNone/>
            </a:pPr>
            <a:r>
              <a:rPr lang="zh-CN" altLang="en-US" sz="2000" b="1">
                <a:sym typeface="+mn-ea"/>
              </a:rPr>
              <a:t>                     手心冒汗，紧张地等待报告单</a:t>
            </a:r>
            <a:endParaRPr lang="zh-CN" altLang="en-US" sz="2000" b="1">
              <a:sym typeface="+mn-ea"/>
            </a:endParaRPr>
          </a:p>
          <a:p>
            <a:pPr marL="342900" indent="-342900">
              <a:buFont typeface="Wingdings" panose="05000000000000000000" charset="0"/>
              <a:buChar char="Ø"/>
            </a:pPr>
            <a:r>
              <a:rPr lang="zh-CN" altLang="en-US" sz="2000" b="1">
                <a:sym typeface="+mn-ea"/>
              </a:rPr>
              <a:t>the rough feel of </a:t>
            </a:r>
            <a:r>
              <a:rPr lang="zh-CN" altLang="en-US" sz="2000" b="1">
                <a:solidFill>
                  <a:srgbClr val="002060"/>
                </a:solidFill>
                <a:sym typeface="+mn-ea"/>
              </a:rPr>
              <a:t>chapped</a:t>
            </a:r>
            <a:r>
              <a:rPr lang="zh-CN" altLang="en-US" sz="2000" b="1">
                <a:sym typeface="+mn-ea"/>
              </a:rPr>
              <a:t> lips</a:t>
            </a:r>
            <a:endParaRPr lang="zh-CN" altLang="en-US" sz="2000" b="1">
              <a:sym typeface="+mn-ea"/>
            </a:endParaRPr>
          </a:p>
          <a:p>
            <a:pPr algn="l">
              <a:buClrTx/>
              <a:buSzTx/>
              <a:buFont typeface="Wingdings" panose="05000000000000000000" charset="0"/>
              <a:buNone/>
            </a:pPr>
            <a:r>
              <a:rPr lang="zh-CN" altLang="en-US" sz="2000" b="1">
                <a:sym typeface="+mn-ea"/>
              </a:rPr>
              <a:t>                     嘴唇干裂的粗糙感觉 </a:t>
            </a:r>
            <a:r>
              <a:rPr lang="zh-CN" altLang="en-US" sz="1400" b="1" i="1">
                <a:solidFill>
                  <a:srgbClr val="002060"/>
                </a:solidFill>
                <a:sym typeface="+mn-ea"/>
              </a:rPr>
              <a:t> /tʃæpt/（尤指因风吹或天冷而）皲裂的，开裂的</a:t>
            </a:r>
            <a:endParaRPr lang="zh-CN" altLang="en-US" sz="1400" b="1" i="1">
              <a:solidFill>
                <a:srgbClr val="002060"/>
              </a:solidFill>
              <a:sym typeface="+mn-ea"/>
            </a:endParaRPr>
          </a:p>
          <a:p>
            <a:pPr marL="342900" indent="-342900">
              <a:buFont typeface="Wingdings" panose="05000000000000000000" charset="0"/>
              <a:buChar char="Ø"/>
            </a:pPr>
            <a:r>
              <a:rPr lang="zh-CN" altLang="en-US" sz="2000" b="1">
                <a:sym typeface="+mn-ea"/>
              </a:rPr>
              <a:t>sweat-</a:t>
            </a:r>
            <a:r>
              <a:rPr lang="zh-CN" altLang="en-US" sz="2000" b="1">
                <a:solidFill>
                  <a:srgbClr val="002060"/>
                </a:solidFill>
                <a:sym typeface="+mn-ea"/>
              </a:rPr>
              <a:t>soak</a:t>
            </a:r>
            <a:r>
              <a:rPr lang="zh-CN" altLang="en-US" sz="2000" b="1">
                <a:sym typeface="+mn-ea"/>
              </a:rPr>
              <a:t>ed hair sticking to one's forehead and neck</a:t>
            </a:r>
            <a:endParaRPr lang="zh-CN" altLang="en-US" sz="2000" b="1">
              <a:sym typeface="+mn-ea"/>
            </a:endParaRPr>
          </a:p>
          <a:p>
            <a:pPr algn="l">
              <a:buClrTx/>
              <a:buSzTx/>
              <a:buFont typeface="Wingdings" panose="05000000000000000000" charset="0"/>
              <a:buNone/>
            </a:pPr>
            <a:r>
              <a:rPr lang="zh-CN" altLang="en-US" sz="2000" b="1">
                <a:sym typeface="+mn-ea"/>
              </a:rPr>
              <a:t>                     汗湿的头发粘在前额和脖子上</a:t>
            </a:r>
            <a:r>
              <a:rPr lang="zh-CN" altLang="en-US" sz="1400" b="1" i="1">
                <a:solidFill>
                  <a:srgbClr val="002060"/>
                </a:solidFill>
                <a:sym typeface="+mn-ea"/>
              </a:rPr>
              <a:t> /səʊk/ v. 浸泡；渗透</a:t>
            </a:r>
            <a:endParaRPr lang="zh-CN" altLang="en-US" sz="1400" b="1" i="1">
              <a:solidFill>
                <a:srgbClr val="002060"/>
              </a:solidFill>
              <a:sym typeface="+mn-ea"/>
            </a:endParaRPr>
          </a:p>
          <a:p>
            <a:pPr marL="342900" indent="-342900">
              <a:buFont typeface="Wingdings" panose="05000000000000000000" charset="0"/>
              <a:buChar char="Ø"/>
            </a:pPr>
            <a:r>
              <a:rPr lang="zh-CN" altLang="en-US" sz="2000" b="1">
                <a:solidFill>
                  <a:srgbClr val="002060"/>
                </a:solidFill>
                <a:sym typeface="+mn-ea"/>
              </a:rPr>
              <a:t>j</a:t>
            </a:r>
            <a:r>
              <a:rPr lang="en-US" altLang="zh-CN" sz="2000" b="1">
                <a:solidFill>
                  <a:srgbClr val="002060"/>
                </a:solidFill>
                <a:sym typeface="+mn-ea"/>
              </a:rPr>
              <a:t>i</a:t>
            </a:r>
            <a:r>
              <a:rPr lang="zh-CN" altLang="en-US" sz="2000" b="1">
                <a:solidFill>
                  <a:srgbClr val="002060"/>
                </a:solidFill>
                <a:sym typeface="+mn-ea"/>
              </a:rPr>
              <a:t>ttery</a:t>
            </a:r>
            <a:r>
              <a:rPr lang="zh-CN" altLang="en-US" sz="2000" b="1">
                <a:sym typeface="+mn-ea"/>
              </a:rPr>
              <a:t> or tense muscles</a:t>
            </a:r>
            <a:endParaRPr lang="zh-CN" altLang="en-US" sz="2000" b="1">
              <a:sym typeface="+mn-ea"/>
            </a:endParaRPr>
          </a:p>
          <a:p>
            <a:pPr algn="l">
              <a:buClrTx/>
              <a:buSzTx/>
              <a:buFont typeface="Wingdings" panose="05000000000000000000" charset="0"/>
              <a:buNone/>
            </a:pPr>
            <a:r>
              <a:rPr lang="zh-CN" altLang="en-US" sz="2000" b="1">
                <a:sym typeface="+mn-ea"/>
              </a:rPr>
              <a:t>                     紧张的肌肉 </a:t>
            </a:r>
            <a:r>
              <a:rPr lang="zh-CN" altLang="en-US" sz="1400" b="1" i="1">
                <a:solidFill>
                  <a:srgbClr val="002060"/>
                </a:solidFill>
                <a:sym typeface="+mn-ea"/>
              </a:rPr>
              <a:t>/ˈdʒɪtəri/  adj. 神经过敏的；战战兢兢的；紧张不安的</a:t>
            </a:r>
            <a:endParaRPr lang="zh-CN" altLang="en-US" sz="1400" b="1" i="1">
              <a:solidFill>
                <a:srgbClr val="002060"/>
              </a:solidFill>
              <a:sym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blinds(horizontal)">
                                      <p:cBhvr>
                                        <p:cTn id="14" dur="5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blinds(horizontal)">
                                      <p:cBhvr>
                                        <p:cTn id="19" dur="500"/>
                                        <p:tgtEl>
                                          <p:spTgt spid="6">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blinds(horizontal)">
                                      <p:cBhvr>
                                        <p:cTn id="24" dur="500"/>
                                        <p:tgtEl>
                                          <p:spTgt spid="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animEffect transition="in" filter="blinds(horizontal)">
                                      <p:cBhvr>
                                        <p:cTn id="29" dur="500"/>
                                        <p:tgtEl>
                                          <p:spTgt spid="6">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animEffect transition="in" filter="blinds(horizontal)">
                                      <p:cBhvr>
                                        <p:cTn id="34" dur="500"/>
                                        <p:tgtEl>
                                          <p:spTgt spid="6">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animEffect transition="in" filter="blinds(horizontal)">
                                      <p:cBhvr>
                                        <p:cTn id="39" dur="500"/>
                                        <p:tgtEl>
                                          <p:spTgt spid="6">
                                            <p:txEl>
                                              <p:pRg st="11" end="1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6">
                                            <p:txEl>
                                              <p:pRg st="13" end="13"/>
                                            </p:txEl>
                                          </p:spTgt>
                                        </p:tgtEl>
                                        <p:attrNameLst>
                                          <p:attrName>style.visibility</p:attrName>
                                        </p:attrNameLst>
                                      </p:cBhvr>
                                      <p:to>
                                        <p:strVal val="visible"/>
                                      </p:to>
                                    </p:set>
                                    <p:animEffect transition="in" filter="blinds(horizontal)">
                                      <p:cBhvr>
                                        <p:cTn id="44" dur="500"/>
                                        <p:tgtEl>
                                          <p:spTgt spid="6">
                                            <p:txEl>
                                              <p:pRg st="13" end="1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6">
                                            <p:txEl>
                                              <p:pRg st="15" end="15"/>
                                            </p:txEl>
                                          </p:spTgt>
                                        </p:tgtEl>
                                        <p:attrNameLst>
                                          <p:attrName>style.visibility</p:attrName>
                                        </p:attrNameLst>
                                      </p:cBhvr>
                                      <p:to>
                                        <p:strVal val="visible"/>
                                      </p:to>
                                    </p:set>
                                    <p:animEffect transition="in" filter="blinds(horizontal)">
                                      <p:cBhvr>
                                        <p:cTn id="49" dur="500"/>
                                        <p:tgtEl>
                                          <p:spTgt spid="6">
                                            <p:txEl>
                                              <p:pRg st="15" end="1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6">
                                            <p:txEl>
                                              <p:pRg st="17" end="17"/>
                                            </p:txEl>
                                          </p:spTgt>
                                        </p:tgtEl>
                                        <p:attrNameLst>
                                          <p:attrName>style.visibility</p:attrName>
                                        </p:attrNameLst>
                                      </p:cBhvr>
                                      <p:to>
                                        <p:strVal val="visible"/>
                                      </p:to>
                                    </p:set>
                                    <p:animEffect transition="in" filter="blinds(horizontal)">
                                      <p:cBhvr>
                                        <p:cTn id="54" dur="500"/>
                                        <p:tgtEl>
                                          <p:spTgt spid="6">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19380" y="0"/>
            <a:ext cx="7693660"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91150" y="-79"/>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5-2</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10" name="文本框 9"/>
          <p:cNvSpPr txBox="1"/>
          <p:nvPr/>
        </p:nvSpPr>
        <p:spPr>
          <a:xfrm>
            <a:off x="1026160" y="27305"/>
            <a:ext cx="5355590" cy="460375"/>
          </a:xfrm>
          <a:prstGeom prst="rect">
            <a:avLst/>
          </a:prstGeom>
          <a:noFill/>
        </p:spPr>
        <p:txBody>
          <a:bodyPr wrap="none" rtlCol="0" anchor="t">
            <a:spAutoFit/>
          </a:bodyPr>
          <a:p>
            <a:pPr algn="l"/>
            <a:r>
              <a:rPr lang="en-US" altLang="zh-CN" sz="2400" b="1" dirty="0">
                <a:solidFill>
                  <a:schemeClr val="bg1"/>
                </a:solidFill>
                <a:latin typeface="+mn-ea"/>
                <a:sym typeface="+mn-ea"/>
              </a:rPr>
              <a:t>Describe the hospital - sensations  </a:t>
            </a:r>
            <a:endParaRPr lang="en-US" altLang="zh-CN" sz="2400" b="1" dirty="0">
              <a:solidFill>
                <a:schemeClr val="bg1"/>
              </a:solidFill>
              <a:latin typeface="+mn-ea"/>
              <a:sym typeface="+mn-ea"/>
            </a:endParaRPr>
          </a:p>
        </p:txBody>
      </p:sp>
      <p:sp>
        <p:nvSpPr>
          <p:cNvPr id="6" name="文本框 5"/>
          <p:cNvSpPr txBox="1"/>
          <p:nvPr/>
        </p:nvSpPr>
        <p:spPr>
          <a:xfrm>
            <a:off x="260350" y="549275"/>
            <a:ext cx="10690860" cy="6154420"/>
          </a:xfrm>
          <a:prstGeom prst="rect">
            <a:avLst/>
          </a:prstGeom>
          <a:noFill/>
        </p:spPr>
        <p:txBody>
          <a:bodyPr wrap="square" rtlCol="0" anchor="t">
            <a:spAutoFit/>
          </a:bodyPr>
          <a:p>
            <a:pPr marL="342900" indent="-342900">
              <a:buFont typeface="Wingdings" panose="05000000000000000000" charset="0"/>
              <a:buChar char="Ø"/>
            </a:pPr>
            <a:r>
              <a:rPr lang="zh-CN" altLang="en-US" sz="2000" b="1"/>
              <a:t>muscles aching at restricted movement</a:t>
            </a:r>
            <a:endParaRPr lang="zh-CN" altLang="en-US" sz="2000" b="1"/>
          </a:p>
          <a:p>
            <a:pPr indent="0">
              <a:buFont typeface="Wingdings" panose="05000000000000000000" charset="0"/>
              <a:buNone/>
            </a:pPr>
            <a:r>
              <a:rPr lang="zh-CN" altLang="en-US" sz="2000" b="1"/>
              <a:t>                      因运动受限而肌肉酸痛</a:t>
            </a:r>
            <a:endParaRPr lang="zh-CN" altLang="en-US" sz="2000" b="1"/>
          </a:p>
          <a:p>
            <a:pPr marL="342900" indent="-342900">
              <a:buFont typeface="Wingdings" panose="05000000000000000000" charset="0"/>
              <a:buChar char="Ø"/>
            </a:pPr>
            <a:r>
              <a:rPr lang="zh-CN" altLang="en-US" sz="2000" b="1"/>
              <a:t>pain or sensations that are specif</a:t>
            </a:r>
            <a:r>
              <a:rPr lang="en-US" altLang="zh-CN" sz="2000" b="1"/>
              <a:t>i</a:t>
            </a:r>
            <a:r>
              <a:rPr lang="zh-CN" altLang="en-US" sz="2000" b="1"/>
              <a:t>c to the patient's injury or i</a:t>
            </a:r>
            <a:r>
              <a:rPr lang="en-US" altLang="zh-CN" sz="2000" b="1"/>
              <a:t>l</a:t>
            </a:r>
            <a:r>
              <a:rPr lang="zh-CN" altLang="en-US" sz="2000" b="1"/>
              <a:t>lness</a:t>
            </a:r>
            <a:endParaRPr lang="zh-CN" altLang="en-US" sz="2000" b="1"/>
          </a:p>
          <a:p>
            <a:pPr indent="0">
              <a:buFont typeface="Wingdings" panose="05000000000000000000" charset="0"/>
              <a:buNone/>
            </a:pPr>
            <a:r>
              <a:rPr lang="zh-CN" altLang="en-US" sz="2000" b="1"/>
              <a:t>                      疼痛或与病人受伤或不适有关的感觉</a:t>
            </a:r>
            <a:endParaRPr lang="zh-CN" altLang="en-US" sz="2000" b="1"/>
          </a:p>
          <a:p>
            <a:pPr marL="342900" indent="-342900">
              <a:buFont typeface="Wingdings" panose="05000000000000000000" charset="0"/>
              <a:buChar char="Ø"/>
            </a:pPr>
            <a:r>
              <a:rPr lang="zh-CN" altLang="en-US" sz="2000" b="1"/>
              <a:t> I jammed my hands in my pockets, thinking I'd officially lost my mind.</a:t>
            </a:r>
            <a:endParaRPr lang="zh-CN" altLang="en-US" sz="2000" b="1"/>
          </a:p>
          <a:p>
            <a:pPr indent="0">
              <a:buFont typeface="Wingdings" panose="05000000000000000000" charset="0"/>
              <a:buNone/>
            </a:pPr>
            <a:r>
              <a:rPr lang="zh-CN" altLang="en-US" sz="2000" b="1"/>
              <a:t>                      我把双手插在口袋里，以为自己真的疯了。</a:t>
            </a:r>
            <a:endParaRPr lang="zh-CN" altLang="en-US" sz="2000" b="1"/>
          </a:p>
          <a:p>
            <a:pPr marL="342900" indent="-342900">
              <a:buFont typeface="Wingdings" panose="05000000000000000000" charset="0"/>
              <a:buChar char="Ø"/>
            </a:pPr>
            <a:r>
              <a:rPr lang="zh-CN" altLang="en-US" sz="2000" b="1">
                <a:solidFill>
                  <a:srgbClr val="002060"/>
                </a:solidFill>
              </a:rPr>
              <a:t>grogginess</a:t>
            </a:r>
            <a:r>
              <a:rPr lang="zh-CN" altLang="en-US" sz="2000" b="1"/>
              <a:t> from pain medication</a:t>
            </a:r>
            <a:endParaRPr lang="zh-CN" altLang="en-US" sz="2000" b="1"/>
          </a:p>
          <a:p>
            <a:pPr indent="0">
              <a:buFont typeface="Wingdings" panose="05000000000000000000" charset="0"/>
              <a:buNone/>
            </a:pPr>
            <a:r>
              <a:rPr lang="zh-CN" altLang="en-US" sz="2000" b="1"/>
              <a:t>                      因服用止痛药而昏昏沉沉  </a:t>
            </a:r>
            <a:endParaRPr lang="zh-CN" altLang="en-US" sz="2000" b="1"/>
          </a:p>
          <a:p>
            <a:pPr indent="0">
              <a:buFont typeface="Wingdings" panose="05000000000000000000" charset="0"/>
              <a:buNone/>
            </a:pPr>
            <a:r>
              <a:rPr lang="zh-CN" altLang="en-US" sz="1400" b="1" i="1">
                <a:solidFill>
                  <a:srgbClr val="002060"/>
                </a:solidFill>
              </a:rPr>
              <a:t>                             n. 酒醉；东歪西倒    → groggy /ˈɡrɒɡi/adj. （因生病、劳累等）眩晕无力的；昏昏沉沉的；踉踉跄跄的</a:t>
            </a:r>
            <a:endParaRPr lang="zh-CN" altLang="en-US" sz="1400" b="1" i="1">
              <a:solidFill>
                <a:srgbClr val="002060"/>
              </a:solidFill>
            </a:endParaRPr>
          </a:p>
          <a:p>
            <a:pPr marL="342900" indent="-342900">
              <a:buFont typeface="Wingdings" panose="05000000000000000000" charset="0"/>
              <a:buChar char="Ø"/>
            </a:pPr>
            <a:r>
              <a:rPr lang="zh-CN" altLang="en-US" sz="2000" b="1"/>
              <a:t>the cool brush of an alcohol swab</a:t>
            </a:r>
            <a:endParaRPr lang="zh-CN" altLang="en-US" sz="2000" b="1"/>
          </a:p>
          <a:p>
            <a:pPr indent="0">
              <a:buFont typeface="Wingdings" panose="05000000000000000000" charset="0"/>
              <a:buNone/>
            </a:pPr>
            <a:r>
              <a:rPr lang="zh-CN" altLang="en-US" sz="2000" b="1"/>
              <a:t>                       冰凉的酒精棉签刷</a:t>
            </a:r>
            <a:endParaRPr lang="zh-CN" altLang="en-US" sz="2000" b="1"/>
          </a:p>
          <a:p>
            <a:pPr marL="342900" indent="-342900">
              <a:buFont typeface="Wingdings" panose="05000000000000000000" charset="0"/>
              <a:buChar char="Ø"/>
            </a:pPr>
            <a:r>
              <a:rPr lang="zh-CN" altLang="en-US" sz="2000" b="1"/>
              <a:t>the painful</a:t>
            </a:r>
            <a:r>
              <a:rPr lang="zh-CN" altLang="en-US" sz="2000" b="1">
                <a:solidFill>
                  <a:srgbClr val="002060"/>
                </a:solidFill>
              </a:rPr>
              <a:t> pinch </a:t>
            </a:r>
            <a:r>
              <a:rPr lang="zh-CN" altLang="en-US" sz="2000" b="1"/>
              <a:t>of an IV needle going in</a:t>
            </a:r>
            <a:endParaRPr lang="zh-CN" altLang="en-US" sz="2000" b="1"/>
          </a:p>
          <a:p>
            <a:pPr indent="0">
              <a:buFont typeface="Wingdings" panose="05000000000000000000" charset="0"/>
              <a:buNone/>
            </a:pPr>
            <a:r>
              <a:rPr lang="zh-CN" altLang="en-US" sz="2000" b="1"/>
              <a:t>                       打针时的疼痛  </a:t>
            </a:r>
            <a:r>
              <a:rPr lang="zh-CN" altLang="en-US" sz="1400" b="1" i="1">
                <a:solidFill>
                  <a:srgbClr val="002060"/>
                </a:solidFill>
              </a:rPr>
              <a:t>/pɪntʃ/ 挤压; 收缩; 箍缩; 拧</a:t>
            </a:r>
            <a:endParaRPr lang="zh-CN" altLang="en-US" sz="1400" b="1" i="1">
              <a:solidFill>
                <a:srgbClr val="002060"/>
              </a:solidFill>
            </a:endParaRPr>
          </a:p>
          <a:p>
            <a:pPr marL="342900" indent="-342900">
              <a:buFont typeface="Wingdings" panose="05000000000000000000" charset="0"/>
              <a:buChar char="Ø"/>
            </a:pPr>
            <a:r>
              <a:rPr lang="zh-CN" altLang="en-US" sz="2000" b="1"/>
              <a:t> tape being pulled away from the skin</a:t>
            </a:r>
            <a:endParaRPr lang="zh-CN" altLang="en-US" sz="2000" b="1"/>
          </a:p>
          <a:p>
            <a:pPr indent="0">
              <a:buFont typeface="Wingdings" panose="05000000000000000000" charset="0"/>
              <a:buNone/>
            </a:pPr>
            <a:r>
              <a:rPr lang="zh-CN" altLang="en-US" sz="2000" b="1"/>
              <a:t>                       胶带被从皮肤上扯下来</a:t>
            </a:r>
            <a:endParaRPr lang="zh-CN" altLang="en-US" sz="2000" b="1"/>
          </a:p>
          <a:p>
            <a:pPr marL="342900" indent="-342900">
              <a:buFont typeface="Wingdings" panose="05000000000000000000" charset="0"/>
              <a:buChar char="Ø"/>
            </a:pPr>
            <a:r>
              <a:rPr lang="zh-CN" altLang="en-US" sz="2000" b="1">
                <a:sym typeface="+mn-ea"/>
              </a:rPr>
              <a:t>the cold shock of a stethoscope against the skin</a:t>
            </a:r>
            <a:endParaRPr lang="zh-CN" altLang="en-US" sz="2000" b="1">
              <a:sym typeface="+mn-ea"/>
            </a:endParaRPr>
          </a:p>
          <a:p>
            <a:pPr indent="0">
              <a:buFont typeface="Wingdings" panose="05000000000000000000" charset="0"/>
              <a:buNone/>
            </a:pPr>
            <a:r>
              <a:rPr lang="zh-CN" altLang="en-US" sz="2000" b="1">
                <a:sym typeface="+mn-ea"/>
              </a:rPr>
              <a:t>                       听诊器对皮肤的冷冲击</a:t>
            </a:r>
            <a:endParaRPr lang="zh-CN" altLang="en-US" sz="2000" b="1"/>
          </a:p>
          <a:p>
            <a:pPr marL="342900" indent="-342900">
              <a:buFont typeface="Wingdings" panose="05000000000000000000" charset="0"/>
              <a:buChar char="Ø"/>
            </a:pPr>
            <a:r>
              <a:rPr lang="zh-CN" altLang="en-US" sz="2000" b="1"/>
              <a:t>the soft touch of a nurse pressing her finger against the wrist or inner elbow for a pulse read</a:t>
            </a:r>
            <a:endParaRPr lang="zh-CN" altLang="en-US" sz="2000" b="1"/>
          </a:p>
          <a:p>
            <a:pPr indent="0">
              <a:buFont typeface="Wingdings" panose="05000000000000000000" charset="0"/>
              <a:buNone/>
            </a:pPr>
            <a:r>
              <a:rPr lang="zh-CN" altLang="en-US" sz="2000" b="1"/>
              <a:t>                      护士将手指按在手腕或手肘内侧进行脉搏读数时的柔软触感</a:t>
            </a:r>
            <a:endParaRPr lang="zh-CN" altLang="en-US" sz="2000" b="1"/>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blinds(horizontal)">
                                      <p:cBhvr>
                                        <p:cTn id="14" dur="5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blinds(horizontal)">
                                      <p:cBhvr>
                                        <p:cTn id="19" dur="500"/>
                                        <p:tgtEl>
                                          <p:spTgt spid="6">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blinds(horizontal)">
                                      <p:cBhvr>
                                        <p:cTn id="24" dur="500"/>
                                        <p:tgtEl>
                                          <p:spTgt spid="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animEffect transition="in" filter="blinds(horizontal)">
                                      <p:cBhvr>
                                        <p:cTn id="29" dur="500"/>
                                        <p:tgtEl>
                                          <p:spTgt spid="6">
                                            <p:txEl>
                                              <p:pRg st="7" end="7"/>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animEffect transition="in" filter="blinds(horizontal)">
                                      <p:cBhvr>
                                        <p:cTn id="32" dur="500"/>
                                        <p:tgtEl>
                                          <p:spTgt spid="6">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Effect transition="in" filter="blinds(horizontal)">
                                      <p:cBhvr>
                                        <p:cTn id="37" dur="500"/>
                                        <p:tgtEl>
                                          <p:spTgt spid="6">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12" end="12"/>
                                            </p:txEl>
                                          </p:spTgt>
                                        </p:tgtEl>
                                        <p:attrNameLst>
                                          <p:attrName>style.visibility</p:attrName>
                                        </p:attrNameLst>
                                      </p:cBhvr>
                                      <p:to>
                                        <p:strVal val="visible"/>
                                      </p:to>
                                    </p:set>
                                    <p:animEffect transition="in" filter="blinds(horizontal)">
                                      <p:cBhvr>
                                        <p:cTn id="42" dur="500"/>
                                        <p:tgtEl>
                                          <p:spTgt spid="6">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6">
                                            <p:txEl>
                                              <p:pRg st="14" end="14"/>
                                            </p:txEl>
                                          </p:spTgt>
                                        </p:tgtEl>
                                        <p:attrNameLst>
                                          <p:attrName>style.visibility</p:attrName>
                                        </p:attrNameLst>
                                      </p:cBhvr>
                                      <p:to>
                                        <p:strVal val="visible"/>
                                      </p:to>
                                    </p:set>
                                    <p:animEffect transition="in" filter="blinds(horizontal)">
                                      <p:cBhvr>
                                        <p:cTn id="47" dur="500"/>
                                        <p:tgtEl>
                                          <p:spTgt spid="6">
                                            <p:txEl>
                                              <p:pRg st="14" end="1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6">
                                            <p:txEl>
                                              <p:pRg st="16" end="16"/>
                                            </p:txEl>
                                          </p:spTgt>
                                        </p:tgtEl>
                                        <p:attrNameLst>
                                          <p:attrName>style.visibility</p:attrName>
                                        </p:attrNameLst>
                                      </p:cBhvr>
                                      <p:to>
                                        <p:strVal val="visible"/>
                                      </p:to>
                                    </p:set>
                                    <p:animEffect transition="in" filter="blinds(horizontal)">
                                      <p:cBhvr>
                                        <p:cTn id="52" dur="500"/>
                                        <p:tgtEl>
                                          <p:spTgt spid="6">
                                            <p:txEl>
                                              <p:pRg st="16" end="1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6">
                                            <p:txEl>
                                              <p:pRg st="18" end="18"/>
                                            </p:txEl>
                                          </p:spTgt>
                                        </p:tgtEl>
                                        <p:attrNameLst>
                                          <p:attrName>style.visibility</p:attrName>
                                        </p:attrNameLst>
                                      </p:cBhvr>
                                      <p:to>
                                        <p:strVal val="visible"/>
                                      </p:to>
                                    </p:set>
                                    <p:animEffect transition="in" filter="blinds(horizontal)">
                                      <p:cBhvr>
                                        <p:cTn id="57" dur="500"/>
                                        <p:tgtEl>
                                          <p:spTgt spid="6">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占位符 34"/>
          <p:cNvPicPr>
            <a:picLocks noGrp="1" noChangeAspect="1"/>
          </p:cNvPicPr>
          <p:nvPr>
            <p:ph type="pic" sz="quarter" idx="4294967295"/>
          </p:nvPr>
        </p:nvPicPr>
        <p:blipFill>
          <a:blip r:embed="rId1" cstate="print">
            <a:extLst>
              <a:ext uri="{28A0092B-C50C-407E-A947-70E740481C1C}">
                <a14:useLocalDpi xmlns:a14="http://schemas.microsoft.com/office/drawing/2010/main" val="0"/>
              </a:ext>
            </a:extLst>
          </a:blip>
          <a:srcRect t="33" b="33"/>
          <a:stretch>
            <a:fillRect/>
          </a:stretch>
        </p:blipFill>
        <p:spPr/>
      </p:pic>
      <p:sp>
        <p:nvSpPr>
          <p:cNvPr id="4" name="任意多边形 3"/>
          <p:cNvSpPr/>
          <p:nvPr/>
        </p:nvSpPr>
        <p:spPr>
          <a:xfrm>
            <a:off x="-133350" y="0"/>
            <a:ext cx="4784090" cy="541655"/>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391195" y="-1"/>
            <a:ext cx="1417774" cy="723901"/>
            <a:chOff x="-391195" y="-1"/>
            <a:chExt cx="1697596" cy="866775"/>
          </a:xfrm>
        </p:grpSpPr>
        <p:sp>
          <p:nvSpPr>
            <p:cNvPr id="7" name="任意多边形 6"/>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3" name="直接连接符 12"/>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PA_椭圆 13"/>
          <p:cNvSpPr/>
          <p:nvPr>
            <p:custDataLst>
              <p:tags r:id="rId2"/>
            </p:custDataLst>
          </p:nvPr>
        </p:nvSpPr>
        <p:spPr>
          <a:xfrm rot="2687795">
            <a:off x="3887547" y="3254195"/>
            <a:ext cx="4432300" cy="1974850"/>
          </a:xfrm>
          <a:prstGeom prst="ellipse">
            <a:avLst/>
          </a:prstGeom>
          <a:noFill/>
          <a:ln w="19050">
            <a:solidFill>
              <a:schemeClr val="accent2">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PA_椭圆 213"/>
          <p:cNvSpPr/>
          <p:nvPr>
            <p:custDataLst>
              <p:tags r:id="rId3"/>
            </p:custDataLst>
          </p:nvPr>
        </p:nvSpPr>
        <p:spPr>
          <a:xfrm rot="8087795">
            <a:off x="3873165" y="3254195"/>
            <a:ext cx="4432300" cy="1974850"/>
          </a:xfrm>
          <a:prstGeom prst="ellipse">
            <a:avLst/>
          </a:prstGeom>
          <a:noFill/>
          <a:ln w="19050">
            <a:solidFill>
              <a:schemeClr val="accent2">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PA_椭圆 214"/>
          <p:cNvSpPr/>
          <p:nvPr>
            <p:custDataLst>
              <p:tags r:id="rId4"/>
            </p:custDataLst>
          </p:nvPr>
        </p:nvSpPr>
        <p:spPr>
          <a:xfrm>
            <a:off x="6025910" y="5448135"/>
            <a:ext cx="155575" cy="155575"/>
          </a:xfrm>
          <a:prstGeom prst="ellipse">
            <a:avLst/>
          </a:prstGeom>
          <a:solidFill>
            <a:srgbClr val="1B677F"/>
          </a:solidFill>
          <a:ln w="12700" cap="flat" cmpd="sng" algn="ctr">
            <a:noFill/>
            <a:prstDash val="solid"/>
            <a:miter lim="800000"/>
          </a:ln>
          <a:effectLst/>
          <a:extLst>
            <a:ext uri="{91240B29-F687-4F45-9708-019B960494DF}">
              <a14:hiddenLine xmlns:a14="http://schemas.microsoft.com/office/drawing/2010/main" w="12700">
                <a:solidFill>
                  <a:srgbClr val="FF0000"/>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PA_椭圆 215"/>
          <p:cNvSpPr/>
          <p:nvPr>
            <p:custDataLst>
              <p:tags r:id="rId5"/>
            </p:custDataLst>
          </p:nvPr>
        </p:nvSpPr>
        <p:spPr>
          <a:xfrm>
            <a:off x="6018211" y="2892428"/>
            <a:ext cx="155575" cy="155575"/>
          </a:xfrm>
          <a:prstGeom prst="ellipse">
            <a:avLst/>
          </a:prstGeom>
          <a:solidFill>
            <a:srgbClr val="1B677F"/>
          </a:solidFill>
          <a:ln w="12700" cap="flat" cmpd="sng" algn="ctr">
            <a:noFill/>
            <a:prstDash val="solid"/>
            <a:miter lim="800000"/>
          </a:ln>
          <a:effectLst/>
          <a:extLst>
            <a:ext uri="{91240B29-F687-4F45-9708-019B960494DF}">
              <a14:hiddenLine xmlns:a14="http://schemas.microsoft.com/office/drawing/2010/main" w="12700">
                <a:solidFill>
                  <a:srgbClr val="FF0000"/>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PA_椭圆 217"/>
          <p:cNvSpPr/>
          <p:nvPr>
            <p:custDataLst>
              <p:tags r:id="rId6"/>
            </p:custDataLst>
          </p:nvPr>
        </p:nvSpPr>
        <p:spPr>
          <a:xfrm>
            <a:off x="7292973" y="4200525"/>
            <a:ext cx="155575" cy="155575"/>
          </a:xfrm>
          <a:prstGeom prst="ellipse">
            <a:avLst/>
          </a:prstGeom>
          <a:solidFill>
            <a:srgbClr val="1B6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PA_椭圆 218"/>
          <p:cNvSpPr/>
          <p:nvPr>
            <p:custDataLst>
              <p:tags r:id="rId7"/>
            </p:custDataLst>
          </p:nvPr>
        </p:nvSpPr>
        <p:spPr>
          <a:xfrm>
            <a:off x="4752976" y="4176844"/>
            <a:ext cx="155575" cy="155575"/>
          </a:xfrm>
          <a:prstGeom prst="ellipse">
            <a:avLst/>
          </a:prstGeom>
          <a:solidFill>
            <a:srgbClr val="1B6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PA_文本框 219"/>
          <p:cNvSpPr txBox="1"/>
          <p:nvPr>
            <p:custDataLst>
              <p:tags r:id="rId8"/>
            </p:custDataLst>
          </p:nvPr>
        </p:nvSpPr>
        <p:spPr>
          <a:xfrm>
            <a:off x="4650870" y="2459306"/>
            <a:ext cx="889000" cy="1322070"/>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r>
              <a:rPr lang="en-US" altLang="zh-CN" sz="8000" b="1" dirty="0">
                <a:solidFill>
                  <a:schemeClr val="accent1">
                    <a:alpha val="90000"/>
                  </a:schemeClr>
                </a:solidFill>
                <a:latin typeface="Calibri" panose="020F0502020204030204" pitchFamily="34" charset="0"/>
                <a:cs typeface="Calibri" panose="020F0502020204030204" pitchFamily="34" charset="0"/>
              </a:rPr>
              <a:t>1</a:t>
            </a:r>
            <a:endParaRPr lang="en-US" altLang="zh-CN" sz="8000" b="1" dirty="0">
              <a:solidFill>
                <a:schemeClr val="accent1">
                  <a:alpha val="90000"/>
                </a:schemeClr>
              </a:solidFill>
              <a:latin typeface="Calibri" panose="020F0502020204030204" pitchFamily="34" charset="0"/>
              <a:cs typeface="Calibri" panose="020F0502020204030204" pitchFamily="34" charset="0"/>
            </a:endParaRPr>
          </a:p>
        </p:txBody>
      </p:sp>
      <p:sp>
        <p:nvSpPr>
          <p:cNvPr id="26" name="PA_文本框 220"/>
          <p:cNvSpPr txBox="1"/>
          <p:nvPr>
            <p:custDataLst>
              <p:tags r:id="rId9"/>
            </p:custDataLst>
          </p:nvPr>
        </p:nvSpPr>
        <p:spPr>
          <a:xfrm>
            <a:off x="6601328" y="2458930"/>
            <a:ext cx="889000" cy="1322070"/>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r>
              <a:rPr lang="en-US" altLang="zh-CN" sz="8000" b="1" dirty="0">
                <a:solidFill>
                  <a:schemeClr val="accent1">
                    <a:alpha val="90000"/>
                  </a:schemeClr>
                </a:solidFill>
                <a:latin typeface="Calibri" panose="020F0502020204030204" pitchFamily="34" charset="0"/>
                <a:cs typeface="Calibri" panose="020F0502020204030204" pitchFamily="34" charset="0"/>
              </a:rPr>
              <a:t>2</a:t>
            </a:r>
            <a:endParaRPr lang="en-US" altLang="zh-CN" sz="8000" b="1" dirty="0">
              <a:solidFill>
                <a:schemeClr val="accent1">
                  <a:alpha val="90000"/>
                </a:schemeClr>
              </a:solidFill>
              <a:latin typeface="Calibri" panose="020F0502020204030204" pitchFamily="34" charset="0"/>
              <a:cs typeface="Calibri" panose="020F0502020204030204" pitchFamily="34" charset="0"/>
            </a:endParaRPr>
          </a:p>
        </p:txBody>
      </p:sp>
      <p:sp>
        <p:nvSpPr>
          <p:cNvPr id="27" name="PA_文本框 221"/>
          <p:cNvSpPr txBox="1"/>
          <p:nvPr>
            <p:custDataLst>
              <p:tags r:id="rId10"/>
            </p:custDataLst>
          </p:nvPr>
        </p:nvSpPr>
        <p:spPr>
          <a:xfrm>
            <a:off x="4571508" y="4586623"/>
            <a:ext cx="792087" cy="1322070"/>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r>
              <a:rPr lang="en-US" altLang="zh-CN" sz="8000" b="1" dirty="0">
                <a:solidFill>
                  <a:schemeClr val="accent1">
                    <a:alpha val="90000"/>
                  </a:schemeClr>
                </a:solidFill>
                <a:latin typeface="Calibri" panose="020F0502020204030204" pitchFamily="34" charset="0"/>
                <a:cs typeface="Calibri" panose="020F0502020204030204" pitchFamily="34" charset="0"/>
              </a:rPr>
              <a:t>3</a:t>
            </a:r>
            <a:endParaRPr lang="en-US" altLang="zh-CN" sz="8000" b="1" dirty="0">
              <a:solidFill>
                <a:schemeClr val="accent1">
                  <a:alpha val="90000"/>
                </a:schemeClr>
              </a:solidFill>
              <a:latin typeface="Calibri" panose="020F0502020204030204" pitchFamily="34" charset="0"/>
              <a:cs typeface="Calibri" panose="020F0502020204030204" pitchFamily="34" charset="0"/>
            </a:endParaRPr>
          </a:p>
        </p:txBody>
      </p:sp>
      <p:sp>
        <p:nvSpPr>
          <p:cNvPr id="28" name="PA_文本框 222"/>
          <p:cNvSpPr txBox="1"/>
          <p:nvPr>
            <p:custDataLst>
              <p:tags r:id="rId11"/>
            </p:custDataLst>
          </p:nvPr>
        </p:nvSpPr>
        <p:spPr>
          <a:xfrm>
            <a:off x="6843800" y="4678051"/>
            <a:ext cx="792087" cy="1322070"/>
          </a:xfrm>
          <a:prstGeom prst="rect">
            <a:avLst/>
          </a:prstGeom>
          <a:noFill/>
        </p:spPr>
        <p:txBody>
          <a:bodyPr wrap="square" rtlCol="0">
            <a:spAutoFit/>
          </a:bodyPr>
          <a:lstStyle/>
          <a:p>
            <a:r>
              <a:rPr lang="en-US" altLang="zh-CN" sz="8000" b="1" dirty="0">
                <a:solidFill>
                  <a:schemeClr val="accent1">
                    <a:alpha val="90000"/>
                  </a:schemeClr>
                </a:solidFill>
                <a:latin typeface="Calibri" panose="020F0502020204030204" pitchFamily="34" charset="0"/>
                <a:cs typeface="Calibri" panose="020F0502020204030204" pitchFamily="34" charset="0"/>
              </a:rPr>
              <a:t>4</a:t>
            </a:r>
            <a:endParaRPr lang="en-US" altLang="zh-CN" sz="8000" b="1" dirty="0">
              <a:solidFill>
                <a:schemeClr val="accent1">
                  <a:alpha val="90000"/>
                </a:schemeClr>
              </a:solidFill>
              <a:latin typeface="Calibri" panose="020F0502020204030204" pitchFamily="34" charset="0"/>
              <a:cs typeface="Calibri" panose="020F0502020204030204" pitchFamily="34" charset="0"/>
            </a:endParaRPr>
          </a:p>
        </p:txBody>
      </p:sp>
      <p:grpSp>
        <p:nvGrpSpPr>
          <p:cNvPr id="29" name="组合 28"/>
          <p:cNvGrpSpPr/>
          <p:nvPr/>
        </p:nvGrpSpPr>
        <p:grpSpPr>
          <a:xfrm>
            <a:off x="413385" y="4566285"/>
            <a:ext cx="3702050" cy="1582149"/>
            <a:chOff x="3943969" y="2412339"/>
            <a:chExt cx="2133782" cy="650084"/>
          </a:xfrm>
        </p:grpSpPr>
        <p:sp>
          <p:nvSpPr>
            <p:cNvPr id="30" name="文本框 29"/>
            <p:cNvSpPr txBox="1"/>
            <p:nvPr/>
          </p:nvSpPr>
          <p:spPr>
            <a:xfrm>
              <a:off x="3943970" y="2412339"/>
              <a:ext cx="2133781" cy="214471"/>
            </a:xfrm>
            <a:prstGeom prst="rect">
              <a:avLst/>
            </a:prstGeom>
            <a:noFill/>
          </p:spPr>
          <p:txBody>
            <a:bodyPr wrap="square" rtlCol="0">
              <a:spAutoFit/>
              <a:scene3d>
                <a:camera prst="orthographicFront"/>
                <a:lightRig rig="threePt" dir="t"/>
              </a:scene3d>
              <a:sp3d contourW="12700"/>
            </a:bodyPr>
            <a:lstStyle/>
            <a:p>
              <a:pPr algn="ctr"/>
              <a:r>
                <a:rPr sz="2800" b="1" dirty="0" smtClean="0">
                  <a:solidFill>
                    <a:srgbClr val="002060"/>
                  </a:solidFill>
                  <a:latin typeface="Century Gothic" panose="020B0502020202020204" pitchFamily="34" charset="0"/>
                </a:rPr>
                <a:t>Frustration?</a:t>
              </a:r>
              <a:endParaRPr sz="2800" b="1" dirty="0" smtClean="0">
                <a:solidFill>
                  <a:srgbClr val="002060"/>
                </a:solidFill>
                <a:latin typeface="Century Gothic" panose="020B0502020202020204" pitchFamily="34" charset="0"/>
              </a:endParaRPr>
            </a:p>
          </p:txBody>
        </p:sp>
        <p:sp>
          <p:nvSpPr>
            <p:cNvPr id="31" name="文本框 30"/>
            <p:cNvSpPr txBox="1"/>
            <p:nvPr/>
          </p:nvSpPr>
          <p:spPr>
            <a:xfrm>
              <a:off x="3943969" y="2636091"/>
              <a:ext cx="2133782" cy="426332"/>
            </a:xfrm>
            <a:prstGeom prst="rect">
              <a:avLst/>
            </a:prstGeom>
            <a:noFill/>
          </p:spPr>
          <p:txBody>
            <a:bodyPr wrap="square" rtlCol="0">
              <a:spAutoFit/>
              <a:scene3d>
                <a:camera prst="orthographicFront"/>
                <a:lightRig rig="threePt" dir="t"/>
              </a:scene3d>
              <a:sp3d contourW="12700"/>
            </a:bodyPr>
            <a:lstStyle/>
            <a:p>
              <a:pPr algn="l">
                <a:lnSpc>
                  <a:spcPct val="114000"/>
                </a:lnSpc>
              </a:pPr>
              <a:r>
                <a:rPr lang="en-US" altLang="zh-CN" b="1" dirty="0">
                  <a:solidFill>
                    <a:schemeClr val="tx1">
                      <a:lumMod val="65000"/>
                      <a:lumOff val="35000"/>
                    </a:schemeClr>
                  </a:solidFill>
                  <a:latin typeface="Century Gothic" panose="020B0502020202020204" pitchFamily="34" charset="0"/>
                  <a:ea typeface="+mj-ea"/>
                </a:rPr>
                <a:t>Frustration is the feeling arising when expectations or desired outcomes are not met. </a:t>
              </a:r>
              <a:endParaRPr lang="en-US" altLang="zh-CN" b="1" dirty="0">
                <a:solidFill>
                  <a:schemeClr val="tx1">
                    <a:lumMod val="65000"/>
                    <a:lumOff val="35000"/>
                  </a:schemeClr>
                </a:solidFill>
                <a:latin typeface="Century Gothic" panose="020B0502020202020204" pitchFamily="34" charset="0"/>
                <a:ea typeface="+mj-ea"/>
              </a:endParaRPr>
            </a:p>
          </p:txBody>
        </p:sp>
      </p:grpSp>
      <p:grpSp>
        <p:nvGrpSpPr>
          <p:cNvPr id="32" name="组合 31"/>
          <p:cNvGrpSpPr/>
          <p:nvPr/>
        </p:nvGrpSpPr>
        <p:grpSpPr>
          <a:xfrm>
            <a:off x="413385" y="1884680"/>
            <a:ext cx="3422015" cy="1478293"/>
            <a:chOff x="3943969" y="2310101"/>
            <a:chExt cx="2133782" cy="1478591"/>
          </a:xfrm>
        </p:grpSpPr>
        <p:sp>
          <p:nvSpPr>
            <p:cNvPr id="33" name="文本框 32"/>
            <p:cNvSpPr txBox="1"/>
            <p:nvPr/>
          </p:nvSpPr>
          <p:spPr>
            <a:xfrm>
              <a:off x="3943970" y="2310101"/>
              <a:ext cx="2133781" cy="522075"/>
            </a:xfrm>
            <a:prstGeom prst="rect">
              <a:avLst/>
            </a:prstGeom>
            <a:noFill/>
          </p:spPr>
          <p:txBody>
            <a:bodyPr wrap="square" rtlCol="0">
              <a:spAutoFit/>
              <a:scene3d>
                <a:camera prst="orthographicFront"/>
                <a:lightRig rig="threePt" dir="t"/>
              </a:scene3d>
              <a:sp3d contourW="12700"/>
            </a:bodyPr>
            <a:lstStyle/>
            <a:p>
              <a:pPr algn="ctr"/>
              <a:r>
                <a:rPr lang="zh-CN" altLang="en-US" sz="2800" b="1" dirty="0" smtClean="0">
                  <a:solidFill>
                    <a:srgbClr val="002060"/>
                  </a:solidFill>
                  <a:latin typeface="Century Gothic" panose="020B0502020202020204" pitchFamily="34" charset="0"/>
                </a:rPr>
                <a:t>Fear</a:t>
              </a:r>
              <a:r>
                <a:rPr lang="en-US" altLang="zh-CN" sz="2800" b="1" dirty="0" smtClean="0">
                  <a:solidFill>
                    <a:srgbClr val="002060"/>
                  </a:solidFill>
                  <a:latin typeface="Century Gothic" panose="020B0502020202020204" pitchFamily="34" charset="0"/>
                </a:rPr>
                <a:t>?</a:t>
              </a:r>
              <a:endParaRPr lang="en-US" altLang="zh-CN" sz="2800" b="1" dirty="0" smtClean="0">
                <a:solidFill>
                  <a:srgbClr val="002060"/>
                </a:solidFill>
                <a:latin typeface="Century Gothic" panose="020B0502020202020204" pitchFamily="34" charset="0"/>
              </a:endParaRPr>
            </a:p>
          </p:txBody>
        </p:sp>
        <p:sp>
          <p:nvSpPr>
            <p:cNvPr id="34" name="文本框 33"/>
            <p:cNvSpPr txBox="1"/>
            <p:nvPr/>
          </p:nvSpPr>
          <p:spPr>
            <a:xfrm>
              <a:off x="3943969" y="2750893"/>
              <a:ext cx="2133782" cy="1037799"/>
            </a:xfrm>
            <a:prstGeom prst="rect">
              <a:avLst/>
            </a:prstGeom>
            <a:noFill/>
          </p:spPr>
          <p:txBody>
            <a:bodyPr wrap="square" rtlCol="0">
              <a:spAutoFit/>
              <a:scene3d>
                <a:camera prst="orthographicFront"/>
                <a:lightRig rig="threePt" dir="t"/>
              </a:scene3d>
              <a:sp3d contourW="12700"/>
            </a:bodyPr>
            <a:lstStyle/>
            <a:p>
              <a:pPr algn="l">
                <a:lnSpc>
                  <a:spcPct val="114000"/>
                </a:lnSpc>
              </a:pPr>
              <a:r>
                <a:rPr lang="en-US" altLang="zh-CN" b="1" dirty="0">
                  <a:solidFill>
                    <a:schemeClr val="tx1">
                      <a:lumMod val="65000"/>
                      <a:lumOff val="35000"/>
                    </a:schemeClr>
                  </a:solidFill>
                  <a:latin typeface="Century Gothic" panose="020B0502020202020204" pitchFamily="34" charset="0"/>
                  <a:ea typeface="+mj-ea"/>
                </a:rPr>
                <a:t> The danger is threatening the comfort zone even the life.</a:t>
              </a:r>
              <a:endParaRPr lang="en-US" altLang="zh-CN" b="1" dirty="0">
                <a:solidFill>
                  <a:schemeClr val="tx1">
                    <a:lumMod val="65000"/>
                    <a:lumOff val="35000"/>
                  </a:schemeClr>
                </a:solidFill>
                <a:latin typeface="Century Gothic" panose="020B0502020202020204" pitchFamily="34" charset="0"/>
                <a:ea typeface="+mj-ea"/>
              </a:endParaRPr>
            </a:p>
          </p:txBody>
        </p:sp>
      </p:grpSp>
      <p:grpSp>
        <p:nvGrpSpPr>
          <p:cNvPr id="36" name="组合 35"/>
          <p:cNvGrpSpPr/>
          <p:nvPr/>
        </p:nvGrpSpPr>
        <p:grpSpPr>
          <a:xfrm>
            <a:off x="7940677" y="4372610"/>
            <a:ext cx="4040504" cy="1875075"/>
            <a:chOff x="3943970" y="2412339"/>
            <a:chExt cx="2289201" cy="1273718"/>
          </a:xfrm>
        </p:grpSpPr>
        <p:sp>
          <p:nvSpPr>
            <p:cNvPr id="37" name="文本框 36"/>
            <p:cNvSpPr txBox="1"/>
            <p:nvPr/>
          </p:nvSpPr>
          <p:spPr>
            <a:xfrm>
              <a:off x="3943970" y="2412339"/>
              <a:ext cx="2133781" cy="354568"/>
            </a:xfrm>
            <a:prstGeom prst="rect">
              <a:avLst/>
            </a:prstGeom>
            <a:noFill/>
          </p:spPr>
          <p:txBody>
            <a:bodyPr wrap="square" rtlCol="0">
              <a:spAutoFit/>
              <a:scene3d>
                <a:camera prst="orthographicFront"/>
                <a:lightRig rig="threePt" dir="t"/>
              </a:scene3d>
              <a:sp3d contourW="12700"/>
            </a:bodyPr>
            <a:lstStyle/>
            <a:p>
              <a:pPr algn="ctr"/>
              <a:r>
                <a:rPr lang="en-US" altLang="zh-CN" sz="2800" b="1" dirty="0" smtClean="0">
                  <a:solidFill>
                    <a:srgbClr val="002060"/>
                  </a:solidFill>
                  <a:latin typeface="Century Gothic" panose="020B0502020202020204" pitchFamily="34" charset="0"/>
                </a:rPr>
                <a:t>Struggle?</a:t>
              </a:r>
              <a:endParaRPr lang="en-US" altLang="zh-CN" sz="2800" b="1" dirty="0" smtClean="0">
                <a:solidFill>
                  <a:srgbClr val="002060"/>
                </a:solidFill>
                <a:latin typeface="Century Gothic" panose="020B0502020202020204" pitchFamily="34" charset="0"/>
              </a:endParaRPr>
            </a:p>
          </p:txBody>
        </p:sp>
        <p:sp>
          <p:nvSpPr>
            <p:cNvPr id="38" name="文本框 37"/>
            <p:cNvSpPr txBox="1"/>
            <p:nvPr/>
          </p:nvSpPr>
          <p:spPr>
            <a:xfrm>
              <a:off x="4099389" y="2766853"/>
              <a:ext cx="2133782" cy="919204"/>
            </a:xfrm>
            <a:prstGeom prst="rect">
              <a:avLst/>
            </a:prstGeom>
            <a:noFill/>
          </p:spPr>
          <p:txBody>
            <a:bodyPr wrap="square" rtlCol="0">
              <a:spAutoFit/>
              <a:scene3d>
                <a:camera prst="orthographicFront"/>
                <a:lightRig rig="threePt" dir="t"/>
              </a:scene3d>
              <a:sp3d contourW="12700"/>
            </a:bodyPr>
            <a:lstStyle/>
            <a:p>
              <a:pPr algn="l">
                <a:lnSpc>
                  <a:spcPct val="114000"/>
                </a:lnSpc>
              </a:pPr>
              <a:r>
                <a:rPr lang="en-US" altLang="zh-CN" b="1" dirty="0">
                  <a:solidFill>
                    <a:schemeClr val="tx1">
                      <a:lumMod val="65000"/>
                      <a:lumOff val="35000"/>
                    </a:schemeClr>
                  </a:solidFill>
                  <a:latin typeface="Century Gothic" panose="020B0502020202020204" pitchFamily="34" charset="0"/>
                  <a:ea typeface="+mj-ea"/>
                </a:rPr>
                <a:t>flee or adventure? </a:t>
              </a:r>
              <a:endParaRPr lang="en-US" altLang="zh-CN" b="1" dirty="0">
                <a:solidFill>
                  <a:schemeClr val="tx1">
                    <a:lumMod val="65000"/>
                    <a:lumOff val="35000"/>
                  </a:schemeClr>
                </a:solidFill>
                <a:latin typeface="Century Gothic" panose="020B0502020202020204" pitchFamily="34" charset="0"/>
                <a:ea typeface="+mj-ea"/>
              </a:endParaRPr>
            </a:p>
            <a:p>
              <a:pPr algn="l">
                <a:lnSpc>
                  <a:spcPct val="114000"/>
                </a:lnSpc>
              </a:pPr>
              <a:r>
                <a:rPr lang="en-US" altLang="zh-CN" b="1" dirty="0">
                  <a:solidFill>
                    <a:schemeClr val="tx1">
                      <a:lumMod val="65000"/>
                      <a:lumOff val="35000"/>
                    </a:schemeClr>
                  </a:solidFill>
                  <a:latin typeface="Century Gothic" panose="020B0502020202020204" pitchFamily="34" charset="0"/>
                  <a:ea typeface="+mj-ea"/>
                </a:rPr>
                <a:t>panic or stay calm?</a:t>
              </a:r>
              <a:endParaRPr lang="en-US" altLang="zh-CN" b="1" dirty="0">
                <a:solidFill>
                  <a:schemeClr val="tx1">
                    <a:lumMod val="65000"/>
                    <a:lumOff val="35000"/>
                  </a:schemeClr>
                </a:solidFill>
                <a:latin typeface="Century Gothic" panose="020B0502020202020204" pitchFamily="34" charset="0"/>
                <a:ea typeface="+mj-ea"/>
              </a:endParaRPr>
            </a:p>
            <a:p>
              <a:pPr algn="l">
                <a:lnSpc>
                  <a:spcPct val="114000"/>
                </a:lnSpc>
              </a:pPr>
              <a:r>
                <a:rPr lang="en-US" altLang="zh-CN" b="1" dirty="0">
                  <a:solidFill>
                    <a:schemeClr val="tx1">
                      <a:lumMod val="65000"/>
                      <a:lumOff val="35000"/>
                    </a:schemeClr>
                  </a:solidFill>
                  <a:latin typeface="Century Gothic" panose="020B0502020202020204" pitchFamily="34" charset="0"/>
                  <a:ea typeface="+mj-ea"/>
                </a:rPr>
                <a:t>being brave or coward?</a:t>
              </a:r>
              <a:endParaRPr lang="en-US" altLang="zh-CN" b="1" dirty="0">
                <a:solidFill>
                  <a:schemeClr val="tx1">
                    <a:lumMod val="65000"/>
                    <a:lumOff val="35000"/>
                  </a:schemeClr>
                </a:solidFill>
                <a:latin typeface="Century Gothic" panose="020B0502020202020204" pitchFamily="34" charset="0"/>
                <a:ea typeface="+mj-ea"/>
              </a:endParaRPr>
            </a:p>
            <a:p>
              <a:pPr algn="l">
                <a:lnSpc>
                  <a:spcPct val="114000"/>
                </a:lnSpc>
              </a:pPr>
              <a:r>
                <a:rPr lang="en-US" altLang="zh-CN" b="1" dirty="0">
                  <a:solidFill>
                    <a:schemeClr val="tx1">
                      <a:lumMod val="65000"/>
                      <a:lumOff val="35000"/>
                    </a:schemeClr>
                  </a:solidFill>
                  <a:latin typeface="Century Gothic" panose="020B0502020202020204" pitchFamily="34" charset="0"/>
                  <a:ea typeface="+mj-ea"/>
                </a:rPr>
                <a:t>self-rescue or rescue others? </a:t>
              </a:r>
              <a:endParaRPr lang="en-US" altLang="zh-CN" b="1" dirty="0">
                <a:solidFill>
                  <a:schemeClr val="tx1">
                    <a:lumMod val="65000"/>
                    <a:lumOff val="35000"/>
                  </a:schemeClr>
                </a:solidFill>
                <a:latin typeface="Century Gothic" panose="020B0502020202020204" pitchFamily="34" charset="0"/>
                <a:ea typeface="+mj-ea"/>
              </a:endParaRPr>
            </a:p>
          </p:txBody>
        </p:sp>
      </p:grpSp>
      <p:grpSp>
        <p:nvGrpSpPr>
          <p:cNvPr id="39" name="组合 38"/>
          <p:cNvGrpSpPr/>
          <p:nvPr/>
        </p:nvGrpSpPr>
        <p:grpSpPr>
          <a:xfrm>
            <a:off x="8114030" y="1864995"/>
            <a:ext cx="3780790" cy="1632013"/>
            <a:chOff x="3943970" y="2380589"/>
            <a:chExt cx="2245328" cy="1632113"/>
          </a:xfrm>
        </p:grpSpPr>
        <p:sp>
          <p:nvSpPr>
            <p:cNvPr id="40" name="文本框 39"/>
            <p:cNvSpPr txBox="1"/>
            <p:nvPr/>
          </p:nvSpPr>
          <p:spPr>
            <a:xfrm>
              <a:off x="3943970" y="2380589"/>
              <a:ext cx="2133781" cy="522002"/>
            </a:xfrm>
            <a:prstGeom prst="rect">
              <a:avLst/>
            </a:prstGeom>
            <a:noFill/>
          </p:spPr>
          <p:txBody>
            <a:bodyPr wrap="square" rtlCol="0">
              <a:spAutoFit/>
              <a:scene3d>
                <a:camera prst="orthographicFront"/>
                <a:lightRig rig="threePt" dir="t"/>
              </a:scene3d>
              <a:sp3d contourW="12700"/>
            </a:bodyPr>
            <a:lstStyle/>
            <a:p>
              <a:pPr algn="ctr"/>
              <a:r>
                <a:rPr lang="zh-CN" altLang="en-US" sz="2800" b="1" dirty="0" smtClean="0">
                  <a:solidFill>
                    <a:srgbClr val="002060"/>
                  </a:solidFill>
                  <a:latin typeface="Century Gothic" panose="020B0502020202020204" pitchFamily="34" charset="0"/>
                </a:rPr>
                <a:t>Helplessness?</a:t>
              </a:r>
              <a:endParaRPr lang="zh-CN" altLang="en-US" sz="2800" b="1" dirty="0" smtClean="0">
                <a:solidFill>
                  <a:srgbClr val="002060"/>
                </a:solidFill>
                <a:latin typeface="Century Gothic" panose="020B0502020202020204" pitchFamily="34" charset="0"/>
              </a:endParaRPr>
            </a:p>
          </p:txBody>
        </p:sp>
        <p:sp>
          <p:nvSpPr>
            <p:cNvPr id="41" name="文本框 40"/>
            <p:cNvSpPr txBox="1"/>
            <p:nvPr/>
          </p:nvSpPr>
          <p:spPr>
            <a:xfrm>
              <a:off x="4055516" y="2975048"/>
              <a:ext cx="2133782" cy="1037654"/>
            </a:xfrm>
            <a:prstGeom prst="rect">
              <a:avLst/>
            </a:prstGeom>
            <a:noFill/>
          </p:spPr>
          <p:txBody>
            <a:bodyPr wrap="square" rtlCol="0">
              <a:spAutoFit/>
              <a:scene3d>
                <a:camera prst="orthographicFront"/>
                <a:lightRig rig="threePt" dir="t"/>
              </a:scene3d>
              <a:sp3d contourW="12700"/>
            </a:bodyPr>
            <a:lstStyle/>
            <a:p>
              <a:pPr algn="l">
                <a:lnSpc>
                  <a:spcPct val="114000"/>
                </a:lnSpc>
              </a:pPr>
              <a:r>
                <a:rPr lang="en-US" altLang="zh-CN" b="1" dirty="0">
                  <a:solidFill>
                    <a:schemeClr val="tx1">
                      <a:lumMod val="65000"/>
                      <a:lumOff val="35000"/>
                    </a:schemeClr>
                  </a:solidFill>
                  <a:latin typeface="Century Gothic" panose="020B0502020202020204" pitchFamily="34" charset="0"/>
                  <a:ea typeface="+mj-ea"/>
                </a:rPr>
                <a:t>This is a sign overwhelmed by the situation. The next step would be despair. </a:t>
              </a:r>
              <a:endParaRPr lang="en-US" altLang="zh-CN" b="1" dirty="0">
                <a:solidFill>
                  <a:schemeClr val="tx1">
                    <a:lumMod val="65000"/>
                    <a:lumOff val="35000"/>
                  </a:schemeClr>
                </a:solidFill>
                <a:latin typeface="Century Gothic" panose="020B0502020202020204" pitchFamily="34" charset="0"/>
                <a:ea typeface="+mj-ea"/>
              </a:endParaRPr>
            </a:p>
          </p:txBody>
        </p:sp>
      </p:grpSp>
      <p:sp>
        <p:nvSpPr>
          <p:cNvPr id="52" name="文本框 51"/>
          <p:cNvSpPr txBox="1"/>
          <p:nvPr/>
        </p:nvSpPr>
        <p:spPr>
          <a:xfrm>
            <a:off x="287682" y="58341"/>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01</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pic>
        <p:nvPicPr>
          <p:cNvPr id="3" name="图片 2"/>
          <p:cNvPicPr>
            <a:picLocks noChangeAspect="1"/>
          </p:cNvPicPr>
          <p:nvPr/>
        </p:nvPicPr>
        <p:blipFill>
          <a:blip r:embed="rId12"/>
          <a:stretch>
            <a:fillRect/>
          </a:stretch>
        </p:blipFill>
        <p:spPr>
          <a:xfrm>
            <a:off x="1859915" y="774065"/>
            <a:ext cx="600075" cy="781050"/>
          </a:xfrm>
          <a:prstGeom prst="rect">
            <a:avLst/>
          </a:prstGeom>
        </p:spPr>
      </p:pic>
      <p:sp>
        <p:nvSpPr>
          <p:cNvPr id="44" name="文本框 43"/>
          <p:cNvSpPr txBox="1"/>
          <p:nvPr/>
        </p:nvSpPr>
        <p:spPr>
          <a:xfrm>
            <a:off x="2582545" y="774065"/>
            <a:ext cx="8053070" cy="583565"/>
          </a:xfrm>
          <a:prstGeom prst="rect">
            <a:avLst/>
          </a:prstGeom>
          <a:noFill/>
        </p:spPr>
        <p:txBody>
          <a:bodyPr wrap="square" rtlCol="0" anchor="t">
            <a:spAutoFit/>
          </a:bodyPr>
          <a:p>
            <a:r>
              <a:rPr lang="zh-CN" altLang="en-US" sz="3200" b="1"/>
              <a:t> </a:t>
            </a:r>
            <a:r>
              <a:rPr lang="en-US" altLang="zh-CN" sz="3200" b="1"/>
              <a:t>How</a:t>
            </a:r>
            <a:r>
              <a:rPr sz="3200" b="1"/>
              <a:t> do you feel </a:t>
            </a:r>
            <a:r>
              <a:rPr lang="en-US" sz="3200" b="1"/>
              <a:t> </a:t>
            </a:r>
            <a:r>
              <a:rPr sz="3200" b="1"/>
              <a:t>in danger?</a:t>
            </a:r>
            <a:endParaRPr lang="en-US" altLang="zh-CN" sz="3200" b="1"/>
          </a:p>
        </p:txBody>
      </p:sp>
      <p:sp>
        <p:nvSpPr>
          <p:cNvPr id="5" name="文本框 4"/>
          <p:cNvSpPr txBox="1"/>
          <p:nvPr/>
        </p:nvSpPr>
        <p:spPr>
          <a:xfrm>
            <a:off x="1026795" y="20320"/>
            <a:ext cx="1516380" cy="521970"/>
          </a:xfrm>
          <a:prstGeom prst="rect">
            <a:avLst/>
          </a:prstGeom>
          <a:noFill/>
        </p:spPr>
        <p:txBody>
          <a:bodyPr wrap="none" rtlCol="0" anchor="t">
            <a:spAutoFit/>
          </a:bodyPr>
          <a:p>
            <a:r>
              <a:rPr lang="en-US" altLang="zh-CN" sz="2800" b="1" dirty="0">
                <a:solidFill>
                  <a:schemeClr val="bg1"/>
                </a:solidFill>
                <a:latin typeface="+mn-ea"/>
                <a:sym typeface="+mn-ea"/>
              </a:rPr>
              <a:t>Lead-in</a:t>
            </a:r>
            <a:endParaRPr lang="en-US" altLang="zh-CN" sz="2800" b="1" dirty="0">
              <a:solidFill>
                <a:schemeClr val="bg1"/>
              </a:solidFill>
              <a:latin typeface="+mn-ea"/>
              <a:sym typeface="+mn-ea"/>
            </a:endParaRPr>
          </a:p>
        </p:txBody>
      </p:sp>
      <p:pic>
        <p:nvPicPr>
          <p:cNvPr id="9" name="图片 8"/>
          <p:cNvPicPr>
            <a:picLocks noChangeAspect="1"/>
          </p:cNvPicPr>
          <p:nvPr/>
        </p:nvPicPr>
        <p:blipFill>
          <a:blip r:embed="rId13"/>
          <a:srcRect l="4482" t="27372" r="4482" b="34848"/>
          <a:stretch>
            <a:fillRect/>
          </a:stretch>
        </p:blipFill>
        <p:spPr>
          <a:xfrm rot="18840000">
            <a:off x="5213350" y="3669665"/>
            <a:ext cx="1813560" cy="1116330"/>
          </a:xfrm>
          <a:prstGeom prst="rect">
            <a:avLst/>
          </a:prstGeom>
        </p:spPr>
      </p:pic>
      <p:grpSp>
        <p:nvGrpSpPr>
          <p:cNvPr id="14" name="组合 13"/>
          <p:cNvGrpSpPr/>
          <p:nvPr/>
        </p:nvGrpSpPr>
        <p:grpSpPr>
          <a:xfrm>
            <a:off x="7787005" y="79375"/>
            <a:ext cx="4065270" cy="386080"/>
            <a:chOff x="5227412" y="918694"/>
            <a:chExt cx="1724932" cy="386080"/>
          </a:xfrm>
        </p:grpSpPr>
        <p:sp>
          <p:nvSpPr>
            <p:cNvPr id="15" name="矩形 14"/>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6" name="直接连接符 15"/>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17" name="直接连接符 1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Tree>
    <p:custDataLst>
      <p:tags r:id="rId14"/>
    </p:custDataLst>
  </p:cSld>
  <p:clrMapOvr>
    <a:masterClrMapping/>
  </p:clrMapOvr>
  <p:transition spd="slow">
    <p:wip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8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13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21" presetClass="entr" presetSubtype="1" fill="hold" grpId="0" nodeType="withEffect">
                                      <p:stCondLst>
                                        <p:cond delay="1900"/>
                                      </p:stCondLst>
                                      <p:childTnLst>
                                        <p:set>
                                          <p:cBhvr>
                                            <p:cTn id="18" dur="1" fill="hold">
                                              <p:stCondLst>
                                                <p:cond delay="0"/>
                                              </p:stCondLst>
                                            </p:cTn>
                                            <p:tgtEl>
                                              <p:spTgt spid="20"/>
                                            </p:tgtEl>
                                            <p:attrNameLst>
                                              <p:attrName>style.visibility</p:attrName>
                                            </p:attrNameLst>
                                          </p:cBhvr>
                                          <p:to>
                                            <p:strVal val="visible"/>
                                          </p:to>
                                        </p:set>
                                        <p:animEffect transition="in" filter="wheel(1)">
                                          <p:cBhvr>
                                            <p:cTn id="19" dur="1500"/>
                                            <p:tgtEl>
                                              <p:spTgt spid="20"/>
                                            </p:tgtEl>
                                          </p:cBhvr>
                                        </p:animEffect>
                                      </p:childTnLst>
                                    </p:cTn>
                                  </p:par>
                                  <p:par>
                                    <p:cTn id="20" presetID="21" presetClass="entr" presetSubtype="1" fill="hold" grpId="0" nodeType="withEffect">
                                      <p:stCondLst>
                                        <p:cond delay="3400"/>
                                      </p:stCondLst>
                                      <p:childTnLst>
                                        <p:set>
                                          <p:cBhvr>
                                            <p:cTn id="21" dur="1" fill="hold">
                                              <p:stCondLst>
                                                <p:cond delay="0"/>
                                              </p:stCondLst>
                                            </p:cTn>
                                            <p:tgtEl>
                                              <p:spTgt spid="19"/>
                                            </p:tgtEl>
                                            <p:attrNameLst>
                                              <p:attrName>style.visibility</p:attrName>
                                            </p:attrNameLst>
                                          </p:cBhvr>
                                          <p:to>
                                            <p:strVal val="visible"/>
                                          </p:to>
                                        </p:set>
                                        <p:animEffect transition="in" filter="wheel(1)">
                                          <p:cBhvr>
                                            <p:cTn id="22" dur="1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9" accel="20000" fill="hold" grpId="0" nodeType="clickEffect" p14:presetBounceEnd="60000">
                                      <p:stCondLst>
                                        <p:cond delay="4800"/>
                                      </p:stCondLst>
                                      <p:childTnLst>
                                        <p:set>
                                          <p:cBhvr>
                                            <p:cTn id="26" dur="1" fill="hold">
                                              <p:stCondLst>
                                                <p:cond delay="0"/>
                                              </p:stCondLst>
                                            </p:cTn>
                                            <p:tgtEl>
                                              <p:spTgt spid="25"/>
                                            </p:tgtEl>
                                            <p:attrNameLst>
                                              <p:attrName>style.visibility</p:attrName>
                                            </p:attrNameLst>
                                          </p:cBhvr>
                                          <p:to>
                                            <p:strVal val="visible"/>
                                          </p:to>
                                        </p:set>
                                        <p:anim calcmode="lin" valueType="num" p14:bounceEnd="60000">
                                          <p:cBhvr additive="base">
                                            <p:cTn id="27" dur="500" fill="hold"/>
                                            <p:tgtEl>
                                              <p:spTgt spid="25"/>
                                            </p:tgtEl>
                                            <p:attrNameLst>
                                              <p:attrName>ppt_x</p:attrName>
                                            </p:attrNameLst>
                                          </p:cBhvr>
                                          <p:tavLst>
                                            <p:tav tm="0">
                                              <p:val>
                                                <p:strVal val="0-#ppt_w/2"/>
                                              </p:val>
                                            </p:tav>
                                            <p:tav tm="100000">
                                              <p:val>
                                                <p:strVal val="#ppt_x"/>
                                              </p:val>
                                            </p:tav>
                                          </p:tavLst>
                                        </p:anim>
                                        <p:anim calcmode="lin" valueType="num" p14:bounceEnd="60000">
                                          <p:cBhvr additive="base">
                                            <p:cTn id="28" dur="500" fill="hold"/>
                                            <p:tgtEl>
                                              <p:spTgt spid="25"/>
                                            </p:tgtEl>
                                            <p:attrNameLst>
                                              <p:attrName>ppt_y</p:attrName>
                                            </p:attrNameLst>
                                          </p:cBhvr>
                                          <p:tavLst>
                                            <p:tav tm="0">
                                              <p:val>
                                                <p:strVal val="0-#ppt_h/2"/>
                                              </p:val>
                                            </p:tav>
                                            <p:tav tm="100000">
                                              <p:val>
                                                <p:strVal val="#ppt_y"/>
                                              </p:val>
                                            </p:tav>
                                          </p:tavLst>
                                        </p:anim>
                                      </p:childTnLst>
                                    </p:cTn>
                                  </p:par>
                                  <p:par>
                                    <p:cTn id="29" presetID="53" presetClass="entr" presetSubtype="16" fill="hold" nodeType="withEffect">
                                      <p:stCondLst>
                                        <p:cond delay="7250"/>
                                      </p:stCondLst>
                                      <p:childTnLst>
                                        <p:set>
                                          <p:cBhvr>
                                            <p:cTn id="30" dur="1" fill="hold">
                                              <p:stCondLst>
                                                <p:cond delay="0"/>
                                              </p:stCondLst>
                                            </p:cTn>
                                            <p:tgtEl>
                                              <p:spTgt spid="32"/>
                                            </p:tgtEl>
                                            <p:attrNameLst>
                                              <p:attrName>style.visibility</p:attrName>
                                            </p:attrNameLst>
                                          </p:cBhvr>
                                          <p:to>
                                            <p:strVal val="visible"/>
                                          </p:to>
                                        </p:set>
                                        <p:anim calcmode="lin" valueType="num">
                                          <p:cBhvr>
                                            <p:cTn id="31" dur="1000" fill="hold"/>
                                            <p:tgtEl>
                                              <p:spTgt spid="32"/>
                                            </p:tgtEl>
                                            <p:attrNameLst>
                                              <p:attrName>ppt_w</p:attrName>
                                            </p:attrNameLst>
                                          </p:cBhvr>
                                          <p:tavLst>
                                            <p:tav tm="0">
                                              <p:val>
                                                <p:fltVal val="0"/>
                                              </p:val>
                                            </p:tav>
                                            <p:tav tm="100000">
                                              <p:val>
                                                <p:strVal val="#ppt_w"/>
                                              </p:val>
                                            </p:tav>
                                          </p:tavLst>
                                        </p:anim>
                                        <p:anim calcmode="lin" valueType="num">
                                          <p:cBhvr>
                                            <p:cTn id="32" dur="1000" fill="hold"/>
                                            <p:tgtEl>
                                              <p:spTgt spid="32"/>
                                            </p:tgtEl>
                                            <p:attrNameLst>
                                              <p:attrName>ppt_h</p:attrName>
                                            </p:attrNameLst>
                                          </p:cBhvr>
                                          <p:tavLst>
                                            <p:tav tm="0">
                                              <p:val>
                                                <p:fltVal val="0"/>
                                              </p:val>
                                            </p:tav>
                                            <p:tav tm="100000">
                                              <p:val>
                                                <p:strVal val="#ppt_h"/>
                                              </p:val>
                                            </p:tav>
                                          </p:tavLst>
                                        </p:anim>
                                        <p:animEffect transition="in" filter="fade">
                                          <p:cBhvr>
                                            <p:cTn id="33" dur="10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3" accel="20000" fill="hold" grpId="0" nodeType="clickEffect" p14:presetBounceEnd="60000">
                                      <p:stCondLst>
                                        <p:cond delay="5300"/>
                                      </p:stCondLst>
                                      <p:childTnLst>
                                        <p:set>
                                          <p:cBhvr>
                                            <p:cTn id="37" dur="1" fill="hold">
                                              <p:stCondLst>
                                                <p:cond delay="0"/>
                                              </p:stCondLst>
                                            </p:cTn>
                                            <p:tgtEl>
                                              <p:spTgt spid="26"/>
                                            </p:tgtEl>
                                            <p:attrNameLst>
                                              <p:attrName>style.visibility</p:attrName>
                                            </p:attrNameLst>
                                          </p:cBhvr>
                                          <p:to>
                                            <p:strVal val="visible"/>
                                          </p:to>
                                        </p:set>
                                        <p:anim calcmode="lin" valueType="num" p14:bounceEnd="60000">
                                          <p:cBhvr additive="base">
                                            <p:cTn id="38" dur="500" fill="hold"/>
                                            <p:tgtEl>
                                              <p:spTgt spid="26"/>
                                            </p:tgtEl>
                                            <p:attrNameLst>
                                              <p:attrName>ppt_x</p:attrName>
                                            </p:attrNameLst>
                                          </p:cBhvr>
                                          <p:tavLst>
                                            <p:tav tm="0">
                                              <p:val>
                                                <p:strVal val="1+#ppt_w/2"/>
                                              </p:val>
                                            </p:tav>
                                            <p:tav tm="100000">
                                              <p:val>
                                                <p:strVal val="#ppt_x"/>
                                              </p:val>
                                            </p:tav>
                                          </p:tavLst>
                                        </p:anim>
                                        <p:anim calcmode="lin" valueType="num" p14:bounceEnd="60000">
                                          <p:cBhvr additive="base">
                                            <p:cTn id="39" dur="500" fill="hold"/>
                                            <p:tgtEl>
                                              <p:spTgt spid="26"/>
                                            </p:tgtEl>
                                            <p:attrNameLst>
                                              <p:attrName>ppt_y</p:attrName>
                                            </p:attrNameLst>
                                          </p:cBhvr>
                                          <p:tavLst>
                                            <p:tav tm="0">
                                              <p:val>
                                                <p:strVal val="0-#ppt_h/2"/>
                                              </p:val>
                                            </p:tav>
                                            <p:tav tm="100000">
                                              <p:val>
                                                <p:strVal val="#ppt_y"/>
                                              </p:val>
                                            </p:tav>
                                          </p:tavLst>
                                        </p:anim>
                                      </p:childTnLst>
                                    </p:cTn>
                                  </p:par>
                                  <p:par>
                                    <p:cTn id="40" presetID="53" presetClass="entr" presetSubtype="16" fill="hold" nodeType="withEffect">
                                      <p:stCondLst>
                                        <p:cond delay="7250"/>
                                      </p:stCondLst>
                                      <p:childTnLst>
                                        <p:set>
                                          <p:cBhvr>
                                            <p:cTn id="41" dur="1" fill="hold">
                                              <p:stCondLst>
                                                <p:cond delay="0"/>
                                              </p:stCondLst>
                                            </p:cTn>
                                            <p:tgtEl>
                                              <p:spTgt spid="39"/>
                                            </p:tgtEl>
                                            <p:attrNameLst>
                                              <p:attrName>style.visibility</p:attrName>
                                            </p:attrNameLst>
                                          </p:cBhvr>
                                          <p:to>
                                            <p:strVal val="visible"/>
                                          </p:to>
                                        </p:set>
                                        <p:anim calcmode="lin" valueType="num">
                                          <p:cBhvr>
                                            <p:cTn id="42" dur="1000" fill="hold"/>
                                            <p:tgtEl>
                                              <p:spTgt spid="39"/>
                                            </p:tgtEl>
                                            <p:attrNameLst>
                                              <p:attrName>ppt_w</p:attrName>
                                            </p:attrNameLst>
                                          </p:cBhvr>
                                          <p:tavLst>
                                            <p:tav tm="0">
                                              <p:val>
                                                <p:fltVal val="0"/>
                                              </p:val>
                                            </p:tav>
                                            <p:tav tm="100000">
                                              <p:val>
                                                <p:strVal val="#ppt_w"/>
                                              </p:val>
                                            </p:tav>
                                          </p:tavLst>
                                        </p:anim>
                                        <p:anim calcmode="lin" valueType="num">
                                          <p:cBhvr>
                                            <p:cTn id="43" dur="1000" fill="hold"/>
                                            <p:tgtEl>
                                              <p:spTgt spid="39"/>
                                            </p:tgtEl>
                                            <p:attrNameLst>
                                              <p:attrName>ppt_h</p:attrName>
                                            </p:attrNameLst>
                                          </p:cBhvr>
                                          <p:tavLst>
                                            <p:tav tm="0">
                                              <p:val>
                                                <p:fltVal val="0"/>
                                              </p:val>
                                            </p:tav>
                                            <p:tav tm="100000">
                                              <p:val>
                                                <p:strVal val="#ppt_h"/>
                                              </p:val>
                                            </p:tav>
                                          </p:tavLst>
                                        </p:anim>
                                        <p:animEffect transition="in" filter="fade">
                                          <p:cBhvr>
                                            <p:cTn id="44" dur="10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12" accel="20000" fill="hold" grpId="0" nodeType="clickEffect" p14:presetBounceEnd="60000">
                                      <p:stCondLst>
                                        <p:cond delay="5700"/>
                                      </p:stCondLst>
                                      <p:childTnLst>
                                        <p:set>
                                          <p:cBhvr>
                                            <p:cTn id="48" dur="1" fill="hold">
                                              <p:stCondLst>
                                                <p:cond delay="0"/>
                                              </p:stCondLst>
                                            </p:cTn>
                                            <p:tgtEl>
                                              <p:spTgt spid="27"/>
                                            </p:tgtEl>
                                            <p:attrNameLst>
                                              <p:attrName>style.visibility</p:attrName>
                                            </p:attrNameLst>
                                          </p:cBhvr>
                                          <p:to>
                                            <p:strVal val="visible"/>
                                          </p:to>
                                        </p:set>
                                        <p:anim calcmode="lin" valueType="num" p14:bounceEnd="60000">
                                          <p:cBhvr additive="base">
                                            <p:cTn id="49" dur="500" fill="hold"/>
                                            <p:tgtEl>
                                              <p:spTgt spid="27"/>
                                            </p:tgtEl>
                                            <p:attrNameLst>
                                              <p:attrName>ppt_x</p:attrName>
                                            </p:attrNameLst>
                                          </p:cBhvr>
                                          <p:tavLst>
                                            <p:tav tm="0">
                                              <p:val>
                                                <p:strVal val="0-#ppt_w/2"/>
                                              </p:val>
                                            </p:tav>
                                            <p:tav tm="100000">
                                              <p:val>
                                                <p:strVal val="#ppt_x"/>
                                              </p:val>
                                            </p:tav>
                                          </p:tavLst>
                                        </p:anim>
                                        <p:anim calcmode="lin" valueType="num" p14:bounceEnd="60000">
                                          <p:cBhvr additive="base">
                                            <p:cTn id="50" dur="500" fill="hold"/>
                                            <p:tgtEl>
                                              <p:spTgt spid="27"/>
                                            </p:tgtEl>
                                            <p:attrNameLst>
                                              <p:attrName>ppt_y</p:attrName>
                                            </p:attrNameLst>
                                          </p:cBhvr>
                                          <p:tavLst>
                                            <p:tav tm="0">
                                              <p:val>
                                                <p:strVal val="1+#ppt_h/2"/>
                                              </p:val>
                                            </p:tav>
                                            <p:tav tm="100000">
                                              <p:val>
                                                <p:strVal val="#ppt_y"/>
                                              </p:val>
                                            </p:tav>
                                          </p:tavLst>
                                        </p:anim>
                                      </p:childTnLst>
                                    </p:cTn>
                                  </p:par>
                                  <p:par>
                                    <p:cTn id="51" presetID="53" presetClass="entr" presetSubtype="16" fill="hold" nodeType="withEffect">
                                      <p:stCondLst>
                                        <p:cond delay="725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000" fill="hold"/>
                                            <p:tgtEl>
                                              <p:spTgt spid="29"/>
                                            </p:tgtEl>
                                            <p:attrNameLst>
                                              <p:attrName>ppt_w</p:attrName>
                                            </p:attrNameLst>
                                          </p:cBhvr>
                                          <p:tavLst>
                                            <p:tav tm="0">
                                              <p:val>
                                                <p:fltVal val="0"/>
                                              </p:val>
                                            </p:tav>
                                            <p:tav tm="100000">
                                              <p:val>
                                                <p:strVal val="#ppt_w"/>
                                              </p:val>
                                            </p:tav>
                                          </p:tavLst>
                                        </p:anim>
                                        <p:anim calcmode="lin" valueType="num">
                                          <p:cBhvr>
                                            <p:cTn id="54" dur="1000" fill="hold"/>
                                            <p:tgtEl>
                                              <p:spTgt spid="29"/>
                                            </p:tgtEl>
                                            <p:attrNameLst>
                                              <p:attrName>ppt_h</p:attrName>
                                            </p:attrNameLst>
                                          </p:cBhvr>
                                          <p:tavLst>
                                            <p:tav tm="0">
                                              <p:val>
                                                <p:fltVal val="0"/>
                                              </p:val>
                                            </p:tav>
                                            <p:tav tm="100000">
                                              <p:val>
                                                <p:strVal val="#ppt_h"/>
                                              </p:val>
                                            </p:tav>
                                          </p:tavLst>
                                        </p:anim>
                                        <p:animEffect transition="in" filter="fade">
                                          <p:cBhvr>
                                            <p:cTn id="55" dur="10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6" accel="20000" fill="hold" grpId="0" nodeType="clickEffect" p14:presetBounceEnd="60000">
                                      <p:stCondLst>
                                        <p:cond delay="6100"/>
                                      </p:stCondLst>
                                      <p:childTnLst>
                                        <p:set>
                                          <p:cBhvr>
                                            <p:cTn id="59" dur="1" fill="hold">
                                              <p:stCondLst>
                                                <p:cond delay="0"/>
                                              </p:stCondLst>
                                            </p:cTn>
                                            <p:tgtEl>
                                              <p:spTgt spid="28"/>
                                            </p:tgtEl>
                                            <p:attrNameLst>
                                              <p:attrName>style.visibility</p:attrName>
                                            </p:attrNameLst>
                                          </p:cBhvr>
                                          <p:to>
                                            <p:strVal val="visible"/>
                                          </p:to>
                                        </p:set>
                                        <p:anim calcmode="lin" valueType="num" p14:bounceEnd="60000">
                                          <p:cBhvr additive="base">
                                            <p:cTn id="60" dur="500" fill="hold"/>
                                            <p:tgtEl>
                                              <p:spTgt spid="28"/>
                                            </p:tgtEl>
                                            <p:attrNameLst>
                                              <p:attrName>ppt_x</p:attrName>
                                            </p:attrNameLst>
                                          </p:cBhvr>
                                          <p:tavLst>
                                            <p:tav tm="0">
                                              <p:val>
                                                <p:strVal val="1+#ppt_w/2"/>
                                              </p:val>
                                            </p:tav>
                                            <p:tav tm="100000">
                                              <p:val>
                                                <p:strVal val="#ppt_x"/>
                                              </p:val>
                                            </p:tav>
                                          </p:tavLst>
                                        </p:anim>
                                        <p:anim calcmode="lin" valueType="num" p14:bounceEnd="60000">
                                          <p:cBhvr additive="base">
                                            <p:cTn id="61" dur="500" fill="hold"/>
                                            <p:tgtEl>
                                              <p:spTgt spid="28"/>
                                            </p:tgtEl>
                                            <p:attrNameLst>
                                              <p:attrName>ppt_y</p:attrName>
                                            </p:attrNameLst>
                                          </p:cBhvr>
                                          <p:tavLst>
                                            <p:tav tm="0">
                                              <p:val>
                                                <p:strVal val="1+#ppt_h/2"/>
                                              </p:val>
                                            </p:tav>
                                            <p:tav tm="100000">
                                              <p:val>
                                                <p:strVal val="#ppt_y"/>
                                              </p:val>
                                            </p:tav>
                                          </p:tavLst>
                                        </p:anim>
                                      </p:childTnLst>
                                    </p:cTn>
                                  </p:par>
                                  <p:par>
                                    <p:cTn id="62" presetID="1" presetClass="exit" presetSubtype="0" fill="hold" grpId="1" nodeType="withEffect">
                                      <p:stCondLst>
                                        <p:cond delay="6600"/>
                                      </p:stCondLst>
                                      <p:childTnLst>
                                        <p:set>
                                          <p:cBhvr>
                                            <p:cTn id="63" dur="1" fill="hold">
                                              <p:stCondLst>
                                                <p:cond delay="0"/>
                                              </p:stCondLst>
                                            </p:cTn>
                                            <p:tgtEl>
                                              <p:spTgt spid="23"/>
                                            </p:tgtEl>
                                            <p:attrNameLst>
                                              <p:attrName>style.visibility</p:attrName>
                                            </p:attrNameLst>
                                          </p:cBhvr>
                                          <p:to>
                                            <p:strVal val="hidden"/>
                                          </p:to>
                                        </p:set>
                                      </p:childTnLst>
                                    </p:cTn>
                                  </p:par>
                                  <p:par>
                                    <p:cTn id="64" presetID="1" presetClass="exit" presetSubtype="0" fill="hold" grpId="1" nodeType="withEffect">
                                      <p:stCondLst>
                                        <p:cond delay="6600"/>
                                      </p:stCondLst>
                                      <p:childTnLst>
                                        <p:set>
                                          <p:cBhvr>
                                            <p:cTn id="65" dur="1" fill="hold">
                                              <p:stCondLst>
                                                <p:cond delay="0"/>
                                              </p:stCondLst>
                                            </p:cTn>
                                            <p:tgtEl>
                                              <p:spTgt spid="24"/>
                                            </p:tgtEl>
                                            <p:attrNameLst>
                                              <p:attrName>style.visibility</p:attrName>
                                            </p:attrNameLst>
                                          </p:cBhvr>
                                          <p:to>
                                            <p:strVal val="hidden"/>
                                          </p:to>
                                        </p:set>
                                      </p:childTnLst>
                                    </p:cTn>
                                  </p:par>
                                  <p:par>
                                    <p:cTn id="66" presetID="0" presetClass="entr" presetSubtype="0" repeatCount="2000" fill="hold" grpId="1" nodeType="withEffect">
                                      <p:stCondLst>
                                        <p:cond delay="6700"/>
                                      </p:stCondLst>
                                      <p:childTnLst>
                                        <p:animMotion origin="layout" path="M 0.1276 -0.04491 L 0.1276 -0.04514 C 0.09583 -0.10116 0.01276 -0.04375 -0.05794 0.08287 C -0.12878 0.20949 -0.16029 0.35764 -0.12865 0.41366 C -0.09687 0.46968 -0.0138 0.41227 0.0569 0.28565 C 0.12773 0.15903 0.15924 0.01088 0.1276 -0.04514 " pathEditMode="relative" rAng="0" ptsTypes="AAAAAA">
                                          <p:cBhvr>
                                            <p:cTn id="67" dur="2000" fill="hold">
                                              <p:stCondLst>
                                                <p:cond delay="0"/>
                                              </p:stCondLst>
                                            </p:cTn>
                                            <p:tgtEl>
                                              <p:spTgt spid="22"/>
                                            </p:tgtEl>
                                            <p:attrNameLst>
                                              <p:attrName>ppt_x</p:attrName>
                                              <p:attrName>ppt_y</p:attrName>
                                            </p:attrNameLst>
                                          </p:cBhvr>
                                          <p:rCtr x="-12826" y="22894"/>
                                        </p:animMotion>
                                      </p:childTnLst>
                                    </p:cTn>
                                  </p:par>
                                  <p:par>
                                    <p:cTn id="68" presetID="0" presetClass="entr" presetSubtype="0" repeatCount="2000" fill="hold" grpId="1" nodeType="withEffect">
                                      <p:stCondLst>
                                        <p:cond delay="6700"/>
                                      </p:stCondLst>
                                      <p:childTnLst>
                                        <p:animMotion origin="layout" path="M -0.12864 -0.41598 C -0.09713 -0.47223 -0.0138 -0.41621 0.05742 -0.29028 C 0.12865 -0.16459 0.16094 -0.0169 0.12943 0.03958 C 0.09792 0.0956 0.01458 0.03981 -0.05664 -0.08611 C -0.12786 -0.21181 -0.16016 -0.35949 -0.12864 -0.41598 L -0.12864 -0.41574 " pathEditMode="relative" rAng="0" ptsTypes="AAAAAA">
                                          <p:cBhvr>
                                            <p:cTn id="69" dur="2000" fill="hold">
                                              <p:stCondLst>
                                                <p:cond delay="0"/>
                                              </p:stCondLst>
                                            </p:cTn>
                                            <p:tgtEl>
                                              <p:spTgt spid="21"/>
                                            </p:tgtEl>
                                            <p:attrNameLst>
                                              <p:attrName>ppt_x</p:attrName>
                                              <p:attrName>ppt_y</p:attrName>
                                            </p:attrNameLst>
                                          </p:cBhvr>
                                          <p:rCtr x="12891" y="22755"/>
                                        </p:animMotion>
                                      </p:childTnLst>
                                    </p:cTn>
                                  </p:par>
                                  <p:par>
                                    <p:cTn id="70" presetID="53" presetClass="entr" presetSubtype="16" fill="hold" nodeType="withEffect">
                                      <p:stCondLst>
                                        <p:cond delay="7250"/>
                                      </p:stCondLst>
                                      <p:childTnLst>
                                        <p:set>
                                          <p:cBhvr>
                                            <p:cTn id="71" dur="1" fill="hold">
                                              <p:stCondLst>
                                                <p:cond delay="0"/>
                                              </p:stCondLst>
                                            </p:cTn>
                                            <p:tgtEl>
                                              <p:spTgt spid="36"/>
                                            </p:tgtEl>
                                            <p:attrNameLst>
                                              <p:attrName>style.visibility</p:attrName>
                                            </p:attrNameLst>
                                          </p:cBhvr>
                                          <p:to>
                                            <p:strVal val="visible"/>
                                          </p:to>
                                        </p:set>
                                        <p:anim calcmode="lin" valueType="num">
                                          <p:cBhvr>
                                            <p:cTn id="72" dur="1000" fill="hold"/>
                                            <p:tgtEl>
                                              <p:spTgt spid="36"/>
                                            </p:tgtEl>
                                            <p:attrNameLst>
                                              <p:attrName>ppt_w</p:attrName>
                                            </p:attrNameLst>
                                          </p:cBhvr>
                                          <p:tavLst>
                                            <p:tav tm="0">
                                              <p:val>
                                                <p:fltVal val="0"/>
                                              </p:val>
                                            </p:tav>
                                            <p:tav tm="100000">
                                              <p:val>
                                                <p:strVal val="#ppt_w"/>
                                              </p:val>
                                            </p:tav>
                                          </p:tavLst>
                                        </p:anim>
                                        <p:anim calcmode="lin" valueType="num">
                                          <p:cBhvr>
                                            <p:cTn id="73" dur="1000" fill="hold"/>
                                            <p:tgtEl>
                                              <p:spTgt spid="36"/>
                                            </p:tgtEl>
                                            <p:attrNameLst>
                                              <p:attrName>ppt_h</p:attrName>
                                            </p:attrNameLst>
                                          </p:cBhvr>
                                          <p:tavLst>
                                            <p:tav tm="0">
                                              <p:val>
                                                <p:fltVal val="0"/>
                                              </p:val>
                                            </p:tav>
                                            <p:tav tm="100000">
                                              <p:val>
                                                <p:strVal val="#ppt_h"/>
                                              </p:val>
                                            </p:tav>
                                          </p:tavLst>
                                        </p:anim>
                                        <p:animEffect transition="in" filter="fade">
                                          <p:cBhvr>
                                            <p:cTn id="74" dur="1000"/>
                                            <p:tgtEl>
                                              <p:spTgt spid="36"/>
                                            </p:tgtEl>
                                          </p:cBhvr>
                                        </p:animEffect>
                                      </p:childTnLst>
                                    </p:cTn>
                                  </p:par>
                                </p:childTnLst>
                              </p:cTn>
                            </p:par>
                            <p:par>
                              <p:cTn id="75" fill="hold">
                                <p:stCondLst>
                                  <p:cond delay="6600"/>
                                </p:stCondLst>
                                <p:childTnLst>
                                  <p:par>
                                    <p:cTn id="76" presetID="53" presetClass="entr" presetSubtype="16" fill="hold" grpId="0" nodeType="afterEffect">
                                      <p:stCondLst>
                                        <p:cond delay="0"/>
                                      </p:stCondLst>
                                      <p:childTnLst>
                                        <p:set>
                                          <p:cBhvr>
                                            <p:cTn id="77" dur="1" fill="hold">
                                              <p:stCondLst>
                                                <p:cond delay="0"/>
                                              </p:stCondLst>
                                            </p:cTn>
                                            <p:tgtEl>
                                              <p:spTgt spid="52"/>
                                            </p:tgtEl>
                                            <p:attrNameLst>
                                              <p:attrName>style.visibility</p:attrName>
                                            </p:attrNameLst>
                                          </p:cBhvr>
                                          <p:to>
                                            <p:strVal val="visible"/>
                                          </p:to>
                                        </p:set>
                                        <p:anim calcmode="lin" valueType="num">
                                          <p:cBhvr>
                                            <p:cTn id="78" dur="500" fill="hold"/>
                                            <p:tgtEl>
                                              <p:spTgt spid="52"/>
                                            </p:tgtEl>
                                            <p:attrNameLst>
                                              <p:attrName>ppt_w</p:attrName>
                                            </p:attrNameLst>
                                          </p:cBhvr>
                                          <p:tavLst>
                                            <p:tav tm="0">
                                              <p:val>
                                                <p:fltVal val="0"/>
                                              </p:val>
                                            </p:tav>
                                            <p:tav tm="100000">
                                              <p:val>
                                                <p:strVal val="#ppt_w"/>
                                              </p:val>
                                            </p:tav>
                                          </p:tavLst>
                                        </p:anim>
                                        <p:anim calcmode="lin" valueType="num">
                                          <p:cBhvr>
                                            <p:cTn id="79" dur="500" fill="hold"/>
                                            <p:tgtEl>
                                              <p:spTgt spid="52"/>
                                            </p:tgtEl>
                                            <p:attrNameLst>
                                              <p:attrName>ppt_h</p:attrName>
                                            </p:attrNameLst>
                                          </p:cBhvr>
                                          <p:tavLst>
                                            <p:tav tm="0">
                                              <p:val>
                                                <p:fltVal val="0"/>
                                              </p:val>
                                            </p:tav>
                                            <p:tav tm="100000">
                                              <p:val>
                                                <p:strVal val="#ppt_h"/>
                                              </p:val>
                                            </p:tav>
                                          </p:tavLst>
                                        </p:anim>
                                        <p:animEffect transition="in" filter="fade">
                                          <p:cBhvr>
                                            <p:cTn id="8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P spid="21" grpId="0" bldLvl="0" animBg="1"/>
          <p:bldP spid="21" grpId="1" bldLvl="0" animBg="1"/>
          <p:bldP spid="22" grpId="0" bldLvl="0" animBg="1"/>
          <p:bldP spid="22" grpId="1" bldLvl="0" animBg="1"/>
          <p:bldP spid="23" grpId="0" bldLvl="0" animBg="1"/>
          <p:bldP spid="23" grpId="1" bldLvl="0" animBg="1"/>
          <p:bldP spid="24" grpId="0" bldLvl="0" animBg="1"/>
          <p:bldP spid="24" grpId="1" bldLvl="0" animBg="1"/>
          <p:bldP spid="25" grpId="0"/>
          <p:bldP spid="26" grpId="0"/>
          <p:bldP spid="27" grpId="0"/>
          <p:bldP spid="28" grpId="0"/>
          <p:bldP spid="5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8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13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21" presetClass="entr" presetSubtype="1" fill="hold" grpId="0" nodeType="withEffect">
                                      <p:stCondLst>
                                        <p:cond delay="1900"/>
                                      </p:stCondLst>
                                      <p:childTnLst>
                                        <p:set>
                                          <p:cBhvr>
                                            <p:cTn id="18" dur="1" fill="hold">
                                              <p:stCondLst>
                                                <p:cond delay="0"/>
                                              </p:stCondLst>
                                            </p:cTn>
                                            <p:tgtEl>
                                              <p:spTgt spid="20"/>
                                            </p:tgtEl>
                                            <p:attrNameLst>
                                              <p:attrName>style.visibility</p:attrName>
                                            </p:attrNameLst>
                                          </p:cBhvr>
                                          <p:to>
                                            <p:strVal val="visible"/>
                                          </p:to>
                                        </p:set>
                                        <p:animEffect transition="in" filter="wheel(1)">
                                          <p:cBhvr>
                                            <p:cTn id="19" dur="1500"/>
                                            <p:tgtEl>
                                              <p:spTgt spid="20"/>
                                            </p:tgtEl>
                                          </p:cBhvr>
                                        </p:animEffect>
                                      </p:childTnLst>
                                    </p:cTn>
                                  </p:par>
                                  <p:par>
                                    <p:cTn id="20" presetID="21" presetClass="entr" presetSubtype="1" fill="hold" grpId="0" nodeType="withEffect">
                                      <p:stCondLst>
                                        <p:cond delay="3400"/>
                                      </p:stCondLst>
                                      <p:childTnLst>
                                        <p:set>
                                          <p:cBhvr>
                                            <p:cTn id="21" dur="1" fill="hold">
                                              <p:stCondLst>
                                                <p:cond delay="0"/>
                                              </p:stCondLst>
                                            </p:cTn>
                                            <p:tgtEl>
                                              <p:spTgt spid="19"/>
                                            </p:tgtEl>
                                            <p:attrNameLst>
                                              <p:attrName>style.visibility</p:attrName>
                                            </p:attrNameLst>
                                          </p:cBhvr>
                                          <p:to>
                                            <p:strVal val="visible"/>
                                          </p:to>
                                        </p:set>
                                        <p:animEffect transition="in" filter="wheel(1)">
                                          <p:cBhvr>
                                            <p:cTn id="22" dur="1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9" accel="20000" fill="hold" grpId="0" nodeType="clickEffect">
                                      <p:stCondLst>
                                        <p:cond delay="480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0-#ppt_w/2"/>
                                              </p:val>
                                            </p:tav>
                                            <p:tav tm="100000">
                                              <p:val>
                                                <p:strVal val="#ppt_x"/>
                                              </p:val>
                                            </p:tav>
                                          </p:tavLst>
                                        </p:anim>
                                        <p:anim calcmode="lin" valueType="num">
                                          <p:cBhvr additive="base">
                                            <p:cTn id="28" dur="500" fill="hold"/>
                                            <p:tgtEl>
                                              <p:spTgt spid="25"/>
                                            </p:tgtEl>
                                            <p:attrNameLst>
                                              <p:attrName>ppt_y</p:attrName>
                                            </p:attrNameLst>
                                          </p:cBhvr>
                                          <p:tavLst>
                                            <p:tav tm="0">
                                              <p:val>
                                                <p:strVal val="0-#ppt_h/2"/>
                                              </p:val>
                                            </p:tav>
                                            <p:tav tm="100000">
                                              <p:val>
                                                <p:strVal val="#ppt_y"/>
                                              </p:val>
                                            </p:tav>
                                          </p:tavLst>
                                        </p:anim>
                                      </p:childTnLst>
                                    </p:cTn>
                                  </p:par>
                                  <p:par>
                                    <p:cTn id="29" presetID="53" presetClass="entr" presetSubtype="16" fill="hold" nodeType="withEffect">
                                      <p:stCondLst>
                                        <p:cond delay="7250"/>
                                      </p:stCondLst>
                                      <p:childTnLst>
                                        <p:set>
                                          <p:cBhvr>
                                            <p:cTn id="30" dur="1" fill="hold">
                                              <p:stCondLst>
                                                <p:cond delay="0"/>
                                              </p:stCondLst>
                                            </p:cTn>
                                            <p:tgtEl>
                                              <p:spTgt spid="32"/>
                                            </p:tgtEl>
                                            <p:attrNameLst>
                                              <p:attrName>style.visibility</p:attrName>
                                            </p:attrNameLst>
                                          </p:cBhvr>
                                          <p:to>
                                            <p:strVal val="visible"/>
                                          </p:to>
                                        </p:set>
                                        <p:anim calcmode="lin" valueType="num">
                                          <p:cBhvr>
                                            <p:cTn id="31" dur="1000" fill="hold"/>
                                            <p:tgtEl>
                                              <p:spTgt spid="32"/>
                                            </p:tgtEl>
                                            <p:attrNameLst>
                                              <p:attrName>ppt_w</p:attrName>
                                            </p:attrNameLst>
                                          </p:cBhvr>
                                          <p:tavLst>
                                            <p:tav tm="0">
                                              <p:val>
                                                <p:fltVal val="0"/>
                                              </p:val>
                                            </p:tav>
                                            <p:tav tm="100000">
                                              <p:val>
                                                <p:strVal val="#ppt_w"/>
                                              </p:val>
                                            </p:tav>
                                          </p:tavLst>
                                        </p:anim>
                                        <p:anim calcmode="lin" valueType="num">
                                          <p:cBhvr>
                                            <p:cTn id="32" dur="1000" fill="hold"/>
                                            <p:tgtEl>
                                              <p:spTgt spid="32"/>
                                            </p:tgtEl>
                                            <p:attrNameLst>
                                              <p:attrName>ppt_h</p:attrName>
                                            </p:attrNameLst>
                                          </p:cBhvr>
                                          <p:tavLst>
                                            <p:tav tm="0">
                                              <p:val>
                                                <p:fltVal val="0"/>
                                              </p:val>
                                            </p:tav>
                                            <p:tav tm="100000">
                                              <p:val>
                                                <p:strVal val="#ppt_h"/>
                                              </p:val>
                                            </p:tav>
                                          </p:tavLst>
                                        </p:anim>
                                        <p:animEffect transition="in" filter="fade">
                                          <p:cBhvr>
                                            <p:cTn id="33" dur="10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3" accel="20000" fill="hold" grpId="0" nodeType="clickEffect">
                                      <p:stCondLst>
                                        <p:cond delay="530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1+#ppt_w/2"/>
                                              </p:val>
                                            </p:tav>
                                            <p:tav tm="100000">
                                              <p:val>
                                                <p:strVal val="#ppt_x"/>
                                              </p:val>
                                            </p:tav>
                                          </p:tavLst>
                                        </p:anim>
                                        <p:anim calcmode="lin" valueType="num">
                                          <p:cBhvr additive="base">
                                            <p:cTn id="39" dur="500" fill="hold"/>
                                            <p:tgtEl>
                                              <p:spTgt spid="26"/>
                                            </p:tgtEl>
                                            <p:attrNameLst>
                                              <p:attrName>ppt_y</p:attrName>
                                            </p:attrNameLst>
                                          </p:cBhvr>
                                          <p:tavLst>
                                            <p:tav tm="0">
                                              <p:val>
                                                <p:strVal val="0-#ppt_h/2"/>
                                              </p:val>
                                            </p:tav>
                                            <p:tav tm="100000">
                                              <p:val>
                                                <p:strVal val="#ppt_y"/>
                                              </p:val>
                                            </p:tav>
                                          </p:tavLst>
                                        </p:anim>
                                      </p:childTnLst>
                                    </p:cTn>
                                  </p:par>
                                  <p:par>
                                    <p:cTn id="40" presetID="53" presetClass="entr" presetSubtype="16" fill="hold" nodeType="withEffect">
                                      <p:stCondLst>
                                        <p:cond delay="7250"/>
                                      </p:stCondLst>
                                      <p:childTnLst>
                                        <p:set>
                                          <p:cBhvr>
                                            <p:cTn id="41" dur="1" fill="hold">
                                              <p:stCondLst>
                                                <p:cond delay="0"/>
                                              </p:stCondLst>
                                            </p:cTn>
                                            <p:tgtEl>
                                              <p:spTgt spid="39"/>
                                            </p:tgtEl>
                                            <p:attrNameLst>
                                              <p:attrName>style.visibility</p:attrName>
                                            </p:attrNameLst>
                                          </p:cBhvr>
                                          <p:to>
                                            <p:strVal val="visible"/>
                                          </p:to>
                                        </p:set>
                                        <p:anim calcmode="lin" valueType="num">
                                          <p:cBhvr>
                                            <p:cTn id="42" dur="1000" fill="hold"/>
                                            <p:tgtEl>
                                              <p:spTgt spid="39"/>
                                            </p:tgtEl>
                                            <p:attrNameLst>
                                              <p:attrName>ppt_w</p:attrName>
                                            </p:attrNameLst>
                                          </p:cBhvr>
                                          <p:tavLst>
                                            <p:tav tm="0">
                                              <p:val>
                                                <p:fltVal val="0"/>
                                              </p:val>
                                            </p:tav>
                                            <p:tav tm="100000">
                                              <p:val>
                                                <p:strVal val="#ppt_w"/>
                                              </p:val>
                                            </p:tav>
                                          </p:tavLst>
                                        </p:anim>
                                        <p:anim calcmode="lin" valueType="num">
                                          <p:cBhvr>
                                            <p:cTn id="43" dur="1000" fill="hold"/>
                                            <p:tgtEl>
                                              <p:spTgt spid="39"/>
                                            </p:tgtEl>
                                            <p:attrNameLst>
                                              <p:attrName>ppt_h</p:attrName>
                                            </p:attrNameLst>
                                          </p:cBhvr>
                                          <p:tavLst>
                                            <p:tav tm="0">
                                              <p:val>
                                                <p:fltVal val="0"/>
                                              </p:val>
                                            </p:tav>
                                            <p:tav tm="100000">
                                              <p:val>
                                                <p:strVal val="#ppt_h"/>
                                              </p:val>
                                            </p:tav>
                                          </p:tavLst>
                                        </p:anim>
                                        <p:animEffect transition="in" filter="fade">
                                          <p:cBhvr>
                                            <p:cTn id="44" dur="10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12" accel="20000" fill="hold" grpId="0" nodeType="clickEffect">
                                      <p:stCondLst>
                                        <p:cond delay="570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0-#ppt_w/2"/>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par>
                                    <p:cTn id="51" presetID="53" presetClass="entr" presetSubtype="16" fill="hold" nodeType="withEffect">
                                      <p:stCondLst>
                                        <p:cond delay="725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000" fill="hold"/>
                                            <p:tgtEl>
                                              <p:spTgt spid="29"/>
                                            </p:tgtEl>
                                            <p:attrNameLst>
                                              <p:attrName>ppt_w</p:attrName>
                                            </p:attrNameLst>
                                          </p:cBhvr>
                                          <p:tavLst>
                                            <p:tav tm="0">
                                              <p:val>
                                                <p:fltVal val="0"/>
                                              </p:val>
                                            </p:tav>
                                            <p:tav tm="100000">
                                              <p:val>
                                                <p:strVal val="#ppt_w"/>
                                              </p:val>
                                            </p:tav>
                                          </p:tavLst>
                                        </p:anim>
                                        <p:anim calcmode="lin" valueType="num">
                                          <p:cBhvr>
                                            <p:cTn id="54" dur="1000" fill="hold"/>
                                            <p:tgtEl>
                                              <p:spTgt spid="29"/>
                                            </p:tgtEl>
                                            <p:attrNameLst>
                                              <p:attrName>ppt_h</p:attrName>
                                            </p:attrNameLst>
                                          </p:cBhvr>
                                          <p:tavLst>
                                            <p:tav tm="0">
                                              <p:val>
                                                <p:fltVal val="0"/>
                                              </p:val>
                                            </p:tav>
                                            <p:tav tm="100000">
                                              <p:val>
                                                <p:strVal val="#ppt_h"/>
                                              </p:val>
                                            </p:tav>
                                          </p:tavLst>
                                        </p:anim>
                                        <p:animEffect transition="in" filter="fade">
                                          <p:cBhvr>
                                            <p:cTn id="55" dur="10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6" accel="20000" fill="hold" grpId="0" nodeType="clickEffect">
                                      <p:stCondLst>
                                        <p:cond delay="6100"/>
                                      </p:stCondLst>
                                      <p:childTnLst>
                                        <p:set>
                                          <p:cBhvr>
                                            <p:cTn id="59" dur="1" fill="hold">
                                              <p:stCondLst>
                                                <p:cond delay="0"/>
                                              </p:stCondLst>
                                            </p:cTn>
                                            <p:tgtEl>
                                              <p:spTgt spid="28"/>
                                            </p:tgtEl>
                                            <p:attrNameLst>
                                              <p:attrName>style.visibility</p:attrName>
                                            </p:attrNameLst>
                                          </p:cBhvr>
                                          <p:to>
                                            <p:strVal val="visible"/>
                                          </p:to>
                                        </p:set>
                                        <p:anim calcmode="lin" valueType="num">
                                          <p:cBhvr additive="base">
                                            <p:cTn id="60" dur="500" fill="hold"/>
                                            <p:tgtEl>
                                              <p:spTgt spid="28"/>
                                            </p:tgtEl>
                                            <p:attrNameLst>
                                              <p:attrName>ppt_x</p:attrName>
                                            </p:attrNameLst>
                                          </p:cBhvr>
                                          <p:tavLst>
                                            <p:tav tm="0">
                                              <p:val>
                                                <p:strVal val="1+#ppt_w/2"/>
                                              </p:val>
                                            </p:tav>
                                            <p:tav tm="100000">
                                              <p:val>
                                                <p:strVal val="#ppt_x"/>
                                              </p:val>
                                            </p:tav>
                                          </p:tavLst>
                                        </p:anim>
                                        <p:anim calcmode="lin" valueType="num">
                                          <p:cBhvr additive="base">
                                            <p:cTn id="61" dur="500" fill="hold"/>
                                            <p:tgtEl>
                                              <p:spTgt spid="28"/>
                                            </p:tgtEl>
                                            <p:attrNameLst>
                                              <p:attrName>ppt_y</p:attrName>
                                            </p:attrNameLst>
                                          </p:cBhvr>
                                          <p:tavLst>
                                            <p:tav tm="0">
                                              <p:val>
                                                <p:strVal val="1+#ppt_h/2"/>
                                              </p:val>
                                            </p:tav>
                                            <p:tav tm="100000">
                                              <p:val>
                                                <p:strVal val="#ppt_y"/>
                                              </p:val>
                                            </p:tav>
                                          </p:tavLst>
                                        </p:anim>
                                      </p:childTnLst>
                                    </p:cTn>
                                  </p:par>
                                  <p:par>
                                    <p:cTn id="62" presetID="1" presetClass="exit" presetSubtype="0" fill="hold" grpId="1" nodeType="withEffect">
                                      <p:stCondLst>
                                        <p:cond delay="6600"/>
                                      </p:stCondLst>
                                      <p:childTnLst>
                                        <p:set>
                                          <p:cBhvr>
                                            <p:cTn id="63" dur="1" fill="hold">
                                              <p:stCondLst>
                                                <p:cond delay="0"/>
                                              </p:stCondLst>
                                            </p:cTn>
                                            <p:tgtEl>
                                              <p:spTgt spid="23"/>
                                            </p:tgtEl>
                                            <p:attrNameLst>
                                              <p:attrName>style.visibility</p:attrName>
                                            </p:attrNameLst>
                                          </p:cBhvr>
                                          <p:to>
                                            <p:strVal val="hidden"/>
                                          </p:to>
                                        </p:set>
                                      </p:childTnLst>
                                    </p:cTn>
                                  </p:par>
                                  <p:par>
                                    <p:cTn id="64" presetID="1" presetClass="exit" presetSubtype="0" fill="hold" grpId="1" nodeType="withEffect">
                                      <p:stCondLst>
                                        <p:cond delay="6600"/>
                                      </p:stCondLst>
                                      <p:childTnLst>
                                        <p:set>
                                          <p:cBhvr>
                                            <p:cTn id="65" dur="1" fill="hold">
                                              <p:stCondLst>
                                                <p:cond delay="0"/>
                                              </p:stCondLst>
                                            </p:cTn>
                                            <p:tgtEl>
                                              <p:spTgt spid="24"/>
                                            </p:tgtEl>
                                            <p:attrNameLst>
                                              <p:attrName>style.visibility</p:attrName>
                                            </p:attrNameLst>
                                          </p:cBhvr>
                                          <p:to>
                                            <p:strVal val="hidden"/>
                                          </p:to>
                                        </p:set>
                                      </p:childTnLst>
                                    </p:cTn>
                                  </p:par>
                                  <p:par>
                                    <p:cTn id="66" presetID="0" presetClass="entr" presetSubtype="0" repeatCount="2000" fill="hold" grpId="1" nodeType="withEffect">
                                      <p:stCondLst>
                                        <p:cond delay="6700"/>
                                      </p:stCondLst>
                                      <p:childTnLst>
                                        <p:animMotion origin="layout" path="M 0.1276 -0.04491 L 0.1276 -0.04514 C 0.09583 -0.10116 0.01276 -0.04375 -0.05794 0.08287 C -0.12878 0.20949 -0.16029 0.35764 -0.12865 0.41366 C -0.09687 0.46968 -0.0138 0.41227 0.0569 0.28565 C 0.12773 0.15903 0.15924 0.01088 0.1276 -0.04514 " pathEditMode="relative" rAng="0" ptsTypes="AAAAAA">
                                          <p:cBhvr>
                                            <p:cTn id="67" dur="2000" fill="hold">
                                              <p:stCondLst>
                                                <p:cond delay="0"/>
                                              </p:stCondLst>
                                            </p:cTn>
                                            <p:tgtEl>
                                              <p:spTgt spid="22"/>
                                            </p:tgtEl>
                                            <p:attrNameLst>
                                              <p:attrName>ppt_x</p:attrName>
                                              <p:attrName>ppt_y</p:attrName>
                                            </p:attrNameLst>
                                          </p:cBhvr>
                                          <p:rCtr x="-12826" y="22894"/>
                                        </p:animMotion>
                                      </p:childTnLst>
                                    </p:cTn>
                                  </p:par>
                                  <p:par>
                                    <p:cTn id="68" presetID="0" presetClass="entr" presetSubtype="0" repeatCount="2000" fill="hold" grpId="1" nodeType="withEffect">
                                      <p:stCondLst>
                                        <p:cond delay="6700"/>
                                      </p:stCondLst>
                                      <p:childTnLst>
                                        <p:animMotion origin="layout" path="M -0.12864 -0.41598 C -0.09713 -0.47223 -0.0138 -0.41621 0.05742 -0.29028 C 0.12865 -0.16459 0.16094 -0.0169 0.12943 0.03958 C 0.09792 0.0956 0.01458 0.03981 -0.05664 -0.08611 C -0.12786 -0.21181 -0.16016 -0.35949 -0.12864 -0.41598 L -0.12864 -0.41574 " pathEditMode="relative" rAng="0" ptsTypes="AAAAAA">
                                          <p:cBhvr>
                                            <p:cTn id="69" dur="2000" fill="hold">
                                              <p:stCondLst>
                                                <p:cond delay="0"/>
                                              </p:stCondLst>
                                            </p:cTn>
                                            <p:tgtEl>
                                              <p:spTgt spid="21"/>
                                            </p:tgtEl>
                                            <p:attrNameLst>
                                              <p:attrName>ppt_x</p:attrName>
                                              <p:attrName>ppt_y</p:attrName>
                                            </p:attrNameLst>
                                          </p:cBhvr>
                                          <p:rCtr x="12891" y="22755"/>
                                        </p:animMotion>
                                      </p:childTnLst>
                                    </p:cTn>
                                  </p:par>
                                  <p:par>
                                    <p:cTn id="70" presetID="53" presetClass="entr" presetSubtype="16" fill="hold" nodeType="withEffect">
                                      <p:stCondLst>
                                        <p:cond delay="7250"/>
                                      </p:stCondLst>
                                      <p:childTnLst>
                                        <p:set>
                                          <p:cBhvr>
                                            <p:cTn id="71" dur="1" fill="hold">
                                              <p:stCondLst>
                                                <p:cond delay="0"/>
                                              </p:stCondLst>
                                            </p:cTn>
                                            <p:tgtEl>
                                              <p:spTgt spid="36"/>
                                            </p:tgtEl>
                                            <p:attrNameLst>
                                              <p:attrName>style.visibility</p:attrName>
                                            </p:attrNameLst>
                                          </p:cBhvr>
                                          <p:to>
                                            <p:strVal val="visible"/>
                                          </p:to>
                                        </p:set>
                                        <p:anim calcmode="lin" valueType="num">
                                          <p:cBhvr>
                                            <p:cTn id="72" dur="1000" fill="hold"/>
                                            <p:tgtEl>
                                              <p:spTgt spid="36"/>
                                            </p:tgtEl>
                                            <p:attrNameLst>
                                              <p:attrName>ppt_w</p:attrName>
                                            </p:attrNameLst>
                                          </p:cBhvr>
                                          <p:tavLst>
                                            <p:tav tm="0">
                                              <p:val>
                                                <p:fltVal val="0"/>
                                              </p:val>
                                            </p:tav>
                                            <p:tav tm="100000">
                                              <p:val>
                                                <p:strVal val="#ppt_w"/>
                                              </p:val>
                                            </p:tav>
                                          </p:tavLst>
                                        </p:anim>
                                        <p:anim calcmode="lin" valueType="num">
                                          <p:cBhvr>
                                            <p:cTn id="73" dur="1000" fill="hold"/>
                                            <p:tgtEl>
                                              <p:spTgt spid="36"/>
                                            </p:tgtEl>
                                            <p:attrNameLst>
                                              <p:attrName>ppt_h</p:attrName>
                                            </p:attrNameLst>
                                          </p:cBhvr>
                                          <p:tavLst>
                                            <p:tav tm="0">
                                              <p:val>
                                                <p:fltVal val="0"/>
                                              </p:val>
                                            </p:tav>
                                            <p:tav tm="100000">
                                              <p:val>
                                                <p:strVal val="#ppt_h"/>
                                              </p:val>
                                            </p:tav>
                                          </p:tavLst>
                                        </p:anim>
                                        <p:animEffect transition="in" filter="fade">
                                          <p:cBhvr>
                                            <p:cTn id="74" dur="1000"/>
                                            <p:tgtEl>
                                              <p:spTgt spid="36"/>
                                            </p:tgtEl>
                                          </p:cBhvr>
                                        </p:animEffect>
                                      </p:childTnLst>
                                    </p:cTn>
                                  </p:par>
                                </p:childTnLst>
                              </p:cTn>
                            </p:par>
                            <p:par>
                              <p:cTn id="75" fill="hold">
                                <p:stCondLst>
                                  <p:cond delay="6600"/>
                                </p:stCondLst>
                                <p:childTnLst>
                                  <p:par>
                                    <p:cTn id="76" presetID="53" presetClass="entr" presetSubtype="16" fill="hold" grpId="0" nodeType="afterEffect">
                                      <p:stCondLst>
                                        <p:cond delay="0"/>
                                      </p:stCondLst>
                                      <p:childTnLst>
                                        <p:set>
                                          <p:cBhvr>
                                            <p:cTn id="77" dur="1" fill="hold">
                                              <p:stCondLst>
                                                <p:cond delay="0"/>
                                              </p:stCondLst>
                                            </p:cTn>
                                            <p:tgtEl>
                                              <p:spTgt spid="52"/>
                                            </p:tgtEl>
                                            <p:attrNameLst>
                                              <p:attrName>style.visibility</p:attrName>
                                            </p:attrNameLst>
                                          </p:cBhvr>
                                          <p:to>
                                            <p:strVal val="visible"/>
                                          </p:to>
                                        </p:set>
                                        <p:anim calcmode="lin" valueType="num">
                                          <p:cBhvr>
                                            <p:cTn id="78" dur="500" fill="hold"/>
                                            <p:tgtEl>
                                              <p:spTgt spid="52"/>
                                            </p:tgtEl>
                                            <p:attrNameLst>
                                              <p:attrName>ppt_w</p:attrName>
                                            </p:attrNameLst>
                                          </p:cBhvr>
                                          <p:tavLst>
                                            <p:tav tm="0">
                                              <p:val>
                                                <p:fltVal val="0"/>
                                              </p:val>
                                            </p:tav>
                                            <p:tav tm="100000">
                                              <p:val>
                                                <p:strVal val="#ppt_w"/>
                                              </p:val>
                                            </p:tav>
                                          </p:tavLst>
                                        </p:anim>
                                        <p:anim calcmode="lin" valueType="num">
                                          <p:cBhvr>
                                            <p:cTn id="79" dur="500" fill="hold"/>
                                            <p:tgtEl>
                                              <p:spTgt spid="52"/>
                                            </p:tgtEl>
                                            <p:attrNameLst>
                                              <p:attrName>ppt_h</p:attrName>
                                            </p:attrNameLst>
                                          </p:cBhvr>
                                          <p:tavLst>
                                            <p:tav tm="0">
                                              <p:val>
                                                <p:fltVal val="0"/>
                                              </p:val>
                                            </p:tav>
                                            <p:tav tm="100000">
                                              <p:val>
                                                <p:strVal val="#ppt_h"/>
                                              </p:val>
                                            </p:tav>
                                          </p:tavLst>
                                        </p:anim>
                                        <p:animEffect transition="in" filter="fade">
                                          <p:cBhvr>
                                            <p:cTn id="8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P spid="21" grpId="0" bldLvl="0" animBg="1"/>
          <p:bldP spid="21" grpId="1" bldLvl="0" animBg="1"/>
          <p:bldP spid="22" grpId="0" bldLvl="0" animBg="1"/>
          <p:bldP spid="22" grpId="1" bldLvl="0" animBg="1"/>
          <p:bldP spid="23" grpId="0" bldLvl="0" animBg="1"/>
          <p:bldP spid="23" grpId="1" bldLvl="0" animBg="1"/>
          <p:bldP spid="24" grpId="0" bldLvl="0" animBg="1"/>
          <p:bldP spid="24" grpId="1" bldLvl="0" animBg="1"/>
          <p:bldP spid="25" grpId="0"/>
          <p:bldP spid="26" grpId="0"/>
          <p:bldP spid="27" grpId="0"/>
          <p:bldP spid="28" grpId="0"/>
          <p:bldP spid="52"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0" y="0"/>
            <a:ext cx="6713220"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91150" y="-79"/>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5-3</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10" name="文本框 9"/>
          <p:cNvSpPr txBox="1"/>
          <p:nvPr/>
        </p:nvSpPr>
        <p:spPr>
          <a:xfrm>
            <a:off x="1026795" y="31115"/>
            <a:ext cx="5465445" cy="460375"/>
          </a:xfrm>
          <a:prstGeom prst="rect">
            <a:avLst/>
          </a:prstGeom>
          <a:noFill/>
        </p:spPr>
        <p:txBody>
          <a:bodyPr wrap="none" rtlCol="0" anchor="t">
            <a:spAutoFit/>
          </a:bodyPr>
          <a:p>
            <a:pPr algn="l"/>
            <a:r>
              <a:rPr lang="en-US" altLang="zh-CN" sz="2400" b="1" dirty="0">
                <a:solidFill>
                  <a:schemeClr val="bg1"/>
                </a:solidFill>
                <a:latin typeface="+mn-ea"/>
                <a:sym typeface="+mn-ea"/>
              </a:rPr>
              <a:t>Describe the hospital-A paragraph   </a:t>
            </a:r>
            <a:endParaRPr lang="en-US" altLang="zh-CN" sz="2400" b="1" dirty="0">
              <a:solidFill>
                <a:schemeClr val="bg1"/>
              </a:solidFill>
              <a:latin typeface="+mn-ea"/>
              <a:sym typeface="+mn-ea"/>
            </a:endParaRPr>
          </a:p>
        </p:txBody>
      </p:sp>
      <p:sp>
        <p:nvSpPr>
          <p:cNvPr id="2" name="文本框 1"/>
          <p:cNvSpPr txBox="1"/>
          <p:nvPr/>
        </p:nvSpPr>
        <p:spPr>
          <a:xfrm>
            <a:off x="260350" y="723900"/>
            <a:ext cx="11488420" cy="5139055"/>
          </a:xfrm>
          <a:prstGeom prst="rect">
            <a:avLst/>
          </a:prstGeom>
          <a:noFill/>
        </p:spPr>
        <p:txBody>
          <a:bodyPr wrap="square" rtlCol="0" anchor="t">
            <a:spAutoFit/>
          </a:bodyPr>
          <a:p>
            <a:r>
              <a:rPr sz="2000" b="1"/>
              <a:t>   </a:t>
            </a:r>
            <a:r>
              <a:rPr sz="2400" b="1"/>
              <a:t>Leda woke, squinting at the bright light overhead. Someone was rubbing something cool on the back of her hand, but the slickness quickly turned to a jab of pain. She flinched and turned her head. A nurse was securing an IV into her hand with tape. An IV? She was in the hospital? Pain slithered between her temples, fogging her thoughts, and the bleach smell wafting off the sheets turned her stomach. The last thing she remembered was dropping Caren off at her house after the basketball game. Then, nothing.</a:t>
            </a:r>
            <a:endParaRPr sz="2400" b="1"/>
          </a:p>
          <a:p>
            <a:r>
              <a:rPr sz="2000" b="1"/>
              <a:t>    </a:t>
            </a:r>
            <a:r>
              <a:rPr sz="2000"/>
              <a:t>丽达醒来了，眯着眼睛看着头顶上明亮的灯光。有人在她的手背上擦着什么凉快的东西，但那光滑很快就变成了一阵刺痛。她退缩了一下，转过头去。一位护士正在用胶布把静脉点滴固定在她的手上。静脉注射? 她住院了? 疼痛在她的太阳穴间蔓延，使她的思想一片混乱，从床单上飘来的漂白剂的气味使她作呕。她记得的最后一件事是看完篮球赛后把卡伦送到她家。然后,什么都不记得了。</a:t>
            </a:r>
            <a:endParaRPr sz="2000"/>
          </a:p>
          <a:p>
            <a:endParaRPr sz="2000" b="1"/>
          </a:p>
          <a:p>
            <a:r>
              <a:rPr sz="2000" b="1"/>
              <a:t>Techniques and Devices Used: </a:t>
            </a:r>
            <a:r>
              <a:rPr sz="2000" b="1">
                <a:solidFill>
                  <a:srgbClr val="002060"/>
                </a:solidFill>
              </a:rPr>
              <a:t>Multisensory descriptions</a:t>
            </a:r>
            <a:endParaRPr sz="2000" b="1">
              <a:solidFill>
                <a:srgbClr val="002060"/>
              </a:solidFill>
            </a:endParaRPr>
          </a:p>
          <a:p>
            <a:r>
              <a:rPr sz="2000" b="1"/>
              <a:t>Resulting Effects: </a:t>
            </a:r>
            <a:r>
              <a:rPr sz="2000" b="1">
                <a:solidFill>
                  <a:srgbClr val="002060"/>
                </a:solidFill>
              </a:rPr>
              <a:t>Hinting at backstory, passage of time, reinforcing emotion, tension and conflict</a:t>
            </a:r>
            <a:endParaRPr sz="2000" b="1">
              <a:solidFill>
                <a:srgbClr val="00206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linds(horizontal)">
                                      <p:cBhvr>
                                        <p:cTn id="1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0" y="0"/>
            <a:ext cx="6713220"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91150" y="-79"/>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5-3</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10" name="文本框 9"/>
          <p:cNvSpPr txBox="1"/>
          <p:nvPr/>
        </p:nvSpPr>
        <p:spPr>
          <a:xfrm>
            <a:off x="1026795" y="31115"/>
            <a:ext cx="5465445" cy="460375"/>
          </a:xfrm>
          <a:prstGeom prst="rect">
            <a:avLst/>
          </a:prstGeom>
          <a:noFill/>
        </p:spPr>
        <p:txBody>
          <a:bodyPr wrap="none" rtlCol="0" anchor="t">
            <a:spAutoFit/>
          </a:bodyPr>
          <a:p>
            <a:pPr algn="l"/>
            <a:r>
              <a:rPr lang="en-US" altLang="zh-CN" sz="2400" b="1" dirty="0">
                <a:solidFill>
                  <a:schemeClr val="bg1"/>
                </a:solidFill>
                <a:latin typeface="+mn-ea"/>
                <a:sym typeface="+mn-ea"/>
              </a:rPr>
              <a:t>Describe the hospital-A paragraph   </a:t>
            </a:r>
            <a:endParaRPr lang="en-US" altLang="zh-CN" sz="2400" b="1" dirty="0">
              <a:solidFill>
                <a:schemeClr val="bg1"/>
              </a:solidFill>
              <a:latin typeface="+mn-ea"/>
              <a:sym typeface="+mn-ea"/>
            </a:endParaRPr>
          </a:p>
        </p:txBody>
      </p:sp>
      <p:sp>
        <p:nvSpPr>
          <p:cNvPr id="2" name="文本框 1"/>
          <p:cNvSpPr txBox="1"/>
          <p:nvPr/>
        </p:nvSpPr>
        <p:spPr>
          <a:xfrm>
            <a:off x="260350" y="723900"/>
            <a:ext cx="11488420" cy="4831080"/>
          </a:xfrm>
          <a:prstGeom prst="rect">
            <a:avLst/>
          </a:prstGeom>
          <a:noFill/>
        </p:spPr>
        <p:txBody>
          <a:bodyPr wrap="square" rtlCol="0" anchor="t">
            <a:spAutoFit/>
          </a:bodyPr>
          <a:p>
            <a:r>
              <a:rPr sz="2000" b="1"/>
              <a:t>  </a:t>
            </a:r>
            <a:r>
              <a:rPr sz="2400" b="1"/>
              <a:t>  A foul stench coated the hallway, and Cam was not the least bit surprised to smell it the strongest outside room 34. William Rand was a long term schizophrenic who was known for regurgitating his meds and tossing them away. He was also known for his habit of smearing feces across the safety glass in his door. Sure enough, William had decorated his window, this time adding a smiley face f</a:t>
            </a:r>
            <a:r>
              <a:rPr lang="en-US" sz="2400" b="1"/>
              <a:t>l</a:t>
            </a:r>
            <a:r>
              <a:rPr sz="2400" b="1"/>
              <a:t>ourish. Cam's gag reflex kicked in and he rushed to the custodial room's sink. He'd had it with this place. Time to get a new job.</a:t>
            </a:r>
            <a:endParaRPr sz="2000" b="1"/>
          </a:p>
          <a:p>
            <a:r>
              <a:rPr sz="2000" b="1"/>
              <a:t>     </a:t>
            </a:r>
            <a:r>
              <a:rPr sz="2000"/>
              <a:t>走廊里弥漫着一股恶臭，而小卡闻到34号房间外最强烈的恶臭时一点也不惊讶。威廉·兰德(William Rand)是一名长期患有精神分裂症的患者，人们都知道他会反刍自己的药物，然后把它们扔掉。他还有个习惯，就是把粪便抹在门上的安全玻璃上。果然，威廉装饰了他的窗户，这一次他在窗户上画了一个笑脸。小卡的呕吐反射开始起作用，他冲进了保管室的水池。他受够了这个地方。是时候找份新工作了。</a:t>
            </a:r>
            <a:endParaRPr sz="2000"/>
          </a:p>
          <a:p>
            <a:r>
              <a:rPr sz="2000" b="1"/>
              <a:t>Techniques and Devices Used: Multisensory descriptions </a:t>
            </a:r>
            <a:endParaRPr sz="2000" b="1"/>
          </a:p>
          <a:p>
            <a:r>
              <a:rPr sz="2000" b="1"/>
              <a:t>Resulting Effects: Establishing mood, foreshadowing </a:t>
            </a:r>
            <a:endParaRPr sz="2000" b="1">
              <a:sym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linds(horizontal)">
                                      <p:cBhvr>
                                        <p:cTn id="1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0" y="0"/>
            <a:ext cx="6713220"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91150" y="-79"/>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5-3</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10" name="文本框 9"/>
          <p:cNvSpPr txBox="1"/>
          <p:nvPr/>
        </p:nvSpPr>
        <p:spPr>
          <a:xfrm>
            <a:off x="1026795" y="31115"/>
            <a:ext cx="5465445" cy="460375"/>
          </a:xfrm>
          <a:prstGeom prst="rect">
            <a:avLst/>
          </a:prstGeom>
          <a:noFill/>
        </p:spPr>
        <p:txBody>
          <a:bodyPr wrap="none" rtlCol="0" anchor="t">
            <a:spAutoFit/>
          </a:bodyPr>
          <a:p>
            <a:pPr algn="l"/>
            <a:r>
              <a:rPr lang="en-US" altLang="zh-CN" sz="2400" b="1" dirty="0">
                <a:solidFill>
                  <a:schemeClr val="bg1"/>
                </a:solidFill>
                <a:latin typeface="+mn-ea"/>
                <a:sym typeface="+mn-ea"/>
              </a:rPr>
              <a:t>Describe the hospital-A paragraph   </a:t>
            </a:r>
            <a:endParaRPr lang="en-US" altLang="zh-CN" sz="2400" b="1" dirty="0">
              <a:solidFill>
                <a:schemeClr val="bg1"/>
              </a:solidFill>
              <a:latin typeface="+mn-ea"/>
              <a:sym typeface="+mn-ea"/>
            </a:endParaRPr>
          </a:p>
        </p:txBody>
      </p:sp>
      <p:sp>
        <p:nvSpPr>
          <p:cNvPr id="6" name="文本框 5"/>
          <p:cNvSpPr txBox="1"/>
          <p:nvPr/>
        </p:nvSpPr>
        <p:spPr>
          <a:xfrm>
            <a:off x="467360" y="987425"/>
            <a:ext cx="11257280" cy="3107690"/>
          </a:xfrm>
          <a:prstGeom prst="rect">
            <a:avLst/>
          </a:prstGeom>
          <a:noFill/>
        </p:spPr>
        <p:txBody>
          <a:bodyPr wrap="square" rtlCol="0" anchor="t">
            <a:spAutoFit/>
          </a:bodyPr>
          <a:p>
            <a:r>
              <a:rPr lang="en-US" altLang="zh-CN" sz="2400" b="1"/>
              <a:t>   </a:t>
            </a:r>
            <a:r>
              <a:rPr lang="zh-CN" altLang="en-US" sz="2400" b="1"/>
              <a:t>After the symphony of coughing, hacking and wheezing that greeted Becky in the ER waiting room, she found the closest antibacterial hand dispenser and starting working it like a gambling addict hitting up a slot machine.</a:t>
            </a:r>
            <a:endParaRPr lang="zh-CN" altLang="en-US" sz="2400" b="1"/>
          </a:p>
          <a:p>
            <a:r>
              <a:rPr lang="zh-CN" altLang="en-US" sz="2000"/>
              <a:t>   贝基在急诊室的候诊室里听到一阵咳嗽、干咳和呼哧呼哧的喘息声，然后她找到了离她最近的抗菌手摇贩卖机，开始像一个嗜赌成瘾的人在老虎机上赌博一样使用它。</a:t>
            </a:r>
            <a:endParaRPr lang="zh-CN" altLang="en-US" sz="2000"/>
          </a:p>
          <a:p>
            <a:endParaRPr lang="zh-CN" altLang="en-US" sz="2000" b="1"/>
          </a:p>
          <a:p>
            <a:r>
              <a:rPr lang="zh-CN" altLang="en-US" sz="2000" b="1"/>
              <a:t>Techniques and Devices Used: </a:t>
            </a:r>
            <a:r>
              <a:rPr lang="zh-CN" altLang="en-US" sz="2000" b="1">
                <a:solidFill>
                  <a:srgbClr val="002060"/>
                </a:solidFill>
              </a:rPr>
              <a:t>Simile</a:t>
            </a:r>
            <a:endParaRPr lang="zh-CN" altLang="en-US" sz="2000" b="1">
              <a:solidFill>
                <a:srgbClr val="002060"/>
              </a:solidFill>
            </a:endParaRPr>
          </a:p>
          <a:p>
            <a:r>
              <a:rPr lang="zh-CN" altLang="en-US" sz="2000" b="1"/>
              <a:t>Resulting Ef</a:t>
            </a:r>
            <a:r>
              <a:rPr lang="en-US" altLang="zh-CN" sz="2000" b="1"/>
              <a:t>f</a:t>
            </a:r>
            <a:r>
              <a:rPr lang="zh-CN" altLang="en-US" sz="2000" b="1"/>
              <a:t>ects: </a:t>
            </a:r>
            <a:r>
              <a:rPr lang="zh-CN" altLang="en-US" sz="2000" b="1">
                <a:solidFill>
                  <a:srgbClr val="002060"/>
                </a:solidFill>
              </a:rPr>
              <a:t>Establishing mood</a:t>
            </a:r>
            <a:endParaRPr lang="zh-CN" altLang="en-US" sz="2000" b="1">
              <a:solidFill>
                <a:srgbClr val="00206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blinds(horizontal)">
                                      <p:cBhvr>
                                        <p:cTn id="1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0" y="0"/>
            <a:ext cx="6713220"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91150" y="-79"/>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5-3</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10" name="文本框 9"/>
          <p:cNvSpPr txBox="1"/>
          <p:nvPr/>
        </p:nvSpPr>
        <p:spPr>
          <a:xfrm>
            <a:off x="1026795" y="31115"/>
            <a:ext cx="5556250" cy="460375"/>
          </a:xfrm>
          <a:prstGeom prst="rect">
            <a:avLst/>
          </a:prstGeom>
          <a:noFill/>
        </p:spPr>
        <p:txBody>
          <a:bodyPr wrap="none" rtlCol="0" anchor="t">
            <a:spAutoFit/>
          </a:bodyPr>
          <a:p>
            <a:pPr algn="l"/>
            <a:r>
              <a:rPr lang="en-US" altLang="zh-CN" sz="2400" b="1" dirty="0">
                <a:solidFill>
                  <a:schemeClr val="bg1"/>
                </a:solidFill>
                <a:latin typeface="+mn-ea"/>
                <a:sym typeface="+mn-ea"/>
              </a:rPr>
              <a:t>Describe the hospital- A paragraph   </a:t>
            </a:r>
            <a:endParaRPr lang="en-US" altLang="zh-CN" sz="2400" b="1" dirty="0">
              <a:solidFill>
                <a:schemeClr val="bg1"/>
              </a:solidFill>
              <a:latin typeface="+mn-ea"/>
              <a:sym typeface="+mn-ea"/>
            </a:endParaRPr>
          </a:p>
        </p:txBody>
      </p:sp>
      <p:sp>
        <p:nvSpPr>
          <p:cNvPr id="2" name="文本框 1"/>
          <p:cNvSpPr txBox="1"/>
          <p:nvPr/>
        </p:nvSpPr>
        <p:spPr>
          <a:xfrm>
            <a:off x="260350" y="751840"/>
            <a:ext cx="11499850" cy="5939155"/>
          </a:xfrm>
          <a:prstGeom prst="rect">
            <a:avLst/>
          </a:prstGeom>
          <a:noFill/>
        </p:spPr>
        <p:txBody>
          <a:bodyPr wrap="square" rtlCol="0" anchor="t">
            <a:spAutoFit/>
          </a:bodyPr>
          <a:p>
            <a:r>
              <a:rPr lang="en-US" altLang="zh-CN"/>
              <a:t>    </a:t>
            </a:r>
            <a:r>
              <a:rPr lang="en-US" altLang="zh-CN" sz="2400" b="1"/>
              <a:t> </a:t>
            </a:r>
            <a:r>
              <a:rPr lang="zh-CN" altLang="en-US" sz="2400" b="1"/>
              <a:t>While Mother was in with the doctor, I selected a magazine from the wall rack near reception but quickly found I couldn't concentrate. Who could in a place like this? I f</a:t>
            </a:r>
            <a:r>
              <a:rPr lang="en-US" altLang="zh-CN" sz="2400" b="1"/>
              <a:t>l</a:t>
            </a:r>
            <a:r>
              <a:rPr lang="zh-CN" altLang="en-US" sz="2400" b="1"/>
              <a:t>ipped pages to give my hands something to do, snatching glances at other patients occupying the blue plastic chairs. The woman with the headscarf and the man with the ball cap pulled low- -it was obvious why they were waiting to see this particular doctor. Other patients broke my heart though, like the litle girl whose hands were clenched around a glossy picture book, the cover unopened, and the teenage boy who looked lost and vulnerable in clothes that billowed around his shrunken body. I blinked back tears. Cancer had a lot to answer for.</a:t>
            </a:r>
            <a:endParaRPr lang="zh-CN" altLang="en-US" sz="2400" b="1"/>
          </a:p>
          <a:p>
            <a:r>
              <a:rPr lang="zh-CN" altLang="en-US" sz="2400" b="1"/>
              <a:t>    </a:t>
            </a:r>
            <a:r>
              <a:rPr lang="zh-CN" altLang="en-US" sz="2000" b="1"/>
              <a:t> </a:t>
            </a:r>
            <a:r>
              <a:rPr lang="zh-CN" altLang="en-US" sz="2000"/>
              <a:t>当母亲和医生在一起时，我从接待处附近的壁柜上拿了一本杂志，但很快发现我无法集中注意力。谁能在这样的地方?我翻着书页，让双手有事可做，不时瞥一眼坐在蓝色塑料椅上的其他病人。戴头巾的女人和戴球帽的男人都拉得很低——很明显他们在等着看这位特别的医生。还有一些病人伤透了我的心，比如那个小女孩，她的手紧握着一本光滑的图画书，封面没有打开，还有那个十几岁的男孩，衣服在他干瘪的身体周围空荡荡的，他看起来很失落，很脆弱。我忍住眼泪。癌症有很多原因。</a:t>
            </a:r>
            <a:endParaRPr lang="zh-CN" altLang="en-US" sz="2000"/>
          </a:p>
          <a:p>
            <a:r>
              <a:rPr lang="zh-CN" altLang="en-US" b="1"/>
              <a:t>Techniques and Devices Used: </a:t>
            </a:r>
            <a:r>
              <a:rPr lang="zh-CN" altLang="en-US" b="1">
                <a:solidFill>
                  <a:srgbClr val="002060"/>
                </a:solidFill>
              </a:rPr>
              <a:t>Symbolism</a:t>
            </a:r>
            <a:endParaRPr lang="zh-CN" altLang="en-US" b="1"/>
          </a:p>
          <a:p>
            <a:r>
              <a:rPr lang="zh-CN" altLang="en-US" b="1"/>
              <a:t>Resulting Effects: </a:t>
            </a:r>
            <a:r>
              <a:rPr lang="zh-CN" altLang="en-US" b="1">
                <a:solidFill>
                  <a:srgbClr val="002060"/>
                </a:solidFill>
              </a:rPr>
              <a:t>Characterization, reinforcing emotion</a:t>
            </a:r>
            <a:endParaRPr lang="zh-CN" altLang="en-US" b="1">
              <a:solidFill>
                <a:srgbClr val="00206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linds(horizontal)">
                                      <p:cBhvr>
                                        <p:cTn id="1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495425"/>
            <a:ext cx="12192000" cy="3803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0" y="5759957"/>
            <a:ext cx="867388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0" y="6068699"/>
            <a:ext cx="74805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0" y="6377441"/>
            <a:ext cx="60960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nvSpPr>
        <p:spPr>
          <a:xfrm rot="300000">
            <a:off x="11563525"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rot="300000">
            <a:off x="1145194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300000">
            <a:off x="1134035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rot="300000">
            <a:off x="1122877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300000">
            <a:off x="1111718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300000">
            <a:off x="1100560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rot="300000">
            <a:off x="1089401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rot="300000">
            <a:off x="1078243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300000">
            <a:off x="1067084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29"/>
          <p:cNvSpPr/>
          <p:nvPr/>
        </p:nvSpPr>
        <p:spPr>
          <a:xfrm rot="300000">
            <a:off x="1055926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30"/>
          <p:cNvSpPr/>
          <p:nvPr/>
        </p:nvSpPr>
        <p:spPr>
          <a:xfrm rot="300000">
            <a:off x="1044767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300000">
            <a:off x="1033609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32"/>
          <p:cNvSpPr/>
          <p:nvPr/>
        </p:nvSpPr>
        <p:spPr>
          <a:xfrm rot="300000">
            <a:off x="1022450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a:xfrm rot="300000">
            <a:off x="1011292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300000">
            <a:off x="1000133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35"/>
          <p:cNvSpPr/>
          <p:nvPr/>
        </p:nvSpPr>
        <p:spPr>
          <a:xfrm rot="300000">
            <a:off x="988975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36"/>
          <p:cNvSpPr/>
          <p:nvPr/>
        </p:nvSpPr>
        <p:spPr>
          <a:xfrm rot="300000">
            <a:off x="977816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300000">
            <a:off x="966658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38"/>
          <p:cNvSpPr/>
          <p:nvPr/>
        </p:nvSpPr>
        <p:spPr>
          <a:xfrm rot="300000">
            <a:off x="955499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p:nvPr/>
        </p:nvSpPr>
        <p:spPr>
          <a:xfrm rot="300000">
            <a:off x="944341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40"/>
          <p:cNvSpPr/>
          <p:nvPr/>
        </p:nvSpPr>
        <p:spPr>
          <a:xfrm rot="300000">
            <a:off x="933182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41"/>
          <p:cNvSpPr/>
          <p:nvPr/>
        </p:nvSpPr>
        <p:spPr>
          <a:xfrm rot="300000">
            <a:off x="922024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42"/>
          <p:cNvSpPr/>
          <p:nvPr/>
        </p:nvSpPr>
        <p:spPr>
          <a:xfrm rot="300000">
            <a:off x="910865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43"/>
          <p:cNvSpPr/>
          <p:nvPr/>
        </p:nvSpPr>
        <p:spPr>
          <a:xfrm rot="300000">
            <a:off x="899707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rot="300000">
            <a:off x="888548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45"/>
          <p:cNvSpPr/>
          <p:nvPr/>
        </p:nvSpPr>
        <p:spPr>
          <a:xfrm rot="300000">
            <a:off x="877390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46"/>
          <p:cNvSpPr/>
          <p:nvPr/>
        </p:nvSpPr>
        <p:spPr>
          <a:xfrm rot="300000">
            <a:off x="866231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47"/>
          <p:cNvSpPr/>
          <p:nvPr/>
        </p:nvSpPr>
        <p:spPr>
          <a:xfrm rot="300000">
            <a:off x="855073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任意多边形 48"/>
          <p:cNvSpPr/>
          <p:nvPr/>
        </p:nvSpPr>
        <p:spPr>
          <a:xfrm rot="300000">
            <a:off x="843914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任意多边形 49"/>
          <p:cNvSpPr/>
          <p:nvPr/>
        </p:nvSpPr>
        <p:spPr>
          <a:xfrm rot="300000">
            <a:off x="832756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1"/>
          <a:stretch>
            <a:fillRect/>
          </a:stretch>
        </p:blipFill>
        <p:spPr>
          <a:xfrm>
            <a:off x="-635" y="1649095"/>
            <a:ext cx="12193270" cy="3496945"/>
          </a:xfrm>
          <a:prstGeom prst="rect">
            <a:avLst/>
          </a:prstGeom>
        </p:spPr>
      </p:pic>
    </p:spTree>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19380" y="0"/>
            <a:ext cx="6134100"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026795" y="27305"/>
            <a:ext cx="4598035" cy="521970"/>
          </a:xfrm>
          <a:prstGeom prst="rect">
            <a:avLst/>
          </a:prstGeom>
          <a:noFill/>
        </p:spPr>
        <p:txBody>
          <a:bodyPr wrap="none" rtlCol="0" anchor="t">
            <a:spAutoFit/>
          </a:bodyPr>
          <a:p>
            <a:r>
              <a:rPr lang="en-US" altLang="zh-CN" sz="2800" b="1" dirty="0">
                <a:solidFill>
                  <a:schemeClr val="bg1"/>
                </a:solidFill>
                <a:latin typeface="+mn-ea"/>
                <a:sym typeface="+mn-ea"/>
              </a:rPr>
              <a:t>People fighting the virus</a:t>
            </a:r>
            <a:endParaRPr lang="en-US" altLang="zh-CN" sz="2800" b="1" dirty="0">
              <a:solidFill>
                <a:schemeClr val="bg1"/>
              </a:solidFill>
              <a:latin typeface="+mn-ea"/>
              <a:sym typeface="+mn-ea"/>
            </a:endParaRPr>
          </a:p>
        </p:txBody>
      </p: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165762" y="-79"/>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02</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pic>
        <p:nvPicPr>
          <p:cNvPr id="43" name="图片 42"/>
          <p:cNvPicPr>
            <a:picLocks noChangeAspect="1"/>
          </p:cNvPicPr>
          <p:nvPr/>
        </p:nvPicPr>
        <p:blipFill>
          <a:blip r:embed="rId1"/>
          <a:stretch>
            <a:fillRect/>
          </a:stretch>
        </p:blipFill>
        <p:spPr>
          <a:xfrm>
            <a:off x="2543175" y="4192905"/>
            <a:ext cx="3562985" cy="2665095"/>
          </a:xfrm>
          <a:prstGeom prst="rect">
            <a:avLst/>
          </a:prstGeom>
        </p:spPr>
      </p:pic>
      <p:pic>
        <p:nvPicPr>
          <p:cNvPr id="42" name="图片 41"/>
          <p:cNvPicPr>
            <a:picLocks noChangeAspect="1"/>
          </p:cNvPicPr>
          <p:nvPr/>
        </p:nvPicPr>
        <p:blipFill>
          <a:blip r:embed="rId2"/>
          <a:stretch>
            <a:fillRect/>
          </a:stretch>
        </p:blipFill>
        <p:spPr>
          <a:xfrm>
            <a:off x="24130" y="1245870"/>
            <a:ext cx="3522345" cy="2947670"/>
          </a:xfrm>
          <a:prstGeom prst="rect">
            <a:avLst/>
          </a:prstGeom>
        </p:spPr>
      </p:pic>
      <p:pic>
        <p:nvPicPr>
          <p:cNvPr id="8" name="图片 7"/>
          <p:cNvPicPr>
            <a:picLocks noChangeAspect="1"/>
          </p:cNvPicPr>
          <p:nvPr/>
        </p:nvPicPr>
        <p:blipFill>
          <a:blip r:embed="rId3"/>
          <a:stretch>
            <a:fillRect/>
          </a:stretch>
        </p:blipFill>
        <p:spPr>
          <a:xfrm>
            <a:off x="8316595" y="1245870"/>
            <a:ext cx="3875405" cy="3007360"/>
          </a:xfrm>
          <a:prstGeom prst="rect">
            <a:avLst/>
          </a:prstGeom>
        </p:spPr>
      </p:pic>
      <p:pic>
        <p:nvPicPr>
          <p:cNvPr id="47" name="图片 46"/>
          <p:cNvPicPr>
            <a:picLocks noChangeAspect="1"/>
          </p:cNvPicPr>
          <p:nvPr/>
        </p:nvPicPr>
        <p:blipFill>
          <a:blip r:embed="rId4"/>
          <a:srcRect l="39083" t="17236"/>
          <a:stretch>
            <a:fillRect/>
          </a:stretch>
        </p:blipFill>
        <p:spPr>
          <a:xfrm>
            <a:off x="6247130" y="4192905"/>
            <a:ext cx="3510280" cy="2664460"/>
          </a:xfrm>
          <a:prstGeom prst="rect">
            <a:avLst/>
          </a:prstGeom>
        </p:spPr>
      </p:pic>
      <p:sp>
        <p:nvSpPr>
          <p:cNvPr id="44" name="文本框 43"/>
          <p:cNvSpPr txBox="1"/>
          <p:nvPr/>
        </p:nvSpPr>
        <p:spPr>
          <a:xfrm>
            <a:off x="276225" y="723900"/>
            <a:ext cx="11727815" cy="521970"/>
          </a:xfrm>
          <a:prstGeom prst="rect">
            <a:avLst/>
          </a:prstGeom>
          <a:noFill/>
        </p:spPr>
        <p:txBody>
          <a:bodyPr wrap="square" rtlCol="0" anchor="t">
            <a:spAutoFit/>
          </a:bodyPr>
          <a:p>
            <a:r>
              <a:rPr lang="zh-CN" altLang="en-US" sz="2800" b="1"/>
              <a:t> </a:t>
            </a:r>
            <a:r>
              <a:rPr lang="en-US" altLang="zh-CN" sz="2800" b="1"/>
              <a:t>W</a:t>
            </a:r>
            <a:r>
              <a:rPr sz="2800" b="1"/>
              <a:t>hat do you </a:t>
            </a:r>
            <a:r>
              <a:rPr lang="en-US" sz="2800" b="1"/>
              <a:t>call those</a:t>
            </a:r>
            <a:r>
              <a:rPr sz="2800" b="1"/>
              <a:t> </a:t>
            </a:r>
            <a:r>
              <a:rPr lang="en-US" sz="2800" b="1"/>
              <a:t>who risk their lives to save others </a:t>
            </a:r>
            <a:r>
              <a:rPr sz="2800" b="1"/>
              <a:t>in danger?</a:t>
            </a:r>
            <a:endParaRPr lang="en-US" altLang="zh-CN" sz="2800" b="1"/>
          </a:p>
        </p:txBody>
      </p:sp>
      <p:sp>
        <p:nvSpPr>
          <p:cNvPr id="12" name="文本框 11"/>
          <p:cNvSpPr txBox="1"/>
          <p:nvPr/>
        </p:nvSpPr>
        <p:spPr>
          <a:xfrm>
            <a:off x="3639185" y="1487170"/>
            <a:ext cx="1632585" cy="521970"/>
          </a:xfrm>
          <a:prstGeom prst="rect">
            <a:avLst/>
          </a:prstGeom>
          <a:noFill/>
        </p:spPr>
        <p:txBody>
          <a:bodyPr wrap="none" rtlCol="0" anchor="t">
            <a:spAutoFit/>
          </a:bodyPr>
          <a:p>
            <a:r>
              <a:rPr lang="en-US" altLang="zh-CN" sz="2800" b="1" dirty="0" smtClean="0">
                <a:solidFill>
                  <a:srgbClr val="002060"/>
                </a:solidFill>
                <a:latin typeface="+mn-ea"/>
                <a:sym typeface="+mn-ea"/>
              </a:rPr>
              <a:t>Fighters</a:t>
            </a:r>
            <a:endParaRPr lang="en-US" altLang="zh-CN" sz="2800" b="1" dirty="0" smtClean="0">
              <a:solidFill>
                <a:srgbClr val="002060"/>
              </a:solidFill>
              <a:latin typeface="+mn-ea"/>
              <a:sym typeface="+mn-ea"/>
            </a:endParaRPr>
          </a:p>
        </p:txBody>
      </p:sp>
      <p:sp>
        <p:nvSpPr>
          <p:cNvPr id="10" name="文本框 9"/>
          <p:cNvSpPr txBox="1"/>
          <p:nvPr/>
        </p:nvSpPr>
        <p:spPr>
          <a:xfrm>
            <a:off x="3639185" y="2147570"/>
            <a:ext cx="3081655" cy="521970"/>
          </a:xfrm>
          <a:prstGeom prst="rect">
            <a:avLst/>
          </a:prstGeom>
          <a:noFill/>
        </p:spPr>
        <p:txBody>
          <a:bodyPr wrap="none" rtlCol="0" anchor="t">
            <a:spAutoFit/>
          </a:bodyPr>
          <a:p>
            <a:r>
              <a:rPr lang="en-US" altLang="zh-CN" sz="2800" b="1" dirty="0" smtClean="0">
                <a:solidFill>
                  <a:srgbClr val="002060"/>
                </a:solidFill>
                <a:latin typeface="+mn-ea"/>
                <a:sym typeface="+mn-ea"/>
              </a:rPr>
              <a:t>G</a:t>
            </a:r>
            <a:r>
              <a:rPr lang="zh-CN" altLang="en-US" sz="2800" b="1" dirty="0" smtClean="0">
                <a:solidFill>
                  <a:srgbClr val="002060"/>
                </a:solidFill>
                <a:latin typeface="+mn-ea"/>
                <a:sym typeface="+mn-ea"/>
              </a:rPr>
              <a:t>uardian angel</a:t>
            </a:r>
            <a:r>
              <a:rPr lang="en-US" altLang="zh-CN" sz="2800" b="1" dirty="0" smtClean="0">
                <a:solidFill>
                  <a:srgbClr val="002060"/>
                </a:solidFill>
                <a:latin typeface="+mn-ea"/>
                <a:sym typeface="+mn-ea"/>
              </a:rPr>
              <a:t>s</a:t>
            </a:r>
            <a:endParaRPr lang="en-US" altLang="zh-CN" sz="2800" b="1" dirty="0" smtClean="0">
              <a:solidFill>
                <a:srgbClr val="002060"/>
              </a:solidFill>
              <a:latin typeface="+mn-ea"/>
              <a:sym typeface="+mn-ea"/>
            </a:endParaRPr>
          </a:p>
        </p:txBody>
      </p:sp>
      <p:sp>
        <p:nvSpPr>
          <p:cNvPr id="76" name="矩形 75"/>
          <p:cNvSpPr/>
          <p:nvPr/>
        </p:nvSpPr>
        <p:spPr>
          <a:xfrm>
            <a:off x="3639185" y="3585210"/>
            <a:ext cx="4768850" cy="607695"/>
          </a:xfrm>
          <a:prstGeom prst="rect">
            <a:avLst/>
          </a:prstGeom>
          <a:ln>
            <a:noFill/>
          </a:ln>
        </p:spPr>
        <p:txBody>
          <a:bodyPr wrap="square">
            <a:spAutoFit/>
            <a:scene3d>
              <a:camera prst="orthographicFront"/>
              <a:lightRig rig="threePt" dir="t"/>
            </a:scene3d>
            <a:sp3d contourW="12700"/>
          </a:bodyPr>
          <a:p>
            <a:pPr algn="dist">
              <a:lnSpc>
                <a:spcPct val="120000"/>
              </a:lnSpc>
            </a:pPr>
            <a:r>
              <a:rPr lang="en-US" altLang="zh-CN" sz="2800" b="1" dirty="0" smtClean="0">
                <a:solidFill>
                  <a:srgbClr val="002060"/>
                </a:solidFill>
                <a:latin typeface="+mn-ea"/>
              </a:rPr>
              <a:t>Countermarching saviors</a:t>
            </a:r>
            <a:endParaRPr lang="en-US" altLang="zh-CN" sz="2800" b="1" dirty="0" smtClean="0">
              <a:solidFill>
                <a:srgbClr val="002060"/>
              </a:solidFill>
              <a:latin typeface="+mn-ea"/>
            </a:endParaRPr>
          </a:p>
        </p:txBody>
      </p:sp>
      <p:sp>
        <p:nvSpPr>
          <p:cNvPr id="11" name="文本框 10"/>
          <p:cNvSpPr txBox="1"/>
          <p:nvPr/>
        </p:nvSpPr>
        <p:spPr>
          <a:xfrm>
            <a:off x="3639185" y="2919095"/>
            <a:ext cx="3426460" cy="521970"/>
          </a:xfrm>
          <a:prstGeom prst="rect">
            <a:avLst/>
          </a:prstGeom>
          <a:noFill/>
        </p:spPr>
        <p:txBody>
          <a:bodyPr wrap="none" rtlCol="0" anchor="t">
            <a:spAutoFit/>
          </a:bodyPr>
          <a:p>
            <a:pPr algn="l"/>
            <a:r>
              <a:rPr lang="en-US" altLang="zh-CN" sz="2800" b="1" dirty="0" smtClean="0">
                <a:solidFill>
                  <a:srgbClr val="002060"/>
                </a:solidFill>
                <a:latin typeface="+mn-ea"/>
                <a:sym typeface="+mn-ea"/>
              </a:rPr>
              <a:t>Heroes / Heroines</a:t>
            </a:r>
            <a:endParaRPr lang="en-US" altLang="zh-CN" sz="2800" b="1" dirty="0" smtClean="0">
              <a:solidFill>
                <a:srgbClr val="002060"/>
              </a:solidFill>
              <a:latin typeface="+mn-ea"/>
              <a:sym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6"/>
                                        </p:tgtEl>
                                        <p:attrNameLst>
                                          <p:attrName>style.visibility</p:attrName>
                                        </p:attrNameLst>
                                      </p:cBhvr>
                                      <p:to>
                                        <p:strVal val="visible"/>
                                      </p:to>
                                    </p:set>
                                    <p:anim calcmode="lin" valueType="num">
                                      <p:cBhvr additive="base">
                                        <p:cTn id="32" dur="500" fill="hold"/>
                                        <p:tgtEl>
                                          <p:spTgt spid="76"/>
                                        </p:tgtEl>
                                        <p:attrNameLst>
                                          <p:attrName>ppt_x</p:attrName>
                                        </p:attrNameLst>
                                      </p:cBhvr>
                                      <p:tavLst>
                                        <p:tav tm="0">
                                          <p:val>
                                            <p:strVal val="#ppt_x"/>
                                          </p:val>
                                        </p:tav>
                                        <p:tav tm="100000">
                                          <p:val>
                                            <p:strVal val="#ppt_x"/>
                                          </p:val>
                                        </p:tav>
                                      </p:tavLst>
                                    </p:anim>
                                    <p:anim calcmode="lin" valueType="num">
                                      <p:cBhvr additive="base">
                                        <p:cTn id="33"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2" grpId="0"/>
      <p:bldP spid="12" grpId="1"/>
      <p:bldP spid="10" grpId="0"/>
      <p:bldP spid="10" grpId="1"/>
      <p:bldP spid="11" grpId="0"/>
      <p:bldP spid="11" grpId="1"/>
      <p:bldP spid="76" grpId="0"/>
      <p:bldP spid="7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19380" y="0"/>
            <a:ext cx="5862320"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165762" y="-79"/>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02</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pic>
        <p:nvPicPr>
          <p:cNvPr id="8" name="图片 7"/>
          <p:cNvPicPr>
            <a:picLocks noChangeAspect="1"/>
          </p:cNvPicPr>
          <p:nvPr/>
        </p:nvPicPr>
        <p:blipFill>
          <a:blip r:embed="rId1"/>
          <a:stretch>
            <a:fillRect/>
          </a:stretch>
        </p:blipFill>
        <p:spPr>
          <a:xfrm>
            <a:off x="6379845" y="549275"/>
            <a:ext cx="5619750" cy="6372225"/>
          </a:xfrm>
          <a:prstGeom prst="rect">
            <a:avLst/>
          </a:prstGeom>
        </p:spPr>
      </p:pic>
      <p:sp>
        <p:nvSpPr>
          <p:cNvPr id="9" name="文本框 8"/>
          <p:cNvSpPr txBox="1"/>
          <p:nvPr/>
        </p:nvSpPr>
        <p:spPr>
          <a:xfrm>
            <a:off x="260350" y="549275"/>
            <a:ext cx="5972810" cy="6000750"/>
          </a:xfrm>
          <a:prstGeom prst="rect">
            <a:avLst/>
          </a:prstGeom>
          <a:noFill/>
        </p:spPr>
        <p:txBody>
          <a:bodyPr wrap="square" rtlCol="0" anchor="t">
            <a:spAutoFit/>
          </a:bodyPr>
          <a:p>
            <a:r>
              <a:rPr lang="en-US" altLang="zh-CN" sz="2400" b="1"/>
              <a:t>      </a:t>
            </a:r>
            <a:r>
              <a:rPr sz="2400" b="1"/>
              <a:t>Zhong Nanshan, an 83-year-old doctor 1</a:t>
            </a:r>
            <a:r>
              <a:rPr sz="2400" b="1" u="sng"/>
              <a:t>.                </a:t>
            </a:r>
            <a:r>
              <a:rPr sz="2400" b="1"/>
              <a:t>became a household name 17 years ago for “daring to speak” in the fight 2.____</a:t>
            </a:r>
            <a:r>
              <a:rPr sz="2400" b="1" u="sng"/>
              <a:t>_       </a:t>
            </a:r>
            <a:r>
              <a:rPr sz="2400" b="1"/>
              <a:t>SARS, is the public image of China’s effort to control a new strain of coronavirus. </a:t>
            </a:r>
            <a:endParaRPr sz="2400" b="1"/>
          </a:p>
          <a:p>
            <a:r>
              <a:rPr sz="2400" b="1"/>
              <a:t>     Despite his 3._____</a:t>
            </a:r>
            <a:r>
              <a:rPr sz="2400" b="1" u="sng"/>
              <a:t>_       </a:t>
            </a:r>
            <a:r>
              <a:rPr sz="2400" b="1"/>
              <a:t>(advance) age, Zhong was appointed to lead the 4._____</a:t>
            </a:r>
            <a:r>
              <a:rPr sz="2400" b="1" u="sng"/>
              <a:t>_           </a:t>
            </a:r>
            <a:r>
              <a:rPr sz="2400" b="1"/>
              <a:t>(investigate) into the new virus, which has rattled</a:t>
            </a:r>
            <a:r>
              <a:rPr b="1"/>
              <a:t>(使发狂)</a:t>
            </a:r>
            <a:r>
              <a:rPr sz="2400" b="1"/>
              <a:t>millions of Chinese who are traveling for the week-long Lunar New Year holiday. </a:t>
            </a:r>
            <a:r>
              <a:rPr lang="en-US" sz="2400" b="1"/>
              <a:t>His </a:t>
            </a:r>
            <a:r>
              <a:rPr sz="2400" b="1"/>
              <a:t>announcement on Monday </a:t>
            </a:r>
            <a:r>
              <a:rPr sz="2400" b="1">
                <a:sym typeface="+mn-ea"/>
              </a:rPr>
              <a:t>5._____</a:t>
            </a:r>
            <a:r>
              <a:rPr sz="2400" b="1"/>
              <a:t>  the virus could spread between humans ratcheted up</a:t>
            </a:r>
            <a:r>
              <a:rPr b="1"/>
              <a:t>(增加)</a:t>
            </a:r>
            <a:r>
              <a:rPr sz="2400" b="1"/>
              <a:t>  the safety precaution about the </a:t>
            </a:r>
            <a:r>
              <a:rPr sz="2400" b="1">
                <a:sym typeface="+mn-ea"/>
              </a:rPr>
              <a:t>outbreak, </a:t>
            </a:r>
            <a:endParaRPr sz="2400" b="1"/>
          </a:p>
        </p:txBody>
      </p:sp>
      <p:sp>
        <p:nvSpPr>
          <p:cNvPr id="10" name="文本框 9"/>
          <p:cNvSpPr txBox="1"/>
          <p:nvPr/>
        </p:nvSpPr>
        <p:spPr>
          <a:xfrm>
            <a:off x="1026795" y="27305"/>
            <a:ext cx="4598035" cy="521970"/>
          </a:xfrm>
          <a:prstGeom prst="rect">
            <a:avLst/>
          </a:prstGeom>
          <a:noFill/>
        </p:spPr>
        <p:txBody>
          <a:bodyPr wrap="none" rtlCol="0" anchor="t">
            <a:spAutoFit/>
          </a:bodyPr>
          <a:p>
            <a:r>
              <a:rPr lang="en-US" altLang="zh-CN" sz="2800" b="1" dirty="0">
                <a:solidFill>
                  <a:schemeClr val="bg1"/>
                </a:solidFill>
                <a:latin typeface="+mn-ea"/>
                <a:sym typeface="+mn-ea"/>
              </a:rPr>
              <a:t>People fighting the virus</a:t>
            </a:r>
            <a:endParaRPr lang="en-US" altLang="zh-CN" sz="2800" b="1" dirty="0">
              <a:solidFill>
                <a:schemeClr val="bg1"/>
              </a:solidFill>
              <a:latin typeface="+mn-ea"/>
              <a:sym typeface="+mn-ea"/>
            </a:endParaRPr>
          </a:p>
        </p:txBody>
      </p:sp>
      <p:sp>
        <p:nvSpPr>
          <p:cNvPr id="2" name="文本框 1"/>
          <p:cNvSpPr txBox="1"/>
          <p:nvPr/>
        </p:nvSpPr>
        <p:spPr>
          <a:xfrm>
            <a:off x="1878965" y="914400"/>
            <a:ext cx="1191895" cy="460375"/>
          </a:xfrm>
          <a:prstGeom prst="rect">
            <a:avLst/>
          </a:prstGeom>
          <a:noFill/>
        </p:spPr>
        <p:txBody>
          <a:bodyPr wrap="square" rtlCol="0" anchor="t">
            <a:spAutoFit/>
          </a:bodyPr>
          <a:p>
            <a:r>
              <a:rPr lang="zh-CN" altLang="en-US" sz="2400" b="1">
                <a:solidFill>
                  <a:srgbClr val="002060"/>
                </a:solidFill>
              </a:rPr>
              <a:t>who</a:t>
            </a:r>
            <a:endParaRPr lang="zh-CN" altLang="en-US" sz="2400" b="1">
              <a:solidFill>
                <a:srgbClr val="002060"/>
              </a:solidFill>
            </a:endParaRPr>
          </a:p>
        </p:txBody>
      </p:sp>
      <p:sp>
        <p:nvSpPr>
          <p:cNvPr id="6" name="文本框 5"/>
          <p:cNvSpPr txBox="1"/>
          <p:nvPr/>
        </p:nvSpPr>
        <p:spPr>
          <a:xfrm>
            <a:off x="2205990" y="1592580"/>
            <a:ext cx="1623060" cy="460375"/>
          </a:xfrm>
          <a:prstGeom prst="rect">
            <a:avLst/>
          </a:prstGeom>
          <a:noFill/>
        </p:spPr>
        <p:txBody>
          <a:bodyPr wrap="square" rtlCol="0" anchor="t">
            <a:spAutoFit/>
          </a:bodyPr>
          <a:p>
            <a:r>
              <a:rPr lang="zh-CN" altLang="en-US" sz="2400" b="1">
                <a:solidFill>
                  <a:srgbClr val="002060"/>
                </a:solidFill>
              </a:rPr>
              <a:t>against </a:t>
            </a:r>
            <a:endParaRPr lang="zh-CN" altLang="en-US" sz="2400" b="1">
              <a:solidFill>
                <a:srgbClr val="002060"/>
              </a:solidFill>
            </a:endParaRPr>
          </a:p>
        </p:txBody>
      </p:sp>
      <p:sp>
        <p:nvSpPr>
          <p:cNvPr id="11" name="文本框 10"/>
          <p:cNvSpPr txBox="1"/>
          <p:nvPr/>
        </p:nvSpPr>
        <p:spPr>
          <a:xfrm>
            <a:off x="2739390" y="2726690"/>
            <a:ext cx="1762760" cy="460375"/>
          </a:xfrm>
          <a:prstGeom prst="rect">
            <a:avLst/>
          </a:prstGeom>
          <a:noFill/>
        </p:spPr>
        <p:txBody>
          <a:bodyPr wrap="square" rtlCol="0" anchor="t">
            <a:spAutoFit/>
          </a:bodyPr>
          <a:p>
            <a:r>
              <a:rPr lang="zh-CN" altLang="en-US" sz="2400" b="1">
                <a:solidFill>
                  <a:srgbClr val="002060"/>
                </a:solidFill>
              </a:rPr>
              <a:t>advanced</a:t>
            </a:r>
            <a:endParaRPr lang="zh-CN" altLang="en-US" sz="2400" b="1">
              <a:solidFill>
                <a:srgbClr val="002060"/>
              </a:solidFill>
            </a:endParaRPr>
          </a:p>
        </p:txBody>
      </p:sp>
      <p:sp>
        <p:nvSpPr>
          <p:cNvPr id="12" name="文本框 11"/>
          <p:cNvSpPr txBox="1"/>
          <p:nvPr/>
        </p:nvSpPr>
        <p:spPr>
          <a:xfrm>
            <a:off x="594360" y="3505200"/>
            <a:ext cx="2145030" cy="460375"/>
          </a:xfrm>
          <a:prstGeom prst="rect">
            <a:avLst/>
          </a:prstGeom>
          <a:noFill/>
        </p:spPr>
        <p:txBody>
          <a:bodyPr wrap="square" rtlCol="0" anchor="t">
            <a:spAutoFit/>
          </a:bodyPr>
          <a:p>
            <a:r>
              <a:rPr lang="zh-CN" altLang="en-US" sz="2400" b="1">
                <a:solidFill>
                  <a:srgbClr val="002060"/>
                </a:solidFill>
              </a:rPr>
              <a:t>investigation</a:t>
            </a:r>
            <a:endParaRPr lang="zh-CN" altLang="en-US" sz="2400" b="1">
              <a:solidFill>
                <a:srgbClr val="002060"/>
              </a:solidFill>
            </a:endParaRPr>
          </a:p>
        </p:txBody>
      </p:sp>
      <p:sp>
        <p:nvSpPr>
          <p:cNvPr id="13" name="文本框 12"/>
          <p:cNvSpPr txBox="1"/>
          <p:nvPr/>
        </p:nvSpPr>
        <p:spPr>
          <a:xfrm>
            <a:off x="594360" y="5278755"/>
            <a:ext cx="942975" cy="460375"/>
          </a:xfrm>
          <a:prstGeom prst="rect">
            <a:avLst/>
          </a:prstGeom>
          <a:noFill/>
        </p:spPr>
        <p:txBody>
          <a:bodyPr wrap="square" rtlCol="0" anchor="t">
            <a:spAutoFit/>
          </a:bodyPr>
          <a:p>
            <a:r>
              <a:rPr lang="zh-CN" altLang="en-US" sz="2400" b="1">
                <a:solidFill>
                  <a:srgbClr val="002060"/>
                </a:solidFill>
              </a:rPr>
              <a:t>that</a:t>
            </a:r>
            <a:endParaRPr lang="zh-CN" altLang="en-US" sz="2400" b="1">
              <a:solidFill>
                <a:srgbClr val="00206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2" grpId="0"/>
      <p:bldP spid="2" grpId="1"/>
      <p:bldP spid="6" grpId="0"/>
      <p:bldP spid="6" grpId="1"/>
      <p:bldP spid="11" grpId="0"/>
      <p:bldP spid="11" grpId="1"/>
      <p:bldP spid="12" grpId="0"/>
      <p:bldP spid="12" grpId="1"/>
      <p:bldP spid="13" grpId="0"/>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19380" y="0"/>
            <a:ext cx="5876290"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165762" y="-79"/>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02</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6" name="文本框 5"/>
          <p:cNvSpPr txBox="1"/>
          <p:nvPr/>
        </p:nvSpPr>
        <p:spPr>
          <a:xfrm>
            <a:off x="260350" y="702945"/>
            <a:ext cx="5876290" cy="6000750"/>
          </a:xfrm>
          <a:prstGeom prst="rect">
            <a:avLst/>
          </a:prstGeom>
          <a:noFill/>
        </p:spPr>
        <p:txBody>
          <a:bodyPr wrap="square" rtlCol="0" anchor="t">
            <a:spAutoFit/>
          </a:bodyPr>
          <a:p>
            <a:r>
              <a:rPr lang="en-US" altLang="zh-CN" sz="2400" b="1"/>
              <a:t>    </a:t>
            </a:r>
            <a:r>
              <a:rPr lang="zh-CN" altLang="en-US" sz="2400" b="1"/>
              <a:t>Ruthless virus brings out </a:t>
            </a:r>
            <a:r>
              <a:rPr lang="en-US" altLang="zh-CN" sz="2400" b="1"/>
              <a:t>6.               </a:t>
            </a:r>
            <a:r>
              <a:rPr lang="en-US" altLang="zh-CN" sz="2400" b="1" u="sng"/>
              <a:t> (</a:t>
            </a:r>
            <a:r>
              <a:rPr lang="zh-CN" altLang="en-US" sz="2400" b="1"/>
              <a:t>warm</a:t>
            </a:r>
            <a:r>
              <a:rPr lang="en-US" altLang="zh-CN" sz="2400" b="1"/>
              <a:t>)</a:t>
            </a:r>
            <a:r>
              <a:rPr lang="zh-CN" altLang="en-US" sz="2400" b="1"/>
              <a:t> in humanity</a:t>
            </a:r>
            <a:r>
              <a:rPr lang="en-US" altLang="zh-CN" sz="2400" b="1"/>
              <a:t>.</a:t>
            </a:r>
            <a:r>
              <a:rPr lang="zh-CN" altLang="en-US" sz="2400" b="1"/>
              <a:t> M</a:t>
            </a:r>
            <a:r>
              <a:rPr lang="zh-CN" altLang="en-US" sz="2400" b="1">
                <a:sym typeface="+mn-ea"/>
              </a:rPr>
              <a:t>ore </a:t>
            </a:r>
            <a:r>
              <a:rPr lang="zh-CN" altLang="en-US" sz="2400" b="1"/>
              <a:t>an</a:t>
            </a:r>
            <a:r>
              <a:rPr lang="en-US" altLang="zh-CN" sz="2400" b="1"/>
              <a:t>d more</a:t>
            </a:r>
            <a:r>
              <a:rPr lang="zh-CN" altLang="en-US" sz="2400" b="1"/>
              <a:t> white-robed nurses and doctors are fighting the virus on the front line</a:t>
            </a:r>
            <a:r>
              <a:rPr lang="en-US" altLang="zh-CN" sz="2400" b="1"/>
              <a:t>,</a:t>
            </a:r>
            <a:endParaRPr lang="en-US" altLang="zh-CN" sz="2400" b="1"/>
          </a:p>
          <a:p>
            <a:r>
              <a:rPr lang="en-US" altLang="zh-CN" sz="2400" b="1"/>
              <a:t> 7</a:t>
            </a:r>
            <a:r>
              <a:rPr lang="en-US" altLang="zh-CN" sz="2400" b="1" u="sng"/>
              <a:t>.             </a:t>
            </a:r>
            <a:r>
              <a:rPr lang="zh-CN" altLang="en-US" sz="2400" b="1" u="sng"/>
              <a:t> </a:t>
            </a:r>
            <a:r>
              <a:rPr lang="zh-CN" altLang="en-US" sz="2400" b="1"/>
              <a:t>selfless devotion deserve our respect！</a:t>
            </a:r>
            <a:endParaRPr lang="zh-CN" altLang="en-US" sz="2400" b="1"/>
          </a:p>
          <a:p>
            <a:r>
              <a:rPr lang="zh-CN" altLang="en-US" sz="2400" b="1"/>
              <a:t>   China has the confidence and the capacity </a:t>
            </a:r>
            <a:r>
              <a:rPr lang="en-US" altLang="zh-CN" sz="2400" b="1"/>
              <a:t>8.</a:t>
            </a:r>
            <a:r>
              <a:rPr lang="en-US" altLang="zh-CN" sz="2400" b="1" u="sng"/>
              <a:t>              </a:t>
            </a:r>
            <a:r>
              <a:rPr lang="zh-CN" altLang="en-US" sz="2400" b="1"/>
              <a:t> </a:t>
            </a:r>
            <a:r>
              <a:rPr lang="en-US" altLang="zh-CN" sz="2400" b="1"/>
              <a:t>(</a:t>
            </a:r>
            <a:r>
              <a:rPr lang="zh-CN" altLang="en-US" sz="2400" b="1"/>
              <a:t>win</a:t>
            </a:r>
            <a:r>
              <a:rPr lang="en-US" altLang="zh-CN" sz="2400" b="1"/>
              <a:t>)</a:t>
            </a:r>
            <a:r>
              <a:rPr lang="zh-CN" altLang="en-US" sz="2400" b="1"/>
              <a:t> this battle.The people's sense of </a:t>
            </a:r>
            <a:r>
              <a:rPr lang="en-US" altLang="zh-CN" sz="2400" b="1"/>
              <a:t>9.</a:t>
            </a:r>
            <a:r>
              <a:rPr lang="en-US" altLang="zh-CN" sz="2400" b="1" u="sng"/>
              <a:t>            (</a:t>
            </a:r>
            <a:r>
              <a:rPr lang="zh-CN" altLang="en-US" sz="2400" b="1"/>
              <a:t>responsi</a:t>
            </a:r>
            <a:r>
              <a:rPr lang="en-US" altLang="zh-CN" sz="2400" b="1"/>
              <a:t>ble)</a:t>
            </a:r>
            <a:r>
              <a:rPr lang="zh-CN" altLang="en-US" sz="2400" b="1"/>
              <a:t> to the country has been fully displayed in this joint fight against the outbreak. We believe care and compassion will not </a:t>
            </a:r>
            <a:r>
              <a:rPr lang="en-US" altLang="zh-CN" sz="2400" b="1"/>
              <a:t>10.     </a:t>
            </a:r>
            <a:r>
              <a:rPr lang="zh-CN" altLang="en-US" sz="2400" b="1"/>
              <a:t> </a:t>
            </a:r>
            <a:r>
              <a:rPr lang="en-US" altLang="zh-CN" sz="2400" b="1"/>
              <a:t>(</a:t>
            </a:r>
            <a:r>
              <a:rPr lang="zh-CN" altLang="en-US" sz="2400" b="1"/>
              <a:t>shadow</a:t>
            </a:r>
            <a:r>
              <a:rPr lang="en-US" altLang="zh-CN" sz="2400" b="1"/>
              <a:t>)</a:t>
            </a:r>
            <a:r>
              <a:rPr lang="zh-CN" altLang="en-US" sz="2400" b="1"/>
              <a:t> by panic and fear. </a:t>
            </a:r>
            <a:endParaRPr lang="zh-CN" altLang="en-US" sz="2400" b="1"/>
          </a:p>
          <a:p>
            <a:r>
              <a:rPr lang="zh-CN" altLang="en-US" sz="2400" b="1"/>
              <a:t>   The Chinese people, fighting united as one, will surely defeat the epidemic. </a:t>
            </a:r>
            <a:endParaRPr lang="zh-CN" altLang="en-US" sz="2400" b="1"/>
          </a:p>
        </p:txBody>
      </p:sp>
      <p:pic>
        <p:nvPicPr>
          <p:cNvPr id="9" name="图片 8"/>
          <p:cNvPicPr>
            <a:picLocks noChangeAspect="1"/>
          </p:cNvPicPr>
          <p:nvPr/>
        </p:nvPicPr>
        <p:blipFill>
          <a:blip r:embed="rId1"/>
          <a:stretch>
            <a:fillRect/>
          </a:stretch>
        </p:blipFill>
        <p:spPr>
          <a:xfrm>
            <a:off x="6343650" y="549275"/>
            <a:ext cx="5669915" cy="6308725"/>
          </a:xfrm>
          <a:prstGeom prst="rect">
            <a:avLst/>
          </a:prstGeom>
        </p:spPr>
      </p:pic>
      <p:sp>
        <p:nvSpPr>
          <p:cNvPr id="10" name="文本框 9"/>
          <p:cNvSpPr txBox="1"/>
          <p:nvPr/>
        </p:nvSpPr>
        <p:spPr>
          <a:xfrm>
            <a:off x="1026795" y="27305"/>
            <a:ext cx="4598035" cy="521970"/>
          </a:xfrm>
          <a:prstGeom prst="rect">
            <a:avLst/>
          </a:prstGeom>
          <a:noFill/>
        </p:spPr>
        <p:txBody>
          <a:bodyPr wrap="none" rtlCol="0" anchor="t">
            <a:spAutoFit/>
          </a:bodyPr>
          <a:p>
            <a:r>
              <a:rPr lang="en-US" altLang="zh-CN" sz="2800" b="1" dirty="0">
                <a:solidFill>
                  <a:schemeClr val="bg1"/>
                </a:solidFill>
                <a:latin typeface="+mn-ea"/>
                <a:sym typeface="+mn-ea"/>
              </a:rPr>
              <a:t>People fighting the virus</a:t>
            </a:r>
            <a:endParaRPr lang="en-US" altLang="zh-CN" sz="2800" b="1" dirty="0">
              <a:solidFill>
                <a:schemeClr val="bg1"/>
              </a:solidFill>
              <a:latin typeface="+mn-ea"/>
              <a:sym typeface="+mn-ea"/>
            </a:endParaRPr>
          </a:p>
        </p:txBody>
      </p:sp>
      <p:sp>
        <p:nvSpPr>
          <p:cNvPr id="2" name="文本框 1"/>
          <p:cNvSpPr txBox="1"/>
          <p:nvPr/>
        </p:nvSpPr>
        <p:spPr>
          <a:xfrm>
            <a:off x="4801235" y="579755"/>
            <a:ext cx="1441450" cy="460375"/>
          </a:xfrm>
          <a:prstGeom prst="rect">
            <a:avLst/>
          </a:prstGeom>
          <a:noFill/>
        </p:spPr>
        <p:txBody>
          <a:bodyPr wrap="square" rtlCol="0" anchor="t">
            <a:spAutoFit/>
          </a:bodyPr>
          <a:p>
            <a:r>
              <a:rPr lang="zh-CN" altLang="en-US" sz="2400" b="1">
                <a:solidFill>
                  <a:srgbClr val="002060"/>
                </a:solidFill>
              </a:rPr>
              <a:t>warmth</a:t>
            </a:r>
            <a:endParaRPr lang="zh-CN" altLang="en-US" sz="2400" b="1">
              <a:solidFill>
                <a:srgbClr val="002060"/>
              </a:solidFill>
            </a:endParaRPr>
          </a:p>
        </p:txBody>
      </p:sp>
      <p:cxnSp>
        <p:nvCxnSpPr>
          <p:cNvPr id="8" name="直接连接符 7"/>
          <p:cNvCxnSpPr/>
          <p:nvPr/>
        </p:nvCxnSpPr>
        <p:spPr>
          <a:xfrm>
            <a:off x="4801235" y="1040130"/>
            <a:ext cx="1318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747395" y="2141220"/>
            <a:ext cx="1177925" cy="460375"/>
          </a:xfrm>
          <a:prstGeom prst="rect">
            <a:avLst/>
          </a:prstGeom>
          <a:noFill/>
        </p:spPr>
        <p:txBody>
          <a:bodyPr wrap="square" rtlCol="0" anchor="t">
            <a:spAutoFit/>
          </a:bodyPr>
          <a:p>
            <a:r>
              <a:rPr lang="zh-CN" altLang="en-US" sz="2400" b="1">
                <a:solidFill>
                  <a:srgbClr val="002060"/>
                </a:solidFill>
              </a:rPr>
              <a:t>whose</a:t>
            </a:r>
            <a:endParaRPr lang="zh-CN" altLang="en-US" sz="2400" b="1">
              <a:solidFill>
                <a:srgbClr val="002060"/>
              </a:solidFill>
            </a:endParaRPr>
          </a:p>
        </p:txBody>
      </p:sp>
      <p:sp>
        <p:nvSpPr>
          <p:cNvPr id="12" name="文本框 11"/>
          <p:cNvSpPr txBox="1"/>
          <p:nvPr/>
        </p:nvSpPr>
        <p:spPr>
          <a:xfrm>
            <a:off x="4344670" y="5092700"/>
            <a:ext cx="2231390" cy="460375"/>
          </a:xfrm>
          <a:prstGeom prst="rect">
            <a:avLst/>
          </a:prstGeom>
          <a:noFill/>
        </p:spPr>
        <p:txBody>
          <a:bodyPr wrap="square" rtlCol="0" anchor="t">
            <a:spAutoFit/>
          </a:bodyPr>
          <a:p>
            <a:r>
              <a:rPr lang="zh-CN" altLang="en-US" sz="2400" b="1">
                <a:solidFill>
                  <a:srgbClr val="002060"/>
                </a:solidFill>
              </a:rPr>
              <a:t>be shadowed</a:t>
            </a:r>
            <a:endParaRPr lang="zh-CN" altLang="en-US" sz="2400" b="1">
              <a:solidFill>
                <a:srgbClr val="002060"/>
              </a:solidFill>
            </a:endParaRPr>
          </a:p>
        </p:txBody>
      </p:sp>
      <p:sp>
        <p:nvSpPr>
          <p:cNvPr id="13" name="文本框 12"/>
          <p:cNvSpPr txBox="1"/>
          <p:nvPr/>
        </p:nvSpPr>
        <p:spPr>
          <a:xfrm>
            <a:off x="2056130" y="3288030"/>
            <a:ext cx="1075690" cy="460375"/>
          </a:xfrm>
          <a:prstGeom prst="rect">
            <a:avLst/>
          </a:prstGeom>
          <a:noFill/>
        </p:spPr>
        <p:txBody>
          <a:bodyPr wrap="square" rtlCol="0" anchor="t">
            <a:spAutoFit/>
          </a:bodyPr>
          <a:p>
            <a:r>
              <a:rPr lang="zh-CN" altLang="en-US" sz="2400" b="1">
                <a:solidFill>
                  <a:srgbClr val="002060"/>
                </a:solidFill>
              </a:rPr>
              <a:t>to win</a:t>
            </a:r>
            <a:endParaRPr lang="zh-CN" altLang="en-US" sz="2400" b="1">
              <a:solidFill>
                <a:srgbClr val="002060"/>
              </a:solidFill>
            </a:endParaRPr>
          </a:p>
        </p:txBody>
      </p:sp>
      <p:sp>
        <p:nvSpPr>
          <p:cNvPr id="15" name="文本框 14"/>
          <p:cNvSpPr txBox="1"/>
          <p:nvPr/>
        </p:nvSpPr>
        <p:spPr>
          <a:xfrm>
            <a:off x="3467735" y="3652520"/>
            <a:ext cx="2540000" cy="460375"/>
          </a:xfrm>
          <a:prstGeom prst="rect">
            <a:avLst/>
          </a:prstGeom>
          <a:noFill/>
        </p:spPr>
        <p:txBody>
          <a:bodyPr wrap="square" rtlCol="0" anchor="t">
            <a:spAutoFit/>
          </a:bodyPr>
          <a:p>
            <a:r>
              <a:rPr lang="zh-CN" altLang="en-US" sz="2400" b="1">
                <a:solidFill>
                  <a:srgbClr val="002060"/>
                </a:solidFill>
              </a:rPr>
              <a:t>responsibility</a:t>
            </a:r>
            <a:endParaRPr lang="zh-CN" altLang="en-US" sz="2400" b="1">
              <a:solidFill>
                <a:srgbClr val="002060"/>
              </a:solidFill>
            </a:endParaRPr>
          </a:p>
        </p:txBody>
      </p:sp>
      <p:cxnSp>
        <p:nvCxnSpPr>
          <p:cNvPr id="16" name="直接连接符 15"/>
          <p:cNvCxnSpPr/>
          <p:nvPr/>
        </p:nvCxnSpPr>
        <p:spPr>
          <a:xfrm>
            <a:off x="3306445" y="3970655"/>
            <a:ext cx="2447290" cy="146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537075" y="5421630"/>
            <a:ext cx="1583055" cy="146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2" grpId="0"/>
      <p:bldP spid="2" grpId="1"/>
      <p:bldP spid="11" grpId="0"/>
      <p:bldP spid="11" grpId="1"/>
      <p:bldP spid="13" grpId="0"/>
      <p:bldP spid="13" grpId="1"/>
      <p:bldP spid="15" grpId="0"/>
      <p:bldP spid="15" grpId="1"/>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5287645" y="549275"/>
            <a:ext cx="6904355" cy="6309360"/>
            <a:chOff x="4669152" y="2204864"/>
            <a:chExt cx="2853697" cy="3161994"/>
          </a:xfrm>
        </p:grpSpPr>
        <p:sp>
          <p:nvSpPr>
            <p:cNvPr id="11" name="矩形: 剪去单角 444"/>
            <p:cNvSpPr/>
            <p:nvPr/>
          </p:nvSpPr>
          <p:spPr>
            <a:xfrm>
              <a:off x="4669152" y="2204864"/>
              <a:ext cx="2853695" cy="3161994"/>
            </a:xfrm>
            <a:prstGeom prst="snip1Rect">
              <a:avLst>
                <a:gd name="adj" fmla="val 29383"/>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2" name="矩形 11"/>
            <p:cNvSpPr/>
            <p:nvPr/>
          </p:nvSpPr>
          <p:spPr>
            <a:xfrm>
              <a:off x="4669153" y="5243677"/>
              <a:ext cx="2853695" cy="123181"/>
            </a:xfrm>
            <a:prstGeom prst="rect">
              <a:avLst/>
            </a:prstGeom>
            <a:solidFill>
              <a:schemeClr val="accent1"/>
            </a:solidFill>
            <a:ln w="3175">
              <a:noFill/>
              <a:prstDash val="solid"/>
              <a:round/>
            </a:ln>
            <a:effectLst/>
          </p:spPr>
          <p:txBody>
            <a:bodyPr anchor="ctr"/>
            <a:p>
              <a:pPr algn="ctr"/>
            </a:p>
          </p:txBody>
        </p:sp>
        <p:sp>
          <p:nvSpPr>
            <p:cNvPr id="31" name="任意多边形: 形状 445"/>
            <p:cNvSpPr/>
            <p:nvPr/>
          </p:nvSpPr>
          <p:spPr bwMode="auto">
            <a:xfrm>
              <a:off x="6802874" y="2204864"/>
              <a:ext cx="719975" cy="71997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1"/>
            </a:solidFill>
            <a:ln w="3175">
              <a:noFill/>
              <a:prstDash val="solid"/>
              <a:round/>
            </a:ln>
            <a:effectLst/>
          </p:spPr>
          <p:txBody>
            <a:bodyPr vert="horz" wrap="square" lIns="121920" tIns="60960" rIns="121920" bIns="60960" anchor="t" anchorCtr="0" compatLnSpc="1">
              <a:normAutofit/>
            </a:bodyPr>
            <a:p>
              <a:pPr lvl="0" algn="r"/>
              <a:endParaRPr lang="zh-CN" altLang="zh-CN" sz="2000" b="1" dirty="0">
                <a:solidFill>
                  <a:schemeClr val="bg1"/>
                </a:solidFill>
              </a:endParaRPr>
            </a:p>
          </p:txBody>
        </p:sp>
      </p:grpSp>
      <p:sp>
        <p:nvSpPr>
          <p:cNvPr id="14" name="任意多边形 13"/>
          <p:cNvSpPr/>
          <p:nvPr/>
        </p:nvSpPr>
        <p:spPr>
          <a:xfrm>
            <a:off x="-119380" y="0"/>
            <a:ext cx="6065520"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165762" y="-79"/>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02</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pic>
        <p:nvPicPr>
          <p:cNvPr id="8" name="抗击疫情的医生">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5443855" y="724535"/>
            <a:ext cx="6529705" cy="5884545"/>
          </a:xfrm>
          <a:prstGeom prst="rect">
            <a:avLst/>
          </a:prstGeom>
        </p:spPr>
      </p:pic>
      <p:grpSp>
        <p:nvGrpSpPr>
          <p:cNvPr id="13" name="组合 12"/>
          <p:cNvGrpSpPr/>
          <p:nvPr/>
        </p:nvGrpSpPr>
        <p:grpSpPr>
          <a:xfrm>
            <a:off x="165735" y="549910"/>
            <a:ext cx="4963160" cy="6301740"/>
            <a:chOff x="4669152" y="2204864"/>
            <a:chExt cx="2853697" cy="3161994"/>
          </a:xfrm>
        </p:grpSpPr>
        <p:sp>
          <p:nvSpPr>
            <p:cNvPr id="15" name="矩形: 剪去单角 444"/>
            <p:cNvSpPr/>
            <p:nvPr/>
          </p:nvSpPr>
          <p:spPr>
            <a:xfrm>
              <a:off x="4669152" y="2204864"/>
              <a:ext cx="2853695" cy="3161994"/>
            </a:xfrm>
            <a:prstGeom prst="snip1Rect">
              <a:avLst>
                <a:gd name="adj" fmla="val 29383"/>
              </a:avLst>
            </a:prstGeom>
            <a:solidFill>
              <a:schemeClr val="bg1"/>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6" name="矩形 15"/>
            <p:cNvSpPr/>
            <p:nvPr/>
          </p:nvSpPr>
          <p:spPr>
            <a:xfrm>
              <a:off x="4669153" y="5243677"/>
              <a:ext cx="2853695" cy="123181"/>
            </a:xfrm>
            <a:prstGeom prst="rect">
              <a:avLst/>
            </a:prstGeom>
            <a:solidFill>
              <a:srgbClr val="FF0000"/>
            </a:solidFill>
            <a:ln w="3175">
              <a:noFill/>
              <a:prstDash val="solid"/>
              <a:round/>
            </a:ln>
            <a:effectLst/>
          </p:spPr>
          <p:txBody>
            <a:bodyPr anchor="ctr"/>
            <a:p>
              <a:pPr algn="ctr"/>
            </a:p>
          </p:txBody>
        </p:sp>
        <p:sp>
          <p:nvSpPr>
            <p:cNvPr id="18" name="任意多边形: 形状 445"/>
            <p:cNvSpPr/>
            <p:nvPr/>
          </p:nvSpPr>
          <p:spPr bwMode="auto">
            <a:xfrm>
              <a:off x="6802874" y="2204864"/>
              <a:ext cx="719975" cy="71997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rgbClr val="FF0000"/>
            </a:solidFill>
            <a:ln w="3175">
              <a:noFill/>
              <a:prstDash val="solid"/>
              <a:round/>
            </a:ln>
            <a:effectLst/>
          </p:spPr>
          <p:txBody>
            <a:bodyPr vert="horz" wrap="square" lIns="121920" tIns="60960" rIns="121920" bIns="60960" anchor="t" anchorCtr="0" compatLnSpc="1">
              <a:normAutofit/>
            </a:bodyPr>
            <a:p>
              <a:pPr lvl="0" algn="r"/>
              <a:endParaRPr lang="zh-CN" altLang="zh-CN" sz="2000" b="1" dirty="0">
                <a:solidFill>
                  <a:schemeClr val="bg1"/>
                </a:solidFill>
              </a:endParaRPr>
            </a:p>
          </p:txBody>
        </p:sp>
      </p:grpSp>
      <p:sp>
        <p:nvSpPr>
          <p:cNvPr id="9" name="文本框 8"/>
          <p:cNvSpPr txBox="1"/>
          <p:nvPr/>
        </p:nvSpPr>
        <p:spPr>
          <a:xfrm>
            <a:off x="146050" y="643255"/>
            <a:ext cx="4982845" cy="5969635"/>
          </a:xfrm>
          <a:prstGeom prst="rect">
            <a:avLst/>
          </a:prstGeom>
          <a:noFill/>
        </p:spPr>
        <p:txBody>
          <a:bodyPr wrap="square" rtlCol="0">
            <a:spAutoFit/>
          </a:bodyPr>
          <a:p>
            <a:pPr marL="342900" indent="-342900">
              <a:buFont typeface="Wingdings" panose="05000000000000000000" charset="0"/>
              <a:buChar char="Ø"/>
            </a:pPr>
            <a:r>
              <a:rPr lang="en-US" altLang="zh-CN" sz="2400" b="1"/>
              <a:t>The video shows Chinese doctors are doing everything in their power to help save lives and sacrificing themselves for the national interest.</a:t>
            </a:r>
            <a:endParaRPr lang="en-US" altLang="zh-CN" sz="2400" b="1"/>
          </a:p>
          <a:p>
            <a:pPr indent="0">
              <a:buFont typeface="Wingdings" panose="05000000000000000000" charset="0"/>
              <a:buNone/>
            </a:pPr>
            <a:endParaRPr lang="en-US" altLang="zh-CN" b="1"/>
          </a:p>
          <a:p>
            <a:pPr marL="342900" indent="-342900">
              <a:buFont typeface="Wingdings" panose="05000000000000000000" charset="0"/>
              <a:buChar char="Ø"/>
            </a:pPr>
            <a:r>
              <a:rPr lang="en-US" altLang="zh-CN" sz="2400" b="1"/>
              <a:t>They deserve a lot more praise!</a:t>
            </a:r>
            <a:endParaRPr lang="en-US" altLang="zh-CN" sz="2400" b="1"/>
          </a:p>
          <a:p>
            <a:pPr marL="342900" indent="-342900">
              <a:buFont typeface="Wingdings" panose="05000000000000000000" charset="0"/>
              <a:buChar char="Ø"/>
            </a:pPr>
            <a:endParaRPr lang="en-US" altLang="zh-CN" b="1"/>
          </a:p>
          <a:p>
            <a:pPr marL="342900" indent="-342900">
              <a:buFont typeface="Wingdings" panose="05000000000000000000" charset="0"/>
              <a:buChar char="Ø"/>
            </a:pPr>
            <a:r>
              <a:rPr lang="en-US" altLang="zh-CN" sz="2400" b="1"/>
              <a:t>They are real life superheroes putting themselves in danger to save someone.</a:t>
            </a:r>
            <a:endParaRPr lang="en-US" altLang="zh-CN" sz="2400" b="1"/>
          </a:p>
          <a:p>
            <a:pPr indent="0">
              <a:buFont typeface="Wingdings" panose="05000000000000000000" charset="0"/>
              <a:buNone/>
            </a:pPr>
            <a:endParaRPr lang="en-US" altLang="zh-CN" b="1"/>
          </a:p>
          <a:p>
            <a:pPr marL="342900" indent="-342900">
              <a:buFont typeface="Wingdings" panose="05000000000000000000" charset="0"/>
              <a:buChar char="Ø"/>
            </a:pPr>
            <a:r>
              <a:rPr lang="en-US" altLang="zh-CN" sz="2400" b="1"/>
              <a:t>They </a:t>
            </a:r>
            <a:r>
              <a:rPr lang="en-US" altLang="zh-CN" sz="4000" b="1">
                <a:solidFill>
                  <a:srgbClr val="FF0000"/>
                </a:solidFill>
              </a:rPr>
              <a:t>raise </a:t>
            </a:r>
            <a:r>
              <a:rPr lang="en-US" altLang="zh-CN" sz="4000" b="1">
                <a:solidFill>
                  <a:srgbClr val="FF0000"/>
                </a:solidFill>
                <a:sym typeface="+mn-ea"/>
              </a:rPr>
              <a:t>up</a:t>
            </a:r>
            <a:r>
              <a:rPr lang="en-US" altLang="zh-CN" sz="2400" b="1"/>
              <a:t>  the Chinese nation !</a:t>
            </a:r>
            <a:endParaRPr lang="en-US" altLang="zh-CN" sz="2400" b="1"/>
          </a:p>
        </p:txBody>
      </p:sp>
      <p:sp>
        <p:nvSpPr>
          <p:cNvPr id="19" name="文本框 18"/>
          <p:cNvSpPr txBox="1"/>
          <p:nvPr/>
        </p:nvSpPr>
        <p:spPr>
          <a:xfrm>
            <a:off x="1026795" y="27305"/>
            <a:ext cx="4598035" cy="521970"/>
          </a:xfrm>
          <a:prstGeom prst="rect">
            <a:avLst/>
          </a:prstGeom>
          <a:noFill/>
        </p:spPr>
        <p:txBody>
          <a:bodyPr wrap="none" rtlCol="0" anchor="t">
            <a:spAutoFit/>
          </a:bodyPr>
          <a:p>
            <a:r>
              <a:rPr lang="en-US" altLang="zh-CN" sz="2800" b="1" dirty="0">
                <a:solidFill>
                  <a:schemeClr val="bg1"/>
                </a:solidFill>
                <a:latin typeface="+mn-ea"/>
                <a:sym typeface="+mn-ea"/>
              </a:rPr>
              <a:t>People fighting the virus</a:t>
            </a:r>
            <a:endParaRPr lang="en-US" altLang="zh-CN" sz="2800" b="1" dirty="0">
              <a:solidFill>
                <a:schemeClr val="bg1"/>
              </a:solidFill>
              <a:latin typeface="+mn-ea"/>
              <a:sym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4" fill="hold" display="1">
                  <p:stCondLst>
                    <p:cond delay="indefinite"/>
                  </p:stCondLst>
                  <p:endCondLst>
                    <p:cond evt="onNext">
                      <p:tgtEl>
                        <p:sldTgt/>
                      </p:tgtEl>
                    </p:cond>
                    <p:cond evt="onPrev">
                      <p:tgtEl>
                        <p:sldTgt/>
                      </p:tgtEl>
                    </p:cond>
                  </p:endCondLst>
                </p:cTn>
                <p:tgtEl>
                  <p:spTgt spid="8"/>
                </p:tgtEl>
              </p:cMediaNode>
            </p:video>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additive="base">
                                        <p:cTn id="29" dur="1" fill="hold"/>
                                        <p:tgtEl>
                                          <p:spTgt spid="8"/>
                                        </p:tgtEl>
                                      </p:cBhvr>
                                    </p:cmd>
                                  </p:childTnLst>
                                </p:cTn>
                              </p:par>
                            </p:childTnLst>
                          </p:cTn>
                        </p:par>
                      </p:childTnLst>
                    </p:cTn>
                  </p:par>
                </p:childTnLst>
              </p:cTn>
              <p:nextCondLst>
                <p:cond evt="onClick" delay="0">
                  <p:tgtEl>
                    <p:spTgt spid="8"/>
                  </p:tgtEl>
                </p:cond>
              </p:nextCondLst>
            </p:seq>
          </p:childTnLst>
        </p:cTn>
      </p:par>
    </p:tnLst>
    <p:bldLst>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19380" y="0"/>
            <a:ext cx="5032375"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026795" y="20320"/>
            <a:ext cx="3027680" cy="521970"/>
          </a:xfrm>
          <a:prstGeom prst="rect">
            <a:avLst/>
          </a:prstGeom>
          <a:noFill/>
        </p:spPr>
        <p:txBody>
          <a:bodyPr wrap="none" rtlCol="0" anchor="t">
            <a:spAutoFit/>
          </a:bodyPr>
          <a:p>
            <a:pPr algn="l"/>
            <a:r>
              <a:rPr lang="en-US" altLang="zh-CN" sz="2800" b="1" dirty="0">
                <a:solidFill>
                  <a:schemeClr val="bg1"/>
                </a:solidFill>
                <a:latin typeface="+mn-ea"/>
                <a:sym typeface="+mn-ea"/>
              </a:rPr>
              <a:t>You raise me up</a:t>
            </a:r>
            <a:endParaRPr lang="en-US" altLang="zh-CN" sz="2800" b="1" dirty="0">
              <a:solidFill>
                <a:schemeClr val="bg1"/>
              </a:solidFill>
              <a:latin typeface="+mn-ea"/>
              <a:sym typeface="+mn-ea"/>
            </a:endParaRPr>
          </a:p>
        </p:txBody>
      </p: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165762" y="-79"/>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03</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pic>
        <p:nvPicPr>
          <p:cNvPr id="6" name="荷兰马丁街头表演You Raise Me Up 你鼓舞了我">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594360" y="642620"/>
            <a:ext cx="11257280" cy="550481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0" fill="hold" display="1">
                  <p:stCondLst>
                    <p:cond delay="indefinite"/>
                  </p:stCondLst>
                  <p:endCondLst>
                    <p:cond evt="onNext">
                      <p:tgtEl>
                        <p:sldTgt/>
                      </p:tgtEl>
                    </p:cond>
                    <p:cond evt="onPrev">
                      <p:tgtEl>
                        <p:sldTgt/>
                      </p:tgtEl>
                    </p:cond>
                  </p:end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additive="base">
                                        <p:cTn id="15" dur="1" fill="hold"/>
                                        <p:tgtEl>
                                          <p:spTgt spid="6"/>
                                        </p:tgtEl>
                                      </p:cBhvr>
                                    </p:cmd>
                                  </p:childTnLst>
                                </p:cTn>
                              </p:par>
                            </p:childTnLst>
                          </p:cTn>
                        </p:par>
                      </p:childTnLst>
                    </p:cTn>
                  </p:par>
                </p:childTnLst>
              </p:cTn>
              <p:nextCondLst>
                <p:cond evt="onClick" delay="0">
                  <p:tgtEl>
                    <p:spTgt spid="6"/>
                  </p:tgtEl>
                </p:cond>
              </p:nextCondLst>
            </p:seq>
          </p:childTnLst>
        </p:cTn>
      </p:par>
    </p:tnLst>
    <p:bldLst>
      <p:bldP spid="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19380" y="0"/>
            <a:ext cx="6207125"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873125" y="27305"/>
            <a:ext cx="4738370" cy="521970"/>
          </a:xfrm>
          <a:prstGeom prst="rect">
            <a:avLst/>
          </a:prstGeom>
          <a:noFill/>
        </p:spPr>
        <p:txBody>
          <a:bodyPr wrap="square" rtlCol="0" anchor="t">
            <a:spAutoFit/>
          </a:bodyPr>
          <a:p>
            <a:pPr algn="l"/>
            <a:r>
              <a:rPr lang="en-US" altLang="zh-CN" sz="2800" b="1" dirty="0">
                <a:solidFill>
                  <a:schemeClr val="bg1"/>
                </a:solidFill>
                <a:latin typeface="+mn-ea"/>
                <a:sym typeface="+mn-ea"/>
              </a:rPr>
              <a:t>Background Introduction</a:t>
            </a:r>
            <a:endParaRPr lang="en-US" altLang="zh-CN" sz="2800" b="1" dirty="0">
              <a:solidFill>
                <a:schemeClr val="bg1"/>
              </a:solidFill>
              <a:latin typeface="+mn-ea"/>
              <a:sym typeface="+mn-ea"/>
            </a:endParaRPr>
          </a:p>
        </p:txBody>
      </p: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141950" y="27226"/>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3-1</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6" name="文本框 5"/>
          <p:cNvSpPr txBox="1"/>
          <p:nvPr/>
        </p:nvSpPr>
        <p:spPr>
          <a:xfrm>
            <a:off x="260350" y="723900"/>
            <a:ext cx="11591290" cy="5754370"/>
          </a:xfrm>
          <a:prstGeom prst="rect">
            <a:avLst/>
          </a:prstGeom>
          <a:noFill/>
        </p:spPr>
        <p:txBody>
          <a:bodyPr wrap="square" rtlCol="0" anchor="t">
            <a:spAutoFit/>
          </a:bodyPr>
          <a:p>
            <a:r>
              <a:rPr lang="en-US" altLang="zh-CN" sz="2400" i="1"/>
              <a:t>     </a:t>
            </a:r>
            <a:r>
              <a:rPr lang="zh-CN" altLang="en-US" sz="2400" b="1" i="1"/>
              <a:t>You Raise Me Up</a:t>
            </a:r>
            <a:r>
              <a:rPr lang="zh-CN" altLang="en-US" sz="2400" b="1"/>
              <a:t> </a:t>
            </a:r>
            <a:r>
              <a:rPr lang="zh-CN" altLang="en-US" sz="2400"/>
              <a:t>is a song originally composed by Irish-Norwegian duo Secret Garden.The music was written by Secret Garden's Rolf Løvland and the lyrics by Brendan Graham. The song has been recorded by more than a hundred other artists</a:t>
            </a:r>
            <a:r>
              <a:rPr lang="en-US" altLang="zh-CN" sz="2400"/>
              <a:t>.</a:t>
            </a:r>
            <a:endParaRPr lang="zh-CN" altLang="en-US" sz="2400"/>
          </a:p>
          <a:p>
            <a:r>
              <a:rPr lang="zh-CN" altLang="en-US" sz="2000"/>
              <a:t>   </a:t>
            </a:r>
            <a:r>
              <a:rPr lang="zh-CN" altLang="en-US" sz="2000">
                <a:solidFill>
                  <a:srgbClr val="002060"/>
                </a:solidFill>
              </a:rPr>
              <a:t>“你鼓舞了我”</a:t>
            </a:r>
            <a:r>
              <a:rPr lang="zh-CN" altLang="en-US" sz="2000">
                <a:solidFill>
                  <a:srgbClr val="002060"/>
                </a:solidFill>
                <a:sym typeface="+mn-ea"/>
              </a:rPr>
              <a:t>是</a:t>
            </a:r>
            <a:r>
              <a:rPr lang="zh-CN" altLang="en-US" sz="2000">
                <a:solidFill>
                  <a:srgbClr val="002060"/>
                </a:solidFill>
              </a:rPr>
              <a:t>爱尔兰和挪威的二人组合“秘密花园”</a:t>
            </a:r>
            <a:r>
              <a:rPr lang="zh-CN" altLang="en-US" sz="2000">
                <a:solidFill>
                  <a:srgbClr val="002060"/>
                </a:solidFill>
                <a:sym typeface="+mn-ea"/>
              </a:rPr>
              <a:t>原</a:t>
            </a:r>
            <a:r>
              <a:rPr lang="zh-CN" altLang="en-US" sz="2000">
                <a:solidFill>
                  <a:srgbClr val="002060"/>
                </a:solidFill>
              </a:rPr>
              <a:t>创的。谱曲是Rolf Lovland完成的，而Brendan Graham创作了歌词。这首歌被超过一百位的歌手翻唱过。</a:t>
            </a:r>
            <a:endParaRPr lang="zh-CN" altLang="en-US" sz="2000">
              <a:solidFill>
                <a:srgbClr val="002060"/>
              </a:solidFill>
            </a:endParaRPr>
          </a:p>
          <a:p>
            <a:r>
              <a:rPr lang="zh-CN" altLang="en-US" sz="2400"/>
              <a:t>    The song was made by and for Løvland himself and performed for the very first time at the funeral of Løvland's mother. Here he noted "there's something about the song people are embracing - which becomes emotionally strong.  I believe people think of it as a song they use for their own purposes.".</a:t>
            </a:r>
            <a:endParaRPr lang="zh-CN" altLang="en-US" sz="2400"/>
          </a:p>
          <a:p>
            <a:r>
              <a:rPr lang="zh-CN" altLang="en-US" sz="2400"/>
              <a:t>     </a:t>
            </a:r>
            <a:r>
              <a:rPr lang="zh-CN" altLang="en-US" sz="2000">
                <a:solidFill>
                  <a:srgbClr val="002060"/>
                </a:solidFill>
              </a:rPr>
              <a:t>这首歌是Løvland为了自己而制作，并在他母亲的葬礼上首演。他说“这首歌里有一些东西是人们都想拥抱的 - 它使得人们从情感上更加强大。我相信每个人都可以从这首歌中找到自己的情感归属。”</a:t>
            </a:r>
            <a:endParaRPr lang="zh-CN" altLang="en-US" sz="2000"/>
          </a:p>
          <a:p>
            <a:r>
              <a:rPr lang="zh-CN" altLang="en-US" sz="2400"/>
              <a:t>    </a:t>
            </a:r>
            <a:r>
              <a:rPr lang="en-US" altLang="zh-CN" sz="2400"/>
              <a:t>There are always a group of people in our lives. </a:t>
            </a:r>
            <a:r>
              <a:rPr lang="zh-CN" altLang="en-US" sz="2400"/>
              <a:t>That group, may not be your brothers and sisters, but  share weal and woe just like brothers; That group, perhaps </a:t>
            </a:r>
            <a:r>
              <a:rPr lang="en-US" altLang="zh-CN" sz="2400"/>
              <a:t>have </a:t>
            </a:r>
            <a:r>
              <a:rPr lang="zh-CN" altLang="en-US" sz="2400"/>
              <a:t>no blood relationship with you, but willing to go through fire and water for you</a:t>
            </a:r>
            <a:r>
              <a:rPr lang="en-US" altLang="zh-CN" sz="2400"/>
              <a:t>.</a:t>
            </a:r>
            <a:endParaRPr lang="en-US" altLang="zh-CN" sz="2400"/>
          </a:p>
          <a:p>
            <a:r>
              <a:rPr lang="en-US" altLang="zh-CN" sz="2400"/>
              <a:t>    </a:t>
            </a:r>
            <a:r>
              <a:rPr lang="en-US" altLang="zh-CN" sz="2000">
                <a:solidFill>
                  <a:srgbClr val="002060"/>
                </a:solidFill>
              </a:rPr>
              <a:t> 在我们的生</a:t>
            </a:r>
            <a:r>
              <a:rPr lang="zh-CN" altLang="en-US" sz="2000">
                <a:solidFill>
                  <a:srgbClr val="002060"/>
                </a:solidFill>
              </a:rPr>
              <a:t>命</a:t>
            </a:r>
            <a:r>
              <a:rPr lang="en-US" altLang="zh-CN" sz="2000">
                <a:solidFill>
                  <a:srgbClr val="002060"/>
                </a:solidFill>
              </a:rPr>
              <a:t>中总有一群人</a:t>
            </a:r>
            <a:r>
              <a:rPr lang="zh-CN" altLang="en-US" sz="2000">
                <a:solidFill>
                  <a:srgbClr val="002060"/>
                </a:solidFill>
              </a:rPr>
              <a:t>。那群人，或许不是你的兄弟姐妹，却胜似兄弟姐妹；那群人，或许和你没有血缘关系，却愿为你赴汤蹈火。</a:t>
            </a:r>
            <a:endParaRPr lang="zh-CN" altLang="en-US" sz="2000">
              <a:solidFill>
                <a:srgbClr val="00206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blinds(horizontal)">
                                      <p:cBhvr>
                                        <p:cTn id="14" dur="5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blinds(horizontal)">
                                      <p:cBhvr>
                                        <p:cTn id="19" dur="500"/>
                                        <p:tgtEl>
                                          <p:spTgt spid="6">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blinds(horizontal)">
                                      <p:cBhvr>
                                        <p:cTn id="24"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tags/tag1.xml><?xml version="1.0" encoding="utf-8"?>
<p:tagLst xmlns:p="http://schemas.openxmlformats.org/presentationml/2006/main">
  <p:tag name="PA" val="v4.1.1"/>
</p:tagLst>
</file>

<file path=ppt/tags/tag10.xml><?xml version="1.0" encoding="utf-8"?>
<p:tagLst xmlns:p="http://schemas.openxmlformats.org/presentationml/2006/main">
  <p:tag name="PA" val="v4.1.1"/>
</p:tagLst>
</file>

<file path=ppt/tags/tag11.xml><?xml version="1.0" encoding="utf-8"?>
<p:tagLst xmlns:p="http://schemas.openxmlformats.org/presentationml/2006/main">
  <p:tag name="ISLIDE.DIAGRAM" val="15460583-7c05-4017-b01f-850aff9cea29"/>
</p:tagLst>
</file>

<file path=ppt/tags/tag12.xml><?xml version="1.0" encoding="utf-8"?>
<p:tagLst xmlns:p="http://schemas.openxmlformats.org/presentationml/2006/main">
  <p:tag name="KSO_WM_MEDIACOVER_FLAG" val="1"/>
  <p:tag name="KSO_WM_UNIT_MEDIACOVER_BTN_STATE" val="1"/>
  <p:tag name="KSO_WM_UNIT_MEDIACOVER_BTNRECT" val="4610*4102*1061*1061"/>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3.xml><?xml version="1.0" encoding="utf-8"?>
<p:tagLst xmlns:p="http://schemas.openxmlformats.org/presentationml/2006/main">
  <p:tag name="KSO_WM_MEDIACOVER_FLAG" val="1"/>
  <p:tag name="KSO_WM_UNIT_MEDIACOVER_BTN_STATE" val="1"/>
  <p:tag name="KSO_WM_UNIT_MEDIACOVER_BTNRECT" val="8333*3803*1061*1061"/>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4.xml><?xml version="1.0" encoding="utf-8"?>
<p:tagLst xmlns:p="http://schemas.openxmlformats.org/presentationml/2006/main">
  <p:tag name="KSO_WM_MEDIACOVER_FLAG" val="1"/>
  <p:tag name="KSO_WM_UNIT_MEDIACOVER_BTN_STATE" val="1"/>
  <p:tag name="KSO_WM_UNIT_MEDIACOVER_BTNRECT" val="5211*3878*1061*1061"/>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5.xml><?xml version="1.0" encoding="utf-8"?>
<p:tagLst xmlns:p="http://schemas.openxmlformats.org/presentationml/2006/main">
  <p:tag name="KSO_WM_MEDIACOVER_FLAG" val="1"/>
  <p:tag name="KSO_WM_UNIT_MEDIACOVER_BTN_STATE" val="1"/>
  <p:tag name="KSO_WM_UNIT_MEDIACOVER_BTNRECT" val="4809*4033*1061*1061"/>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xml><?xml version="1.0" encoding="utf-8"?>
<p:tagLst xmlns:p="http://schemas.openxmlformats.org/presentationml/2006/main">
  <p:tag name="PA" val="v4.1.1"/>
</p:tagLst>
</file>

<file path=ppt/tags/tag3.xml><?xml version="1.0" encoding="utf-8"?>
<p:tagLst xmlns:p="http://schemas.openxmlformats.org/presentationml/2006/main">
  <p:tag name="PA" val="v4.1.1"/>
</p:tagLst>
</file>

<file path=ppt/tags/tag4.xml><?xml version="1.0" encoding="utf-8"?>
<p:tagLst xmlns:p="http://schemas.openxmlformats.org/presentationml/2006/main">
  <p:tag name="PA" val="v4.1.1"/>
</p:tagLst>
</file>

<file path=ppt/tags/tag5.xml><?xml version="1.0" encoding="utf-8"?>
<p:tagLst xmlns:p="http://schemas.openxmlformats.org/presentationml/2006/main">
  <p:tag name="PA" val="v4.1.1"/>
</p:tagLst>
</file>

<file path=ppt/tags/tag6.xml><?xml version="1.0" encoding="utf-8"?>
<p:tagLst xmlns:p="http://schemas.openxmlformats.org/presentationml/2006/main">
  <p:tag name="PA" val="v4.1.1"/>
</p:tagLst>
</file>

<file path=ppt/tags/tag7.xml><?xml version="1.0" encoding="utf-8"?>
<p:tagLst xmlns:p="http://schemas.openxmlformats.org/presentationml/2006/main">
  <p:tag name="PA" val="v4.1.1"/>
</p:tagLst>
</file>

<file path=ppt/tags/tag8.xml><?xml version="1.0" encoding="utf-8"?>
<p:tagLst xmlns:p="http://schemas.openxmlformats.org/presentationml/2006/main">
  <p:tag name="PA" val="v4.1.1"/>
</p:tagLst>
</file>

<file path=ppt/tags/tag9.xml><?xml version="1.0" encoding="utf-8"?>
<p:tagLst xmlns:p="http://schemas.openxmlformats.org/presentationml/2006/main">
  <p:tag name="PA" val="v4.1.1"/>
</p:tagLst>
</file>

<file path=ppt/theme/theme1.xml><?xml version="1.0" encoding="utf-8"?>
<a:theme xmlns:a="http://schemas.openxmlformats.org/drawingml/2006/main" name="包图主题2">
  <a:themeElements>
    <a:clrScheme name="自定义 384">
      <a:dk1>
        <a:sysClr val="windowText" lastClr="000000"/>
      </a:dk1>
      <a:lt1>
        <a:sysClr val="window" lastClr="FFFFFF"/>
      </a:lt1>
      <a:dk2>
        <a:srgbClr val="44546A"/>
      </a:dk2>
      <a:lt2>
        <a:srgbClr val="E7E6E6"/>
      </a:lt2>
      <a:accent1>
        <a:srgbClr val="FFC200"/>
      </a:accent1>
      <a:accent2>
        <a:srgbClr val="323F4F"/>
      </a:accent2>
      <a:accent3>
        <a:srgbClr val="FFC200"/>
      </a:accent3>
      <a:accent4>
        <a:srgbClr val="323F4F"/>
      </a:accent4>
      <a:accent5>
        <a:srgbClr val="FFC200"/>
      </a:accent5>
      <a:accent6>
        <a:srgbClr val="323F4F"/>
      </a:accent6>
      <a:hlink>
        <a:srgbClr val="FFC200"/>
      </a:hlink>
      <a:folHlink>
        <a:srgbClr val="FFFFF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0</TotalTime>
  <Words>22142</Words>
  <Application>WPS 演示</Application>
  <PresentationFormat>宽屏</PresentationFormat>
  <Paragraphs>680</Paragraphs>
  <Slides>34</Slides>
  <Notes>26</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34</vt:i4>
      </vt:variant>
    </vt:vector>
  </HeadingPairs>
  <TitlesOfParts>
    <vt:vector size="54" baseType="lpstr">
      <vt:lpstr>Arial</vt:lpstr>
      <vt:lpstr>宋体</vt:lpstr>
      <vt:lpstr>Wingdings</vt:lpstr>
      <vt:lpstr>微软雅黑</vt:lpstr>
      <vt:lpstr>Arial</vt:lpstr>
      <vt:lpstr>Felix Titling</vt:lpstr>
      <vt:lpstr>幼圆</vt:lpstr>
      <vt:lpstr>Calibri</vt:lpstr>
      <vt:lpstr>Century Gothic</vt:lpstr>
      <vt:lpstr>经典综艺体简</vt:lpstr>
      <vt:lpstr>Wingdings</vt:lpstr>
      <vt:lpstr>Times New Roman</vt:lpstr>
      <vt:lpstr>Comic Sans MS</vt:lpstr>
      <vt:lpstr>Franklin Gothic Medium</vt:lpstr>
      <vt:lpstr>Arial Unicode MS</vt:lpstr>
      <vt:lpstr>等线</vt:lpstr>
      <vt:lpstr>HelveticaNeue</vt:lpstr>
      <vt:lpstr>Corbel</vt:lpstr>
      <vt:lpstr>华文新魏</vt:lpstr>
      <vt:lpstr>包图主题2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南山有谷堆</cp:lastModifiedBy>
  <cp:revision>85</cp:revision>
  <dcterms:created xsi:type="dcterms:W3CDTF">2017-08-18T03:02:00Z</dcterms:created>
  <dcterms:modified xsi:type="dcterms:W3CDTF">2020-02-15T08:38:46Z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