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18" r:id="rId3"/>
    <p:sldId id="286" r:id="rId4"/>
    <p:sldId id="385" r:id="rId6"/>
    <p:sldId id="386" r:id="rId7"/>
    <p:sldId id="488" r:id="rId8"/>
    <p:sldId id="413" r:id="rId9"/>
    <p:sldId id="387" r:id="rId10"/>
    <p:sldId id="414" r:id="rId11"/>
    <p:sldId id="411" r:id="rId12"/>
    <p:sldId id="360" r:id="rId13"/>
    <p:sldId id="361" r:id="rId14"/>
    <p:sldId id="362" r:id="rId15"/>
    <p:sldId id="363" r:id="rId16"/>
    <p:sldId id="366" r:id="rId17"/>
    <p:sldId id="374" r:id="rId18"/>
    <p:sldId id="375" r:id="rId19"/>
    <p:sldId id="434" r:id="rId20"/>
    <p:sldId id="377" r:id="rId21"/>
    <p:sldId id="389" r:id="rId22"/>
    <p:sldId id="456" r:id="rId23"/>
    <p:sldId id="378" r:id="rId24"/>
    <p:sldId id="405" r:id="rId25"/>
    <p:sldId id="436" r:id="rId26"/>
    <p:sldId id="475" r:id="rId27"/>
    <p:sldId id="474" r:id="rId28"/>
    <p:sldId id="437" r:id="rId29"/>
    <p:sldId id="476" r:id="rId30"/>
    <p:sldId id="479" r:id="rId31"/>
    <p:sldId id="480" r:id="rId32"/>
    <p:sldId id="438" r:id="rId33"/>
    <p:sldId id="478" r:id="rId34"/>
    <p:sldId id="481" r:id="rId35"/>
    <p:sldId id="482" r:id="rId36"/>
    <p:sldId id="45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44" autoAdjust="0"/>
    <p:restoredTop sz="94660"/>
  </p:normalViewPr>
  <p:slideViewPr>
    <p:cSldViewPr snapToGrid="0">
      <p:cViewPr varScale="1">
        <p:scale>
          <a:sx n="88" d="100"/>
          <a:sy n="88" d="100"/>
        </p:scale>
        <p:origin x="264" y="96"/>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259E10-905C-4DDE-A988-B340C461ABE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540122" y="2138763"/>
            <a:ext cx="2128676" cy="2128676"/>
          </a:xfrm>
          <a:custGeom>
            <a:avLst/>
            <a:gdLst>
              <a:gd name="connsiteX0" fmla="*/ 1064506 w 2128676"/>
              <a:gd name="connsiteY0" fmla="*/ 0 h 2128676"/>
              <a:gd name="connsiteX1" fmla="*/ 1261062 w 2128676"/>
              <a:gd name="connsiteY1" fmla="*/ 81417 h 2128676"/>
              <a:gd name="connsiteX2" fmla="*/ 2047260 w 2128676"/>
              <a:gd name="connsiteY2" fmla="*/ 867615 h 2128676"/>
              <a:gd name="connsiteX3" fmla="*/ 2047260 w 2128676"/>
              <a:gd name="connsiteY3" fmla="*/ 1260726 h 2128676"/>
              <a:gd name="connsiteX4" fmla="*/ 1260726 w 2128676"/>
              <a:gd name="connsiteY4" fmla="*/ 2047260 h 2128676"/>
              <a:gd name="connsiteX5" fmla="*/ 867615 w 2128676"/>
              <a:gd name="connsiteY5" fmla="*/ 2047260 h 2128676"/>
              <a:gd name="connsiteX6" fmla="*/ 81417 w 2128676"/>
              <a:gd name="connsiteY6" fmla="*/ 1261062 h 2128676"/>
              <a:gd name="connsiteX7" fmla="*/ 81417 w 2128676"/>
              <a:gd name="connsiteY7" fmla="*/ 867950 h 2128676"/>
              <a:gd name="connsiteX8" fmla="*/ 867950 w 2128676"/>
              <a:gd name="connsiteY8" fmla="*/ 81417 h 2128676"/>
              <a:gd name="connsiteX9" fmla="*/ 1064506 w 2128676"/>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6" h="2128676">
                <a:moveTo>
                  <a:pt x="1064506" y="0"/>
                </a:moveTo>
                <a:cubicBezTo>
                  <a:pt x="1135645" y="0"/>
                  <a:pt x="1206784" y="27139"/>
                  <a:pt x="1261062" y="81417"/>
                </a:cubicBezTo>
                <a:lnTo>
                  <a:pt x="2047260" y="867615"/>
                </a:lnTo>
                <a:cubicBezTo>
                  <a:pt x="2155815" y="976170"/>
                  <a:pt x="2155815" y="1152171"/>
                  <a:pt x="2047260" y="1260726"/>
                </a:cubicBezTo>
                <a:lnTo>
                  <a:pt x="1260726" y="2047260"/>
                </a:lnTo>
                <a:cubicBezTo>
                  <a:pt x="1152171" y="2155815"/>
                  <a:pt x="976170" y="2155815"/>
                  <a:pt x="867615" y="2047260"/>
                </a:cubicBezTo>
                <a:lnTo>
                  <a:pt x="81417" y="1261062"/>
                </a:lnTo>
                <a:cubicBezTo>
                  <a:pt x="-27138" y="1152507"/>
                  <a:pt x="-27138" y="976505"/>
                  <a:pt x="81417" y="867950"/>
                </a:cubicBezTo>
                <a:lnTo>
                  <a:pt x="867950" y="81417"/>
                </a:lnTo>
                <a:cubicBezTo>
                  <a:pt x="922227" y="27139"/>
                  <a:pt x="993367" y="0"/>
                  <a:pt x="1064506"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867815" y="2138763"/>
            <a:ext cx="2128676" cy="2128676"/>
          </a:xfrm>
          <a:custGeom>
            <a:avLst/>
            <a:gdLst>
              <a:gd name="connsiteX0" fmla="*/ 1064506 w 2128676"/>
              <a:gd name="connsiteY0" fmla="*/ 0 h 2128676"/>
              <a:gd name="connsiteX1" fmla="*/ 1261062 w 2128676"/>
              <a:gd name="connsiteY1" fmla="*/ 81417 h 2128676"/>
              <a:gd name="connsiteX2" fmla="*/ 2047260 w 2128676"/>
              <a:gd name="connsiteY2" fmla="*/ 867615 h 2128676"/>
              <a:gd name="connsiteX3" fmla="*/ 2047260 w 2128676"/>
              <a:gd name="connsiteY3" fmla="*/ 1260726 h 2128676"/>
              <a:gd name="connsiteX4" fmla="*/ 1260727 w 2128676"/>
              <a:gd name="connsiteY4" fmla="*/ 2047260 h 2128676"/>
              <a:gd name="connsiteX5" fmla="*/ 867615 w 2128676"/>
              <a:gd name="connsiteY5" fmla="*/ 2047260 h 2128676"/>
              <a:gd name="connsiteX6" fmla="*/ 81417 w 2128676"/>
              <a:gd name="connsiteY6" fmla="*/ 1261062 h 2128676"/>
              <a:gd name="connsiteX7" fmla="*/ 81417 w 2128676"/>
              <a:gd name="connsiteY7" fmla="*/ 867950 h 2128676"/>
              <a:gd name="connsiteX8" fmla="*/ 867950 w 2128676"/>
              <a:gd name="connsiteY8" fmla="*/ 81417 h 2128676"/>
              <a:gd name="connsiteX9" fmla="*/ 1064506 w 2128676"/>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6" h="2128676">
                <a:moveTo>
                  <a:pt x="1064506" y="0"/>
                </a:moveTo>
                <a:cubicBezTo>
                  <a:pt x="1135645" y="0"/>
                  <a:pt x="1206784" y="27139"/>
                  <a:pt x="1261062" y="81417"/>
                </a:cubicBezTo>
                <a:lnTo>
                  <a:pt x="2047260" y="867615"/>
                </a:lnTo>
                <a:cubicBezTo>
                  <a:pt x="2155815" y="976170"/>
                  <a:pt x="2155815" y="1152171"/>
                  <a:pt x="2047260" y="1260726"/>
                </a:cubicBezTo>
                <a:lnTo>
                  <a:pt x="1260727" y="2047260"/>
                </a:lnTo>
                <a:cubicBezTo>
                  <a:pt x="1152172" y="2155815"/>
                  <a:pt x="976170" y="2155815"/>
                  <a:pt x="867615" y="2047260"/>
                </a:cubicBezTo>
                <a:lnTo>
                  <a:pt x="81417" y="1261062"/>
                </a:lnTo>
                <a:cubicBezTo>
                  <a:pt x="-27138" y="1152507"/>
                  <a:pt x="-27138" y="976505"/>
                  <a:pt x="81417" y="867950"/>
                </a:cubicBezTo>
                <a:lnTo>
                  <a:pt x="867950" y="81417"/>
                </a:lnTo>
                <a:cubicBezTo>
                  <a:pt x="922227" y="27139"/>
                  <a:pt x="993366" y="0"/>
                  <a:pt x="1064506"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195509" y="2138763"/>
            <a:ext cx="2128676" cy="2128676"/>
          </a:xfrm>
          <a:custGeom>
            <a:avLst/>
            <a:gdLst>
              <a:gd name="connsiteX0" fmla="*/ 1064506 w 2128676"/>
              <a:gd name="connsiteY0" fmla="*/ 0 h 2128676"/>
              <a:gd name="connsiteX1" fmla="*/ 1261062 w 2128676"/>
              <a:gd name="connsiteY1" fmla="*/ 81417 h 2128676"/>
              <a:gd name="connsiteX2" fmla="*/ 2047260 w 2128676"/>
              <a:gd name="connsiteY2" fmla="*/ 867615 h 2128676"/>
              <a:gd name="connsiteX3" fmla="*/ 2047260 w 2128676"/>
              <a:gd name="connsiteY3" fmla="*/ 1260726 h 2128676"/>
              <a:gd name="connsiteX4" fmla="*/ 1260727 w 2128676"/>
              <a:gd name="connsiteY4" fmla="*/ 2047260 h 2128676"/>
              <a:gd name="connsiteX5" fmla="*/ 867615 w 2128676"/>
              <a:gd name="connsiteY5" fmla="*/ 2047260 h 2128676"/>
              <a:gd name="connsiteX6" fmla="*/ 81417 w 2128676"/>
              <a:gd name="connsiteY6" fmla="*/ 1261062 h 2128676"/>
              <a:gd name="connsiteX7" fmla="*/ 81417 w 2128676"/>
              <a:gd name="connsiteY7" fmla="*/ 867950 h 2128676"/>
              <a:gd name="connsiteX8" fmla="*/ 867950 w 2128676"/>
              <a:gd name="connsiteY8" fmla="*/ 81417 h 2128676"/>
              <a:gd name="connsiteX9" fmla="*/ 1064506 w 2128676"/>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6" h="2128676">
                <a:moveTo>
                  <a:pt x="1064506" y="0"/>
                </a:moveTo>
                <a:cubicBezTo>
                  <a:pt x="1135645" y="0"/>
                  <a:pt x="1206784" y="27139"/>
                  <a:pt x="1261062" y="81417"/>
                </a:cubicBezTo>
                <a:lnTo>
                  <a:pt x="2047260" y="867615"/>
                </a:lnTo>
                <a:cubicBezTo>
                  <a:pt x="2155815" y="976170"/>
                  <a:pt x="2155815" y="1152171"/>
                  <a:pt x="2047260" y="1260726"/>
                </a:cubicBezTo>
                <a:lnTo>
                  <a:pt x="1260727" y="2047260"/>
                </a:lnTo>
                <a:cubicBezTo>
                  <a:pt x="1152172" y="2155815"/>
                  <a:pt x="976170" y="2155815"/>
                  <a:pt x="867615" y="2047260"/>
                </a:cubicBezTo>
                <a:lnTo>
                  <a:pt x="81417" y="1261062"/>
                </a:lnTo>
                <a:cubicBezTo>
                  <a:pt x="-27138" y="1152507"/>
                  <a:pt x="-27138" y="976505"/>
                  <a:pt x="81417" y="867950"/>
                </a:cubicBezTo>
                <a:lnTo>
                  <a:pt x="867950" y="81417"/>
                </a:lnTo>
                <a:cubicBezTo>
                  <a:pt x="922227" y="27139"/>
                  <a:pt x="993367" y="0"/>
                  <a:pt x="1064506"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523201" y="2138763"/>
            <a:ext cx="2128677" cy="2128676"/>
          </a:xfrm>
          <a:custGeom>
            <a:avLst/>
            <a:gdLst>
              <a:gd name="connsiteX0" fmla="*/ 1064507 w 2128677"/>
              <a:gd name="connsiteY0" fmla="*/ 0 h 2128676"/>
              <a:gd name="connsiteX1" fmla="*/ 1261062 w 2128677"/>
              <a:gd name="connsiteY1" fmla="*/ 81417 h 2128676"/>
              <a:gd name="connsiteX2" fmla="*/ 2047261 w 2128677"/>
              <a:gd name="connsiteY2" fmla="*/ 867615 h 2128676"/>
              <a:gd name="connsiteX3" fmla="*/ 2047261 w 2128677"/>
              <a:gd name="connsiteY3" fmla="*/ 1260726 h 2128676"/>
              <a:gd name="connsiteX4" fmla="*/ 1260727 w 2128677"/>
              <a:gd name="connsiteY4" fmla="*/ 2047260 h 2128676"/>
              <a:gd name="connsiteX5" fmla="*/ 867616 w 2128677"/>
              <a:gd name="connsiteY5" fmla="*/ 2047260 h 2128676"/>
              <a:gd name="connsiteX6" fmla="*/ 81417 w 2128677"/>
              <a:gd name="connsiteY6" fmla="*/ 1261062 h 2128676"/>
              <a:gd name="connsiteX7" fmla="*/ 81417 w 2128677"/>
              <a:gd name="connsiteY7" fmla="*/ 867950 h 2128676"/>
              <a:gd name="connsiteX8" fmla="*/ 867951 w 2128677"/>
              <a:gd name="connsiteY8" fmla="*/ 81417 h 2128676"/>
              <a:gd name="connsiteX9" fmla="*/ 1064507 w 2128677"/>
              <a:gd name="connsiteY9" fmla="*/ 0 h 212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8677" h="2128676">
                <a:moveTo>
                  <a:pt x="1064507" y="0"/>
                </a:moveTo>
                <a:cubicBezTo>
                  <a:pt x="1135645" y="0"/>
                  <a:pt x="1206784" y="27139"/>
                  <a:pt x="1261062" y="81417"/>
                </a:cubicBezTo>
                <a:lnTo>
                  <a:pt x="2047261" y="867615"/>
                </a:lnTo>
                <a:cubicBezTo>
                  <a:pt x="2155816" y="976170"/>
                  <a:pt x="2155816" y="1152171"/>
                  <a:pt x="2047261" y="1260726"/>
                </a:cubicBezTo>
                <a:lnTo>
                  <a:pt x="1260727" y="2047260"/>
                </a:lnTo>
                <a:cubicBezTo>
                  <a:pt x="1152172" y="2155815"/>
                  <a:pt x="976171" y="2155815"/>
                  <a:pt x="867616" y="2047260"/>
                </a:cubicBezTo>
                <a:lnTo>
                  <a:pt x="81417" y="1261062"/>
                </a:lnTo>
                <a:cubicBezTo>
                  <a:pt x="-27138" y="1152507"/>
                  <a:pt x="-27138" y="976505"/>
                  <a:pt x="81417" y="867950"/>
                </a:cubicBezTo>
                <a:lnTo>
                  <a:pt x="867951" y="81417"/>
                </a:lnTo>
                <a:cubicBezTo>
                  <a:pt x="922229" y="27139"/>
                  <a:pt x="993368" y="0"/>
                  <a:pt x="1064507" y="0"/>
                </a:cubicBez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49834" y="2010341"/>
            <a:ext cx="2972256" cy="2446480"/>
          </a:xfrm>
          <a:custGeom>
            <a:avLst/>
            <a:gdLst>
              <a:gd name="connsiteX0" fmla="*/ 0 w 2972256"/>
              <a:gd name="connsiteY0" fmla="*/ 0 h 2446480"/>
              <a:gd name="connsiteX1" fmla="*/ 2972256 w 2972256"/>
              <a:gd name="connsiteY1" fmla="*/ 0 h 2446480"/>
              <a:gd name="connsiteX2" fmla="*/ 2972256 w 2972256"/>
              <a:gd name="connsiteY2" fmla="*/ 2446480 h 2446480"/>
              <a:gd name="connsiteX3" fmla="*/ 0 w 2972256"/>
              <a:gd name="connsiteY3" fmla="*/ 2446480 h 2446480"/>
            </a:gdLst>
            <a:ahLst/>
            <a:cxnLst>
              <a:cxn ang="0">
                <a:pos x="connsiteX0" y="connsiteY0"/>
              </a:cxn>
              <a:cxn ang="0">
                <a:pos x="connsiteX1" y="connsiteY1"/>
              </a:cxn>
              <a:cxn ang="0">
                <a:pos x="connsiteX2" y="connsiteY2"/>
              </a:cxn>
              <a:cxn ang="0">
                <a:pos x="connsiteX3" y="connsiteY3"/>
              </a:cxn>
            </a:cxnLst>
            <a:rect l="l" t="t" r="r" b="b"/>
            <a:pathLst>
              <a:path w="2972256" h="2446480">
                <a:moveTo>
                  <a:pt x="0" y="0"/>
                </a:moveTo>
                <a:lnTo>
                  <a:pt x="2972256" y="0"/>
                </a:lnTo>
                <a:lnTo>
                  <a:pt x="2972256" y="2446480"/>
                </a:lnTo>
                <a:lnTo>
                  <a:pt x="0" y="244648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609874" y="2010345"/>
            <a:ext cx="2972256" cy="2446480"/>
          </a:xfrm>
          <a:custGeom>
            <a:avLst/>
            <a:gdLst>
              <a:gd name="connsiteX0" fmla="*/ 0 w 2972256"/>
              <a:gd name="connsiteY0" fmla="*/ 0 h 2446480"/>
              <a:gd name="connsiteX1" fmla="*/ 2972256 w 2972256"/>
              <a:gd name="connsiteY1" fmla="*/ 0 h 2446480"/>
              <a:gd name="connsiteX2" fmla="*/ 2972256 w 2972256"/>
              <a:gd name="connsiteY2" fmla="*/ 2446480 h 2446480"/>
              <a:gd name="connsiteX3" fmla="*/ 0 w 2972256"/>
              <a:gd name="connsiteY3" fmla="*/ 2446480 h 2446480"/>
            </a:gdLst>
            <a:ahLst/>
            <a:cxnLst>
              <a:cxn ang="0">
                <a:pos x="connsiteX0" y="connsiteY0"/>
              </a:cxn>
              <a:cxn ang="0">
                <a:pos x="connsiteX1" y="connsiteY1"/>
              </a:cxn>
              <a:cxn ang="0">
                <a:pos x="connsiteX2" y="connsiteY2"/>
              </a:cxn>
              <a:cxn ang="0">
                <a:pos x="connsiteX3" y="connsiteY3"/>
              </a:cxn>
            </a:cxnLst>
            <a:rect l="l" t="t" r="r" b="b"/>
            <a:pathLst>
              <a:path w="2972256" h="2446480">
                <a:moveTo>
                  <a:pt x="0" y="0"/>
                </a:moveTo>
                <a:lnTo>
                  <a:pt x="2972256" y="0"/>
                </a:lnTo>
                <a:lnTo>
                  <a:pt x="2972256" y="2446480"/>
                </a:lnTo>
                <a:lnTo>
                  <a:pt x="0" y="244648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869910" y="2010345"/>
            <a:ext cx="2972256" cy="2446480"/>
          </a:xfrm>
          <a:custGeom>
            <a:avLst/>
            <a:gdLst>
              <a:gd name="connsiteX0" fmla="*/ 0 w 2972256"/>
              <a:gd name="connsiteY0" fmla="*/ 0 h 2446480"/>
              <a:gd name="connsiteX1" fmla="*/ 2972256 w 2972256"/>
              <a:gd name="connsiteY1" fmla="*/ 0 h 2446480"/>
              <a:gd name="connsiteX2" fmla="*/ 2972256 w 2972256"/>
              <a:gd name="connsiteY2" fmla="*/ 2446480 h 2446480"/>
              <a:gd name="connsiteX3" fmla="*/ 0 w 2972256"/>
              <a:gd name="connsiteY3" fmla="*/ 2446480 h 2446480"/>
            </a:gdLst>
            <a:ahLst/>
            <a:cxnLst>
              <a:cxn ang="0">
                <a:pos x="connsiteX0" y="connsiteY0"/>
              </a:cxn>
              <a:cxn ang="0">
                <a:pos x="connsiteX1" y="connsiteY1"/>
              </a:cxn>
              <a:cxn ang="0">
                <a:pos x="connsiteX2" y="connsiteY2"/>
              </a:cxn>
              <a:cxn ang="0">
                <a:pos x="connsiteX3" y="connsiteY3"/>
              </a:cxn>
            </a:cxnLst>
            <a:rect l="l" t="t" r="r" b="b"/>
            <a:pathLst>
              <a:path w="2972256" h="2446480">
                <a:moveTo>
                  <a:pt x="0" y="0"/>
                </a:moveTo>
                <a:lnTo>
                  <a:pt x="2972256" y="0"/>
                </a:lnTo>
                <a:lnTo>
                  <a:pt x="2972256" y="2446480"/>
                </a:lnTo>
                <a:lnTo>
                  <a:pt x="0" y="2446480"/>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688560" y="2611566"/>
            <a:ext cx="1507576" cy="2514781"/>
          </a:xfrm>
          <a:custGeom>
            <a:avLst/>
            <a:gdLst>
              <a:gd name="connsiteX0" fmla="*/ 0 w 1507576"/>
              <a:gd name="connsiteY0" fmla="*/ 0 h 2514781"/>
              <a:gd name="connsiteX1" fmla="*/ 1507576 w 1507576"/>
              <a:gd name="connsiteY1" fmla="*/ 0 h 2514781"/>
              <a:gd name="connsiteX2" fmla="*/ 1507576 w 1507576"/>
              <a:gd name="connsiteY2" fmla="*/ 2514781 h 2514781"/>
              <a:gd name="connsiteX3" fmla="*/ 0 w 1507576"/>
              <a:gd name="connsiteY3" fmla="*/ 2514781 h 2514781"/>
            </a:gdLst>
            <a:ahLst/>
            <a:cxnLst>
              <a:cxn ang="0">
                <a:pos x="connsiteX0" y="connsiteY0"/>
              </a:cxn>
              <a:cxn ang="0">
                <a:pos x="connsiteX1" y="connsiteY1"/>
              </a:cxn>
              <a:cxn ang="0">
                <a:pos x="connsiteX2" y="connsiteY2"/>
              </a:cxn>
              <a:cxn ang="0">
                <a:pos x="connsiteX3" y="connsiteY3"/>
              </a:cxn>
            </a:cxnLst>
            <a:rect l="l" t="t" r="r" b="b"/>
            <a:pathLst>
              <a:path w="1507576" h="2514781">
                <a:moveTo>
                  <a:pt x="0" y="0"/>
                </a:moveTo>
                <a:lnTo>
                  <a:pt x="1507576" y="0"/>
                </a:lnTo>
                <a:lnTo>
                  <a:pt x="1507576" y="2514781"/>
                </a:lnTo>
                <a:lnTo>
                  <a:pt x="0" y="2514781"/>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2805889" y="2417548"/>
            <a:ext cx="1740397" cy="2903148"/>
          </a:xfrm>
          <a:custGeom>
            <a:avLst/>
            <a:gdLst>
              <a:gd name="connsiteX0" fmla="*/ 0 w 1740397"/>
              <a:gd name="connsiteY0" fmla="*/ 0 h 2903148"/>
              <a:gd name="connsiteX1" fmla="*/ 1740397 w 1740397"/>
              <a:gd name="connsiteY1" fmla="*/ 0 h 2903148"/>
              <a:gd name="connsiteX2" fmla="*/ 1740397 w 1740397"/>
              <a:gd name="connsiteY2" fmla="*/ 2903148 h 2903148"/>
              <a:gd name="connsiteX3" fmla="*/ 0 w 1740397"/>
              <a:gd name="connsiteY3" fmla="*/ 2903148 h 2903148"/>
            </a:gdLst>
            <a:ahLst/>
            <a:cxnLst>
              <a:cxn ang="0">
                <a:pos x="connsiteX0" y="connsiteY0"/>
              </a:cxn>
              <a:cxn ang="0">
                <a:pos x="connsiteX1" y="connsiteY1"/>
              </a:cxn>
              <a:cxn ang="0">
                <a:pos x="connsiteX2" y="connsiteY2"/>
              </a:cxn>
              <a:cxn ang="0">
                <a:pos x="connsiteX3" y="connsiteY3"/>
              </a:cxn>
            </a:cxnLst>
            <a:rect l="l" t="t" r="r" b="b"/>
            <a:pathLst>
              <a:path w="1740397" h="2903148">
                <a:moveTo>
                  <a:pt x="0" y="0"/>
                </a:moveTo>
                <a:lnTo>
                  <a:pt x="1740397" y="0"/>
                </a:lnTo>
                <a:lnTo>
                  <a:pt x="1740397" y="2903148"/>
                </a:lnTo>
                <a:lnTo>
                  <a:pt x="0" y="2903148"/>
                </a:lnTo>
                <a:close/>
              </a:path>
            </a:pathLst>
          </a:custGeom>
        </p:spPr>
        <p:txBody>
          <a:bodyPr wrap="square">
            <a:noAutofit/>
          </a:bodyPr>
          <a:lstStyle/>
          <a:p>
            <a:endParaRPr lang="zh-CN" altLang="en-US"/>
          </a:p>
        </p:txBody>
      </p:sp>
      <p:sp>
        <p:nvSpPr>
          <p:cNvPr id="10" name="图片占位符 9"/>
          <p:cNvSpPr>
            <a:spLocks noGrp="1"/>
          </p:cNvSpPr>
          <p:nvPr>
            <p:ph type="pic" sz="quarter" idx="12"/>
          </p:nvPr>
        </p:nvSpPr>
        <p:spPr>
          <a:xfrm>
            <a:off x="4153872" y="2611566"/>
            <a:ext cx="1507576" cy="2514781"/>
          </a:xfrm>
          <a:custGeom>
            <a:avLst/>
            <a:gdLst>
              <a:gd name="connsiteX0" fmla="*/ 0 w 1507576"/>
              <a:gd name="connsiteY0" fmla="*/ 0 h 2514781"/>
              <a:gd name="connsiteX1" fmla="*/ 1507576 w 1507576"/>
              <a:gd name="connsiteY1" fmla="*/ 0 h 2514781"/>
              <a:gd name="connsiteX2" fmla="*/ 1507576 w 1507576"/>
              <a:gd name="connsiteY2" fmla="*/ 2514781 h 2514781"/>
              <a:gd name="connsiteX3" fmla="*/ 0 w 1507576"/>
              <a:gd name="connsiteY3" fmla="*/ 2514781 h 2514781"/>
            </a:gdLst>
            <a:ahLst/>
            <a:cxnLst>
              <a:cxn ang="0">
                <a:pos x="connsiteX0" y="connsiteY0"/>
              </a:cxn>
              <a:cxn ang="0">
                <a:pos x="connsiteX1" y="connsiteY1"/>
              </a:cxn>
              <a:cxn ang="0">
                <a:pos x="connsiteX2" y="connsiteY2"/>
              </a:cxn>
              <a:cxn ang="0">
                <a:pos x="connsiteX3" y="connsiteY3"/>
              </a:cxn>
            </a:cxnLst>
            <a:rect l="l" t="t" r="r" b="b"/>
            <a:pathLst>
              <a:path w="1507576" h="2514781">
                <a:moveTo>
                  <a:pt x="0" y="0"/>
                </a:moveTo>
                <a:lnTo>
                  <a:pt x="1507576" y="0"/>
                </a:lnTo>
                <a:lnTo>
                  <a:pt x="1507576" y="2514781"/>
                </a:lnTo>
                <a:lnTo>
                  <a:pt x="0" y="2514781"/>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14" name="任意多边形: 形状 13"/>
          <p:cNvSpPr>
            <a:spLocks noGrp="1"/>
          </p:cNvSpPr>
          <p:nvPr>
            <p:ph type="pic" sz="quarter" idx="10"/>
          </p:nvPr>
        </p:nvSpPr>
        <p:spPr>
          <a:xfrm>
            <a:off x="1348928"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7" name="任意多边形: 形状 16"/>
          <p:cNvSpPr>
            <a:spLocks noGrp="1"/>
          </p:cNvSpPr>
          <p:nvPr>
            <p:ph type="pic" sz="quarter" idx="11"/>
          </p:nvPr>
        </p:nvSpPr>
        <p:spPr>
          <a:xfrm>
            <a:off x="3300561" y="3854550"/>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5" name="任意多边形: 形状 14"/>
          <p:cNvSpPr>
            <a:spLocks noGrp="1"/>
          </p:cNvSpPr>
          <p:nvPr>
            <p:ph type="pic" sz="quarter" idx="12"/>
          </p:nvPr>
        </p:nvSpPr>
        <p:spPr>
          <a:xfrm>
            <a:off x="5252194"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8" name="任意多边形: 形状 17"/>
          <p:cNvSpPr>
            <a:spLocks noGrp="1"/>
          </p:cNvSpPr>
          <p:nvPr>
            <p:ph type="pic" sz="quarter" idx="13"/>
          </p:nvPr>
        </p:nvSpPr>
        <p:spPr>
          <a:xfrm>
            <a:off x="7203827" y="3854550"/>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
        <p:nvSpPr>
          <p:cNvPr id="16" name="任意多边形: 形状 15"/>
          <p:cNvSpPr>
            <a:spLocks noGrp="1"/>
          </p:cNvSpPr>
          <p:nvPr>
            <p:ph type="pic" sz="quarter" idx="14"/>
          </p:nvPr>
        </p:nvSpPr>
        <p:spPr>
          <a:xfrm>
            <a:off x="9155460"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rgbClr val="FFFFFF"/>
                </a:solidFill>
                <a:latin typeface="Arial" panose="020B0604020202020204"/>
                <a:ea typeface="微软雅黑" panose="020B0503020204020204" pitchFamily="34" charset="-122"/>
              </a:defRPr>
            </a:lvl1pPr>
          </a:lstStyle>
          <a:p>
            <a:pPr marL="0" lvl="0"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433167"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
        <p:nvSpPr>
          <p:cNvPr id="13" name="图片占位符 12"/>
          <p:cNvSpPr>
            <a:spLocks noGrp="1"/>
          </p:cNvSpPr>
          <p:nvPr>
            <p:ph type="pic" sz="quarter" idx="11"/>
          </p:nvPr>
        </p:nvSpPr>
        <p:spPr>
          <a:xfrm>
            <a:off x="3923858"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
        <p:nvSpPr>
          <p:cNvPr id="14" name="图片占位符 13"/>
          <p:cNvSpPr>
            <a:spLocks noGrp="1"/>
          </p:cNvSpPr>
          <p:nvPr>
            <p:ph type="pic" sz="quarter" idx="12"/>
          </p:nvPr>
        </p:nvSpPr>
        <p:spPr>
          <a:xfrm>
            <a:off x="6414549"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
        <p:nvSpPr>
          <p:cNvPr id="15" name="图片占位符 14"/>
          <p:cNvSpPr>
            <a:spLocks noGrp="1"/>
          </p:cNvSpPr>
          <p:nvPr>
            <p:ph type="pic" sz="quarter" idx="13"/>
          </p:nvPr>
        </p:nvSpPr>
        <p:spPr>
          <a:xfrm>
            <a:off x="8905240" y="1872283"/>
            <a:ext cx="1853594" cy="1852976"/>
          </a:xfrm>
          <a:custGeom>
            <a:avLst/>
            <a:gdLst>
              <a:gd name="connsiteX0" fmla="*/ 926797 w 1853594"/>
              <a:gd name="connsiteY0" fmla="*/ 0 h 1852976"/>
              <a:gd name="connsiteX1" fmla="*/ 1853594 w 1853594"/>
              <a:gd name="connsiteY1" fmla="*/ 926488 h 1852976"/>
              <a:gd name="connsiteX2" fmla="*/ 926797 w 1853594"/>
              <a:gd name="connsiteY2" fmla="*/ 1852976 h 1852976"/>
              <a:gd name="connsiteX3" fmla="*/ 0 w 1853594"/>
              <a:gd name="connsiteY3" fmla="*/ 926488 h 1852976"/>
              <a:gd name="connsiteX4" fmla="*/ 926797 w 1853594"/>
              <a:gd name="connsiteY4" fmla="*/ 0 h 185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594" h="1852976">
                <a:moveTo>
                  <a:pt x="926797" y="0"/>
                </a:moveTo>
                <a:cubicBezTo>
                  <a:pt x="1438653" y="0"/>
                  <a:pt x="1853594" y="414803"/>
                  <a:pt x="1853594" y="926488"/>
                </a:cubicBezTo>
                <a:cubicBezTo>
                  <a:pt x="1853594" y="1438173"/>
                  <a:pt x="1438653" y="1852976"/>
                  <a:pt x="926797" y="1852976"/>
                </a:cubicBezTo>
                <a:cubicBezTo>
                  <a:pt x="414941" y="1852976"/>
                  <a:pt x="0" y="1438173"/>
                  <a:pt x="0" y="926488"/>
                </a:cubicBezTo>
                <a:cubicBezTo>
                  <a:pt x="0" y="414803"/>
                  <a:pt x="414941" y="0"/>
                  <a:pt x="926797" y="0"/>
                </a:cubicBezTo>
                <a:close/>
              </a:path>
            </a:pathLst>
          </a:custGeom>
          <a:ln w="12700">
            <a:solidFill>
              <a:schemeClr val="accent2"/>
            </a:solidFill>
          </a:ln>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718346"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496384"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74422"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9052459" y="1770745"/>
            <a:ext cx="2444216" cy="3846285"/>
          </a:xfrm>
          <a:custGeom>
            <a:avLst/>
            <a:gdLst>
              <a:gd name="connsiteX0" fmla="*/ 0 w 2444216"/>
              <a:gd name="connsiteY0" fmla="*/ 0 h 3846285"/>
              <a:gd name="connsiteX1" fmla="*/ 2444216 w 2444216"/>
              <a:gd name="connsiteY1" fmla="*/ 0 h 3846285"/>
              <a:gd name="connsiteX2" fmla="*/ 2444216 w 2444216"/>
              <a:gd name="connsiteY2" fmla="*/ 3846285 h 3846285"/>
              <a:gd name="connsiteX3" fmla="*/ 0 w 2444216"/>
              <a:gd name="connsiteY3" fmla="*/ 3846285 h 3846285"/>
            </a:gdLst>
            <a:ahLst/>
            <a:cxnLst>
              <a:cxn ang="0">
                <a:pos x="connsiteX0" y="connsiteY0"/>
              </a:cxn>
              <a:cxn ang="0">
                <a:pos x="connsiteX1" y="connsiteY1"/>
              </a:cxn>
              <a:cxn ang="0">
                <a:pos x="connsiteX2" y="connsiteY2"/>
              </a:cxn>
              <a:cxn ang="0">
                <a:pos x="connsiteX3" y="connsiteY3"/>
              </a:cxn>
            </a:cxnLst>
            <a:rect l="l" t="t" r="r" b="b"/>
            <a:pathLst>
              <a:path w="2444216" h="3846285">
                <a:moveTo>
                  <a:pt x="0" y="0"/>
                </a:moveTo>
                <a:lnTo>
                  <a:pt x="2444216" y="0"/>
                </a:lnTo>
                <a:lnTo>
                  <a:pt x="2444216" y="3846285"/>
                </a:lnTo>
                <a:lnTo>
                  <a:pt x="0" y="3846285"/>
                </a:ln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16621" y="1981200"/>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7639387" y="1981200"/>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4739541" y="3878161"/>
            <a:ext cx="2750984" cy="1719365"/>
          </a:xfrm>
          <a:custGeom>
            <a:avLst/>
            <a:gdLst>
              <a:gd name="connsiteX0" fmla="*/ 106515 w 2750984"/>
              <a:gd name="connsiteY0" fmla="*/ 0 h 1719365"/>
              <a:gd name="connsiteX1" fmla="*/ 2644469 w 2750984"/>
              <a:gd name="connsiteY1" fmla="*/ 0 h 1719365"/>
              <a:gd name="connsiteX2" fmla="*/ 2750984 w 2750984"/>
              <a:gd name="connsiteY2" fmla="*/ 106515 h 1719365"/>
              <a:gd name="connsiteX3" fmla="*/ 2750984 w 2750984"/>
              <a:gd name="connsiteY3" fmla="*/ 1612850 h 1719365"/>
              <a:gd name="connsiteX4" fmla="*/ 2644469 w 2750984"/>
              <a:gd name="connsiteY4" fmla="*/ 1719365 h 1719365"/>
              <a:gd name="connsiteX5" fmla="*/ 106515 w 2750984"/>
              <a:gd name="connsiteY5" fmla="*/ 1719365 h 1719365"/>
              <a:gd name="connsiteX6" fmla="*/ 0 w 2750984"/>
              <a:gd name="connsiteY6" fmla="*/ 1612850 h 1719365"/>
              <a:gd name="connsiteX7" fmla="*/ 0 w 2750984"/>
              <a:gd name="connsiteY7" fmla="*/ 106515 h 1719365"/>
              <a:gd name="connsiteX8" fmla="*/ 106515 w 2750984"/>
              <a:gd name="connsiteY8" fmla="*/ 0 h 171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84" h="1719365">
                <a:moveTo>
                  <a:pt x="106515" y="0"/>
                </a:moveTo>
                <a:lnTo>
                  <a:pt x="2644469" y="0"/>
                </a:lnTo>
                <a:cubicBezTo>
                  <a:pt x="2703296" y="0"/>
                  <a:pt x="2750984" y="47688"/>
                  <a:pt x="2750984" y="106515"/>
                </a:cubicBezTo>
                <a:lnTo>
                  <a:pt x="2750984" y="1612850"/>
                </a:lnTo>
                <a:cubicBezTo>
                  <a:pt x="2750984" y="1671677"/>
                  <a:pt x="2703296" y="1719365"/>
                  <a:pt x="2644469" y="1719365"/>
                </a:cubicBezTo>
                <a:lnTo>
                  <a:pt x="106515" y="1719365"/>
                </a:lnTo>
                <a:cubicBezTo>
                  <a:pt x="47688" y="1719365"/>
                  <a:pt x="0" y="1671677"/>
                  <a:pt x="0" y="1612850"/>
                </a:cubicBezTo>
                <a:lnTo>
                  <a:pt x="0" y="106515"/>
                </a:lnTo>
                <a:cubicBezTo>
                  <a:pt x="0" y="47688"/>
                  <a:pt x="47688" y="0"/>
                  <a:pt x="106515" y="0"/>
                </a:cubicBezTo>
                <a:close/>
              </a:path>
            </a:pathLst>
          </a:custGeom>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343472" y="2101308"/>
            <a:ext cx="2376264" cy="1705156"/>
          </a:xfrm>
          <a:custGeom>
            <a:avLst/>
            <a:gdLst>
              <a:gd name="connsiteX0" fmla="*/ 0 w 2376264"/>
              <a:gd name="connsiteY0" fmla="*/ 0 h 1705156"/>
              <a:gd name="connsiteX1" fmla="*/ 2376264 w 2376264"/>
              <a:gd name="connsiteY1" fmla="*/ 0 h 1705156"/>
              <a:gd name="connsiteX2" fmla="*/ 2376264 w 2376264"/>
              <a:gd name="connsiteY2" fmla="*/ 1705156 h 1705156"/>
              <a:gd name="connsiteX3" fmla="*/ 0 w 2376264"/>
              <a:gd name="connsiteY3" fmla="*/ 1705156 h 1705156"/>
            </a:gdLst>
            <a:ahLst/>
            <a:cxnLst>
              <a:cxn ang="0">
                <a:pos x="connsiteX0" y="connsiteY0"/>
              </a:cxn>
              <a:cxn ang="0">
                <a:pos x="connsiteX1" y="connsiteY1"/>
              </a:cxn>
              <a:cxn ang="0">
                <a:pos x="connsiteX2" y="connsiteY2"/>
              </a:cxn>
              <a:cxn ang="0">
                <a:pos x="connsiteX3" y="connsiteY3"/>
              </a:cxn>
            </a:cxnLst>
            <a:rect l="l" t="t" r="r" b="b"/>
            <a:pathLst>
              <a:path w="2376264" h="1705156">
                <a:moveTo>
                  <a:pt x="0" y="0"/>
                </a:moveTo>
                <a:lnTo>
                  <a:pt x="2376264" y="0"/>
                </a:lnTo>
                <a:lnTo>
                  <a:pt x="2376264" y="1705156"/>
                </a:lnTo>
                <a:lnTo>
                  <a:pt x="0" y="1705156"/>
                </a:lnTo>
                <a:close/>
              </a:path>
            </a:pathLst>
          </a:custGeom>
          <a:ln w="12700">
            <a:solidFill>
              <a:schemeClr val="bg1"/>
            </a:solidFill>
          </a:ln>
        </p:spPr>
        <p:txBody>
          <a:bodyPr wrap="square">
            <a:noAutofit/>
          </a:bodyPr>
          <a:lstStyle/>
          <a:p>
            <a:endParaRPr lang="zh-CN" altLang="en-US"/>
          </a:p>
        </p:txBody>
      </p:sp>
      <p:sp>
        <p:nvSpPr>
          <p:cNvPr id="14" name="图片占位符 13"/>
          <p:cNvSpPr>
            <a:spLocks noGrp="1"/>
          </p:cNvSpPr>
          <p:nvPr>
            <p:ph type="pic" sz="quarter" idx="11"/>
          </p:nvPr>
        </p:nvSpPr>
        <p:spPr>
          <a:xfrm>
            <a:off x="3719736" y="3806464"/>
            <a:ext cx="2376264" cy="1705158"/>
          </a:xfrm>
          <a:custGeom>
            <a:avLst/>
            <a:gdLst>
              <a:gd name="connsiteX0" fmla="*/ 0 w 2376264"/>
              <a:gd name="connsiteY0" fmla="*/ 0 h 1705158"/>
              <a:gd name="connsiteX1" fmla="*/ 2376264 w 2376264"/>
              <a:gd name="connsiteY1" fmla="*/ 0 h 1705158"/>
              <a:gd name="connsiteX2" fmla="*/ 2376264 w 2376264"/>
              <a:gd name="connsiteY2" fmla="*/ 1705158 h 1705158"/>
              <a:gd name="connsiteX3" fmla="*/ 0 w 2376264"/>
              <a:gd name="connsiteY3" fmla="*/ 1705158 h 1705158"/>
            </a:gdLst>
            <a:ahLst/>
            <a:cxnLst>
              <a:cxn ang="0">
                <a:pos x="connsiteX0" y="connsiteY0"/>
              </a:cxn>
              <a:cxn ang="0">
                <a:pos x="connsiteX1" y="connsiteY1"/>
              </a:cxn>
              <a:cxn ang="0">
                <a:pos x="connsiteX2" y="connsiteY2"/>
              </a:cxn>
              <a:cxn ang="0">
                <a:pos x="connsiteX3" y="connsiteY3"/>
              </a:cxn>
            </a:cxnLst>
            <a:rect l="l" t="t" r="r" b="b"/>
            <a:pathLst>
              <a:path w="2376264" h="1705158">
                <a:moveTo>
                  <a:pt x="0" y="0"/>
                </a:moveTo>
                <a:lnTo>
                  <a:pt x="2376264" y="0"/>
                </a:lnTo>
                <a:lnTo>
                  <a:pt x="2376264" y="1705158"/>
                </a:lnTo>
                <a:lnTo>
                  <a:pt x="0" y="1705158"/>
                </a:lnTo>
                <a:close/>
              </a:path>
            </a:pathLst>
          </a:custGeom>
          <a:ln w="12700">
            <a:solidFill>
              <a:schemeClr val="bg1"/>
            </a:solidFill>
          </a:ln>
        </p:spPr>
        <p:txBody>
          <a:bodyPr wrap="square">
            <a:noAutofit/>
          </a:bodyPr>
          <a:lstStyle/>
          <a:p>
            <a:endParaRPr lang="zh-CN" altLang="en-US"/>
          </a:p>
        </p:txBody>
      </p:sp>
      <p:sp>
        <p:nvSpPr>
          <p:cNvPr id="13" name="图片占位符 12"/>
          <p:cNvSpPr>
            <a:spLocks noGrp="1"/>
          </p:cNvSpPr>
          <p:nvPr>
            <p:ph type="pic" sz="quarter" idx="12"/>
          </p:nvPr>
        </p:nvSpPr>
        <p:spPr>
          <a:xfrm>
            <a:off x="6096000" y="2101308"/>
            <a:ext cx="2376264" cy="1705156"/>
          </a:xfrm>
          <a:custGeom>
            <a:avLst/>
            <a:gdLst>
              <a:gd name="connsiteX0" fmla="*/ 0 w 2376264"/>
              <a:gd name="connsiteY0" fmla="*/ 0 h 1705156"/>
              <a:gd name="connsiteX1" fmla="*/ 2376264 w 2376264"/>
              <a:gd name="connsiteY1" fmla="*/ 0 h 1705156"/>
              <a:gd name="connsiteX2" fmla="*/ 2376264 w 2376264"/>
              <a:gd name="connsiteY2" fmla="*/ 1705156 h 1705156"/>
              <a:gd name="connsiteX3" fmla="*/ 0 w 2376264"/>
              <a:gd name="connsiteY3" fmla="*/ 1705156 h 1705156"/>
            </a:gdLst>
            <a:ahLst/>
            <a:cxnLst>
              <a:cxn ang="0">
                <a:pos x="connsiteX0" y="connsiteY0"/>
              </a:cxn>
              <a:cxn ang="0">
                <a:pos x="connsiteX1" y="connsiteY1"/>
              </a:cxn>
              <a:cxn ang="0">
                <a:pos x="connsiteX2" y="connsiteY2"/>
              </a:cxn>
              <a:cxn ang="0">
                <a:pos x="connsiteX3" y="connsiteY3"/>
              </a:cxn>
            </a:cxnLst>
            <a:rect l="l" t="t" r="r" b="b"/>
            <a:pathLst>
              <a:path w="2376264" h="1705156">
                <a:moveTo>
                  <a:pt x="0" y="0"/>
                </a:moveTo>
                <a:lnTo>
                  <a:pt x="2376264" y="0"/>
                </a:lnTo>
                <a:lnTo>
                  <a:pt x="2376264" y="1705156"/>
                </a:lnTo>
                <a:lnTo>
                  <a:pt x="0" y="1705156"/>
                </a:lnTo>
                <a:close/>
              </a:path>
            </a:pathLst>
          </a:custGeom>
          <a:ln w="12700">
            <a:solidFill>
              <a:schemeClr val="bg1"/>
            </a:solidFill>
          </a:ln>
        </p:spPr>
        <p:txBody>
          <a:bodyPr wrap="square">
            <a:noAutofit/>
          </a:bodyPr>
          <a:lstStyle/>
          <a:p>
            <a:endParaRPr lang="zh-CN" altLang="en-US"/>
          </a:p>
        </p:txBody>
      </p:sp>
      <p:sp>
        <p:nvSpPr>
          <p:cNvPr id="15" name="图片占位符 14"/>
          <p:cNvSpPr>
            <a:spLocks noGrp="1"/>
          </p:cNvSpPr>
          <p:nvPr>
            <p:ph type="pic" sz="quarter" idx="13"/>
          </p:nvPr>
        </p:nvSpPr>
        <p:spPr>
          <a:xfrm>
            <a:off x="8472264" y="3806464"/>
            <a:ext cx="2376264" cy="1705158"/>
          </a:xfrm>
          <a:custGeom>
            <a:avLst/>
            <a:gdLst>
              <a:gd name="connsiteX0" fmla="*/ 0 w 2376264"/>
              <a:gd name="connsiteY0" fmla="*/ 0 h 1705158"/>
              <a:gd name="connsiteX1" fmla="*/ 2376264 w 2376264"/>
              <a:gd name="connsiteY1" fmla="*/ 0 h 1705158"/>
              <a:gd name="connsiteX2" fmla="*/ 2376264 w 2376264"/>
              <a:gd name="connsiteY2" fmla="*/ 1705158 h 1705158"/>
              <a:gd name="connsiteX3" fmla="*/ 0 w 2376264"/>
              <a:gd name="connsiteY3" fmla="*/ 1705158 h 1705158"/>
            </a:gdLst>
            <a:ahLst/>
            <a:cxnLst>
              <a:cxn ang="0">
                <a:pos x="connsiteX0" y="connsiteY0"/>
              </a:cxn>
              <a:cxn ang="0">
                <a:pos x="connsiteX1" y="connsiteY1"/>
              </a:cxn>
              <a:cxn ang="0">
                <a:pos x="connsiteX2" y="connsiteY2"/>
              </a:cxn>
              <a:cxn ang="0">
                <a:pos x="connsiteX3" y="connsiteY3"/>
              </a:cxn>
            </a:cxnLst>
            <a:rect l="l" t="t" r="r" b="b"/>
            <a:pathLst>
              <a:path w="2376264" h="1705158">
                <a:moveTo>
                  <a:pt x="0" y="0"/>
                </a:moveTo>
                <a:lnTo>
                  <a:pt x="2376264" y="0"/>
                </a:lnTo>
                <a:lnTo>
                  <a:pt x="2376264" y="1705158"/>
                </a:lnTo>
                <a:lnTo>
                  <a:pt x="0" y="1705158"/>
                </a:lnTo>
                <a:close/>
              </a:path>
            </a:pathLst>
          </a:custGeom>
          <a:ln w="12700">
            <a:solidFill>
              <a:schemeClr val="bg1"/>
            </a:solidFill>
          </a:ln>
        </p:spPr>
        <p:txBody>
          <a:bodyPr wrap="square">
            <a:noAutofit/>
          </a:bodyPr>
          <a:lstStyle/>
          <a:p>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微软雅黑" panose="020B0503020204020204" pitchFamily="34" charset="-122"/>
              <a:ea typeface="微软雅黑" panose="020B0503020204020204" pitchFamily="34" charset="-122"/>
              <a:sym typeface="+mn-ea"/>
            </a:endParaRP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alpha val="0"/>
                </a:schemeClr>
              </a:solidFill>
              <a:latin typeface="微软雅黑" panose="020B0503020204020204" pitchFamily="34" charset="-122"/>
              <a:ea typeface="微软雅黑" panose="020B0503020204020204" pitchFamily="34" charset="-122"/>
              <a:sym typeface="+mn-ea"/>
            </a:endParaRPr>
          </a:p>
        </p:txBody>
      </p:sp>
      <p:pic>
        <p:nvPicPr>
          <p:cNvPr id="7" name="图片 6" descr="水印"/>
          <p:cNvPicPr>
            <a:picLocks noChangeAspect="1"/>
          </p:cNvPicPr>
          <p:nvPr userDrawn="1"/>
        </p:nvPicPr>
        <p:blipFill>
          <a:blip r:embed="rId13"/>
          <a:stretch>
            <a:fillRect/>
          </a:stretch>
        </p:blipFill>
        <p:spPr>
          <a:xfrm>
            <a:off x="11269345" y="100988"/>
            <a:ext cx="829310" cy="26833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image" Target="../media/image17.png"/><Relationship Id="rId3" Type="http://schemas.openxmlformats.org/officeDocument/2006/relationships/tags" Target="../tags/tag14.xml"/><Relationship Id="rId2" Type="http://schemas.microsoft.com/office/2007/relationships/media" Target="../media/media3.mp4"/><Relationship Id="rId1" Type="http://schemas.openxmlformats.org/officeDocument/2006/relationships/video" Target="../media/media3.mp4"/></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tags" Target="../tags/tag15.xml"/><Relationship Id="rId2" Type="http://schemas.microsoft.com/office/2007/relationships/media" Target="../media/media4.mp4"/><Relationship Id="rId1" Type="http://schemas.openxmlformats.org/officeDocument/2006/relationships/video" Target="../media/media4.mp4"/></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6" Type="http://schemas.openxmlformats.org/officeDocument/2006/relationships/notesSlide" Target="../notesSlides/notesSlide2.xml"/><Relationship Id="rId15" Type="http://schemas.openxmlformats.org/officeDocument/2006/relationships/slideLayout" Target="../slideLayouts/slideLayout2.xml"/><Relationship Id="rId14" Type="http://schemas.openxmlformats.org/officeDocument/2006/relationships/tags" Target="../tags/tag11.xml"/><Relationship Id="rId13" Type="http://schemas.openxmlformats.org/officeDocument/2006/relationships/image" Target="../media/image7.png"/><Relationship Id="rId12" Type="http://schemas.openxmlformats.org/officeDocument/2006/relationships/image" Target="../media/image6.png"/><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tags" Target="../tags/tag12.xml"/><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tags" Target="../tags/tag13.xml"/><Relationship Id="rId2" Type="http://schemas.microsoft.com/office/2007/relationships/media" Target="../media/media2.mp4"/><Relationship Id="rId1" Type="http://schemas.openxmlformats.org/officeDocument/2006/relationships/video" Target="../media/media2.mp4"/></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3832622" y="2484835"/>
            <a:ext cx="25717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感恩遇见，相互成就，本课件资料仅供您个人参考、教学使用，严禁自行在网络传播，违者依知识产权法追究法律责任。</a:t>
            </a:r>
            <a:endParaRPr kumimoji="1" lang="en-US" altLang="zh-CN"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1" lang="en-US" altLang="zh-CN"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更多教学资源请关注</a:t>
            </a:r>
            <a:endParaRPr kumimoji="1" lang="en-US" altLang="zh-CN"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rPr>
              <a:t>公众号：溯恩高中英语</a:t>
            </a:r>
            <a:endParaRPr kumimoji="1" lang="zh-CN" altLang="en-US" sz="1690" b="1" i="0" u="none" strike="noStrike" kern="1200" cap="none" spc="0" normalizeH="0" baseline="0" noProof="0">
              <a:ln>
                <a:noFill/>
              </a:ln>
              <a:solidFill>
                <a:srgbClr val="FF0000"/>
              </a:solidFill>
              <a:effectLst/>
              <a:uLnTx/>
              <a:uFillTx/>
              <a:latin typeface="HelveticaNeue" panose="02000503000000020004" pitchFamily="2" charset="0"/>
              <a:ea typeface="宋体" panose="02010600030101010101" pitchFamily="2" charset="-122"/>
              <a:cs typeface="+mn-cs"/>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67513" y="3038475"/>
            <a:ext cx="1382316" cy="138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473428" y="2484836"/>
            <a:ext cx="2194322"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1" lang="zh-CN" altLang="en-US" sz="2530" b="1" i="0" u="none" strike="noStrike" kern="1200" cap="none" spc="0" normalizeH="0" baseline="0" noProof="0">
                <a:ln>
                  <a:noFill/>
                </a:ln>
                <a:solidFill>
                  <a:prstClr val="black"/>
                </a:solidFill>
                <a:effectLst/>
                <a:uLnTx/>
                <a:uFillTx/>
                <a:latin typeface="华文新魏" panose="02010800040101010101" pitchFamily="2" charset="-122"/>
                <a:ea typeface="宋体" panose="02010600030101010101" pitchFamily="2" charset="-122"/>
                <a:cs typeface="+mn-cs"/>
              </a:rPr>
              <a:t>知识产权声明</a:t>
            </a:r>
            <a:endParaRPr kumimoji="1" lang="zh-CN" altLang="en-US" sz="2530" b="1" i="0" u="none" strike="noStrike" kern="1200" cap="none" spc="0" normalizeH="0" baseline="0" noProof="0">
              <a:ln>
                <a:noFill/>
              </a:ln>
              <a:solidFill>
                <a:prstClr val="black"/>
              </a:solidFill>
              <a:effectLst/>
              <a:uLnTx/>
              <a:uFillTx/>
              <a:latin typeface="华文新魏" panose="02010800040101010101" pitchFamily="2" charset="-122"/>
              <a:ea typeface="宋体" panose="02010600030101010101" pitchFamily="2" charset="-122"/>
              <a:cs typeface="+mn-cs"/>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7021830"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74930"/>
            <a:ext cx="5776595" cy="521970"/>
          </a:xfrm>
          <a:prstGeom prst="rect">
            <a:avLst/>
          </a:prstGeom>
          <a:noFill/>
        </p:spPr>
        <p:txBody>
          <a:bodyPr wrap="square" rtlCol="0" anchor="t">
            <a:spAutoFit/>
          </a:bodyPr>
          <a:p>
            <a:pPr algn="l"/>
            <a:r>
              <a:rPr lang="zh-CN" altLang="en-US" sz="2800" b="1" dirty="0">
                <a:solidFill>
                  <a:schemeClr val="bg1"/>
                </a:solidFill>
                <a:latin typeface="+mn-ea"/>
                <a:sym typeface="+mn-ea"/>
              </a:rPr>
              <a:t>Sense cohesion and coherence</a:t>
            </a:r>
            <a:endParaRPr lang="zh-CN" altLang="en-US" sz="2800" b="1" dirty="0">
              <a:solidFill>
                <a:schemeClr val="bg1"/>
              </a:solidFill>
              <a:latin typeface="+mn-ea"/>
              <a:sym typeface="+mn-ea"/>
            </a:endParaRPr>
          </a:p>
        </p:txBody>
      </p:sp>
      <p:sp>
        <p:nvSpPr>
          <p:cNvPr id="5122" name="Text Box 2"/>
          <p:cNvSpPr txBox="1">
            <a:spLocks noChangeArrowheads="1"/>
          </p:cNvSpPr>
          <p:nvPr/>
        </p:nvSpPr>
        <p:spPr bwMode="auto">
          <a:xfrm>
            <a:off x="413385" y="907415"/>
            <a:ext cx="7689850" cy="5723890"/>
          </a:xfrm>
          <a:prstGeom prst="rect">
            <a:avLst/>
          </a:prstGeom>
          <a:noFill/>
          <a:ln>
            <a:noFill/>
          </a:ln>
          <a:effectLst/>
          <a:extLst>
            <a:ext uri="{909E8E84-426E-40DD-AFC4-6F175D3DCCD1}">
              <a14:hiddenFill xmlns:a14="http://schemas.microsoft.com/office/drawing/2010/main">
                <a:solidFill>
                  <a:srgbClr val="FFEF66"/>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B800"/>
                  </a:outerShdw>
                </a:effectLst>
              </a14:hiddenEffects>
            </a:ext>
          </a:extLst>
        </p:spPr>
        <p:txBody>
          <a:bodyPr wrap="square">
            <a:spAutoFit/>
          </a:bodyPr>
          <a:lstStyle/>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When I am down and, oh my soul so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1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When troubles come and my heart burdened be; </a:t>
            </a:r>
            <a:endParaRPr kumimoji="0" lang="zh-CN"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Then, I am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2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  and wait here in the silence,</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3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 you come and sit awhile with me.  </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You raise me up, so I can stand on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4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 ; </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You raise me up, to walk on stormy seas;        </a:t>
            </a:r>
            <a:endParaRPr kumimoji="0" lang="zh-CN"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I am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5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 , when I am on your shoulders; </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400" b="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You raise me up to </a:t>
            </a:r>
            <a:r>
              <a:rPr kumimoji="0" lang="en-US" altLang="zh-CN" sz="2400" b="1" i="1" u="sng" kern="1200" cap="none" spc="0" normalizeH="0" baseline="0" noProof="0" dirty="0">
                <a:latin typeface="Times New Roman" panose="02020603050405020304" pitchFamily="18" charset="0"/>
                <a:ea typeface="宋体" panose="02010600030101010101" pitchFamily="2" charset="-122"/>
                <a:cs typeface="+mn-ea"/>
              </a:rPr>
              <a:t>   6   </a:t>
            </a:r>
            <a:r>
              <a:rPr kumimoji="0" lang="en-US" altLang="zh-CN" sz="2400" b="1" i="1" kern="1200" cap="none" spc="0" normalizeH="0" baseline="0" noProof="0" dirty="0">
                <a:latin typeface="Times New Roman" panose="02020603050405020304" pitchFamily="18" charset="0"/>
                <a:ea typeface="宋体" panose="02010600030101010101" pitchFamily="2" charset="-122"/>
                <a:cs typeface="+mn-ea"/>
              </a:rPr>
              <a:t> I can be. </a:t>
            </a:r>
            <a:endParaRPr kumimoji="0" lang="en-US" altLang="zh-CN" sz="2400" b="1" i="1" kern="1200" cap="none" spc="0" normalizeH="0" baseline="0" noProof="0" dirty="0">
              <a:latin typeface="Times New Roman" panose="02020603050405020304" pitchFamily="18" charset="0"/>
              <a:ea typeface="宋体" panose="02010600030101010101" pitchFamily="2" charset="-122"/>
              <a:cs typeface="+mn-ea"/>
            </a:endParaRPr>
          </a:p>
          <a:p>
            <a:pPr marR="0" defTabSz="914400" eaLnBrk="1" hangingPunct="1">
              <a:buClrTx/>
              <a:buSzTx/>
              <a:buFontTx/>
              <a:defRPr/>
            </a:pPr>
            <a:endParaRPr kumimoji="0" lang="en-US" altLang="zh-CN" sz="2400" b="1" i="1" kern="1200" cap="none" spc="0" normalizeH="0" baseline="0" noProof="0" dirty="0">
              <a:latin typeface="Times New Roman" panose="02020603050405020304" pitchFamily="18" charset="0"/>
              <a:ea typeface="宋体" panose="02010600030101010101" pitchFamily="2" charset="-122"/>
              <a:cs typeface="+mn-ea"/>
            </a:endParaRPr>
          </a:p>
          <a:p>
            <a:pPr marL="457200" marR="0" indent="-457200" defTabSz="914400" eaLnBrk="1" hangingPunct="1">
              <a:lnSpc>
                <a:spcPts val="3000"/>
              </a:lnSpc>
              <a:buClrTx/>
              <a:buSzTx/>
              <a:buFontTx/>
              <a:buAutoNum type="arabicPeriod"/>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A. noble                B. weary                    C. healthy    </a:t>
            </a:r>
            <a:endPar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endParaRPr>
          </a:p>
          <a:p>
            <a:pPr marL="457200" marR="0" indent="-457200" defTabSz="914400" eaLnBrk="1" hangingPunct="1">
              <a:lnSpc>
                <a:spcPts val="3000"/>
              </a:lnSpc>
              <a:buClrTx/>
              <a:buSzTx/>
              <a:buFontTx/>
              <a:buAutoNum type="arabicPeriod"/>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A. still                   B. confident              C. active </a:t>
            </a:r>
            <a:endParaRPr kumimoji="0" lang="zh-CN"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endParaRPr>
          </a:p>
          <a:p>
            <a:pPr marR="0" defTabSz="914400" eaLnBrk="1" hangingPunct="1">
              <a:lnSpc>
                <a:spcPts val="3000"/>
              </a:lnSpc>
              <a:buClrTx/>
              <a:buSzTx/>
              <a:buFontTx/>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3.   A. When               B. After                      C. Until  </a:t>
            </a:r>
            <a:endPar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endParaRPr>
          </a:p>
          <a:p>
            <a:pPr marR="0" defTabSz="914400" eaLnBrk="1" hangingPunct="1">
              <a:lnSpc>
                <a:spcPts val="3000"/>
              </a:lnSpc>
              <a:buClrTx/>
              <a:buSzTx/>
              <a:buFontTx/>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4.   A. shoulders         B. sky                         C. mountains </a:t>
            </a:r>
            <a:endPar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endParaRPr>
          </a:p>
          <a:p>
            <a:pPr marL="457200" marR="0" indent="-457200" defTabSz="914400" eaLnBrk="1" hangingPunct="1">
              <a:lnSpc>
                <a:spcPts val="3000"/>
              </a:lnSpc>
              <a:buClrTx/>
              <a:buSzTx/>
              <a:buFontTx/>
              <a:buAutoNum type="arabicPeriod" startAt="5"/>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A. strong              B. tall                         C. happy  </a:t>
            </a:r>
            <a:endPar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endParaRPr>
          </a:p>
          <a:p>
            <a:pPr marL="457200" marR="0" indent="-457200" defTabSz="914400" eaLnBrk="1" hangingPunct="1">
              <a:lnSpc>
                <a:spcPts val="3000"/>
              </a:lnSpc>
              <a:buClrTx/>
              <a:buSzTx/>
              <a:buFontTx/>
              <a:buAutoNum type="arabicPeriod" startAt="5"/>
              <a:defRPr/>
            </a:pPr>
            <a:r>
              <a:rPr kumimoji="0" lang="en-US" altLang="zh-CN" sz="2400" b="1" kern="1200" cap="none" spc="0" normalizeH="0" baseline="0" noProof="0" dirty="0">
                <a:solidFill>
                  <a:srgbClr val="002060"/>
                </a:solidFill>
                <a:latin typeface="Times New Roman" panose="02020603050405020304" pitchFamily="18" charset="0"/>
                <a:ea typeface="宋体" panose="02010600030101010101" pitchFamily="2" charset="-122"/>
                <a:cs typeface="+mn-ea"/>
              </a:rPr>
              <a:t>A. other than       B. more than             C. rather than</a:t>
            </a:r>
            <a:r>
              <a:rPr kumimoji="0" lang="en-US" altLang="zh-CN" sz="2400" b="1" kern="1200" cap="none" spc="0" normalizeH="0" baseline="0" noProof="0" dirty="0">
                <a:latin typeface="Times New Roman" panose="02020603050405020304" pitchFamily="18" charset="0"/>
                <a:ea typeface="宋体" panose="02010600030101010101" pitchFamily="2" charset="-122"/>
                <a:cs typeface="+mn-ea"/>
              </a:rPr>
              <a:t>  </a:t>
            </a:r>
            <a:endParaRPr kumimoji="0" lang="en-US" altLang="zh-CN" sz="2800" b="1" kern="1200" cap="none" spc="0" normalizeH="0" baseline="0" noProof="0" dirty="0">
              <a:solidFill>
                <a:srgbClr val="0000CC"/>
              </a:solidFill>
              <a:effectLst>
                <a:outerShdw blurRad="38100" dist="38100" dir="2700000" algn="tl">
                  <a:srgbClr val="C0C0C0"/>
                </a:outerShdw>
              </a:effectLst>
              <a:latin typeface="Times New Roman" panose="02020603050405020304" pitchFamily="18" charset="0"/>
              <a:ea typeface="宋体" panose="02010600030101010101" pitchFamily="2" charset="-122"/>
              <a:cs typeface="+mn-ea"/>
            </a:endParaRPr>
          </a:p>
        </p:txBody>
      </p:sp>
      <p:sp>
        <p:nvSpPr>
          <p:cNvPr id="8" name="文本框 7"/>
          <p:cNvSpPr txBox="1"/>
          <p:nvPr/>
        </p:nvSpPr>
        <p:spPr>
          <a:xfrm>
            <a:off x="3486785" y="6170930"/>
            <a:ext cx="1797050" cy="460375"/>
          </a:xfrm>
          <a:prstGeom prst="rect">
            <a:avLst/>
          </a:prstGeom>
          <a:solidFill>
            <a:srgbClr val="FFFFFF"/>
          </a:solidFill>
          <a:ln w="9525">
            <a:noFill/>
          </a:ln>
        </p:spPr>
        <p:txBody>
          <a:bodyPr>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more than</a:t>
            </a:r>
            <a:endParaRPr lang="en-US" altLang="zh-CN" sz="2400" b="1" dirty="0">
              <a:solidFill>
                <a:srgbClr val="FF0000"/>
              </a:solidFill>
              <a:latin typeface="Times New Roman" panose="02020603050405020304" pitchFamily="18" charset="0"/>
            </a:endParaRPr>
          </a:p>
        </p:txBody>
      </p:sp>
      <p:sp>
        <p:nvSpPr>
          <p:cNvPr id="10" name="文本框 9"/>
          <p:cNvSpPr txBox="1"/>
          <p:nvPr/>
        </p:nvSpPr>
        <p:spPr>
          <a:xfrm>
            <a:off x="3486785" y="4143058"/>
            <a:ext cx="978535" cy="460375"/>
          </a:xfrm>
          <a:prstGeom prst="rect">
            <a:avLst/>
          </a:prstGeom>
          <a:solidFill>
            <a:srgbClr val="FFFFFF"/>
          </a:solidFill>
          <a:ln w="9525">
            <a:noFill/>
          </a:ln>
        </p:spPr>
        <p:txBody>
          <a:bodyPr wrap="none">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weary</a:t>
            </a:r>
            <a:endParaRPr lang="en-US" altLang="zh-CN" sz="2400" b="1" dirty="0">
              <a:solidFill>
                <a:srgbClr val="FF0000"/>
              </a:solidFill>
              <a:latin typeface="Times New Roman" panose="02020603050405020304" pitchFamily="18" charset="0"/>
            </a:endParaRPr>
          </a:p>
        </p:txBody>
      </p:sp>
      <p:sp>
        <p:nvSpPr>
          <p:cNvPr id="16" name="文本框 15"/>
          <p:cNvSpPr txBox="1"/>
          <p:nvPr/>
        </p:nvSpPr>
        <p:spPr>
          <a:xfrm>
            <a:off x="1206818" y="4581843"/>
            <a:ext cx="656590" cy="460375"/>
          </a:xfrm>
          <a:prstGeom prst="rect">
            <a:avLst/>
          </a:prstGeom>
          <a:solidFill>
            <a:srgbClr val="FFFFFF"/>
          </a:solidFill>
          <a:ln w="9525">
            <a:noFill/>
          </a:ln>
        </p:spPr>
        <p:txBody>
          <a:bodyPr wrap="none">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still</a:t>
            </a:r>
            <a:endParaRPr lang="en-US" altLang="zh-CN" sz="2400" b="1" dirty="0">
              <a:solidFill>
                <a:srgbClr val="FF0000"/>
              </a:solidFill>
              <a:latin typeface="Times New Roman" panose="02020603050405020304" pitchFamily="18" charset="0"/>
            </a:endParaRPr>
          </a:p>
        </p:txBody>
      </p:sp>
      <p:sp>
        <p:nvSpPr>
          <p:cNvPr id="9" name="文本框 8"/>
          <p:cNvSpPr txBox="1"/>
          <p:nvPr/>
        </p:nvSpPr>
        <p:spPr>
          <a:xfrm>
            <a:off x="6263005" y="5387975"/>
            <a:ext cx="1385570" cy="460375"/>
          </a:xfrm>
          <a:prstGeom prst="rect">
            <a:avLst/>
          </a:prstGeom>
          <a:solidFill>
            <a:srgbClr val="FFFFFF"/>
          </a:solidFill>
          <a:ln w="9525">
            <a:noFill/>
          </a:ln>
        </p:spPr>
        <p:txBody>
          <a:bodyPr wrap="none">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moutains</a:t>
            </a:r>
            <a:endParaRPr lang="en-US" altLang="zh-CN" sz="2400" b="1" dirty="0">
              <a:solidFill>
                <a:srgbClr val="FF0000"/>
              </a:solidFill>
              <a:latin typeface="Times New Roman" panose="02020603050405020304" pitchFamily="18" charset="0"/>
            </a:endParaRPr>
          </a:p>
        </p:txBody>
      </p:sp>
      <p:sp>
        <p:nvSpPr>
          <p:cNvPr id="11" name="文本框 10"/>
          <p:cNvSpPr txBox="1"/>
          <p:nvPr/>
        </p:nvSpPr>
        <p:spPr>
          <a:xfrm>
            <a:off x="6262688" y="4927600"/>
            <a:ext cx="1120775" cy="460375"/>
          </a:xfrm>
          <a:prstGeom prst="rect">
            <a:avLst/>
          </a:prstGeom>
          <a:solidFill>
            <a:srgbClr val="FFFFFF"/>
          </a:solidFill>
          <a:ln w="9525">
            <a:noFill/>
          </a:ln>
        </p:spPr>
        <p:txBody>
          <a:bodyPr>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Until</a:t>
            </a:r>
            <a:endParaRPr lang="en-US" altLang="zh-CN" sz="2400" b="1" dirty="0">
              <a:solidFill>
                <a:srgbClr val="FF0000"/>
              </a:solidFill>
              <a:latin typeface="Times New Roman" panose="02020603050405020304" pitchFamily="18" charset="0"/>
            </a:endParaRPr>
          </a:p>
        </p:txBody>
      </p:sp>
      <p:sp>
        <p:nvSpPr>
          <p:cNvPr id="12" name="文本框 11"/>
          <p:cNvSpPr txBox="1"/>
          <p:nvPr/>
        </p:nvSpPr>
        <p:spPr>
          <a:xfrm>
            <a:off x="1206818" y="5710238"/>
            <a:ext cx="1192212" cy="460375"/>
          </a:xfrm>
          <a:prstGeom prst="rect">
            <a:avLst/>
          </a:prstGeom>
          <a:solidFill>
            <a:srgbClr val="FFFFFF"/>
          </a:solidFill>
          <a:ln w="9525">
            <a:noFill/>
          </a:ln>
        </p:spPr>
        <p:txBody>
          <a:bodyPr>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a:spcBef>
                <a:spcPct val="0"/>
              </a:spcBef>
              <a:buNone/>
            </a:pPr>
            <a:r>
              <a:rPr lang="en-US" altLang="zh-CN" sz="2400" b="1" dirty="0">
                <a:solidFill>
                  <a:srgbClr val="FF0000"/>
                </a:solidFill>
                <a:latin typeface="Times New Roman" panose="02020603050405020304" pitchFamily="18" charset="0"/>
              </a:rPr>
              <a:t>strong</a:t>
            </a:r>
            <a:endParaRPr lang="en-US" altLang="zh-CN" sz="2400" b="1" dirty="0">
              <a:solidFill>
                <a:srgbClr val="FF0000"/>
              </a:solidFill>
              <a:latin typeface="Times New Roman" panose="02020603050405020304" pitchFamily="18" charset="0"/>
            </a:endParaRPr>
          </a:p>
        </p:txBody>
      </p:sp>
      <p:sp>
        <p:nvSpPr>
          <p:cNvPr id="16388" name="Text Box 3" descr="实心菱形"/>
          <p:cNvSpPr txBox="1"/>
          <p:nvPr/>
        </p:nvSpPr>
        <p:spPr>
          <a:xfrm>
            <a:off x="8103235" y="610870"/>
            <a:ext cx="3912235" cy="6247130"/>
          </a:xfrm>
          <a:prstGeom prst="rect">
            <a:avLst/>
          </a:prstGeom>
          <a:pattFill prst="solidDmnd">
            <a:fgClr>
              <a:srgbClr val="FFF6B8"/>
            </a:fgClr>
            <a:bgClr>
              <a:srgbClr val="FFFFFF"/>
            </a:bgClr>
          </a:pattFill>
          <a:ln w="38100" cap="flat" cmpd="sng">
            <a:pattFill prst="solidDmnd">
              <a:fgClr>
                <a:srgbClr val="FFEF66"/>
              </a:fgClr>
              <a:bgClr>
                <a:srgbClr val="FFFFFF"/>
              </a:bgClr>
            </a:pattFill>
            <a:prstDash val="solid"/>
            <a:miter/>
            <a:headEnd type="none" w="med" len="med"/>
            <a:tailEnd type="none" w="med" len="med"/>
          </a:ln>
          <a:effectLst>
            <a:outerShdw dist="20000" dir="5400000" rotWithShape="0">
              <a:srgbClr val="000000">
                <a:alpha val="37999"/>
              </a:srgbClr>
            </a:outerShdw>
          </a:effectLst>
        </p:spPr>
        <p:txBody>
          <a:bodyPr wrap="square">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eaLnBrk="1" hangingPunct="1">
              <a:spcBef>
                <a:spcPct val="0"/>
              </a:spcBef>
              <a:buNone/>
            </a:pPr>
            <a:r>
              <a:rPr lang="en-US" altLang="zh-CN" sz="4000" b="1" dirty="0">
                <a:latin typeface="Times New Roman" panose="02020603050405020304" pitchFamily="18" charset="0"/>
              </a:rPr>
              <a:t>           </a:t>
            </a:r>
            <a:r>
              <a:rPr lang="en-US" altLang="zh-CN" sz="4000" b="1" dirty="0">
                <a:solidFill>
                  <a:srgbClr val="990033"/>
                </a:solidFill>
                <a:latin typeface="Franklin Gothic Medium" panose="020B0603020102020204" pitchFamily="34" charset="0"/>
              </a:rPr>
              <a:t> </a:t>
            </a:r>
            <a:r>
              <a:rPr lang="en-US" altLang="zh-CN" sz="4000" b="1" dirty="0">
                <a:solidFill>
                  <a:srgbClr val="990033"/>
                </a:solidFill>
                <a:latin typeface="Franklin Gothic Medium" panose="020B0603020102020204" pitchFamily="34" charset="0"/>
                <a:sym typeface="+mn-ea"/>
              </a:rPr>
              <a:t>Up</a:t>
            </a: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r>
              <a:rPr lang="en-US" altLang="zh-CN" sz="4000" b="1" dirty="0">
                <a:solidFill>
                  <a:srgbClr val="990033"/>
                </a:solidFill>
                <a:latin typeface="Franklin Gothic Medium" panose="020B0603020102020204" pitchFamily="34" charset="0"/>
              </a:rPr>
              <a:t>        </a:t>
            </a:r>
            <a:r>
              <a:rPr lang="en-US" altLang="zh-CN" sz="4000" b="1" dirty="0">
                <a:solidFill>
                  <a:srgbClr val="990033"/>
                </a:solidFill>
                <a:latin typeface="Franklin Gothic Medium" panose="020B0603020102020204" pitchFamily="34" charset="0"/>
                <a:sym typeface="+mn-ea"/>
              </a:rPr>
              <a:t>Me </a:t>
            </a: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r>
              <a:rPr lang="en-US" altLang="zh-CN" sz="4000" b="1" dirty="0">
                <a:solidFill>
                  <a:srgbClr val="990033"/>
                </a:solidFill>
                <a:latin typeface="Franklin Gothic Medium" panose="020B0603020102020204" pitchFamily="34" charset="0"/>
              </a:rPr>
              <a:t> </a:t>
            </a: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r>
              <a:rPr lang="en-US" altLang="zh-CN" sz="4000" b="1" dirty="0">
                <a:solidFill>
                  <a:srgbClr val="990033"/>
                </a:solidFill>
                <a:latin typeface="Franklin Gothic Medium" panose="020B0603020102020204" pitchFamily="34" charset="0"/>
              </a:rPr>
              <a:t>    </a:t>
            </a:r>
            <a:r>
              <a:rPr lang="en-US" altLang="zh-CN" sz="4000" b="1" dirty="0">
                <a:solidFill>
                  <a:srgbClr val="990033"/>
                </a:solidFill>
                <a:latin typeface="Franklin Gothic Medium" panose="020B0603020102020204" pitchFamily="34" charset="0"/>
                <a:sym typeface="+mn-ea"/>
              </a:rPr>
              <a:t>Raise</a:t>
            </a: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r>
              <a:rPr lang="en-US" altLang="zh-CN" sz="4000" b="1" dirty="0">
                <a:solidFill>
                  <a:srgbClr val="990033"/>
                </a:solidFill>
                <a:latin typeface="Franklin Gothic Medium" panose="020B0603020102020204" pitchFamily="34" charset="0"/>
                <a:sym typeface="+mn-ea"/>
              </a:rPr>
              <a:t>You</a:t>
            </a: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endParaRPr lang="en-US" altLang="zh-CN" sz="4000" b="1" dirty="0">
              <a:solidFill>
                <a:srgbClr val="990033"/>
              </a:solidFill>
              <a:latin typeface="Franklin Gothic Medium" panose="020B0603020102020204" pitchFamily="34" charset="0"/>
            </a:endParaRPr>
          </a:p>
          <a:p>
            <a:pPr marL="0" lvl="0" indent="0" eaLnBrk="1" hangingPunct="1">
              <a:spcBef>
                <a:spcPct val="0"/>
              </a:spcBef>
              <a:buNone/>
            </a:pPr>
            <a:endParaRPr lang="en-US" altLang="zh-CN" sz="4000" b="1" dirty="0">
              <a:solidFill>
                <a:srgbClr val="990033"/>
              </a:solidFill>
              <a:latin typeface="Franklin Gothic Medium" panose="020B0603020102020204" pitchFamily="34" charset="0"/>
            </a:endParaRPr>
          </a:p>
        </p:txBody>
      </p:sp>
      <p:pic>
        <p:nvPicPr>
          <p:cNvPr id="21"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52330" y="4007485"/>
            <a:ext cx="2344420" cy="2759710"/>
          </a:xfrm>
          <a:prstGeom prst="rect">
            <a:avLst/>
          </a:prstGeom>
          <a:ln>
            <a:noFill/>
          </a:ln>
          <a:effectLst>
            <a:softEdge rad="112500"/>
          </a:effectLst>
        </p:spPr>
      </p:pic>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0"/>
                            </p:stCondLst>
                            <p:childTnLst>
                              <p:par>
                                <p:cTn id="28" presetID="53" presetClass="entr" presetSubtype="16"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p:cTn id="30" dur="500" fill="hold"/>
                                        <p:tgtEl>
                                          <p:spTgt spid="52"/>
                                        </p:tgtEl>
                                        <p:attrNameLst>
                                          <p:attrName>ppt_w</p:attrName>
                                        </p:attrNameLst>
                                      </p:cBhvr>
                                      <p:tavLst>
                                        <p:tav tm="0">
                                          <p:val>
                                            <p:fltVal val="0"/>
                                          </p:val>
                                        </p:tav>
                                        <p:tav tm="100000">
                                          <p:val>
                                            <p:strVal val="#ppt_w"/>
                                          </p:val>
                                        </p:tav>
                                      </p:tavLst>
                                    </p:anim>
                                    <p:anim calcmode="lin" valueType="num">
                                      <p:cBhvr>
                                        <p:cTn id="31" dur="500" fill="hold"/>
                                        <p:tgtEl>
                                          <p:spTgt spid="52"/>
                                        </p:tgtEl>
                                        <p:attrNameLst>
                                          <p:attrName>ppt_h</p:attrName>
                                        </p:attrNameLst>
                                      </p:cBhvr>
                                      <p:tavLst>
                                        <p:tav tm="0">
                                          <p:val>
                                            <p:fltVal val="0"/>
                                          </p:val>
                                        </p:tav>
                                        <p:tav tm="100000">
                                          <p:val>
                                            <p:strVal val="#ppt_h"/>
                                          </p:val>
                                        </p:tav>
                                      </p:tavLst>
                                    </p:anim>
                                    <p:animEffect transition="in" filter="fade">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P spid="16" grpId="0" bldLvl="0" animBg="1"/>
      <p:bldP spid="9" grpId="0" bldLvl="0" animBg="1"/>
      <p:bldP spid="11" grpId="0" bldLvl="0" animBg="1"/>
      <p:bldP spid="12" grpId="0" bldLvl="0" animBg="1"/>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6784340" cy="54991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410" name="Text Box 2"/>
          <p:cNvSpPr txBox="1"/>
          <p:nvPr/>
        </p:nvSpPr>
        <p:spPr>
          <a:xfrm>
            <a:off x="1725613" y="1933258"/>
            <a:ext cx="8740775" cy="4194810"/>
          </a:xfrm>
          <a:prstGeom prst="rect">
            <a:avLst/>
          </a:prstGeom>
          <a:noFill/>
          <a:ln w="38100" cap="flat" cmpd="sng">
            <a:solidFill>
              <a:srgbClr val="7030A0"/>
            </a:solidFill>
            <a:prstDash val="sysDot"/>
            <a:miter/>
            <a:headEnd type="none" w="med" len="med"/>
            <a:tailEnd type="none" w="med" len="med"/>
          </a:ln>
        </p:spPr>
        <p:txBody>
          <a:bodyPr>
            <a:spAutoFit/>
          </a:bodyPr>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eaLnBrk="1" hangingPunct="1">
              <a:lnSpc>
                <a:spcPts val="4000"/>
              </a:lnSpc>
              <a:spcBef>
                <a:spcPct val="0"/>
              </a:spcBef>
              <a:buNone/>
            </a:pPr>
            <a:r>
              <a:rPr lang="en-US" altLang="zh-CN" b="1" i="1" dirty="0">
                <a:latin typeface="Times New Roman" panose="02020603050405020304" pitchFamily="18" charset="0"/>
              </a:rPr>
              <a:t>When I am down and, oh my soul so </a:t>
            </a:r>
            <a:r>
              <a:rPr lang="en-US" altLang="zh-CN" b="1" i="1" u="sng" dirty="0">
                <a:latin typeface="Times New Roman" panose="02020603050405020304" pitchFamily="18" charset="0"/>
              </a:rPr>
              <a:t>   1</a:t>
            </a:r>
            <a:r>
              <a:rPr lang="en-US" altLang="zh-CN" b="1" i="1" u="sng" dirty="0">
                <a:solidFill>
                  <a:srgbClr val="00B050"/>
                </a:solidFill>
                <a:latin typeface="Times New Roman" panose="02020603050405020304" pitchFamily="18" charset="0"/>
              </a:rPr>
              <a:t>weary</a:t>
            </a:r>
            <a:r>
              <a:rPr lang="en-US" altLang="zh-CN" b="1" i="1" u="sng" dirty="0">
                <a:latin typeface="Times New Roman" panose="02020603050405020304" pitchFamily="18" charset="0"/>
              </a:rPr>
              <a:t>  </a:t>
            </a:r>
            <a:r>
              <a:rPr lang="en-US" altLang="zh-CN" b="1" i="1" dirty="0">
                <a:latin typeface="Times New Roman" panose="02020603050405020304" pitchFamily="18" charset="0"/>
              </a:rPr>
              <a:t>;</a:t>
            </a:r>
            <a:r>
              <a:rPr lang="en-US" altLang="zh-CN" b="1" dirty="0">
                <a:latin typeface="Times New Roman" panose="02020603050405020304" pitchFamily="18" charset="0"/>
              </a:rPr>
              <a:t>       </a:t>
            </a:r>
            <a:endParaRPr lang="en-US"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When troubles come and my heart burdened be; </a:t>
            </a:r>
            <a:endParaRPr lang="zh-CN"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Then, I am </a:t>
            </a:r>
            <a:r>
              <a:rPr lang="en-US" altLang="zh-CN" b="1" i="1" u="sng" dirty="0">
                <a:latin typeface="Times New Roman" panose="02020603050405020304" pitchFamily="18" charset="0"/>
              </a:rPr>
              <a:t>  2 </a:t>
            </a:r>
            <a:r>
              <a:rPr lang="en-US" altLang="zh-CN" b="1" i="1" u="sng" dirty="0">
                <a:solidFill>
                  <a:srgbClr val="00B050"/>
                </a:solidFill>
                <a:latin typeface="Times New Roman" panose="02020603050405020304" pitchFamily="18" charset="0"/>
              </a:rPr>
              <a:t>still </a:t>
            </a:r>
            <a:r>
              <a:rPr lang="en-US" altLang="zh-CN" b="1" i="1" u="sng" dirty="0">
                <a:latin typeface="Times New Roman" panose="02020603050405020304" pitchFamily="18" charset="0"/>
              </a:rPr>
              <a:t> </a:t>
            </a:r>
            <a:r>
              <a:rPr lang="en-US" altLang="zh-CN" b="1" i="1" dirty="0">
                <a:latin typeface="Times New Roman" panose="02020603050405020304" pitchFamily="18" charset="0"/>
              </a:rPr>
              <a:t>  and wait here in the silence,</a:t>
            </a:r>
            <a:r>
              <a:rPr lang="en-US" altLang="zh-CN" b="1" dirty="0">
                <a:latin typeface="Times New Roman" panose="02020603050405020304" pitchFamily="18" charset="0"/>
              </a:rPr>
              <a:t>   </a:t>
            </a:r>
            <a:endParaRPr lang="en-US" altLang="zh-CN" b="1" dirty="0">
              <a:latin typeface="Times New Roman" panose="02020603050405020304" pitchFamily="18" charset="0"/>
            </a:endParaRPr>
          </a:p>
          <a:p>
            <a:pPr marL="0" lvl="0" indent="0" eaLnBrk="1" hangingPunct="1">
              <a:lnSpc>
                <a:spcPts val="4000"/>
              </a:lnSpc>
              <a:spcBef>
                <a:spcPct val="0"/>
              </a:spcBef>
              <a:buNone/>
            </a:pPr>
            <a:r>
              <a:rPr lang="en-US" altLang="zh-CN" b="1" dirty="0">
                <a:latin typeface="Times New Roman" panose="02020603050405020304" pitchFamily="18" charset="0"/>
              </a:rPr>
              <a:t> </a:t>
            </a:r>
            <a:r>
              <a:rPr lang="en-US" altLang="zh-CN" b="1" i="1" u="sng" dirty="0">
                <a:latin typeface="Times New Roman" panose="02020603050405020304" pitchFamily="18" charset="0"/>
              </a:rPr>
              <a:t>   3 </a:t>
            </a:r>
            <a:r>
              <a:rPr lang="en-US" altLang="zh-CN" b="1" i="1" u="sng" dirty="0">
                <a:solidFill>
                  <a:srgbClr val="00B050"/>
                </a:solidFill>
                <a:latin typeface="Times New Roman" panose="02020603050405020304" pitchFamily="18" charset="0"/>
              </a:rPr>
              <a:t>Unitl </a:t>
            </a:r>
            <a:r>
              <a:rPr lang="en-US" altLang="zh-CN" b="1" i="1" u="sng" dirty="0">
                <a:latin typeface="Times New Roman" panose="02020603050405020304" pitchFamily="18" charset="0"/>
              </a:rPr>
              <a:t> </a:t>
            </a:r>
            <a:r>
              <a:rPr lang="en-US" altLang="zh-CN" b="1" i="1" dirty="0">
                <a:latin typeface="Times New Roman" panose="02020603050405020304" pitchFamily="18" charset="0"/>
              </a:rPr>
              <a:t> you come and sit awhile with me.  </a:t>
            </a:r>
            <a:r>
              <a:rPr lang="en-US" altLang="zh-CN" b="1" dirty="0">
                <a:latin typeface="Times New Roman" panose="02020603050405020304" pitchFamily="18" charset="0"/>
              </a:rPr>
              <a:t>       </a:t>
            </a:r>
            <a:endParaRPr lang="en-US"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You raise me up, so I can stand on </a:t>
            </a:r>
            <a:r>
              <a:rPr lang="en-US" altLang="zh-CN" b="1" i="1" u="sng" dirty="0">
                <a:latin typeface="Times New Roman" panose="02020603050405020304" pitchFamily="18" charset="0"/>
              </a:rPr>
              <a:t>  4 </a:t>
            </a:r>
            <a:r>
              <a:rPr lang="en-US" altLang="zh-CN" b="1" i="1" u="sng" dirty="0">
                <a:solidFill>
                  <a:srgbClr val="00B050"/>
                </a:solidFill>
                <a:latin typeface="Times New Roman" panose="02020603050405020304" pitchFamily="18" charset="0"/>
              </a:rPr>
              <a:t>mountains</a:t>
            </a:r>
            <a:r>
              <a:rPr lang="en-US" altLang="zh-CN" b="1" i="1" u="sng" dirty="0">
                <a:latin typeface="Times New Roman" panose="02020603050405020304" pitchFamily="18" charset="0"/>
              </a:rPr>
              <a:t>   </a:t>
            </a:r>
            <a:r>
              <a:rPr lang="en-US" altLang="zh-CN" b="1" i="1" dirty="0">
                <a:latin typeface="Times New Roman" panose="02020603050405020304" pitchFamily="18" charset="0"/>
              </a:rPr>
              <a:t> ; </a:t>
            </a:r>
            <a:r>
              <a:rPr lang="en-US" altLang="zh-CN" b="1" dirty="0">
                <a:latin typeface="Times New Roman" panose="02020603050405020304" pitchFamily="18" charset="0"/>
              </a:rPr>
              <a:t> </a:t>
            </a:r>
            <a:endParaRPr lang="en-US"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You raise me up, to walk on stormy seas;        </a:t>
            </a:r>
            <a:endParaRPr lang="zh-CN"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I am </a:t>
            </a:r>
            <a:r>
              <a:rPr lang="en-US" altLang="zh-CN" b="1" i="1" u="sng" dirty="0">
                <a:latin typeface="Times New Roman" panose="02020603050405020304" pitchFamily="18" charset="0"/>
              </a:rPr>
              <a:t>  5 </a:t>
            </a:r>
            <a:r>
              <a:rPr lang="en-US" altLang="zh-CN" b="1" i="1" u="sng" dirty="0">
                <a:solidFill>
                  <a:srgbClr val="00B050"/>
                </a:solidFill>
                <a:latin typeface="Times New Roman" panose="02020603050405020304" pitchFamily="18" charset="0"/>
              </a:rPr>
              <a:t>strong</a:t>
            </a:r>
            <a:r>
              <a:rPr lang="en-US" altLang="zh-CN" b="1" i="1" u="sng" dirty="0">
                <a:latin typeface="Times New Roman" panose="02020603050405020304" pitchFamily="18" charset="0"/>
              </a:rPr>
              <a:t>  </a:t>
            </a:r>
            <a:r>
              <a:rPr lang="en-US" altLang="zh-CN" b="1" i="1" dirty="0">
                <a:latin typeface="Times New Roman" panose="02020603050405020304" pitchFamily="18" charset="0"/>
              </a:rPr>
              <a:t> , when I am on your shoulders; </a:t>
            </a:r>
            <a:r>
              <a:rPr lang="en-US" altLang="zh-CN" b="1" dirty="0">
                <a:latin typeface="Times New Roman" panose="02020603050405020304" pitchFamily="18" charset="0"/>
              </a:rPr>
              <a:t> </a:t>
            </a:r>
            <a:endParaRPr lang="en-US" altLang="zh-CN" b="1" dirty="0">
              <a:latin typeface="Times New Roman" panose="02020603050405020304" pitchFamily="18" charset="0"/>
            </a:endParaRPr>
          </a:p>
          <a:p>
            <a:pPr marL="0" lvl="0" indent="0" eaLnBrk="1" hangingPunct="1">
              <a:lnSpc>
                <a:spcPts val="4000"/>
              </a:lnSpc>
              <a:spcBef>
                <a:spcPct val="0"/>
              </a:spcBef>
              <a:buNone/>
            </a:pPr>
            <a:r>
              <a:rPr lang="en-US" altLang="zh-CN" b="1" i="1" dirty="0">
                <a:latin typeface="Times New Roman" panose="02020603050405020304" pitchFamily="18" charset="0"/>
              </a:rPr>
              <a:t>You raise me up to </a:t>
            </a:r>
            <a:r>
              <a:rPr lang="en-US" altLang="zh-CN" b="1" i="1" u="sng" dirty="0">
                <a:latin typeface="Times New Roman" panose="02020603050405020304" pitchFamily="18" charset="0"/>
              </a:rPr>
              <a:t>   6 </a:t>
            </a:r>
            <a:r>
              <a:rPr lang="en-US" altLang="zh-CN" b="1" i="1" u="sng" dirty="0">
                <a:solidFill>
                  <a:srgbClr val="00B050"/>
                </a:solidFill>
                <a:latin typeface="Times New Roman" panose="02020603050405020304" pitchFamily="18" charset="0"/>
              </a:rPr>
              <a:t>more than   </a:t>
            </a:r>
            <a:r>
              <a:rPr lang="en-US" altLang="zh-CN" b="1" i="1" dirty="0">
                <a:solidFill>
                  <a:srgbClr val="00B050"/>
                </a:solidFill>
                <a:latin typeface="Times New Roman" panose="02020603050405020304" pitchFamily="18" charset="0"/>
              </a:rPr>
              <a:t> </a:t>
            </a:r>
            <a:r>
              <a:rPr lang="en-US" altLang="zh-CN" b="1" i="1" dirty="0">
                <a:latin typeface="Times New Roman" panose="02020603050405020304" pitchFamily="18" charset="0"/>
              </a:rPr>
              <a:t>I can be. </a:t>
            </a:r>
            <a:endParaRPr lang="en-US" altLang="zh-CN" b="1" i="1" dirty="0">
              <a:latin typeface="Times New Roman" panose="02020603050405020304" pitchFamily="18" charset="0"/>
            </a:endParaRPr>
          </a:p>
        </p:txBody>
      </p:sp>
      <p:sp>
        <p:nvSpPr>
          <p:cNvPr id="17411" name="Text Box 3"/>
          <p:cNvSpPr txBox="1">
            <a:spLocks noChangeArrowheads="1"/>
          </p:cNvSpPr>
          <p:nvPr/>
        </p:nvSpPr>
        <p:spPr bwMode="auto">
          <a:xfrm>
            <a:off x="3771900" y="815658"/>
            <a:ext cx="3957638" cy="708025"/>
          </a:xfrm>
          <a:prstGeom prst="rect">
            <a:avLst/>
          </a:prstGeom>
          <a:solidFill>
            <a:srgbClr val="FFEF66">
              <a:lumMod val="60000"/>
              <a:lumOff val="40000"/>
            </a:srgbClr>
          </a:solidFill>
          <a:ln>
            <a:solidFill>
              <a:srgbClr val="FFEF66">
                <a:lumMod val="60000"/>
                <a:lumOff val="40000"/>
              </a:srgbClr>
            </a:solidFill>
          </a:ln>
          <a:effectLst/>
        </p:spPr>
        <p:txBody>
          <a:bodyPr>
            <a:spAutoFit/>
          </a:bodyPr>
          <a:lstStyle>
            <a:lvl1pPr>
              <a:spcBef>
                <a:spcPct val="20000"/>
              </a:spcBef>
              <a:buChar char="•"/>
              <a:defRPr sz="3200">
                <a:solidFill>
                  <a:srgbClr val="000000"/>
                </a:solidFill>
                <a:latin typeface="Comic Sans MS" panose="030F0702030302020204" pitchFamily="66" charset="0"/>
                <a:ea typeface="宋体" panose="02010600030101010101" pitchFamily="2" charset="-122"/>
              </a:defRPr>
            </a:lvl1pPr>
            <a:lvl2pPr marL="742950" indent="-285750">
              <a:spcBef>
                <a:spcPct val="20000"/>
              </a:spcBef>
              <a:buChar char="–"/>
              <a:defRPr sz="2800">
                <a:solidFill>
                  <a:srgbClr val="000000"/>
                </a:solidFill>
                <a:latin typeface="Comic Sans MS" panose="030F0702030302020204" pitchFamily="66" charset="0"/>
                <a:ea typeface="宋体" panose="02010600030101010101" pitchFamily="2" charset="-122"/>
              </a:defRPr>
            </a:lvl2pPr>
            <a:lvl3pPr marL="1143000" indent="-228600">
              <a:spcBef>
                <a:spcPct val="20000"/>
              </a:spcBef>
              <a:buChar char="•"/>
              <a:defRPr sz="2400">
                <a:solidFill>
                  <a:srgbClr val="000000"/>
                </a:solidFill>
                <a:latin typeface="Comic Sans MS" panose="030F0702030302020204" pitchFamily="66" charset="0"/>
                <a:ea typeface="宋体" panose="02010600030101010101" pitchFamily="2" charset="-122"/>
              </a:defRPr>
            </a:lvl3pPr>
            <a:lvl4pPr marL="1600200" indent="-228600">
              <a:spcBef>
                <a:spcPct val="20000"/>
              </a:spcBef>
              <a:buChar char="–"/>
              <a:defRPr sz="2000">
                <a:solidFill>
                  <a:srgbClr val="000000"/>
                </a:solidFill>
                <a:latin typeface="Comic Sans MS" panose="030F0702030302020204" pitchFamily="66" charset="0"/>
                <a:ea typeface="宋体" panose="02010600030101010101" pitchFamily="2" charset="-122"/>
              </a:defRPr>
            </a:lvl4pPr>
            <a:lvl5pPr marL="2057400" indent="-228600">
              <a:spcBef>
                <a:spcPct val="20000"/>
              </a:spcBef>
              <a:buChar char="»"/>
              <a:defRPr sz="2000">
                <a:solidFill>
                  <a:srgbClr val="000000"/>
                </a:solidFill>
                <a:latin typeface="Comic Sans MS" panose="030F0702030302020204" pitchFamily="66" charset="0"/>
                <a:ea typeface="宋体" panose="02010600030101010101" pitchFamily="2" charset="-122"/>
              </a:defRPr>
            </a:lvl5pPr>
            <a:lvl6pPr marL="2514600" indent="-22860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6pPr>
            <a:lvl7pPr marL="2971800" indent="-22860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7pPr>
            <a:lvl8pPr marL="3429000" indent="-22860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8pPr>
            <a:lvl9pPr marL="3886200" indent="-22860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ea"/>
              </a:rPr>
              <a:t> </a:t>
            </a:r>
            <a:r>
              <a:rPr kumimoji="0" lang="en-US"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ea"/>
              </a:rPr>
              <a:t> </a:t>
            </a:r>
            <a:r>
              <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ea"/>
              </a:rPr>
              <a:t>You raise me up</a:t>
            </a:r>
            <a:endParaRPr kumimoji="0" lang="en-US" altLang="zh-CN" sz="4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ea"/>
            </a:endParaRPr>
          </a:p>
        </p:txBody>
      </p:sp>
      <p:sp>
        <p:nvSpPr>
          <p:cNvPr id="8" name="左弧形箭头 7"/>
          <p:cNvSpPr/>
          <p:nvPr/>
        </p:nvSpPr>
        <p:spPr>
          <a:xfrm flipH="1">
            <a:off x="8594725" y="4328795"/>
            <a:ext cx="315913" cy="595313"/>
          </a:xfrm>
          <a:prstGeom prst="curvedRightArrow">
            <a:avLst>
              <a:gd name="adj1" fmla="val 32704"/>
              <a:gd name="adj2" fmla="val 145570"/>
              <a:gd name="adj3" fmla="val 74693"/>
            </a:avLst>
          </a:prstGeom>
          <a:solidFill>
            <a:srgbClr val="FF0000"/>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rgbClr val="000000"/>
              </a:solidFill>
              <a:effectLst/>
              <a:uLnTx/>
              <a:uFillTx/>
              <a:latin typeface="Comic Sans MS" panose="030F0702030302020204" pitchFamily="66" charset="0"/>
              <a:ea typeface="宋体" panose="02010600030101010101" pitchFamily="2" charset="-122"/>
              <a:cs typeface="+mn-ea"/>
            </a:endParaRPr>
          </a:p>
        </p:txBody>
      </p:sp>
      <p:sp>
        <p:nvSpPr>
          <p:cNvPr id="9" name="下弧形箭头 8"/>
          <p:cNvSpPr/>
          <p:nvPr/>
        </p:nvSpPr>
        <p:spPr>
          <a:xfrm>
            <a:off x="4344988" y="2311083"/>
            <a:ext cx="4176712" cy="417512"/>
          </a:xfrm>
          <a:prstGeom prst="curvedUpArrow">
            <a:avLst>
              <a:gd name="adj1" fmla="val 25019"/>
              <a:gd name="adj2" fmla="val 49929"/>
              <a:gd name="adj3" fmla="val 25000"/>
            </a:avLst>
          </a:prstGeom>
          <a:solidFill>
            <a:srgbClr val="FF0000"/>
          </a:solidFill>
          <a:ln w="9525" cap="flat" cmpd="sng">
            <a:solidFill>
              <a:srgbClr val="FF0000"/>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eaLnBrk="1" hangingPunct="1">
              <a:spcBef>
                <a:spcPct val="0"/>
              </a:spcBef>
              <a:buNone/>
            </a:pPr>
            <a:endParaRPr lang="zh-CN" altLang="en-US" dirty="0"/>
          </a:p>
        </p:txBody>
      </p:sp>
      <p:sp>
        <p:nvSpPr>
          <p:cNvPr id="10" name="下弧形箭头 9"/>
          <p:cNvSpPr/>
          <p:nvPr/>
        </p:nvSpPr>
        <p:spPr>
          <a:xfrm>
            <a:off x="4694238" y="3392170"/>
            <a:ext cx="4216400" cy="304800"/>
          </a:xfrm>
          <a:prstGeom prst="curvedUpArrow">
            <a:avLst>
              <a:gd name="adj1" fmla="val 24332"/>
              <a:gd name="adj2" fmla="val 49952"/>
              <a:gd name="adj3" fmla="val 25000"/>
            </a:avLst>
          </a:prstGeom>
          <a:solidFill>
            <a:srgbClr val="FF0000"/>
          </a:solidFill>
          <a:ln w="9525" cap="flat" cmpd="sng">
            <a:solidFill>
              <a:srgbClr val="FF0000"/>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eaLnBrk="1" hangingPunct="1">
              <a:spcBef>
                <a:spcPct val="0"/>
              </a:spcBef>
              <a:buNone/>
            </a:pPr>
            <a:endParaRPr lang="zh-CN" altLang="en-US" dirty="0"/>
          </a:p>
        </p:txBody>
      </p:sp>
      <p:sp>
        <p:nvSpPr>
          <p:cNvPr id="12" name="左弧形箭头 11"/>
          <p:cNvSpPr/>
          <p:nvPr/>
        </p:nvSpPr>
        <p:spPr>
          <a:xfrm flipH="1">
            <a:off x="4338638" y="5287645"/>
            <a:ext cx="387350" cy="596900"/>
          </a:xfrm>
          <a:prstGeom prst="curvedRightArrow">
            <a:avLst>
              <a:gd name="adj1" fmla="val 25000"/>
              <a:gd name="adj2" fmla="val 69053"/>
              <a:gd name="adj3" fmla="val 33006"/>
            </a:avLst>
          </a:prstGeom>
          <a:solidFill>
            <a:srgbClr val="FF0000"/>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rgbClr val="000000"/>
              </a:solidFill>
              <a:effectLst/>
              <a:uLnTx/>
              <a:uFillTx/>
              <a:latin typeface="Comic Sans MS" panose="030F0702030302020204" pitchFamily="66" charset="0"/>
              <a:ea typeface="宋体" panose="02010600030101010101" pitchFamily="2" charset="-122"/>
              <a:cs typeface="+mn-ea"/>
            </a:endParaRPr>
          </a:p>
        </p:txBody>
      </p:sp>
      <p:sp>
        <p:nvSpPr>
          <p:cNvPr id="11" name="下弧形箭头 10"/>
          <p:cNvSpPr/>
          <p:nvPr/>
        </p:nvSpPr>
        <p:spPr>
          <a:xfrm>
            <a:off x="3573463" y="6043295"/>
            <a:ext cx="2303462" cy="354013"/>
          </a:xfrm>
          <a:prstGeom prst="curvedUpArrow">
            <a:avLst>
              <a:gd name="adj1" fmla="val 24979"/>
              <a:gd name="adj2" fmla="val 49978"/>
              <a:gd name="adj3" fmla="val 18898"/>
            </a:avLst>
          </a:prstGeom>
          <a:solidFill>
            <a:srgbClr val="FF0000"/>
          </a:solidFill>
          <a:ln w="9525" cap="flat" cmpd="sng">
            <a:solidFill>
              <a:srgbClr val="FF0000"/>
            </a:solidFill>
            <a:prstDash val="solid"/>
            <a:miter/>
            <a:headEnd type="none" w="med" len="med"/>
            <a:tailEnd type="none" w="med" len="med"/>
          </a:ln>
        </p:spPr>
        <p:txBody>
          <a:bodyPr wrap="none"/>
          <a:lstStyle>
            <a:lvl1pPr marL="342900" indent="-342900" algn="l" rtl="0" eaLnBrk="0" fontAlgn="base" hangingPunct="0">
              <a:spcBef>
                <a:spcPct val="20000"/>
              </a:spcBef>
              <a:spcAft>
                <a:spcPct val="0"/>
              </a:spcAft>
              <a:buChar char="•"/>
              <a:defRPr sz="3200" b="0">
                <a:solidFill>
                  <a:srgbClr val="000000"/>
                </a:solidFill>
                <a:latin typeface="Comic Sans MS" panose="030F0702030302020204" pitchFamily="66" charset="0"/>
                <a:ea typeface="宋体" panose="02010600030101010101" pitchFamily="2" charset="-122"/>
                <a:cs typeface="+mn-ea"/>
              </a:defRPr>
            </a:lvl1pPr>
            <a:lvl2pPr marL="742950" indent="-285750" algn="l" rtl="0" eaLnBrk="0" fontAlgn="base" hangingPunct="0">
              <a:spcBef>
                <a:spcPct val="20000"/>
              </a:spcBef>
              <a:spcAft>
                <a:spcPct val="0"/>
              </a:spcAft>
              <a:buChar char="–"/>
              <a:defRPr sz="2800">
                <a:solidFill>
                  <a:srgbClr val="000000"/>
                </a:solidFill>
                <a:latin typeface="Comic Sans MS" panose="030F0702030302020204" pitchFamily="66" charset="0"/>
                <a:ea typeface="宋体" panose="02010600030101010101" pitchFamily="2" charset="-122"/>
              </a:defRPr>
            </a:lvl2pPr>
            <a:lvl3pPr marL="1143000" indent="-228600" algn="l" rtl="0" eaLnBrk="0" fontAlgn="base" hangingPunct="0">
              <a:spcBef>
                <a:spcPct val="20000"/>
              </a:spcBef>
              <a:spcAft>
                <a:spcPct val="0"/>
              </a:spcAft>
              <a:buChar char="•"/>
              <a:defRPr sz="2400">
                <a:solidFill>
                  <a:srgbClr val="000000"/>
                </a:solidFill>
                <a:latin typeface="Comic Sans MS" panose="030F0702030302020204" pitchFamily="66" charset="0"/>
                <a:ea typeface="宋体" panose="02010600030101010101" pitchFamily="2" charset="-122"/>
              </a:defRPr>
            </a:lvl3pPr>
            <a:lvl4pPr marL="16002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4pPr>
            <a:lvl5pPr marL="2057400" indent="-228600" algn="l" rtl="0" eaLnBrk="0" fontAlgn="base" hangingPunct="0">
              <a:spcBef>
                <a:spcPct val="20000"/>
              </a:spcBef>
              <a:spcAft>
                <a:spcPct val="0"/>
              </a:spcAft>
              <a:buChar char="»"/>
              <a:defRPr sz="2000">
                <a:solidFill>
                  <a:srgbClr val="000000"/>
                </a:solidFill>
                <a:latin typeface="Comic Sans MS" panose="030F0702030302020204" pitchFamily="66" charset="0"/>
                <a:ea typeface="宋体" panose="02010600030101010101" pitchFamily="2" charset="-122"/>
              </a:defRPr>
            </a:lvl5pPr>
          </a:lstStyle>
          <a:p>
            <a:pPr marL="0" lvl="0" indent="0" eaLnBrk="1" hangingPunct="1">
              <a:spcBef>
                <a:spcPct val="0"/>
              </a:spcBef>
              <a:buNone/>
            </a:pPr>
            <a:endParaRPr lang="zh-CN" altLang="en-US" dirty="0"/>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45383" y="710550"/>
            <a:ext cx="1226500" cy="917933"/>
          </a:xfrm>
          <a:prstGeom prst="rect">
            <a:avLst/>
          </a:prstGeom>
          <a:ln>
            <a:noFill/>
          </a:ln>
          <a:effectLst>
            <a:softEdge rad="112500"/>
          </a:effectLst>
        </p:spPr>
      </p:pic>
      <p:cxnSp>
        <p:nvCxnSpPr>
          <p:cNvPr id="15" name="直接箭头连接符 14"/>
          <p:cNvCxnSpPr/>
          <p:nvPr/>
        </p:nvCxnSpPr>
        <p:spPr>
          <a:xfrm flipV="1">
            <a:off x="3481388" y="3428683"/>
            <a:ext cx="3168650" cy="327025"/>
          </a:xfrm>
          <a:prstGeom prst="straightConnector1">
            <a:avLst/>
          </a:prstGeom>
          <a:ln w="38100" cap="flat" cmpd="sng">
            <a:solidFill>
              <a:srgbClr val="FF0000"/>
            </a:solidFill>
            <a:prstDash val="solid"/>
            <a:miter/>
            <a:headEnd type="none" w="med" len="med"/>
            <a:tailEnd type="triangle" w="med" len="med"/>
          </a:ln>
        </p:spPr>
      </p:cxnSp>
      <p:sp>
        <p:nvSpPr>
          <p:cNvPr id="3" name="文本框 2"/>
          <p:cNvSpPr txBox="1"/>
          <p:nvPr/>
        </p:nvSpPr>
        <p:spPr>
          <a:xfrm>
            <a:off x="873125" y="13970"/>
            <a:ext cx="5634990" cy="521970"/>
          </a:xfrm>
          <a:prstGeom prst="rect">
            <a:avLst/>
          </a:prstGeom>
          <a:noFill/>
        </p:spPr>
        <p:txBody>
          <a:bodyPr wrap="none" rtlCol="0" anchor="t">
            <a:spAutoFit/>
          </a:bodyPr>
          <a:p>
            <a:pPr algn="l"/>
            <a:r>
              <a:rPr lang="zh-CN" altLang="en-US" sz="2800" b="1" dirty="0">
                <a:solidFill>
                  <a:schemeClr val="bg1"/>
                </a:solidFill>
                <a:latin typeface="+mn-ea"/>
                <a:sym typeface="+mn-ea"/>
              </a:rPr>
              <a:t>Sense cohesion and coherence</a:t>
            </a:r>
            <a:endParaRPr lang="zh-CN" altLang="en-US" sz="2800" b="1" dirty="0">
              <a:solidFill>
                <a:schemeClr val="bg1"/>
              </a:solidFill>
              <a:latin typeface="+mn-ea"/>
              <a:sym typeface="+mn-ea"/>
            </a:endParaRPr>
          </a:p>
        </p:txBody>
      </p:sp>
      <p:grpSp>
        <p:nvGrpSpPr>
          <p:cNvPr id="4" name="组合 3"/>
          <p:cNvGrpSpPr/>
          <p:nvPr/>
        </p:nvGrpSpPr>
        <p:grpSpPr>
          <a:xfrm>
            <a:off x="7787005" y="79375"/>
            <a:ext cx="4065270" cy="386080"/>
            <a:chOff x="5227412" y="918694"/>
            <a:chExt cx="1724932" cy="386080"/>
          </a:xfrm>
        </p:grpSpPr>
        <p:sp>
          <p:nvSpPr>
            <p:cNvPr id="5" name="矩形 4"/>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6" name="直接连接符 5"/>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0"/>
                            </p:stCondLst>
                            <p:childTnLst>
                              <p:par>
                                <p:cTn id="28" presetID="53" presetClass="entr" presetSubtype="16"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p:cTn id="30" dur="500" fill="hold"/>
                                        <p:tgtEl>
                                          <p:spTgt spid="52"/>
                                        </p:tgtEl>
                                        <p:attrNameLst>
                                          <p:attrName>ppt_w</p:attrName>
                                        </p:attrNameLst>
                                      </p:cBhvr>
                                      <p:tavLst>
                                        <p:tav tm="0">
                                          <p:val>
                                            <p:fltVal val="0"/>
                                          </p:val>
                                        </p:tav>
                                        <p:tav tm="100000">
                                          <p:val>
                                            <p:strVal val="#ppt_w"/>
                                          </p:val>
                                        </p:tav>
                                      </p:tavLst>
                                    </p:anim>
                                    <p:anim calcmode="lin" valueType="num">
                                      <p:cBhvr>
                                        <p:cTn id="31" dur="500" fill="hold"/>
                                        <p:tgtEl>
                                          <p:spTgt spid="52"/>
                                        </p:tgtEl>
                                        <p:attrNameLst>
                                          <p:attrName>ppt_h</p:attrName>
                                        </p:attrNameLst>
                                      </p:cBhvr>
                                      <p:tavLst>
                                        <p:tav tm="0">
                                          <p:val>
                                            <p:fltVal val="0"/>
                                          </p:val>
                                        </p:tav>
                                        <p:tav tm="100000">
                                          <p:val>
                                            <p:strVal val="#ppt_h"/>
                                          </p:val>
                                        </p:tav>
                                      </p:tavLst>
                                    </p:anim>
                                    <p:animEffect transition="in" filter="fade">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2" grpId="0" bldLvl="0" animBg="1"/>
      <p:bldP spid="11" grpId="0" bldLvl="0" animBg="1"/>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88900"/>
            <a:ext cx="3462020" cy="460375"/>
          </a:xfrm>
          <a:prstGeom prst="rect">
            <a:avLst/>
          </a:prstGeom>
          <a:noFill/>
        </p:spPr>
        <p:txBody>
          <a:bodyPr wrap="none" rtlCol="0" anchor="t">
            <a:spAutoFit/>
          </a:bodyPr>
          <a:p>
            <a:pPr algn="l"/>
            <a:r>
              <a:rPr lang="zh-CN" altLang="en-US" sz="2400" b="1" dirty="0">
                <a:solidFill>
                  <a:schemeClr val="bg1"/>
                </a:solidFill>
                <a:latin typeface="+mn-ea"/>
                <a:sym typeface="+mn-ea"/>
              </a:rPr>
              <a:t>Practice </a:t>
            </a:r>
            <a:r>
              <a:rPr lang="en-US" altLang="zh-CN" sz="2400" b="1" dirty="0">
                <a:solidFill>
                  <a:schemeClr val="bg1"/>
                </a:solidFill>
                <a:latin typeface="+mn-ea"/>
                <a:sym typeface="+mn-ea"/>
              </a:rPr>
              <a:t>sing</a:t>
            </a:r>
            <a:r>
              <a:rPr lang="zh-CN" altLang="en-US" sz="2400" b="1" dirty="0">
                <a:solidFill>
                  <a:schemeClr val="bg1"/>
                </a:solidFill>
                <a:latin typeface="+mn-ea"/>
                <a:sym typeface="+mn-ea"/>
              </a:rPr>
              <a:t>ing skills</a:t>
            </a:r>
            <a:endParaRPr lang="zh-CN" altLang="en-US" sz="2400" b="1" dirty="0">
              <a:solidFill>
                <a:schemeClr val="bg1"/>
              </a:solidFill>
              <a:latin typeface="+mn-ea"/>
              <a:sym typeface="+mn-ea"/>
            </a:endParaRPr>
          </a:p>
        </p:txBody>
      </p:sp>
      <p:sp>
        <p:nvSpPr>
          <p:cNvPr id="3" name="文本框 2"/>
          <p:cNvSpPr txBox="1"/>
          <p:nvPr/>
        </p:nvSpPr>
        <p:spPr>
          <a:xfrm>
            <a:off x="594360" y="549275"/>
            <a:ext cx="11199495" cy="6277610"/>
          </a:xfrm>
          <a:prstGeom prst="rect">
            <a:avLst/>
          </a:prstGeom>
          <a:noFill/>
        </p:spPr>
        <p:txBody>
          <a:bodyPr wrap="square" rtlCol="0" anchor="t">
            <a:spAutoFit/>
          </a:bodyPr>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Whe</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rPr>
              <a:t>n I a</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m down an</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rPr>
              <a:t>d, o</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h my soul, so weary</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我变得失落，我心已倦</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When </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I a</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m连读（在词尾以 [i:] [ai] [ei] 等接元音时可以加 </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[j]</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and oh连读</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0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When troubles come an</a:t>
            </a:r>
            <a:r>
              <a:rPr lang="zh-CN" altLang="en-US" sz="2400" b="1" baseline="-25000">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my hear</a:t>
            </a:r>
            <a:r>
              <a:rPr lang="zh-CN" altLang="en-US" sz="2400" b="1" baseline="-25000">
                <a:latin typeface="微软雅黑" panose="020B0503020204020204" pitchFamily="34" charset="-122"/>
                <a:ea typeface="微软雅黑" panose="020B0503020204020204" pitchFamily="34" charset="-122"/>
                <a:cs typeface="微软雅黑" panose="020B0503020204020204" pitchFamily="34" charset="-122"/>
              </a:rPr>
              <a:t>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burdene</a:t>
            </a:r>
            <a:r>
              <a:rPr lang="zh-CN" altLang="en-US" sz="2400" b="1" baseline="-25000">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be</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我遇到了困难，我心绪烦扰</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And d省音； heart t省音；</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burdened d省音</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0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The</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rPr>
              <a:t>n, I a</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m stil</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rPr>
              <a:t>l a</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n</a:t>
            </a:r>
            <a:r>
              <a:rPr lang="zh-CN" altLang="en-US" sz="2400" b="1" baseline="-25000">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wai</a:t>
            </a:r>
            <a:r>
              <a:rPr lang="zh-CN" altLang="en-US" sz="2400" b="1" baseline="-25000">
                <a:latin typeface="微软雅黑" panose="020B0503020204020204" pitchFamily="34" charset="-122"/>
                <a:ea typeface="微软雅黑" panose="020B0503020204020204" pitchFamily="34" charset="-122"/>
                <a:cs typeface="微软雅黑" panose="020B0503020204020204" pitchFamily="34" charset="-122"/>
              </a:rPr>
              <a:t>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he</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rPr>
              <a:t>re 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n the silence</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我在茫然中不知所措</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Then I am连读； still and 连读； and d省音；</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wait t省音；</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he</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re i</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n连读</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摩擦音[r]与其后面的首元音连读</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读为 </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[rin]</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000" b="1">
              <a:sym typeface="+mn-ea"/>
            </a:endParaRPr>
          </a:p>
          <a:p>
            <a:pPr fontAlgn="auto">
              <a:lnSpc>
                <a:spcPts val="3780"/>
              </a:lnSpc>
            </a:pPr>
            <a:r>
              <a:rPr lang="zh-CN" altLang="en-US" sz="2400" b="1">
                <a:sym typeface="+mn-ea"/>
              </a:rPr>
              <a:t>Until you come an</a:t>
            </a:r>
            <a:r>
              <a:rPr lang="zh-CN" altLang="en-US" sz="2400" b="1" baseline="-25000">
                <a:sym typeface="+mn-ea"/>
              </a:rPr>
              <a:t>d</a:t>
            </a:r>
            <a:r>
              <a:rPr lang="zh-CN" altLang="en-US" sz="2400" b="1">
                <a:sym typeface="+mn-ea"/>
              </a:rPr>
              <a:t> si</a:t>
            </a:r>
            <a:r>
              <a:rPr lang="zh-CN" altLang="en-US" sz="2400" b="1" u="sng">
                <a:sym typeface="+mn-ea"/>
              </a:rPr>
              <a:t>t a</a:t>
            </a:r>
            <a:r>
              <a:rPr lang="zh-CN" altLang="en-US" sz="2400" b="1">
                <a:sym typeface="+mn-ea"/>
              </a:rPr>
              <a:t>while with me</a:t>
            </a:r>
            <a:endParaRPr lang="zh-CN" altLang="en-US" sz="2400" b="1"/>
          </a:p>
          <a:p>
            <a:pPr fontAlgn="auto">
              <a:lnSpc>
                <a:spcPts val="3780"/>
              </a:lnSpc>
            </a:pPr>
            <a:r>
              <a:rPr lang="zh-CN" altLang="en-US" sz="2400" b="1">
                <a:sym typeface="+mn-ea"/>
              </a:rPr>
              <a:t>直到你来到我身边，临我而坐</a:t>
            </a:r>
            <a:endParaRPr lang="zh-CN" altLang="en-US" sz="2400" b="1"/>
          </a:p>
          <a:p>
            <a:r>
              <a:rPr lang="zh-CN" altLang="en-US" sz="2000">
                <a:solidFill>
                  <a:srgbClr val="C00000"/>
                </a:solidFill>
                <a:sym typeface="+mn-ea"/>
              </a:rPr>
              <a:t>And d省音</a:t>
            </a:r>
            <a:r>
              <a:rPr lang="en-US" altLang="zh-CN" sz="2000">
                <a:solidFill>
                  <a:srgbClr val="C00000"/>
                </a:solidFill>
                <a:sym typeface="+mn-ea"/>
              </a:rPr>
              <a:t>, </a:t>
            </a:r>
            <a:r>
              <a:rPr lang="zh-CN" altLang="en-US" sz="2000">
                <a:solidFill>
                  <a:srgbClr val="C00000"/>
                </a:solidFill>
                <a:sym typeface="+mn-ea"/>
              </a:rPr>
              <a:t>Si</a:t>
            </a:r>
            <a:r>
              <a:rPr lang="zh-CN" altLang="en-US" sz="2000">
                <a:solidFill>
                  <a:srgbClr val="002060"/>
                </a:solidFill>
                <a:sym typeface="+mn-ea"/>
              </a:rPr>
              <a:t>t a</a:t>
            </a:r>
            <a:r>
              <a:rPr lang="zh-CN" altLang="en-US" sz="2000">
                <a:solidFill>
                  <a:srgbClr val="C00000"/>
                </a:solidFill>
                <a:sym typeface="+mn-ea"/>
              </a:rPr>
              <a:t> while连读（单词词尾的辅音连缀可以和后面的某个元音开头的单词形成一种新的浊化现象，读为 </a:t>
            </a:r>
            <a:r>
              <a:rPr lang="zh-CN" altLang="en-US" sz="2000">
                <a:solidFill>
                  <a:srgbClr val="002060"/>
                </a:solidFill>
                <a:sym typeface="+mn-ea"/>
              </a:rPr>
              <a:t>[dail]</a:t>
            </a:r>
            <a:r>
              <a:rPr lang="zh-CN" altLang="en-US" sz="2000">
                <a:solidFill>
                  <a:srgbClr val="C00000"/>
                </a:solidFill>
                <a:sym typeface="+mn-ea"/>
              </a:rPr>
              <a:t>）</a:t>
            </a:r>
            <a:endParaRPr lang="zh-CN" altLang="en-US" sz="2000">
              <a:solidFill>
                <a:srgbClr val="C00000"/>
              </a:solidFill>
              <a:sym typeface="+mn-ea"/>
            </a:endParaRPr>
          </a:p>
        </p:txBody>
      </p:sp>
      <p:grpSp>
        <p:nvGrpSpPr>
          <p:cNvPr id="4" name="组合 3"/>
          <p:cNvGrpSpPr/>
          <p:nvPr/>
        </p:nvGrpSpPr>
        <p:grpSpPr>
          <a:xfrm>
            <a:off x="7787005" y="79375"/>
            <a:ext cx="4065270" cy="386080"/>
            <a:chOff x="5227412" y="918694"/>
            <a:chExt cx="1724932" cy="386080"/>
          </a:xfrm>
        </p:grpSpPr>
        <p:sp>
          <p:nvSpPr>
            <p:cNvPr id="5" name="矩形 4"/>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6" name="直接连接符 5"/>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60755" y="613410"/>
            <a:ext cx="10891520" cy="6123940"/>
          </a:xfrm>
          <a:prstGeom prst="rect">
            <a:avLst/>
          </a:prstGeom>
          <a:noFill/>
        </p:spPr>
        <p:txBody>
          <a:bodyPr wrap="square" rtlCol="0" anchor="t">
            <a:spAutoFit/>
          </a:bodyPr>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You raise m</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sym typeface="+mn-ea"/>
              </a:rPr>
              <a:t>e u</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p, s</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sym typeface="+mn-ea"/>
              </a:rPr>
              <a:t>o I</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 can stan</a:t>
            </a:r>
            <a:r>
              <a:rPr lang="zh-CN" altLang="en-US" sz="2400" b="1" u="sng">
                <a:latin typeface="微软雅黑" panose="020B0503020204020204" pitchFamily="34" charset="-122"/>
                <a:ea typeface="微软雅黑" panose="020B0503020204020204" pitchFamily="34" charset="-122"/>
                <a:cs typeface="微软雅黑" panose="020B0503020204020204" pitchFamily="34" charset="-122"/>
                <a:sym typeface="+mn-ea"/>
              </a:rPr>
              <a:t>d o</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n mountains</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378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因为你的鼓舞，我才可以征服群山</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Me up 连读；</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s</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o I</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连读 （字尾元音+字首元音，加入[w]或[j]，读为</a:t>
            </a:r>
            <a:r>
              <a:rPr lang="zh-CN" altLang="en-US" sz="200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 [wai]</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stand on连读</a:t>
            </a:r>
            <a:endParaRPr lang="zh-CN" altLang="en-US" sz="2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b="1"/>
          </a:p>
          <a:p>
            <a:pPr fontAlgn="auto">
              <a:lnSpc>
                <a:spcPts val="3780"/>
              </a:lnSpc>
            </a:pPr>
            <a:r>
              <a:rPr lang="zh-CN" altLang="en-US" sz="2400" b="1"/>
              <a:t>You raise m</a:t>
            </a:r>
            <a:r>
              <a:rPr lang="zh-CN" altLang="en-US" sz="2400" b="1" u="sng"/>
              <a:t>e u</a:t>
            </a:r>
            <a:r>
              <a:rPr lang="zh-CN" altLang="en-US" sz="2400" b="1"/>
              <a:t>p, to wal</a:t>
            </a:r>
            <a:r>
              <a:rPr lang="zh-CN" altLang="en-US" sz="2400" b="1" u="sng"/>
              <a:t>k o</a:t>
            </a:r>
            <a:r>
              <a:rPr lang="zh-CN" altLang="en-US" sz="2400" b="1"/>
              <a:t>n stormy seas</a:t>
            </a:r>
            <a:endParaRPr lang="zh-CN" altLang="en-US" sz="2400" b="1"/>
          </a:p>
          <a:p>
            <a:pPr fontAlgn="auto">
              <a:lnSpc>
                <a:spcPts val="3780"/>
              </a:lnSpc>
            </a:pPr>
            <a:r>
              <a:rPr lang="zh-CN" altLang="en-US" sz="2400" b="1"/>
              <a:t>因为你的鼓舞，我才能够冒着暴雨破浪前行</a:t>
            </a:r>
            <a:endParaRPr lang="zh-CN" altLang="en-US" sz="2400" b="1"/>
          </a:p>
          <a:p>
            <a:r>
              <a:rPr lang="zh-CN" altLang="en-US" sz="2000">
                <a:solidFill>
                  <a:srgbClr val="C00000"/>
                </a:solidFill>
              </a:rPr>
              <a:t>M</a:t>
            </a:r>
            <a:r>
              <a:rPr lang="zh-CN" altLang="en-US" sz="2000">
                <a:solidFill>
                  <a:srgbClr val="002060"/>
                </a:solidFill>
              </a:rPr>
              <a:t>e u</a:t>
            </a:r>
            <a:r>
              <a:rPr lang="zh-CN" altLang="en-US" sz="2000">
                <a:solidFill>
                  <a:srgbClr val="C00000"/>
                </a:solidFill>
              </a:rPr>
              <a:t>p连读（在词尾以 [i:] [ai] [ei] 等接元音时可以加</a:t>
            </a:r>
            <a:r>
              <a:rPr lang="zh-CN" altLang="en-US" sz="2000">
                <a:solidFill>
                  <a:srgbClr val="002060"/>
                </a:solidFill>
              </a:rPr>
              <a:t> [j]</a:t>
            </a:r>
            <a:r>
              <a:rPr lang="zh-CN" altLang="en-US" sz="2000">
                <a:solidFill>
                  <a:srgbClr val="C00000"/>
                </a:solidFill>
              </a:rPr>
              <a:t>）；</a:t>
            </a:r>
            <a:r>
              <a:rPr lang="en-US" altLang="zh-CN" sz="2000">
                <a:solidFill>
                  <a:srgbClr val="C00000"/>
                </a:solidFill>
              </a:rPr>
              <a:t> </a:t>
            </a:r>
            <a:r>
              <a:rPr lang="zh-CN" altLang="en-US" sz="2000">
                <a:solidFill>
                  <a:srgbClr val="C00000"/>
                </a:solidFill>
              </a:rPr>
              <a:t>walk on连读</a:t>
            </a:r>
            <a:endParaRPr lang="zh-CN" altLang="en-US" sz="2000"/>
          </a:p>
          <a:p>
            <a:endParaRPr lang="zh-CN" altLang="en-US" sz="2000" b="1"/>
          </a:p>
          <a:p>
            <a:pPr fontAlgn="auto">
              <a:lnSpc>
                <a:spcPts val="3780"/>
              </a:lnSpc>
            </a:pPr>
            <a:r>
              <a:rPr lang="zh-CN" altLang="en-US" sz="2400" b="1" u="sng"/>
              <a:t>I a</a:t>
            </a:r>
            <a:r>
              <a:rPr lang="zh-CN" altLang="en-US" sz="2400" b="1"/>
              <a:t>m strong, whe</a:t>
            </a:r>
            <a:r>
              <a:rPr lang="zh-CN" altLang="en-US" sz="2400" b="1" u="sng"/>
              <a:t>n I a</a:t>
            </a:r>
            <a:r>
              <a:rPr lang="zh-CN" altLang="en-US" sz="2400" b="1"/>
              <a:t>m on your shoulders</a:t>
            </a:r>
            <a:endParaRPr lang="zh-CN" altLang="en-US" sz="2400" b="1"/>
          </a:p>
          <a:p>
            <a:pPr fontAlgn="auto">
              <a:lnSpc>
                <a:spcPts val="3780"/>
              </a:lnSpc>
            </a:pPr>
            <a:r>
              <a:rPr lang="zh-CN" altLang="en-US" sz="2400" b="1"/>
              <a:t>因为有你的肩膀倚靠，我才如此强大</a:t>
            </a:r>
            <a:endParaRPr lang="zh-CN" altLang="en-US" sz="2400" b="1"/>
          </a:p>
          <a:p>
            <a:r>
              <a:rPr lang="zh-CN" altLang="en-US" sz="2000">
                <a:solidFill>
                  <a:srgbClr val="C00000"/>
                </a:solidFill>
              </a:rPr>
              <a:t>I am连读； when I am on连读</a:t>
            </a:r>
            <a:endParaRPr lang="zh-CN" altLang="en-US" sz="2000">
              <a:solidFill>
                <a:srgbClr val="C00000"/>
              </a:solidFill>
            </a:endParaRPr>
          </a:p>
          <a:p>
            <a:endParaRPr lang="zh-CN" altLang="en-US" sz="2000" b="1"/>
          </a:p>
          <a:p>
            <a:pPr fontAlgn="auto">
              <a:lnSpc>
                <a:spcPts val="3780"/>
              </a:lnSpc>
            </a:pPr>
            <a:r>
              <a:rPr lang="zh-CN" altLang="en-US" sz="2400" b="1"/>
              <a:t>You raise m</a:t>
            </a:r>
            <a:r>
              <a:rPr lang="zh-CN" altLang="en-US" sz="2400" b="1" u="sng"/>
              <a:t>e u</a:t>
            </a:r>
            <a:r>
              <a:rPr lang="zh-CN" altLang="en-US" sz="2400" b="1"/>
              <a:t>p…To more tha</a:t>
            </a:r>
            <a:r>
              <a:rPr lang="zh-CN" altLang="en-US" sz="2400" b="1" u="sng"/>
              <a:t>n I</a:t>
            </a:r>
            <a:r>
              <a:rPr lang="zh-CN" altLang="en-US" sz="2400" b="1"/>
              <a:t> can be</a:t>
            </a:r>
            <a:endParaRPr lang="zh-CN" altLang="en-US" sz="2400" b="1"/>
          </a:p>
          <a:p>
            <a:pPr fontAlgn="auto">
              <a:lnSpc>
                <a:spcPts val="3780"/>
              </a:lnSpc>
            </a:pPr>
            <a:r>
              <a:rPr lang="zh-CN" altLang="en-US" sz="2400" b="1"/>
              <a:t>因为你的鼓舞，我才能超越自我</a:t>
            </a:r>
            <a:endParaRPr lang="zh-CN" altLang="en-US" sz="2400" b="1"/>
          </a:p>
          <a:p>
            <a:r>
              <a:rPr lang="zh-CN" altLang="en-US" sz="2000">
                <a:solidFill>
                  <a:srgbClr val="C00000"/>
                </a:solidFill>
              </a:rPr>
              <a:t>Me up连读；</a:t>
            </a:r>
            <a:r>
              <a:rPr lang="en-US" altLang="zh-CN" sz="2000">
                <a:solidFill>
                  <a:srgbClr val="C00000"/>
                </a:solidFill>
              </a:rPr>
              <a:t> </a:t>
            </a:r>
            <a:r>
              <a:rPr lang="zh-CN" altLang="en-US" sz="2000">
                <a:solidFill>
                  <a:srgbClr val="C00000"/>
                </a:solidFill>
              </a:rPr>
              <a:t>than I连读</a:t>
            </a:r>
            <a:endParaRPr lang="zh-CN" altLang="en-US" sz="2000">
              <a:solidFill>
                <a:srgbClr val="C00000"/>
              </a:solidFill>
            </a:endParaRPr>
          </a:p>
        </p:txBody>
      </p:sp>
      <p:grpSp>
        <p:nvGrpSpPr>
          <p:cNvPr id="4" name="组合 3"/>
          <p:cNvGrpSpPr/>
          <p:nvPr/>
        </p:nvGrpSpPr>
        <p:grpSpPr>
          <a:xfrm>
            <a:off x="7787005" y="79375"/>
            <a:ext cx="4065270" cy="386080"/>
            <a:chOff x="5227412" y="918694"/>
            <a:chExt cx="1724932" cy="386080"/>
          </a:xfrm>
        </p:grpSpPr>
        <p:sp>
          <p:nvSpPr>
            <p:cNvPr id="5" name="矩形 4"/>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7" name="直接连接符 6"/>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8" name="直接连接符 7"/>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6" name="文本框 5"/>
          <p:cNvSpPr txBox="1"/>
          <p:nvPr/>
        </p:nvSpPr>
        <p:spPr>
          <a:xfrm>
            <a:off x="1026795" y="88900"/>
            <a:ext cx="3462020" cy="460375"/>
          </a:xfrm>
          <a:prstGeom prst="rect">
            <a:avLst/>
          </a:prstGeom>
          <a:noFill/>
        </p:spPr>
        <p:txBody>
          <a:bodyPr wrap="none" rtlCol="0" anchor="t">
            <a:spAutoFit/>
          </a:bodyPr>
          <a:p>
            <a:pPr algn="l"/>
            <a:r>
              <a:rPr lang="zh-CN" altLang="en-US" sz="2400" b="1" dirty="0">
                <a:solidFill>
                  <a:schemeClr val="bg1"/>
                </a:solidFill>
                <a:latin typeface="+mn-ea"/>
                <a:sym typeface="+mn-ea"/>
              </a:rPr>
              <a:t>Practice </a:t>
            </a:r>
            <a:r>
              <a:rPr lang="en-US" altLang="zh-CN" sz="2400" b="1" dirty="0">
                <a:solidFill>
                  <a:schemeClr val="bg1"/>
                </a:solidFill>
                <a:latin typeface="+mn-ea"/>
                <a:sym typeface="+mn-ea"/>
              </a:rPr>
              <a:t>sing</a:t>
            </a:r>
            <a:r>
              <a:rPr lang="zh-CN" altLang="en-US" sz="2400" b="1" dirty="0">
                <a:solidFill>
                  <a:schemeClr val="bg1"/>
                </a:solidFill>
                <a:latin typeface="+mn-ea"/>
                <a:sym typeface="+mn-ea"/>
              </a:rPr>
              <a:t>ing skills</a:t>
            </a:r>
            <a:endParaRPr lang="zh-CN" altLang="en-US" sz="2400" b="1" dirty="0">
              <a:solidFill>
                <a:schemeClr val="bg1"/>
              </a:solidFill>
              <a:latin typeface="+mn-ea"/>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7" name="文本框 6"/>
          <p:cNvSpPr txBox="1"/>
          <p:nvPr/>
        </p:nvSpPr>
        <p:spPr>
          <a:xfrm>
            <a:off x="414655" y="723900"/>
            <a:ext cx="11437620" cy="6092825"/>
          </a:xfrm>
          <a:prstGeom prst="rect">
            <a:avLst/>
          </a:prstGeom>
          <a:noFill/>
        </p:spPr>
        <p:txBody>
          <a:bodyPr wrap="square" rtlCol="0" anchor="t">
            <a:spAutoFit/>
          </a:bodyPr>
          <a:p>
            <a:r>
              <a:rPr lang="zh-CN" altLang="en-US" sz="2400" b="1">
                <a:solidFill>
                  <a:srgbClr val="002060"/>
                </a:solidFill>
              </a:rPr>
              <a:t>1.When I am down and, oh my soul so weary</a:t>
            </a:r>
            <a:endParaRPr lang="zh-CN" altLang="en-US" sz="2400" b="1">
              <a:solidFill>
                <a:srgbClr val="002060"/>
              </a:solidFill>
            </a:endParaRPr>
          </a:p>
          <a:p>
            <a:r>
              <a:rPr lang="zh-CN" altLang="en-US" sz="2400" b="1"/>
              <a:t>(1)down:</a:t>
            </a:r>
            <a:r>
              <a:rPr lang="zh-CN" altLang="en-US" sz="2000"/>
              <a:t>adj.沮丧的(情绪)</a:t>
            </a:r>
            <a:endParaRPr lang="zh-CN" altLang="en-US" sz="2000"/>
          </a:p>
          <a:p>
            <a:pPr marL="342900" indent="-342900" algn="l">
              <a:buClrTx/>
              <a:buSzTx/>
              <a:buFont typeface="Wingdings" panose="05000000000000000000" charset="0"/>
              <a:buChar char="Ø"/>
            </a:pPr>
            <a:r>
              <a:rPr lang="zh-CN" altLang="en-US" sz="2400"/>
              <a:t>Fresh air can have an amazing effect on our feelings. So if we start to feel down, take some deep breathes and feel the fresh air.</a:t>
            </a:r>
            <a:r>
              <a:rPr lang="zh-CN" altLang="en-US" sz="2000"/>
              <a:t> 新鲜空气能对我们的情绪产生极大的影响。所以，如果我们开始感到沮丧，做一些深呼吸，感受新鲜的空气。</a:t>
            </a:r>
            <a:endParaRPr lang="zh-CN" altLang="en-US" sz="2000"/>
          </a:p>
          <a:p>
            <a:pPr algn="l">
              <a:buClrTx/>
              <a:buSzTx/>
              <a:buFontTx/>
            </a:pPr>
            <a:r>
              <a:rPr lang="zh-CN" altLang="en-US" sz="2400" b="1"/>
              <a:t>(2)weary：</a:t>
            </a:r>
            <a:r>
              <a:rPr lang="zh-CN" altLang="en-US" sz="2000"/>
              <a:t>adj/v 使疲劳;使疲倦;失去热情;疲惫的</a:t>
            </a:r>
            <a:endParaRPr lang="zh-CN" altLang="en-US" sz="2000"/>
          </a:p>
          <a:p>
            <a:pPr marL="342900" indent="-342900" algn="l">
              <a:buClrTx/>
              <a:buSzTx/>
              <a:buFont typeface="Wingdings" panose="05000000000000000000" charset="0"/>
              <a:buChar char="Ø"/>
            </a:pPr>
            <a:r>
              <a:rPr lang="zh-CN" altLang="en-US" sz="2400"/>
              <a:t>He gave me a weary smile.</a:t>
            </a:r>
            <a:r>
              <a:rPr lang="zh-CN" altLang="en-US" sz="2000"/>
              <a:t>他对我疲惫地一笑。</a:t>
            </a:r>
            <a:endParaRPr lang="zh-CN" altLang="en-US" sz="2000"/>
          </a:p>
          <a:p>
            <a:pPr marL="342900" indent="-342900" algn="l">
              <a:buClrTx/>
              <a:buSzTx/>
              <a:buFont typeface="Wingdings" panose="05000000000000000000" charset="0"/>
              <a:buChar char="Ø"/>
            </a:pPr>
            <a:r>
              <a:rPr lang="zh-CN" altLang="en-US" sz="2400"/>
              <a:t>If you have experienced symptoms of fever, </a:t>
            </a:r>
            <a:r>
              <a:rPr lang="en-US" altLang="zh-CN" sz="2400"/>
              <a:t>feeling </a:t>
            </a:r>
            <a:r>
              <a:rPr lang="zh-CN" altLang="en-US" sz="2400"/>
              <a:t>weary, cough or a traveling history at Hubei Province, China in the past 14 days, please contact us immediately. </a:t>
            </a:r>
            <a:r>
              <a:rPr lang="zh-CN" altLang="en-US"/>
              <a:t>如果您在过去14天内有发烧、疲劳、咳嗽等症状，或有在中国湖北省旅游的经历，请立即与我们联系。</a:t>
            </a:r>
            <a:endParaRPr lang="zh-CN" altLang="en-US"/>
          </a:p>
          <a:p>
            <a:r>
              <a:rPr lang="zh-CN" altLang="en-US" sz="2400" b="1">
                <a:solidFill>
                  <a:srgbClr val="002060"/>
                </a:solidFill>
              </a:rPr>
              <a:t>2. When troubles come and my heart burdened be</a:t>
            </a:r>
            <a:endParaRPr lang="zh-CN" altLang="en-US" sz="2400" b="1">
              <a:solidFill>
                <a:srgbClr val="002060"/>
              </a:solidFill>
            </a:endParaRPr>
          </a:p>
          <a:p>
            <a:pPr algn="l">
              <a:buClrTx/>
              <a:buSzTx/>
              <a:buFontTx/>
            </a:pPr>
            <a:r>
              <a:rPr lang="zh-CN" altLang="en-US" sz="2400" b="1"/>
              <a:t>  my heart burdened be，</a:t>
            </a:r>
            <a:r>
              <a:rPr lang="zh-CN" altLang="en-US" sz="2000"/>
              <a:t>正常语序应该是My heart is burdened。这里是为了押韵以及强调，所以把burdened放前面，形成了倒装。be burdened with ...　使负重担</a:t>
            </a:r>
            <a:r>
              <a:rPr lang="en-US" altLang="zh-CN" sz="2000"/>
              <a:t>...</a:t>
            </a:r>
            <a:endParaRPr lang="en-US" altLang="zh-CN" sz="2000"/>
          </a:p>
          <a:p>
            <a:pPr marL="342900" indent="-342900" algn="l">
              <a:buClrTx/>
              <a:buSzTx/>
              <a:buFont typeface="Wingdings" panose="05000000000000000000" charset="0"/>
              <a:buChar char="Ø"/>
            </a:pPr>
            <a:r>
              <a:rPr lang="zh-CN" altLang="en-US" sz="2400"/>
              <a:t>If one wants to live here without being burdened by vision, without being burdened by will, then that person should be absolutely innocent.</a:t>
            </a:r>
            <a:r>
              <a:rPr lang="zh-CN" altLang="en-US" sz="2000"/>
              <a:t> 如果一个人想不承载着愿景，不承载着意志，而存在于此，那么这个人应该是纯粹天真单纯的。</a:t>
            </a:r>
            <a:endParaRPr lang="zh-CN" altLang="en-US" sz="2000"/>
          </a:p>
        </p:txBody>
      </p:sp>
      <p:sp>
        <p:nvSpPr>
          <p:cNvPr id="9" name="文本框 8"/>
          <p:cNvSpPr txBox="1"/>
          <p:nvPr/>
        </p:nvSpPr>
        <p:spPr>
          <a:xfrm>
            <a:off x="1123315" y="79375"/>
            <a:ext cx="2983865" cy="460375"/>
          </a:xfrm>
          <a:prstGeom prst="rect">
            <a:avLst/>
          </a:prstGeom>
          <a:noFill/>
        </p:spPr>
        <p:txBody>
          <a:bodyPr wrap="none" rtlCol="0" anchor="t">
            <a:spAutoFit/>
          </a:bodyPr>
          <a:p>
            <a:pPr algn="l"/>
            <a:r>
              <a:rPr lang="zh-CN" altLang="en-US" sz="2400" b="1" dirty="0">
                <a:solidFill>
                  <a:schemeClr val="bg1"/>
                </a:solidFill>
                <a:latin typeface="+mn-ea"/>
                <a:sym typeface="+mn-ea"/>
              </a:rPr>
              <a:t>Notes to the lyrics</a:t>
            </a:r>
            <a:endParaRPr lang="zh-CN" altLang="en-US" sz="2400" b="1" dirty="0">
              <a:solidFill>
                <a:schemeClr val="bg1"/>
              </a:solidFill>
              <a:latin typeface="+mn-ea"/>
              <a:sym typeface="+mn-ea"/>
            </a:endParaRPr>
          </a:p>
        </p:txBody>
      </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blinds(horizontal)">
                                      <p:cBhvr>
                                        <p:cTn id="10" dur="500"/>
                                        <p:tgtEl>
                                          <p:spTgt spid="7">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blinds(horizontal)">
                                      <p:cBhvr>
                                        <p:cTn id="13" dur="500"/>
                                        <p:tgtEl>
                                          <p:spTgt spid="7">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blinds(horizontal)">
                                      <p:cBhvr>
                                        <p:cTn id="16" dur="500"/>
                                        <p:tgtEl>
                                          <p:spTgt spid="7">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blinds(horizontal)">
                                      <p:cBhvr>
                                        <p:cTn id="19" dur="500"/>
                                        <p:tgtEl>
                                          <p:spTgt spid="7">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animEffect transition="in" filter="blinds(horizontal)">
                                      <p:cBhvr>
                                        <p:cTn id="24" dur="500"/>
                                        <p:tgtEl>
                                          <p:spTgt spid="7">
                                            <p:txEl>
                                              <p:pRg st="7" end="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blinds(horizontal)">
                                      <p:cBhvr>
                                        <p:cTn id="27" dur="500"/>
                                        <p:tgtEl>
                                          <p:spTgt spid="7">
                                            <p:txEl>
                                              <p:pRg st="8" end="8"/>
                                            </p:txEl>
                                          </p:spTgt>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91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123315" y="79375"/>
            <a:ext cx="2983865" cy="460375"/>
          </a:xfrm>
          <a:prstGeom prst="rect">
            <a:avLst/>
          </a:prstGeom>
          <a:noFill/>
        </p:spPr>
        <p:txBody>
          <a:bodyPr wrap="none" rtlCol="0" anchor="t">
            <a:spAutoFit/>
          </a:bodyPr>
          <a:p>
            <a:pPr algn="l"/>
            <a:r>
              <a:rPr lang="zh-CN" altLang="en-US" sz="2400" b="1" dirty="0">
                <a:solidFill>
                  <a:schemeClr val="bg1"/>
                </a:solidFill>
                <a:latin typeface="+mn-ea"/>
                <a:sym typeface="+mn-ea"/>
              </a:rPr>
              <a:t>Notes to the lyrics</a:t>
            </a:r>
            <a:endParaRPr lang="zh-CN" altLang="en-US" sz="24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7" name="文本框 6"/>
          <p:cNvSpPr txBox="1"/>
          <p:nvPr/>
        </p:nvSpPr>
        <p:spPr>
          <a:xfrm>
            <a:off x="463550" y="549275"/>
            <a:ext cx="11388725" cy="6216015"/>
          </a:xfrm>
          <a:prstGeom prst="rect">
            <a:avLst/>
          </a:prstGeom>
          <a:noFill/>
        </p:spPr>
        <p:txBody>
          <a:bodyPr wrap="square" rtlCol="0" anchor="t">
            <a:spAutoFit/>
          </a:bodyPr>
          <a:p>
            <a:r>
              <a:rPr lang="zh-CN" altLang="en-US" sz="2400" b="1">
                <a:solidFill>
                  <a:srgbClr val="002060"/>
                </a:solidFill>
              </a:rPr>
              <a:t>3. Then, I am still and wait here in the silence</a:t>
            </a:r>
            <a:endParaRPr lang="zh-CN" altLang="en-US" sz="2400" b="1">
              <a:solidFill>
                <a:srgbClr val="002060"/>
              </a:solidFill>
            </a:endParaRPr>
          </a:p>
          <a:p>
            <a:pPr algn="l">
              <a:buClrTx/>
              <a:buSzTx/>
              <a:buFontTx/>
            </a:pPr>
            <a:r>
              <a:rPr lang="zh-CN" altLang="en-US" sz="2400" b="1"/>
              <a:t>(1) Still </a:t>
            </a:r>
            <a:r>
              <a:rPr lang="zh-CN" altLang="en-US" sz="2000"/>
              <a:t>adj,安静的; 静止的; 平静的</a:t>
            </a:r>
            <a:endParaRPr lang="zh-CN" altLang="en-US" sz="2000"/>
          </a:p>
          <a:p>
            <a:pPr marL="342900" indent="-342900" algn="l">
              <a:buClrTx/>
              <a:buSzTx/>
              <a:buFont typeface="Wingdings" panose="05000000000000000000" charset="0"/>
              <a:buChar char="Ø"/>
            </a:pPr>
            <a:r>
              <a:rPr lang="zh-CN" altLang="en-US" sz="2400"/>
              <a:t>Still water runs deep.  </a:t>
            </a:r>
            <a:r>
              <a:rPr lang="zh-CN" altLang="en-US" sz="2000"/>
              <a:t>大智若愚;静水流深</a:t>
            </a:r>
            <a:endParaRPr lang="zh-CN" altLang="en-US" sz="2000"/>
          </a:p>
          <a:p>
            <a:pPr marL="342900" indent="-342900" algn="l">
              <a:buClrTx/>
              <a:buSzTx/>
              <a:buFont typeface="Wingdings" panose="05000000000000000000" charset="0"/>
              <a:buChar char="Ø"/>
            </a:pPr>
            <a:r>
              <a:rPr lang="zh-CN" altLang="en-US" sz="2400"/>
              <a:t>Stand still, Don't move.  </a:t>
            </a:r>
            <a:r>
              <a:rPr lang="zh-CN" altLang="en-US" sz="2000"/>
              <a:t>站着别动!</a:t>
            </a:r>
            <a:endParaRPr lang="zh-CN" altLang="en-US" sz="2000"/>
          </a:p>
          <a:p>
            <a:pPr marL="342900" indent="-342900" algn="l">
              <a:buClrTx/>
              <a:buSzTx/>
              <a:buFont typeface="Wingdings" panose="05000000000000000000" charset="0"/>
              <a:buChar char="Ø"/>
            </a:pPr>
            <a:r>
              <a:rPr lang="zh-CN" altLang="en-US" sz="2400"/>
              <a:t>They told her to stay </a:t>
            </a:r>
            <a:r>
              <a:rPr lang="en-US" altLang="zh-CN" sz="2400"/>
              <a:t>still</a:t>
            </a:r>
            <a:r>
              <a:rPr lang="zh-CN" altLang="en-US" sz="2400"/>
              <a:t> until the emergency personnel arrived</a:t>
            </a:r>
            <a:r>
              <a:rPr lang="en-US" altLang="zh-CN" sz="2400"/>
              <a:t>. </a:t>
            </a:r>
            <a:r>
              <a:t>他们告诉她在急救人员到来之前不要动</a:t>
            </a:r>
            <a:r>
              <a:rPr lang="zh-CN"/>
              <a:t>。</a:t>
            </a:r>
            <a:endParaRPr lang="zh-CN"/>
          </a:p>
          <a:p>
            <a:pPr marL="342900" indent="-342900" algn="l">
              <a:buClrTx/>
              <a:buSzTx/>
              <a:buFont typeface="Wingdings" panose="05000000000000000000" charset="0"/>
              <a:buChar char="Ø"/>
            </a:pPr>
            <a:r>
              <a:rPr sz="2400"/>
              <a:t>Get the patient to hold still</a:t>
            </a:r>
            <a:r>
              <a:rPr lang="en-US" sz="2400"/>
              <a:t>. </a:t>
            </a:r>
            <a:r>
              <a:rPr sz="2400"/>
              <a:t>I can’t get a pulse! </a:t>
            </a:r>
            <a:r>
              <a:t>让病人保持不动，我检测不到脉搏了！</a:t>
            </a:r>
          </a:p>
          <a:p>
            <a:pPr algn="l" defTabSz="914400">
              <a:buClrTx/>
              <a:buSzTx/>
              <a:buFontTx/>
            </a:pPr>
            <a:r>
              <a:rPr lang="zh-CN" altLang="en-US" sz="2400" b="1">
                <a:sym typeface="+mn-ea"/>
              </a:rPr>
              <a:t>(</a:t>
            </a:r>
            <a:r>
              <a:rPr lang="en-US" altLang="zh-CN" sz="2400" b="1">
                <a:sym typeface="+mn-ea"/>
              </a:rPr>
              <a:t>2</a:t>
            </a:r>
            <a:r>
              <a:rPr lang="zh-CN" altLang="en-US" sz="2400" b="1">
                <a:sym typeface="+mn-ea"/>
              </a:rPr>
              <a:t>) Still </a:t>
            </a:r>
            <a:r>
              <a:rPr lang="zh-CN" altLang="en-US" sz="2000">
                <a:sym typeface="+mn-ea"/>
              </a:rPr>
              <a:t>adv. 仍然</a:t>
            </a:r>
            <a:endParaRPr lang="zh-CN" altLang="en-US" sz="2000">
              <a:sym typeface="+mn-ea"/>
            </a:endParaRPr>
          </a:p>
          <a:p>
            <a:pPr marL="342900" indent="-342900" algn="l">
              <a:buClrTx/>
              <a:buSzTx/>
              <a:buFont typeface="Wingdings" panose="05000000000000000000" charset="0"/>
              <a:buChar char="Ø"/>
            </a:pPr>
            <a:r>
              <a:rPr lang="en-US" sz="2400"/>
              <a:t>H</a:t>
            </a:r>
            <a:r>
              <a:rPr sz="2400"/>
              <a:t>e’s not out of the woods yet; he’s still in critical condition. We’re moving him to intensive care</a:t>
            </a:r>
            <a:r>
              <a:rPr lang="en-US" sz="2400"/>
              <a:t>.</a:t>
            </a:r>
            <a:r>
              <a:t>他还没有脱离危险，他的情况仍然危急。我们要把他转移到重症监护室</a:t>
            </a:r>
            <a:r>
              <a:rPr lang="zh-CN"/>
              <a:t>。</a:t>
            </a:r>
            <a:endParaRPr lang="zh-CN"/>
          </a:p>
          <a:p>
            <a:pPr marL="342900" indent="-342900" algn="l">
              <a:buClrTx/>
              <a:buSzTx/>
              <a:buFontTx/>
            </a:pPr>
            <a:r>
              <a:rPr lang="zh-CN" altLang="en-US" sz="2400" b="1">
                <a:solidFill>
                  <a:srgbClr val="002060"/>
                </a:solidFill>
              </a:rPr>
              <a:t>4. Until you come and sit awhile with me</a:t>
            </a:r>
            <a:endParaRPr lang="zh-CN" altLang="en-US" sz="2400" b="1">
              <a:solidFill>
                <a:srgbClr val="002060"/>
              </a:solidFill>
            </a:endParaRPr>
          </a:p>
          <a:p>
            <a:pPr algn="l">
              <a:buClrTx/>
              <a:buSzTx/>
              <a:buFontTx/>
            </a:pPr>
            <a:r>
              <a:rPr lang="zh-CN" altLang="en-US" sz="2400" b="1"/>
              <a:t> awhile  </a:t>
            </a:r>
            <a:r>
              <a:rPr lang="zh-CN" altLang="en-US" sz="2000"/>
              <a:t>adv,片刻;一会儿</a:t>
            </a:r>
            <a:endParaRPr lang="zh-CN" altLang="en-US" sz="2000"/>
          </a:p>
          <a:p>
            <a:pPr marL="342900" indent="-342900" algn="l">
              <a:buClrTx/>
              <a:buSzTx/>
              <a:buFont typeface="Wingdings" panose="05000000000000000000" charset="0"/>
              <a:buChar char="Ø"/>
            </a:pPr>
            <a:r>
              <a:rPr lang="zh-CN" altLang="en-US" sz="2400"/>
              <a:t>After dinner sit awhile, after supper walk a mile. </a:t>
            </a:r>
            <a:r>
              <a:rPr lang="zh-CN" altLang="en-US" sz="2000"/>
              <a:t>正餐后，休息片刻；晚餐后，步行一哩。</a:t>
            </a:r>
            <a:endParaRPr lang="zh-CN" altLang="en-US" sz="2000"/>
          </a:p>
          <a:p>
            <a:pPr marL="342900" indent="-342900" algn="l">
              <a:buClrTx/>
              <a:buSzTx/>
              <a:buFont typeface="Wingdings" panose="05000000000000000000" charset="0"/>
              <a:buChar char="Ø"/>
            </a:pPr>
            <a:r>
              <a:rPr lang="zh-CN" altLang="en-US" sz="2400"/>
              <a:t>Because we must trudge in the dust awhile, </a:t>
            </a:r>
            <a:r>
              <a:rPr lang="en-US" altLang="zh-CN" sz="2400"/>
              <a:t>s</a:t>
            </a:r>
            <a:r>
              <a:rPr lang="zh-CN" altLang="en-US" sz="2400">
                <a:sym typeface="+mn-ea"/>
              </a:rPr>
              <a:t>ome of us whimper that life's all wrong.But somehow, we live and our sky grows bright, </a:t>
            </a:r>
            <a:r>
              <a:rPr lang="en-US" altLang="zh-CN" sz="2400">
                <a:sym typeface="+mn-ea"/>
              </a:rPr>
              <a:t>a</a:t>
            </a:r>
            <a:r>
              <a:rPr lang="zh-CN" altLang="en-US" sz="2400">
                <a:sym typeface="+mn-ea"/>
              </a:rPr>
              <a:t>nd everything seems to work out all right. </a:t>
            </a:r>
            <a:r>
              <a:rPr lang="zh-CN" altLang="en-US" sz="2000"/>
              <a:t>只因我们要在泥尘中跋涉， 我们中的一些人就哀诉生活多磨难。 但我们挺过来了，守得云开见月明， 一切事都终得顺利解决。 </a:t>
            </a:r>
            <a:endParaRPr lang="zh-CN" altLang="en-US" sz="2000"/>
          </a:p>
        </p:txBody>
      </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blinds(horizontal)">
                                      <p:cBhvr>
                                        <p:cTn id="10" dur="500"/>
                                        <p:tgtEl>
                                          <p:spTgt spid="7">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blinds(horizontal)">
                                      <p:cBhvr>
                                        <p:cTn id="13" dur="500"/>
                                        <p:tgtEl>
                                          <p:spTgt spid="7">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blinds(horizontal)">
                                      <p:cBhvr>
                                        <p:cTn id="16" dur="500"/>
                                        <p:tgtEl>
                                          <p:spTgt spid="7">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blinds(horizontal)">
                                      <p:cBhvr>
                                        <p:cTn id="19" dur="500"/>
                                        <p:tgtEl>
                                          <p:spTgt spid="7">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blinds(horizontal)">
                                      <p:cBhvr>
                                        <p:cTn id="22" dur="500"/>
                                        <p:tgtEl>
                                          <p:spTgt spid="7">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blinds(horizontal)">
                                      <p:cBhvr>
                                        <p:cTn id="25" dur="500"/>
                                        <p:tgtEl>
                                          <p:spTgt spid="7">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blinds(horizontal)">
                                      <p:cBhvr>
                                        <p:cTn id="30" dur="500"/>
                                        <p:tgtEl>
                                          <p:spTgt spid="7">
                                            <p:txEl>
                                              <p:pRg st="9" end="9"/>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blinds(horizontal)">
                                      <p:cBhvr>
                                        <p:cTn id="33" dur="500"/>
                                        <p:tgtEl>
                                          <p:spTgt spid="7">
                                            <p:txEl>
                                              <p:pRg st="10" end="10"/>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7">
                                            <p:txEl>
                                              <p:pRg st="11" end="11"/>
                                            </p:txEl>
                                          </p:spTgt>
                                        </p:tgtEl>
                                        <p:attrNameLst>
                                          <p:attrName>style.visibility</p:attrName>
                                        </p:attrNameLst>
                                      </p:cBhvr>
                                      <p:to>
                                        <p:strVal val="visible"/>
                                      </p:to>
                                    </p:set>
                                    <p:animEffect transition="in" filter="blinds(horizontal)">
                                      <p:cBhvr>
                                        <p:cTn id="36" dur="500"/>
                                        <p:tgtEl>
                                          <p:spTgt spid="7">
                                            <p:txEl>
                                              <p:pRg st="11" end="11"/>
                                            </p:txEl>
                                          </p:spTgt>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20320"/>
            <a:ext cx="2983865" cy="460375"/>
          </a:xfrm>
          <a:prstGeom prst="rect">
            <a:avLst/>
          </a:prstGeom>
          <a:noFill/>
        </p:spPr>
        <p:txBody>
          <a:bodyPr wrap="none" rtlCol="0" anchor="t">
            <a:spAutoFit/>
          </a:bodyPr>
          <a:p>
            <a:pPr algn="l"/>
            <a:r>
              <a:rPr lang="zh-CN" altLang="en-US" sz="2400" b="1" dirty="0">
                <a:solidFill>
                  <a:schemeClr val="bg1"/>
                </a:solidFill>
                <a:latin typeface="+mn-ea"/>
                <a:sym typeface="+mn-ea"/>
              </a:rPr>
              <a:t>Notes to the lyrics</a:t>
            </a:r>
            <a:endParaRPr lang="zh-CN" altLang="en-US" sz="24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7" name="文本框 6"/>
          <p:cNvSpPr txBox="1"/>
          <p:nvPr/>
        </p:nvSpPr>
        <p:spPr>
          <a:xfrm>
            <a:off x="413385" y="819150"/>
            <a:ext cx="11438890" cy="5384800"/>
          </a:xfrm>
          <a:prstGeom prst="rect">
            <a:avLst/>
          </a:prstGeom>
          <a:noFill/>
        </p:spPr>
        <p:txBody>
          <a:bodyPr wrap="square" rtlCol="0" anchor="t">
            <a:spAutoFit/>
          </a:bodyPr>
          <a:p>
            <a:r>
              <a:rPr lang="zh-CN" altLang="en-US" sz="2400" b="1">
                <a:solidFill>
                  <a:srgbClr val="002060"/>
                </a:solidFill>
              </a:rPr>
              <a:t>5. You raise me up, so I can stand on mountains</a:t>
            </a:r>
            <a:endParaRPr lang="zh-CN" altLang="en-US" sz="2400" b="1">
              <a:solidFill>
                <a:srgbClr val="002060"/>
              </a:solidFill>
            </a:endParaRPr>
          </a:p>
          <a:p>
            <a:pPr algn="l">
              <a:buClrTx/>
              <a:buSzTx/>
              <a:buFontTx/>
            </a:pPr>
            <a:r>
              <a:rPr lang="zh-CN" altLang="en-US" sz="2400" b="1"/>
              <a:t>raise sb up</a:t>
            </a:r>
            <a:r>
              <a:rPr lang="zh-CN" altLang="en-US" sz="2000">
                <a:sym typeface="+mn-ea"/>
              </a:rPr>
              <a:t>  引申义encourage or inspire，</a:t>
            </a:r>
            <a:r>
              <a:rPr lang="en-US" altLang="zh-CN" sz="2000">
                <a:sym typeface="+mn-ea"/>
              </a:rPr>
              <a:t>“</a:t>
            </a:r>
            <a:r>
              <a:rPr lang="zh-CN" altLang="en-US" sz="2000"/>
              <a:t>养育成人; 鼓舞...</a:t>
            </a:r>
            <a:r>
              <a:rPr lang="en-US" altLang="zh-CN" sz="2000"/>
              <a:t>”</a:t>
            </a:r>
            <a:endParaRPr lang="zh-CN" altLang="en-US" sz="2000"/>
          </a:p>
          <a:p>
            <a:pPr marL="342900" indent="-342900" algn="l">
              <a:buClrTx/>
              <a:buSzTx/>
              <a:buFont typeface="Wingdings" panose="05000000000000000000" charset="0"/>
              <a:buChar char="Ø"/>
            </a:pPr>
            <a:r>
              <a:rPr lang="zh-CN" altLang="en-US" sz="2400" b="1"/>
              <a:t> </a:t>
            </a:r>
            <a:r>
              <a:rPr lang="zh-CN" altLang="en-US" sz="2400"/>
              <a:t>In this way, I will repay the efforts my parents have made to raise me up. </a:t>
            </a:r>
            <a:r>
              <a:rPr lang="zh-CN" altLang="en-US" sz="2000"/>
              <a:t>我将会以这种方式报答父母对我的养育之恩。</a:t>
            </a:r>
            <a:endParaRPr lang="zh-CN" altLang="en-US" sz="2000"/>
          </a:p>
          <a:p>
            <a:r>
              <a:rPr lang="zh-CN" altLang="en-US" sz="2400" b="1">
                <a:solidFill>
                  <a:srgbClr val="002060"/>
                </a:solidFill>
              </a:rPr>
              <a:t>6. You raise me up, to walk on stormy seas</a:t>
            </a:r>
            <a:endParaRPr lang="zh-CN" altLang="en-US" sz="2400" b="1">
              <a:solidFill>
                <a:srgbClr val="002060"/>
              </a:solidFill>
            </a:endParaRPr>
          </a:p>
          <a:p>
            <a:pPr algn="l">
              <a:buClrTx/>
              <a:buSzTx/>
              <a:buFontTx/>
            </a:pPr>
            <a:r>
              <a:rPr lang="zh-CN" altLang="en-US" sz="2400" b="1"/>
              <a:t>stormy  </a:t>
            </a:r>
            <a:r>
              <a:rPr lang="zh-CN" altLang="en-US" sz="2000"/>
              <a:t>adj.有暴风雨(或暴风雪)的; 群情激愤的; 激烈争吵的</a:t>
            </a:r>
            <a:endParaRPr lang="zh-CN" altLang="en-US" sz="2000"/>
          </a:p>
          <a:p>
            <a:pPr marL="342900" indent="-342900" algn="l">
              <a:buClrTx/>
              <a:buSzTx/>
              <a:buFont typeface="Wingdings" panose="05000000000000000000" charset="0"/>
              <a:buChar char="Ø"/>
            </a:pPr>
            <a:r>
              <a:rPr lang="zh-CN" altLang="en-US" sz="2400"/>
              <a:t>The flight was cancelled due to the stormy weather. </a:t>
            </a:r>
            <a:r>
              <a:rPr lang="zh-CN" altLang="en-US" sz="2000"/>
              <a:t>由于暴风雨的天气，航班被取消了</a:t>
            </a:r>
            <a:endParaRPr lang="zh-CN" altLang="en-US" sz="2000"/>
          </a:p>
          <a:p>
            <a:r>
              <a:rPr lang="zh-CN" altLang="en-US" sz="2400" b="1">
                <a:solidFill>
                  <a:srgbClr val="002060"/>
                </a:solidFill>
              </a:rPr>
              <a:t>7. I am strong when I am on your shoulders</a:t>
            </a:r>
            <a:endParaRPr lang="zh-CN" altLang="en-US" sz="2400" b="1">
              <a:solidFill>
                <a:srgbClr val="002060"/>
              </a:solidFill>
            </a:endParaRPr>
          </a:p>
          <a:p>
            <a:pPr marL="342900" indent="-342900">
              <a:buFont typeface="Wingdings" panose="05000000000000000000" charset="0"/>
              <a:buChar char="Ø"/>
            </a:pPr>
            <a:r>
              <a:rPr lang="zh-CN" altLang="en-US" sz="2400" b="1"/>
              <a:t> </a:t>
            </a:r>
            <a:r>
              <a:rPr lang="zh-CN" altLang="en-US" sz="2400"/>
              <a:t>If I looked compared to others far, </a:t>
            </a:r>
            <a:r>
              <a:rPr lang="en-US" altLang="zh-CN" sz="2400"/>
              <a:t>it</a:t>
            </a:r>
            <a:r>
              <a:rPr lang="zh-CN" altLang="en-US" sz="2400"/>
              <a:t> is because I stand on giant's shoulder. </a:t>
            </a:r>
            <a:r>
              <a:rPr lang="zh-CN" altLang="en-US" sz="2000"/>
              <a:t>如果我看得比别人远，是因为我站在巨人的肩膀上。</a:t>
            </a:r>
            <a:endParaRPr lang="zh-CN" altLang="en-US" sz="2000"/>
          </a:p>
          <a:p>
            <a:pPr marL="342900" indent="-342900">
              <a:buFont typeface="Wingdings" panose="05000000000000000000" charset="0"/>
              <a:buChar char="Ø"/>
            </a:pPr>
            <a:r>
              <a:rPr lang="zh-CN" altLang="en-US" sz="2400"/>
              <a:t>Countries should follow the trend of the times, shoulder responsibility for development, meet challenges and risks, jointly promote global governance in cyberspace and strive to build a community with a shared future in cyberspace. </a:t>
            </a:r>
            <a:r>
              <a:rPr lang="zh-CN" altLang="en-US" sz="2000"/>
              <a:t>各国应该顺应时代潮流，承担发展责任，应对挑战和风险，共同推进网络空间全球治理，努力构建网络空间命运共同体。</a:t>
            </a:r>
            <a:r>
              <a:rPr lang="zh-CN" altLang="en-US" sz="1400" i="1"/>
              <a:t>shoulder  vt. 肩负，承担；shoulder the responsibility承担责任</a:t>
            </a:r>
            <a:endParaRPr lang="zh-CN" altLang="en-US" sz="1400" i="1"/>
          </a:p>
        </p:txBody>
      </p:sp>
      <p:sp>
        <p:nvSpPr>
          <p:cNvPr id="52" name="文本框 51"/>
          <p:cNvSpPr txBox="1"/>
          <p:nvPr/>
        </p:nvSpPr>
        <p:spPr>
          <a:xfrm>
            <a:off x="15719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blinds(horizontal)">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blinds(horizontal)">
                                      <p:cBhvr>
                                        <p:cTn id="15" dur="500"/>
                                        <p:tgtEl>
                                          <p:spTgt spid="7">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blinds(horizontal)">
                                      <p:cBhvr>
                                        <p:cTn id="18" dur="500"/>
                                        <p:tgtEl>
                                          <p:spTgt spid="7">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animEffect transition="in" filter="blinds(horizontal)">
                                      <p:cBhvr>
                                        <p:cTn id="23" dur="500"/>
                                        <p:tgtEl>
                                          <p:spTgt spid="7">
                                            <p:txEl>
                                              <p:pRg st="7" end="7"/>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animEffect transition="in" filter="blinds(horizontal)">
                                      <p:cBhvr>
                                        <p:cTn id="26" dur="500"/>
                                        <p:tgtEl>
                                          <p:spTgt spid="7">
                                            <p:txEl>
                                              <p:pRg st="8" end="8"/>
                                            </p:txEl>
                                          </p:spTgt>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p:cTn id="30" dur="500" fill="hold"/>
                                        <p:tgtEl>
                                          <p:spTgt spid="52"/>
                                        </p:tgtEl>
                                        <p:attrNameLst>
                                          <p:attrName>ppt_w</p:attrName>
                                        </p:attrNameLst>
                                      </p:cBhvr>
                                      <p:tavLst>
                                        <p:tav tm="0">
                                          <p:val>
                                            <p:fltVal val="0"/>
                                          </p:val>
                                        </p:tav>
                                        <p:tav tm="100000">
                                          <p:val>
                                            <p:strVal val="#ppt_w"/>
                                          </p:val>
                                        </p:tav>
                                      </p:tavLst>
                                    </p:anim>
                                    <p:anim calcmode="lin" valueType="num">
                                      <p:cBhvr>
                                        <p:cTn id="31" dur="500" fill="hold"/>
                                        <p:tgtEl>
                                          <p:spTgt spid="52"/>
                                        </p:tgtEl>
                                        <p:attrNameLst>
                                          <p:attrName>ppt_h</p:attrName>
                                        </p:attrNameLst>
                                      </p:cBhvr>
                                      <p:tavLst>
                                        <p:tav tm="0">
                                          <p:val>
                                            <p:fltVal val="0"/>
                                          </p:val>
                                        </p:tav>
                                        <p:tav tm="100000">
                                          <p:val>
                                            <p:strVal val="#ppt_h"/>
                                          </p:val>
                                        </p:tav>
                                      </p:tavLst>
                                    </p:anim>
                                    <p:animEffect transition="in" filter="fade">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18" name="任意多边形 17"/>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421807"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605349"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20320"/>
            <a:ext cx="2983865" cy="460375"/>
          </a:xfrm>
          <a:prstGeom prst="rect">
            <a:avLst/>
          </a:prstGeom>
          <a:noFill/>
        </p:spPr>
        <p:txBody>
          <a:bodyPr wrap="none" rtlCol="0" anchor="t">
            <a:spAutoFit/>
          </a:bodyPr>
          <a:p>
            <a:pPr algn="l"/>
            <a:r>
              <a:rPr lang="zh-CN" altLang="en-US" sz="2400" b="1" dirty="0">
                <a:solidFill>
                  <a:schemeClr val="bg1"/>
                </a:solidFill>
                <a:latin typeface="+mn-ea"/>
                <a:sym typeface="+mn-ea"/>
              </a:rPr>
              <a:t>Notes to the lyrics</a:t>
            </a:r>
            <a:endParaRPr lang="zh-CN" altLang="en-US" sz="24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8" name="文本框 7"/>
          <p:cNvSpPr txBox="1"/>
          <p:nvPr/>
        </p:nvSpPr>
        <p:spPr>
          <a:xfrm>
            <a:off x="134620" y="549275"/>
            <a:ext cx="4572000" cy="5908040"/>
          </a:xfrm>
          <a:prstGeom prst="rect">
            <a:avLst/>
          </a:prstGeom>
          <a:noFill/>
        </p:spPr>
        <p:txBody>
          <a:bodyPr wrap="square" rtlCol="0" anchor="t">
            <a:spAutoFit/>
          </a:bodyPr>
          <a:p>
            <a:r>
              <a:rPr lang="zh-CN" altLang="en-US" sz="2400" b="1"/>
              <a:t>Secret Gardan版还有</a:t>
            </a:r>
            <a:r>
              <a:rPr lang="zh-CN" altLang="en-US" sz="2400" b="1">
                <a:sym typeface="+mn-ea"/>
              </a:rPr>
              <a:t>下面</a:t>
            </a:r>
            <a:r>
              <a:rPr lang="zh-CN" altLang="en-US" sz="2400" b="1"/>
              <a:t>一段</a:t>
            </a:r>
            <a:endParaRPr lang="zh-CN" altLang="en-US" sz="2400" b="1"/>
          </a:p>
          <a:p>
            <a:r>
              <a:rPr lang="zh-CN" altLang="en-US" sz="2400" b="1">
                <a:solidFill>
                  <a:srgbClr val="002060"/>
                </a:solidFill>
              </a:rPr>
              <a:t>There is no life -                            </a:t>
            </a:r>
            <a:endParaRPr lang="zh-CN" altLang="en-US" sz="2400" b="1">
              <a:solidFill>
                <a:srgbClr val="002060"/>
              </a:solidFill>
            </a:endParaRPr>
          </a:p>
          <a:p>
            <a:r>
              <a:rPr lang="zh-CN" altLang="en-US" sz="2400" b="1">
                <a:solidFill>
                  <a:srgbClr val="002060"/>
                </a:solidFill>
              </a:rPr>
              <a:t>no life without its hunger;           </a:t>
            </a:r>
            <a:endParaRPr lang="zh-CN" altLang="en-US" sz="2400" b="1">
              <a:solidFill>
                <a:srgbClr val="002060"/>
              </a:solidFill>
            </a:endParaRPr>
          </a:p>
          <a:p>
            <a:r>
              <a:rPr lang="zh-CN" altLang="en-US" sz="2400" b="1">
                <a:solidFill>
                  <a:srgbClr val="002060"/>
                </a:solidFill>
              </a:rPr>
              <a:t>Each restless heart                     </a:t>
            </a:r>
            <a:endParaRPr lang="zh-CN" altLang="en-US" sz="2400" b="1">
              <a:solidFill>
                <a:srgbClr val="002060"/>
              </a:solidFill>
            </a:endParaRPr>
          </a:p>
          <a:p>
            <a:r>
              <a:rPr lang="zh-CN" altLang="en-US" sz="2400" b="1">
                <a:solidFill>
                  <a:srgbClr val="002060"/>
                </a:solidFill>
              </a:rPr>
              <a:t>beats so imperfectly;                   </a:t>
            </a:r>
            <a:endParaRPr lang="zh-CN" altLang="en-US" sz="2400" b="1">
              <a:solidFill>
                <a:srgbClr val="002060"/>
              </a:solidFill>
            </a:endParaRPr>
          </a:p>
          <a:p>
            <a:r>
              <a:rPr lang="zh-CN" altLang="en-US" sz="2400" b="1">
                <a:solidFill>
                  <a:srgbClr val="002060"/>
                </a:solidFill>
              </a:rPr>
              <a:t>But when you come                   </a:t>
            </a:r>
            <a:endParaRPr lang="zh-CN" altLang="en-US" sz="2400" b="1">
              <a:solidFill>
                <a:srgbClr val="002060"/>
              </a:solidFill>
            </a:endParaRPr>
          </a:p>
          <a:p>
            <a:r>
              <a:rPr lang="zh-CN" altLang="en-US" sz="2400" b="1">
                <a:solidFill>
                  <a:srgbClr val="002060"/>
                </a:solidFill>
              </a:rPr>
              <a:t> and I am filled with wonder,        </a:t>
            </a:r>
            <a:endParaRPr lang="zh-CN" altLang="en-US" sz="2400" b="1">
              <a:solidFill>
                <a:srgbClr val="002060"/>
              </a:solidFill>
            </a:endParaRPr>
          </a:p>
          <a:p>
            <a:r>
              <a:rPr lang="zh-CN" altLang="en-US" sz="2400" b="1">
                <a:solidFill>
                  <a:srgbClr val="002060"/>
                </a:solidFill>
              </a:rPr>
              <a:t>Sometimes, I think                      </a:t>
            </a:r>
            <a:endParaRPr lang="zh-CN" altLang="en-US" sz="2400" b="1">
              <a:solidFill>
                <a:srgbClr val="002060"/>
              </a:solidFill>
            </a:endParaRPr>
          </a:p>
          <a:p>
            <a:r>
              <a:rPr lang="zh-CN" altLang="en-US" sz="2400" b="1">
                <a:solidFill>
                  <a:srgbClr val="002060"/>
                </a:solidFill>
              </a:rPr>
              <a:t>I glimpse eternity. </a:t>
            </a:r>
            <a:endParaRPr lang="zh-CN" altLang="en-US" sz="2400" b="1"/>
          </a:p>
          <a:p>
            <a:r>
              <a:rPr lang="zh-CN" altLang="en-US" b="1"/>
              <a:t>世上没有——</a:t>
            </a:r>
            <a:endParaRPr lang="zh-CN" altLang="en-US" b="1"/>
          </a:p>
          <a:p>
            <a:r>
              <a:rPr lang="zh-CN" altLang="en-US" b="1"/>
              <a:t>没有失去热望的生命  </a:t>
            </a:r>
            <a:endParaRPr lang="zh-CN" altLang="en-US" b="1"/>
          </a:p>
          <a:p>
            <a:r>
              <a:rPr lang="zh-CN" altLang="en-US" b="1"/>
              <a:t>每颗悸动的心 </a:t>
            </a:r>
            <a:endParaRPr lang="zh-CN" altLang="en-US" b="1"/>
          </a:p>
          <a:p>
            <a:r>
              <a:rPr lang="zh-CN" altLang="en-US" b="1"/>
              <a:t>也都跳动得不那么完美</a:t>
            </a:r>
            <a:endParaRPr lang="zh-CN" altLang="en-US" b="1"/>
          </a:p>
          <a:p>
            <a:r>
              <a:rPr lang="zh-CN" altLang="en-US" b="1"/>
              <a:t>但是你的到来 </a:t>
            </a:r>
            <a:endParaRPr lang="zh-CN" altLang="en-US" b="1"/>
          </a:p>
          <a:p>
            <a:r>
              <a:rPr lang="zh-CN" altLang="en-US" b="1"/>
              <a:t>让我心中充满了奇迹</a:t>
            </a:r>
            <a:endParaRPr lang="zh-CN" altLang="en-US" b="1"/>
          </a:p>
          <a:p>
            <a:r>
              <a:rPr lang="zh-CN" altLang="en-US" b="1">
                <a:sym typeface="+mn-ea"/>
              </a:rPr>
              <a:t>甚至有时我认为 因为有你 </a:t>
            </a:r>
            <a:endParaRPr lang="zh-CN" altLang="en-US" b="1"/>
          </a:p>
          <a:p>
            <a:r>
              <a:rPr lang="zh-CN" altLang="en-US" b="1"/>
              <a:t>我瞥见了永恒</a:t>
            </a:r>
            <a:endParaRPr lang="zh-CN" altLang="en-US" b="1"/>
          </a:p>
          <a:p>
            <a:pPr marL="285750" indent="-285750">
              <a:buFont typeface="Wingdings" panose="05000000000000000000" charset="0"/>
              <a:buChar char="Ø"/>
            </a:pPr>
            <a:r>
              <a:rPr lang="zh-CN" altLang="en-US" b="1"/>
              <a:t> </a:t>
            </a:r>
            <a:r>
              <a:rPr lang="zh-CN" altLang="en-US" b="1" i="1">
                <a:solidFill>
                  <a:srgbClr val="002060"/>
                </a:solidFill>
              </a:rPr>
              <a:t>eternity /ɪˈtɜːnəti/ n. 来世；不朽；永恒</a:t>
            </a:r>
            <a:endParaRPr lang="zh-CN" altLang="en-US" b="1" i="1">
              <a:solidFill>
                <a:srgbClr val="002060"/>
              </a:solidFill>
            </a:endParaRPr>
          </a:p>
        </p:txBody>
      </p:sp>
      <p:pic>
        <p:nvPicPr>
          <p:cNvPr id="9" name="You Raise Me Up 感恩有您">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706620" y="629285"/>
            <a:ext cx="7292975" cy="5599430"/>
          </a:xfrm>
          <a:prstGeom prst="rect">
            <a:avLst/>
          </a:prstGeom>
        </p:spPr>
      </p:pic>
    </p:spTree>
  </p:cSld>
  <p:clrMapOvr>
    <a:masterClrMapping/>
  </p:clrMapOvr>
  <p:transition spd="slow">
    <p:wipe/>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9"/>
                </p:tgtEl>
              </p:cMediaNode>
            </p:vide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594360" y="1422400"/>
            <a:ext cx="11132185" cy="3011170"/>
            <a:chOff x="1703943" y="2324178"/>
            <a:chExt cx="2644657" cy="2930370"/>
          </a:xfrm>
        </p:grpSpPr>
        <p:sp>
          <p:nvSpPr>
            <p:cNvPr id="25" name="矩形: 剪去单角 437"/>
            <p:cNvSpPr/>
            <p:nvPr/>
          </p:nvSpPr>
          <p:spPr>
            <a:xfrm>
              <a:off x="1703943" y="2324178"/>
              <a:ext cx="2644655" cy="2930370"/>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r>
                <a:rPr lang="zh-CN" altLang="en-US" sz="2000" b="1" dirty="0">
                  <a:solidFill>
                    <a:schemeClr val="bg1"/>
                  </a:solidFill>
                </a:rPr>
                <a:t>英</a:t>
              </a:r>
              <a:endParaRPr lang="zh-CN" altLang="en-US" sz="2000" b="1" dirty="0">
                <a:solidFill>
                  <a:schemeClr val="bg1"/>
                </a:solidFill>
              </a:endParaRPr>
            </a:p>
          </p:txBody>
        </p:sp>
      </p:grpSp>
      <p:grpSp>
        <p:nvGrpSpPr>
          <p:cNvPr id="9" name="组合 8"/>
          <p:cNvGrpSpPr/>
          <p:nvPr/>
        </p:nvGrpSpPr>
        <p:grpSpPr>
          <a:xfrm>
            <a:off x="533400" y="4585335"/>
            <a:ext cx="11193145" cy="2145030"/>
            <a:chOff x="4669152" y="2204864"/>
            <a:chExt cx="2853697" cy="3161994"/>
          </a:xfrm>
        </p:grpSpPr>
        <p:sp>
          <p:nvSpPr>
            <p:cNvPr id="10"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1" name="矩形 10"/>
            <p:cNvSpPr/>
            <p:nvPr/>
          </p:nvSpPr>
          <p:spPr>
            <a:xfrm>
              <a:off x="4669153" y="5243677"/>
              <a:ext cx="2853695" cy="123181"/>
            </a:xfrm>
            <a:prstGeom prst="rect">
              <a:avLst/>
            </a:prstGeom>
            <a:solidFill>
              <a:schemeClr val="accent1"/>
            </a:solidFill>
            <a:ln w="3175">
              <a:noFill/>
              <a:prstDash val="solid"/>
              <a:round/>
            </a:ln>
            <a:effectLst/>
          </p:spPr>
          <p:txBody>
            <a:bodyPr anchor="ctr"/>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a:bodyPr>
            <a:p>
              <a:pPr lvl="0" algn="r"/>
              <a:r>
                <a:rPr lang="zh-CN" altLang="zh-CN" sz="2000" b="1" dirty="0">
                  <a:solidFill>
                    <a:schemeClr val="bg1"/>
                  </a:solidFill>
                </a:rPr>
                <a:t>释义</a:t>
              </a:r>
              <a:endParaRPr lang="zh-CN" altLang="zh-CN" sz="2000" b="1" dirty="0">
                <a:solidFill>
                  <a:schemeClr val="bg1"/>
                </a:solidFill>
              </a:endParaRPr>
            </a:p>
          </p:txBody>
        </p:sp>
      </p:grpSp>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160" y="79375"/>
            <a:ext cx="3644900" cy="460375"/>
          </a:xfrm>
          <a:prstGeom prst="rect">
            <a:avLst/>
          </a:prstGeom>
          <a:noFill/>
        </p:spPr>
        <p:txBody>
          <a:bodyPr wrap="square" rtlCol="0" anchor="t">
            <a:spAutoFit/>
          </a:bodyPr>
          <a:p>
            <a:pPr algn="l"/>
            <a:r>
              <a:rPr lang="zh-CN" altLang="en-US" sz="2400" b="1" dirty="0">
                <a:solidFill>
                  <a:schemeClr val="bg1"/>
                </a:solidFill>
                <a:latin typeface="+mn-ea"/>
                <a:sym typeface="+mn-ea"/>
              </a:rPr>
              <a:t> </a:t>
            </a:r>
            <a:r>
              <a:rPr lang="en-US" altLang="zh-CN" sz="2400" b="1" dirty="0">
                <a:solidFill>
                  <a:schemeClr val="bg1"/>
                </a:solidFill>
                <a:latin typeface="+mn-ea"/>
                <a:sym typeface="+mn-ea"/>
              </a:rPr>
              <a:t>T</a:t>
            </a:r>
            <a:r>
              <a:rPr lang="zh-CN" altLang="en-US" sz="2400" b="1" dirty="0">
                <a:solidFill>
                  <a:schemeClr val="bg1"/>
                </a:solidFill>
                <a:latin typeface="+mn-ea"/>
                <a:sym typeface="+mn-ea"/>
              </a:rPr>
              <a:t>he hymn</a:t>
            </a:r>
            <a:r>
              <a:rPr lang="en-US" altLang="zh-CN" sz="2400" b="1" dirty="0">
                <a:solidFill>
                  <a:schemeClr val="bg1"/>
                </a:solidFill>
                <a:latin typeface="+mn-ea"/>
                <a:sym typeface="+mn-ea"/>
              </a:rPr>
              <a:t>s to heroes</a:t>
            </a:r>
            <a:r>
              <a:rPr lang="zh-CN" altLang="en-US" sz="2400" b="1" dirty="0">
                <a:solidFill>
                  <a:schemeClr val="bg1"/>
                </a:solidFill>
                <a:latin typeface="+mn-ea"/>
                <a:sym typeface="+mn-ea"/>
              </a:rPr>
              <a:t> </a:t>
            </a:r>
            <a:endParaRPr lang="zh-CN" altLang="en-US" sz="24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7" name="文本框 6"/>
          <p:cNvSpPr txBox="1"/>
          <p:nvPr/>
        </p:nvSpPr>
        <p:spPr>
          <a:xfrm>
            <a:off x="747395" y="1422400"/>
            <a:ext cx="11318240" cy="2922905"/>
          </a:xfrm>
          <a:prstGeom prst="rect">
            <a:avLst/>
          </a:prstGeom>
          <a:noFill/>
        </p:spPr>
        <p:txBody>
          <a:bodyPr wrap="square" rtlCol="0" anchor="t">
            <a:spAutoFit/>
          </a:bodyPr>
          <a:p>
            <a:pPr algn="ctr"/>
            <a:r>
              <a:rPr lang="zh-CN" altLang="en-US" sz="2400" b="1"/>
              <a:t>A firefighter</a:t>
            </a:r>
            <a:r>
              <a:rPr lang="en-US" altLang="zh-CN" sz="2400" b="1"/>
              <a:t>'</a:t>
            </a:r>
            <a:r>
              <a:rPr lang="zh-CN" altLang="en-US" sz="2400" b="1"/>
              <a:t>s </a:t>
            </a:r>
            <a:r>
              <a:rPr lang="zh-CN" altLang="en-US" sz="2400" b="1">
                <a:solidFill>
                  <a:srgbClr val="002060"/>
                </a:solidFill>
              </a:rPr>
              <a:t>Pledge</a:t>
            </a:r>
            <a:endParaRPr lang="zh-CN" altLang="en-US" sz="2000" b="1"/>
          </a:p>
          <a:p>
            <a:r>
              <a:rPr lang="zh-CN" altLang="en-US" sz="2000" b="1"/>
              <a:t>I promise concern for others.</a:t>
            </a:r>
            <a:endParaRPr lang="zh-CN" altLang="en-US" sz="2000" b="1"/>
          </a:p>
          <a:p>
            <a:r>
              <a:rPr lang="zh-CN" altLang="en-US" sz="2000" b="1"/>
              <a:t>  A willingness to help all those in need.</a:t>
            </a:r>
            <a:endParaRPr lang="zh-CN" altLang="en-US" sz="2000" b="1"/>
          </a:p>
          <a:p>
            <a:r>
              <a:rPr lang="zh-CN" altLang="en-US" sz="2000" b="1"/>
              <a:t>I promise courage - courage to face an</a:t>
            </a:r>
            <a:r>
              <a:rPr lang="en-US" altLang="zh-CN" sz="2000" b="1"/>
              <a:t>d</a:t>
            </a:r>
            <a:r>
              <a:rPr lang="zh-CN" altLang="en-US" sz="2000" b="1"/>
              <a:t> </a:t>
            </a:r>
            <a:r>
              <a:rPr lang="zh-CN" altLang="en-US" sz="2000" b="1">
                <a:solidFill>
                  <a:srgbClr val="002060"/>
                </a:solidFill>
              </a:rPr>
              <a:t>conquer</a:t>
            </a:r>
            <a:r>
              <a:rPr lang="zh-CN" altLang="en-US" sz="2000" b="1"/>
              <a:t> my fears.</a:t>
            </a:r>
            <a:endParaRPr lang="zh-CN" altLang="en-US" sz="2000" b="1"/>
          </a:p>
          <a:p>
            <a:r>
              <a:rPr lang="zh-CN" altLang="en-US" sz="2000" b="1"/>
              <a:t>  Courage to share and </a:t>
            </a:r>
            <a:r>
              <a:rPr lang="zh-CN" altLang="en-US" sz="2000" b="1">
                <a:solidFill>
                  <a:srgbClr val="002060"/>
                </a:solidFill>
              </a:rPr>
              <a:t>endure</a:t>
            </a:r>
            <a:r>
              <a:rPr lang="zh-CN" altLang="en-US" sz="2000" b="1"/>
              <a:t> the </a:t>
            </a:r>
            <a:r>
              <a:rPr lang="zh-CN" altLang="en-US" sz="2000" b="1">
                <a:solidFill>
                  <a:srgbClr val="002060"/>
                </a:solidFill>
              </a:rPr>
              <a:t>ordeal </a:t>
            </a:r>
            <a:r>
              <a:rPr lang="zh-CN" altLang="en-US" sz="2000" b="1"/>
              <a:t>of those who need me.</a:t>
            </a:r>
            <a:endParaRPr lang="zh-CN" altLang="en-US" sz="2000" b="1"/>
          </a:p>
          <a:p>
            <a:r>
              <a:rPr lang="zh-CN" altLang="en-US" sz="2000" b="1"/>
              <a:t>I promise strength - strength of heart to bear </a:t>
            </a:r>
            <a:r>
              <a:rPr lang="zh-CN" altLang="en-US" sz="2000" b="1">
                <a:solidFill>
                  <a:srgbClr val="002060"/>
                </a:solidFill>
              </a:rPr>
              <a:t>whatever burdens might be placed upon me</a:t>
            </a:r>
            <a:r>
              <a:rPr lang="zh-CN" altLang="en-US" sz="2000" b="1"/>
              <a:t>.</a:t>
            </a:r>
            <a:endParaRPr lang="zh-CN" altLang="en-US" sz="2000" b="1"/>
          </a:p>
          <a:p>
            <a:r>
              <a:rPr lang="zh-CN" altLang="en-US" sz="2000" b="1"/>
              <a:t>  Strength of body to deliver to safety all those placed within my care.</a:t>
            </a:r>
            <a:endParaRPr lang="zh-CN" altLang="en-US" sz="2000" b="1"/>
          </a:p>
          <a:p>
            <a:r>
              <a:rPr lang="zh-CN" altLang="en-US" sz="2000" b="1"/>
              <a:t>I promise the wisdom to lead, the </a:t>
            </a:r>
            <a:r>
              <a:rPr lang="zh-CN" altLang="en-US" sz="2000" b="1">
                <a:solidFill>
                  <a:srgbClr val="002060"/>
                </a:solidFill>
              </a:rPr>
              <a:t>compassion</a:t>
            </a:r>
            <a:r>
              <a:rPr lang="zh-CN" altLang="en-US" sz="2000" b="1"/>
              <a:t> to comfort,</a:t>
            </a:r>
            <a:endParaRPr lang="zh-CN" altLang="en-US" sz="2000" b="1"/>
          </a:p>
          <a:p>
            <a:r>
              <a:rPr lang="zh-CN" altLang="en-US" sz="2000" b="1"/>
              <a:t>  and the love to serve unselfishly </a:t>
            </a:r>
            <a:r>
              <a:rPr lang="zh-CN" altLang="en-US" sz="2000" b="1">
                <a:solidFill>
                  <a:srgbClr val="002060"/>
                </a:solidFill>
              </a:rPr>
              <a:t>whenever I am called</a:t>
            </a:r>
            <a:r>
              <a:rPr lang="en-US" altLang="zh-CN" sz="2000" b="1">
                <a:solidFill>
                  <a:srgbClr val="002060"/>
                </a:solidFill>
              </a:rPr>
              <a:t>.</a:t>
            </a:r>
            <a:endParaRPr lang="en-US" altLang="zh-CN" sz="2000" b="1">
              <a:solidFill>
                <a:srgbClr val="002060"/>
              </a:solidFill>
            </a:endParaRPr>
          </a:p>
        </p:txBody>
      </p:sp>
      <p:sp>
        <p:nvSpPr>
          <p:cNvPr id="8" name="文本框 7"/>
          <p:cNvSpPr txBox="1"/>
          <p:nvPr/>
        </p:nvSpPr>
        <p:spPr>
          <a:xfrm>
            <a:off x="720090" y="4780915"/>
            <a:ext cx="11006455" cy="1753235"/>
          </a:xfrm>
          <a:prstGeom prst="rect">
            <a:avLst/>
          </a:prstGeom>
          <a:noFill/>
        </p:spPr>
        <p:txBody>
          <a:bodyPr wrap="square" rtlCol="0" anchor="t">
            <a:spAutoFit/>
          </a:bodyPr>
          <a:p>
            <a:pPr marL="285750" indent="-285750">
              <a:buFont typeface="Wingdings" panose="05000000000000000000" charset="0"/>
              <a:buChar char="Ø"/>
            </a:pPr>
            <a:r>
              <a:rPr lang="en-US" altLang="zh-CN" b="1"/>
              <a:t>p</a:t>
            </a:r>
            <a:r>
              <a:rPr lang="zh-CN" altLang="en-US" b="1"/>
              <a:t>ledge  /pledʒ/  n. 保证，誓言    vt. 保证，许诺</a:t>
            </a:r>
            <a:endParaRPr lang="zh-CN" altLang="en-US" b="1"/>
          </a:p>
          <a:p>
            <a:pPr marL="285750" indent="-285750">
              <a:buFont typeface="Wingdings" panose="05000000000000000000" charset="0"/>
              <a:buChar char="Ø"/>
            </a:pPr>
            <a:r>
              <a:rPr lang="zh-CN" altLang="en-US" b="1"/>
              <a:t>conquer /ˈkɒŋkə(r)/ vt. 战胜，征服；攻克，攻取  vi. 胜利；得胜</a:t>
            </a:r>
            <a:endParaRPr lang="zh-CN" altLang="en-US" b="1"/>
          </a:p>
          <a:p>
            <a:pPr marL="285750" indent="-285750">
              <a:buFont typeface="Wingdings" panose="05000000000000000000" charset="0"/>
              <a:buChar char="Ø"/>
            </a:pPr>
            <a:r>
              <a:rPr lang="zh-CN" altLang="en-US" b="1"/>
              <a:t>endure /ɪnˈdjʊə(r)/ v. 忍耐；容忍；持续</a:t>
            </a:r>
            <a:endParaRPr lang="zh-CN" altLang="en-US" b="1"/>
          </a:p>
          <a:p>
            <a:pPr marL="285750" indent="-285750">
              <a:buFont typeface="Wingdings" panose="05000000000000000000" charset="0"/>
              <a:buChar char="Ø"/>
            </a:pPr>
            <a:r>
              <a:rPr lang="zh-CN" altLang="en-US" b="1"/>
              <a:t>ordeal /ɔːˈdiːl / n. 折磨；严酷的考验；痛苦的经验</a:t>
            </a:r>
            <a:endParaRPr lang="zh-CN" altLang="en-US" b="1"/>
          </a:p>
          <a:p>
            <a:pPr marL="285750" indent="-285750">
              <a:buFont typeface="Wingdings" panose="05000000000000000000" charset="0"/>
              <a:buChar char="Ø"/>
            </a:pPr>
            <a:r>
              <a:rPr lang="zh-CN" altLang="en-US" b="1"/>
              <a:t>compassion /kəmˈpæʃn/ n. 同情；怜悯</a:t>
            </a:r>
            <a:endParaRPr lang="zh-CN" altLang="en-US" b="1"/>
          </a:p>
          <a:p>
            <a:pPr marL="285750" indent="-285750">
              <a:buFont typeface="Wingdings" panose="05000000000000000000" charset="0"/>
              <a:buChar char="Ø"/>
            </a:pPr>
            <a:r>
              <a:rPr lang="zh-CN" altLang="en-US" b="1"/>
              <a:t>whatever</a:t>
            </a:r>
            <a:r>
              <a:rPr lang="zh-CN" altLang="en-US" b="1">
                <a:sym typeface="+mn-ea"/>
              </a:rPr>
              <a:t>引导宾语从句</a:t>
            </a:r>
            <a:r>
              <a:rPr lang="en-US" altLang="zh-CN" b="1"/>
              <a:t>, whenever=no matter when引导</a:t>
            </a:r>
            <a:r>
              <a:rPr lang="zh-CN" altLang="en-US" b="1"/>
              <a:t>让步状语</a:t>
            </a:r>
            <a:r>
              <a:rPr lang="en-US" altLang="zh-CN" b="1"/>
              <a:t>从句, </a:t>
            </a:r>
            <a:r>
              <a:rPr lang="zh-CN" altLang="en-US" b="1"/>
              <a:t>意为</a:t>
            </a:r>
            <a:r>
              <a:rPr lang="en-US" altLang="zh-CN" b="1"/>
              <a:t> “</a:t>
            </a:r>
            <a:r>
              <a:rPr lang="zh-CN" altLang="en-US" b="1"/>
              <a:t>无论</a:t>
            </a:r>
            <a:r>
              <a:rPr lang="en-US" altLang="zh-CN" b="1"/>
              <a:t>...</a:t>
            </a:r>
            <a:r>
              <a:rPr lang="zh-CN" altLang="en-US" b="1"/>
              <a:t>；不管</a:t>
            </a:r>
            <a:r>
              <a:rPr lang="en-US" altLang="zh-CN" b="1"/>
              <a:t>...” </a:t>
            </a:r>
            <a:r>
              <a:rPr lang="zh-CN" altLang="en-US" b="1"/>
              <a:t>。</a:t>
            </a:r>
            <a:endParaRPr lang="zh-CN" altLang="en-US" b="1"/>
          </a:p>
        </p:txBody>
      </p:sp>
      <p:sp>
        <p:nvSpPr>
          <p:cNvPr id="13" name="文本框 12"/>
          <p:cNvSpPr txBox="1"/>
          <p:nvPr/>
        </p:nvSpPr>
        <p:spPr>
          <a:xfrm>
            <a:off x="1188085" y="549275"/>
            <a:ext cx="10538460" cy="829945"/>
          </a:xfrm>
          <a:prstGeom prst="rect">
            <a:avLst/>
          </a:prstGeom>
          <a:noFill/>
        </p:spPr>
        <p:txBody>
          <a:bodyPr wrap="square" rtlCol="0">
            <a:spAutoFit/>
          </a:bodyPr>
          <a:p>
            <a:r>
              <a:rPr lang="en-US" altLang="zh-CN" sz="2400" b="1">
                <a:solidFill>
                  <a:srgbClr val="002060"/>
                </a:solidFill>
              </a:rPr>
              <a:t>In face of the COVID-19 epidemic, doctors are just like firefighters, putting their pledges into actions.</a:t>
            </a:r>
            <a:endParaRPr lang="en-US" altLang="zh-CN" sz="2400" b="1">
              <a:solidFill>
                <a:srgbClr val="002060"/>
              </a:solidFill>
            </a:endParaRPr>
          </a:p>
        </p:txBody>
      </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5" name="任意多边形 14"/>
          <p:cNvSpPr/>
          <p:nvPr/>
        </p:nvSpPr>
        <p:spPr>
          <a:xfrm>
            <a:off x="594372" y="-1"/>
            <a:ext cx="278918" cy="723901"/>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animEffect transition="in" filter="fade">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ox(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7" grpId="1"/>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594360" y="723900"/>
            <a:ext cx="11132185" cy="3371850"/>
            <a:chOff x="1703943" y="2324178"/>
            <a:chExt cx="2644657" cy="2930370"/>
          </a:xfrm>
        </p:grpSpPr>
        <p:sp>
          <p:nvSpPr>
            <p:cNvPr id="25" name="矩形: 剪去单角 437"/>
            <p:cNvSpPr/>
            <p:nvPr/>
          </p:nvSpPr>
          <p:spPr>
            <a:xfrm>
              <a:off x="1703943" y="2324178"/>
              <a:ext cx="2644655" cy="2930370"/>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r>
                <a:rPr lang="zh-CN" altLang="en-US" sz="2000" b="1" dirty="0">
                  <a:solidFill>
                    <a:schemeClr val="bg1"/>
                  </a:solidFill>
                </a:rPr>
                <a:t>英</a:t>
              </a:r>
              <a:endParaRPr lang="zh-CN" altLang="en-US" sz="2000" b="1" dirty="0">
                <a:solidFill>
                  <a:schemeClr val="bg1"/>
                </a:solidFill>
              </a:endParaRPr>
            </a:p>
          </p:txBody>
        </p:sp>
      </p:grpSp>
      <p:grpSp>
        <p:nvGrpSpPr>
          <p:cNvPr id="9" name="组合 8"/>
          <p:cNvGrpSpPr/>
          <p:nvPr/>
        </p:nvGrpSpPr>
        <p:grpSpPr>
          <a:xfrm>
            <a:off x="566420" y="4409440"/>
            <a:ext cx="11193145" cy="2145030"/>
            <a:chOff x="4669152" y="2204864"/>
            <a:chExt cx="2853697" cy="3161994"/>
          </a:xfrm>
        </p:grpSpPr>
        <p:sp>
          <p:nvSpPr>
            <p:cNvPr id="10"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1" name="矩形 10"/>
            <p:cNvSpPr/>
            <p:nvPr/>
          </p:nvSpPr>
          <p:spPr>
            <a:xfrm>
              <a:off x="4669153" y="5243677"/>
              <a:ext cx="2853695" cy="123181"/>
            </a:xfrm>
            <a:prstGeom prst="rect">
              <a:avLst/>
            </a:prstGeom>
            <a:solidFill>
              <a:schemeClr val="accent1"/>
            </a:solidFill>
            <a:ln w="3175">
              <a:noFill/>
              <a:prstDash val="solid"/>
              <a:round/>
            </a:ln>
            <a:effectLst/>
          </p:spPr>
          <p:txBody>
            <a:bodyPr anchor="ctr"/>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a:bodyPr>
            <a:p>
              <a:pPr lvl="0" algn="r"/>
              <a:r>
                <a:rPr lang="zh-CN" altLang="en-US" sz="2000" b="1" dirty="0">
                  <a:solidFill>
                    <a:schemeClr val="bg1"/>
                  </a:solidFill>
                </a:rPr>
                <a:t>汉</a:t>
              </a:r>
              <a:endParaRPr lang="zh-CN" altLang="en-US" sz="2000" b="1" dirty="0">
                <a:solidFill>
                  <a:schemeClr val="bg1"/>
                </a:solidFill>
              </a:endParaRPr>
            </a:p>
          </p:txBody>
        </p:sp>
      </p:grpSp>
      <p:sp>
        <p:nvSpPr>
          <p:cNvPr id="14" name="任意多边形 13"/>
          <p:cNvSpPr/>
          <p:nvPr/>
        </p:nvSpPr>
        <p:spPr>
          <a:xfrm>
            <a:off x="-133985" y="0"/>
            <a:ext cx="5032375" cy="54991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7" name="文本框 6"/>
          <p:cNvSpPr txBox="1"/>
          <p:nvPr/>
        </p:nvSpPr>
        <p:spPr>
          <a:xfrm>
            <a:off x="720090" y="825500"/>
            <a:ext cx="11318240" cy="3076575"/>
          </a:xfrm>
          <a:prstGeom prst="rect">
            <a:avLst/>
          </a:prstGeom>
          <a:noFill/>
        </p:spPr>
        <p:txBody>
          <a:bodyPr wrap="square" rtlCol="0" anchor="t">
            <a:spAutoFit/>
          </a:bodyPr>
          <a:p>
            <a:pPr algn="ctr"/>
            <a:r>
              <a:rPr lang="zh-CN" altLang="en-US" sz="2400" b="1"/>
              <a:t>A firefighter</a:t>
            </a:r>
            <a:r>
              <a:rPr lang="en-US" altLang="zh-CN" sz="2400" b="1"/>
              <a:t>'</a:t>
            </a:r>
            <a:r>
              <a:rPr lang="zh-CN" altLang="en-US" sz="2400" b="1"/>
              <a:t>s Pledge</a:t>
            </a:r>
            <a:endParaRPr lang="zh-CN" altLang="en-US" sz="2400" b="1"/>
          </a:p>
          <a:p>
            <a:endParaRPr lang="zh-CN" altLang="en-US" sz="1000" b="1"/>
          </a:p>
          <a:p>
            <a:r>
              <a:rPr lang="zh-CN" altLang="en-US" sz="2000" b="1"/>
              <a:t>I promise concern for others.</a:t>
            </a:r>
            <a:endParaRPr lang="zh-CN" altLang="en-US" sz="2000" b="1"/>
          </a:p>
          <a:p>
            <a:r>
              <a:rPr lang="zh-CN" altLang="en-US" sz="2000" b="1"/>
              <a:t>  A willingness to help all those in need.</a:t>
            </a:r>
            <a:endParaRPr lang="zh-CN" altLang="en-US" sz="2000" b="1"/>
          </a:p>
          <a:p>
            <a:r>
              <a:rPr lang="zh-CN" altLang="en-US" sz="2000" b="1"/>
              <a:t>I promise courage - courage to face an</a:t>
            </a:r>
            <a:r>
              <a:rPr lang="en-US" altLang="zh-CN" sz="2000" b="1"/>
              <a:t>d</a:t>
            </a:r>
            <a:r>
              <a:rPr lang="zh-CN" altLang="en-US" sz="2000" b="1"/>
              <a:t> conquer my fears.</a:t>
            </a:r>
            <a:endParaRPr lang="zh-CN" altLang="en-US" sz="2000" b="1"/>
          </a:p>
          <a:p>
            <a:r>
              <a:rPr lang="zh-CN" altLang="en-US" sz="2000" b="1"/>
              <a:t>  Courage to share and endure the ordeal of those who need me.</a:t>
            </a:r>
            <a:endParaRPr lang="zh-CN" altLang="en-US" sz="2000" b="1"/>
          </a:p>
          <a:p>
            <a:r>
              <a:rPr lang="zh-CN" altLang="en-US" sz="2000" b="1"/>
              <a:t>I promise strength - strength of heart to bear whatever burdens might be placed upon me.</a:t>
            </a:r>
            <a:endParaRPr lang="zh-CN" altLang="en-US" sz="2000" b="1"/>
          </a:p>
          <a:p>
            <a:r>
              <a:rPr lang="zh-CN" altLang="en-US" sz="2000" b="1"/>
              <a:t>  Strength of body to deliver to safety all those placed within my care.</a:t>
            </a:r>
            <a:endParaRPr lang="zh-CN" altLang="en-US" sz="2000" b="1"/>
          </a:p>
          <a:p>
            <a:r>
              <a:rPr lang="zh-CN" altLang="en-US" sz="2000" b="1"/>
              <a:t>I promise the wisdom to lead, the compassion to comfort,</a:t>
            </a:r>
            <a:endParaRPr lang="zh-CN" altLang="en-US" sz="2000" b="1"/>
          </a:p>
          <a:p>
            <a:r>
              <a:rPr lang="zh-CN" altLang="en-US" sz="2000" b="1"/>
              <a:t>  and the love to serve unselfishly whenever I am called</a:t>
            </a:r>
            <a:endParaRPr lang="zh-CN" altLang="en-US" sz="2000" b="1"/>
          </a:p>
        </p:txBody>
      </p:sp>
      <p:sp>
        <p:nvSpPr>
          <p:cNvPr id="8" name="文本框 7"/>
          <p:cNvSpPr txBox="1"/>
          <p:nvPr/>
        </p:nvSpPr>
        <p:spPr>
          <a:xfrm>
            <a:off x="720090" y="4605655"/>
            <a:ext cx="11006455" cy="1753235"/>
          </a:xfrm>
          <a:prstGeom prst="rect">
            <a:avLst/>
          </a:prstGeom>
          <a:noFill/>
        </p:spPr>
        <p:txBody>
          <a:bodyPr wrap="square" rtlCol="0" anchor="t">
            <a:spAutoFit/>
          </a:bodyPr>
          <a:p>
            <a:r>
              <a:rPr lang="zh-CN" altLang="en-US" b="1"/>
              <a:t>一名消防员的承诺</a:t>
            </a:r>
            <a:endParaRPr lang="zh-CN" altLang="en-US" b="1"/>
          </a:p>
          <a:p>
            <a:endParaRPr lang="zh-CN" altLang="en-US" b="1"/>
          </a:p>
          <a:p>
            <a:r>
              <a:rPr lang="zh-CN" altLang="en-US" b="1"/>
              <a:t>我保证关心他人。愿意帮助所有需要帮助的人。</a:t>
            </a:r>
            <a:endParaRPr lang="zh-CN" altLang="en-US" b="1"/>
          </a:p>
          <a:p>
            <a:r>
              <a:rPr lang="zh-CN" altLang="en-US" b="1"/>
              <a:t>我承诺勇气——勇敢地面对恐惧。有勇气去分享和忍受那些需要我的人的磨难。</a:t>
            </a:r>
            <a:endParaRPr lang="zh-CN" altLang="en-US" b="1"/>
          </a:p>
          <a:p>
            <a:r>
              <a:rPr lang="zh-CN" altLang="en-US" b="1"/>
              <a:t>我承诺力量——心灵的力量来承受任何可能是强加于我的</a:t>
            </a:r>
            <a:r>
              <a:rPr lang="zh-CN" altLang="en-US" b="1">
                <a:sym typeface="+mn-ea"/>
              </a:rPr>
              <a:t>负担</a:t>
            </a:r>
            <a:r>
              <a:rPr lang="en-US" altLang="zh-CN" b="1">
                <a:sym typeface="+mn-ea"/>
              </a:rPr>
              <a:t>; </a:t>
            </a:r>
            <a:r>
              <a:rPr lang="zh-CN" altLang="en-US" b="1"/>
              <a:t>身体的力量把我照顾的人送到安全的地方。</a:t>
            </a:r>
            <a:endParaRPr lang="zh-CN" altLang="en-US" b="1"/>
          </a:p>
          <a:p>
            <a:r>
              <a:rPr lang="zh-CN" altLang="en-US" b="1"/>
              <a:t>我承诺以智慧引导，以怜悯安慰，以及无论何时我被召唤时无私服务的爱</a:t>
            </a:r>
            <a:endParaRPr lang="zh-CN" altLang="en-US" b="1"/>
          </a:p>
        </p:txBody>
      </p:sp>
      <p:sp>
        <p:nvSpPr>
          <p:cNvPr id="13" name="文本框 12"/>
          <p:cNvSpPr txBox="1"/>
          <p:nvPr/>
        </p:nvSpPr>
        <p:spPr>
          <a:xfrm>
            <a:off x="1026160" y="79375"/>
            <a:ext cx="3644900" cy="460375"/>
          </a:xfrm>
          <a:prstGeom prst="rect">
            <a:avLst/>
          </a:prstGeom>
          <a:noFill/>
        </p:spPr>
        <p:txBody>
          <a:bodyPr wrap="square" rtlCol="0" anchor="t">
            <a:spAutoFit/>
          </a:bodyPr>
          <a:p>
            <a:pPr algn="l"/>
            <a:r>
              <a:rPr lang="zh-CN" altLang="en-US" sz="2400" b="1" dirty="0">
                <a:solidFill>
                  <a:schemeClr val="bg1"/>
                </a:solidFill>
                <a:latin typeface="+mn-ea"/>
                <a:sym typeface="+mn-ea"/>
              </a:rPr>
              <a:t> </a:t>
            </a:r>
            <a:r>
              <a:rPr lang="en-US" altLang="zh-CN" sz="2400" b="1" dirty="0">
                <a:solidFill>
                  <a:schemeClr val="bg1"/>
                </a:solidFill>
                <a:latin typeface="+mn-ea"/>
                <a:sym typeface="+mn-ea"/>
              </a:rPr>
              <a:t>T</a:t>
            </a:r>
            <a:r>
              <a:rPr lang="zh-CN" altLang="en-US" sz="2400" b="1" dirty="0">
                <a:solidFill>
                  <a:schemeClr val="bg1"/>
                </a:solidFill>
                <a:latin typeface="+mn-ea"/>
                <a:sym typeface="+mn-ea"/>
              </a:rPr>
              <a:t>he hymn</a:t>
            </a:r>
            <a:r>
              <a:rPr lang="en-US" altLang="zh-CN" sz="2400" b="1" dirty="0">
                <a:solidFill>
                  <a:schemeClr val="bg1"/>
                </a:solidFill>
                <a:latin typeface="+mn-ea"/>
                <a:sym typeface="+mn-ea"/>
              </a:rPr>
              <a:t>s to heroes</a:t>
            </a:r>
            <a:r>
              <a:rPr lang="zh-CN" altLang="en-US" sz="2400" b="1" dirty="0">
                <a:solidFill>
                  <a:schemeClr val="bg1"/>
                </a:solidFill>
                <a:latin typeface="+mn-ea"/>
                <a:sym typeface="+mn-ea"/>
              </a:rPr>
              <a:t> </a:t>
            </a:r>
            <a:endParaRPr lang="zh-CN" altLang="en-US" sz="2400" b="1" dirty="0">
              <a:solidFill>
                <a:schemeClr val="bg1"/>
              </a:solidFill>
              <a:latin typeface="+mn-ea"/>
              <a:sym typeface="+mn-ea"/>
            </a:endParaRPr>
          </a:p>
        </p:txBody>
      </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p:cTn id="21" dur="500" fill="hold"/>
                                        <p:tgtEl>
                                          <p:spTgt spid="57"/>
                                        </p:tgtEl>
                                        <p:attrNameLst>
                                          <p:attrName>ppt_w</p:attrName>
                                        </p:attrNameLst>
                                      </p:cBhvr>
                                      <p:tavLst>
                                        <p:tav tm="0">
                                          <p:val>
                                            <p:fltVal val="0"/>
                                          </p:val>
                                        </p:tav>
                                        <p:tav tm="100000">
                                          <p:val>
                                            <p:strVal val="#ppt_w"/>
                                          </p:val>
                                        </p:tav>
                                      </p:tavLst>
                                    </p:anim>
                                    <p:anim calcmode="lin" valueType="num">
                                      <p:cBhvr>
                                        <p:cTn id="22" dur="500" fill="hold"/>
                                        <p:tgtEl>
                                          <p:spTgt spid="57"/>
                                        </p:tgtEl>
                                        <p:attrNameLst>
                                          <p:attrName>ppt_h</p:attrName>
                                        </p:attrNameLst>
                                      </p:cBhvr>
                                      <p:tavLst>
                                        <p:tav tm="0">
                                          <p:val>
                                            <p:fltVal val="0"/>
                                          </p:val>
                                        </p:tav>
                                        <p:tav tm="100000">
                                          <p:val>
                                            <p:strVal val="#ppt_h"/>
                                          </p:val>
                                        </p:tav>
                                      </p:tavLst>
                                    </p:anim>
                                    <p:animEffect transition="in" filter="fade">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72565"/>
            <a:ext cx="12192000" cy="3892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3518115" y="752528"/>
            <a:ext cx="867388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711485" y="1061270"/>
            <a:ext cx="74805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096000" y="1370012"/>
            <a:ext cx="6096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任意多边形 12"/>
          <p:cNvSpPr/>
          <p:nvPr/>
        </p:nvSpPr>
        <p:spPr>
          <a:xfrm>
            <a:off x="9316608" y="505172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9739240" y="505172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10161873" y="505172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10584507" y="5051720"/>
            <a:ext cx="661661" cy="1313835"/>
          </a:xfrm>
          <a:custGeom>
            <a:avLst/>
            <a:gdLst>
              <a:gd name="connsiteX0" fmla="*/ 260195 w 524147"/>
              <a:gd name="connsiteY0" fmla="*/ 0 h 1040778"/>
              <a:gd name="connsiteX1" fmla="*/ 524147 w 524147"/>
              <a:gd name="connsiteY1" fmla="*/ 0 h 1040778"/>
              <a:gd name="connsiteX2" fmla="*/ 263952 w 524147"/>
              <a:gd name="connsiteY2" fmla="*/ 1040778 h 1040778"/>
              <a:gd name="connsiteX3" fmla="*/ 0 w 524147"/>
              <a:gd name="connsiteY3" fmla="*/ 1040778 h 1040778"/>
            </a:gdLst>
            <a:ahLst/>
            <a:cxnLst>
              <a:cxn ang="0">
                <a:pos x="connsiteX0" y="connsiteY0"/>
              </a:cxn>
              <a:cxn ang="0">
                <a:pos x="connsiteX1" y="connsiteY1"/>
              </a:cxn>
              <a:cxn ang="0">
                <a:pos x="connsiteX2" y="connsiteY2"/>
              </a:cxn>
              <a:cxn ang="0">
                <a:pos x="connsiteX3" y="connsiteY3"/>
              </a:cxn>
            </a:cxnLst>
            <a:rect l="l" t="t" r="r" b="b"/>
            <a:pathLst>
              <a:path w="524147" h="1040778">
                <a:moveTo>
                  <a:pt x="260195" y="0"/>
                </a:moveTo>
                <a:lnTo>
                  <a:pt x="524147" y="0"/>
                </a:lnTo>
                <a:lnTo>
                  <a:pt x="263952" y="1040778"/>
                </a:lnTo>
                <a:lnTo>
                  <a:pt x="0" y="10407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9239090"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912750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901592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890433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879275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868116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a:off x="856958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a:off x="845799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834641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823482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a:off x="812324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801165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790007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778848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767690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756531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745373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734214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723056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711897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700739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689580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678422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667263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656105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a:off x="644946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a:off x="633788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p:nvPr/>
        </p:nvSpPr>
        <p:spPr>
          <a:xfrm>
            <a:off x="622629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6114714"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6003129" y="5614684"/>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nvGrpSpPr>
        <p:grpSpPr>
          <a:xfrm>
            <a:off x="-161" y="1115860"/>
            <a:ext cx="1106331" cy="254302"/>
            <a:chOff x="-115731" y="1766100"/>
            <a:chExt cx="1106331" cy="254302"/>
          </a:xfrm>
          <a:solidFill>
            <a:schemeClr val="accent1"/>
          </a:solidFill>
        </p:grpSpPr>
        <p:sp>
          <p:nvSpPr>
            <p:cNvPr id="54" name="任意多边形 53"/>
            <p:cNvSpPr/>
            <p:nvPr/>
          </p:nvSpPr>
          <p:spPr>
            <a:xfrm>
              <a:off x="359221"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a:off x="299852"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240483"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181114"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a:off x="121745"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58"/>
            <p:cNvSpPr/>
            <p:nvPr/>
          </p:nvSpPr>
          <p:spPr>
            <a:xfrm>
              <a:off x="62376"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3007"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a:xfrm>
              <a:off x="-56362"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115731"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a:off x="893538"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a:off x="834173"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a:off x="774804"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a:off x="715435"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p:nvPr/>
          </p:nvSpPr>
          <p:spPr>
            <a:xfrm>
              <a:off x="656066"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a:off x="596697"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70"/>
            <p:cNvSpPr/>
            <p:nvPr/>
          </p:nvSpPr>
          <p:spPr>
            <a:xfrm>
              <a:off x="537328"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71"/>
            <p:cNvSpPr/>
            <p:nvPr/>
          </p:nvSpPr>
          <p:spPr>
            <a:xfrm>
              <a:off x="477959"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a:off x="418590" y="1766100"/>
              <a:ext cx="97062" cy="254302"/>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矩形 74"/>
          <p:cNvSpPr/>
          <p:nvPr/>
        </p:nvSpPr>
        <p:spPr>
          <a:xfrm>
            <a:off x="749624" y="1589535"/>
            <a:ext cx="8779581" cy="1568450"/>
          </a:xfrm>
          <a:prstGeom prst="rect">
            <a:avLst/>
          </a:prstGeom>
          <a:ln>
            <a:noFill/>
          </a:ln>
        </p:spPr>
        <p:txBody>
          <a:bodyPr wrap="square">
            <a:spAutoFit/>
            <a:scene3d>
              <a:camera prst="orthographicFront"/>
              <a:lightRig rig="threePt" dir="t"/>
            </a:scene3d>
            <a:sp3d contourW="12700"/>
          </a:bodyPr>
          <a:lstStyle/>
          <a:p>
            <a:pPr algn="just">
              <a:lnSpc>
                <a:spcPct val="120000"/>
              </a:lnSpc>
            </a:pPr>
            <a:r>
              <a:rPr sz="8000" b="1" dirty="0">
                <a:solidFill>
                  <a:schemeClr val="bg1"/>
                </a:solidFill>
                <a:latin typeface="+mn-ea"/>
              </a:rPr>
              <a:t>You raise me up</a:t>
            </a:r>
            <a:endParaRPr sz="8000" b="1" dirty="0">
              <a:solidFill>
                <a:schemeClr val="bg1"/>
              </a:solidFill>
              <a:latin typeface="+mn-ea"/>
            </a:endParaRPr>
          </a:p>
        </p:txBody>
      </p:sp>
      <p:sp>
        <p:nvSpPr>
          <p:cNvPr id="76" name="矩形 75"/>
          <p:cNvSpPr/>
          <p:nvPr/>
        </p:nvSpPr>
        <p:spPr>
          <a:xfrm>
            <a:off x="1369060" y="4443730"/>
            <a:ext cx="4519930" cy="607695"/>
          </a:xfrm>
          <a:prstGeom prst="rect">
            <a:avLst/>
          </a:prstGeom>
          <a:ln>
            <a:noFill/>
          </a:ln>
        </p:spPr>
        <p:txBody>
          <a:bodyPr wrap="square">
            <a:spAutoFit/>
            <a:scene3d>
              <a:camera prst="orthographicFront"/>
              <a:lightRig rig="threePt" dir="t"/>
            </a:scene3d>
            <a:sp3d contourW="12700"/>
          </a:bodyPr>
          <a:lstStyle/>
          <a:p>
            <a:pPr algn="dist">
              <a:lnSpc>
                <a:spcPct val="120000"/>
              </a:lnSpc>
            </a:pPr>
            <a:r>
              <a:rPr lang="en-US" altLang="zh-CN" sz="2800" dirty="0" smtClean="0">
                <a:solidFill>
                  <a:schemeClr val="accent1"/>
                </a:solidFill>
                <a:latin typeface="+mn-ea"/>
              </a:rPr>
              <a:t>Countermarching saviors</a:t>
            </a:r>
            <a:endParaRPr lang="en-US" altLang="zh-CN" sz="2800" dirty="0" smtClean="0">
              <a:solidFill>
                <a:schemeClr val="accent1"/>
              </a:solidFill>
              <a:latin typeface="+mn-ea"/>
            </a:endParaRPr>
          </a:p>
        </p:txBody>
      </p:sp>
      <p:sp>
        <p:nvSpPr>
          <p:cNvPr id="78" name="Freeform: Shape 60"/>
          <p:cNvSpPr/>
          <p:nvPr/>
        </p:nvSpPr>
        <p:spPr bwMode="auto">
          <a:xfrm>
            <a:off x="9453698" y="5970946"/>
            <a:ext cx="387076" cy="387077"/>
          </a:xfrm>
          <a:custGeom>
            <a:avLst/>
            <a:gdLst>
              <a:gd name="T0" fmla="*/ 118 w 236"/>
              <a:gd name="T1" fmla="*/ 142 h 236"/>
              <a:gd name="T2" fmla="*/ 142 w 236"/>
              <a:gd name="T3" fmla="*/ 118 h 236"/>
              <a:gd name="T4" fmla="*/ 137 w 236"/>
              <a:gd name="T5" fmla="*/ 105 h 236"/>
              <a:gd name="T6" fmla="*/ 118 w 236"/>
              <a:gd name="T7" fmla="*/ 95 h 236"/>
              <a:gd name="T8" fmla="*/ 99 w 236"/>
              <a:gd name="T9" fmla="*/ 105 h 236"/>
              <a:gd name="T10" fmla="*/ 94 w 236"/>
              <a:gd name="T11" fmla="*/ 118 h 236"/>
              <a:gd name="T12" fmla="*/ 118 w 236"/>
              <a:gd name="T13" fmla="*/ 142 h 236"/>
              <a:gd name="T14" fmla="*/ 170 w 236"/>
              <a:gd name="T15" fmla="*/ 89 h 236"/>
              <a:gd name="T16" fmla="*/ 170 w 236"/>
              <a:gd name="T17" fmla="*/ 70 h 236"/>
              <a:gd name="T18" fmla="*/ 170 w 236"/>
              <a:gd name="T19" fmla="*/ 67 h 236"/>
              <a:gd name="T20" fmla="*/ 167 w 236"/>
              <a:gd name="T21" fmla="*/ 67 h 236"/>
              <a:gd name="T22" fmla="*/ 147 w 236"/>
              <a:gd name="T23" fmla="*/ 67 h 236"/>
              <a:gd name="T24" fmla="*/ 147 w 236"/>
              <a:gd name="T25" fmla="*/ 90 h 236"/>
              <a:gd name="T26" fmla="*/ 170 w 236"/>
              <a:gd name="T27" fmla="*/ 89 h 236"/>
              <a:gd name="T28" fmla="*/ 118 w 236"/>
              <a:gd name="T29" fmla="*/ 0 h 236"/>
              <a:gd name="T30" fmla="*/ 0 w 236"/>
              <a:gd name="T31" fmla="*/ 118 h 236"/>
              <a:gd name="T32" fmla="*/ 118 w 236"/>
              <a:gd name="T33" fmla="*/ 236 h 236"/>
              <a:gd name="T34" fmla="*/ 236 w 236"/>
              <a:gd name="T35" fmla="*/ 118 h 236"/>
              <a:gd name="T36" fmla="*/ 118 w 236"/>
              <a:gd name="T37" fmla="*/ 0 h 236"/>
              <a:gd name="T38" fmla="*/ 185 w 236"/>
              <a:gd name="T39" fmla="*/ 105 h 236"/>
              <a:gd name="T40" fmla="*/ 185 w 236"/>
              <a:gd name="T41" fmla="*/ 160 h 236"/>
              <a:gd name="T42" fmla="*/ 159 w 236"/>
              <a:gd name="T43" fmla="*/ 186 h 236"/>
              <a:gd name="T44" fmla="*/ 77 w 236"/>
              <a:gd name="T45" fmla="*/ 186 h 236"/>
              <a:gd name="T46" fmla="*/ 51 w 236"/>
              <a:gd name="T47" fmla="*/ 160 h 236"/>
              <a:gd name="T48" fmla="*/ 51 w 236"/>
              <a:gd name="T49" fmla="*/ 105 h 236"/>
              <a:gd name="T50" fmla="*/ 51 w 236"/>
              <a:gd name="T51" fmla="*/ 77 h 236"/>
              <a:gd name="T52" fmla="*/ 77 w 236"/>
              <a:gd name="T53" fmla="*/ 51 h 236"/>
              <a:gd name="T54" fmla="*/ 159 w 236"/>
              <a:gd name="T55" fmla="*/ 51 h 236"/>
              <a:gd name="T56" fmla="*/ 185 w 236"/>
              <a:gd name="T57" fmla="*/ 77 h 236"/>
              <a:gd name="T58" fmla="*/ 185 w 236"/>
              <a:gd name="T59" fmla="*/ 105 h 236"/>
              <a:gd name="T60" fmla="*/ 155 w 236"/>
              <a:gd name="T61" fmla="*/ 118 h 236"/>
              <a:gd name="T62" fmla="*/ 118 w 236"/>
              <a:gd name="T63" fmla="*/ 155 h 236"/>
              <a:gd name="T64" fmla="*/ 81 w 236"/>
              <a:gd name="T65" fmla="*/ 118 h 236"/>
              <a:gd name="T66" fmla="*/ 84 w 236"/>
              <a:gd name="T67" fmla="*/ 105 h 236"/>
              <a:gd name="T68" fmla="*/ 64 w 236"/>
              <a:gd name="T69" fmla="*/ 105 h 236"/>
              <a:gd name="T70" fmla="*/ 64 w 236"/>
              <a:gd name="T71" fmla="*/ 160 h 236"/>
              <a:gd name="T72" fmla="*/ 77 w 236"/>
              <a:gd name="T73" fmla="*/ 172 h 236"/>
              <a:gd name="T74" fmla="*/ 159 w 236"/>
              <a:gd name="T75" fmla="*/ 172 h 236"/>
              <a:gd name="T76" fmla="*/ 172 w 236"/>
              <a:gd name="T77" fmla="*/ 160 h 236"/>
              <a:gd name="T78" fmla="*/ 172 w 236"/>
              <a:gd name="T79" fmla="*/ 105 h 236"/>
              <a:gd name="T80" fmla="*/ 152 w 236"/>
              <a:gd name="T81" fmla="*/ 105 h 236"/>
              <a:gd name="T82" fmla="*/ 155 w 236"/>
              <a:gd name="T83" fmla="*/ 11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6" h="236">
                <a:moveTo>
                  <a:pt x="118" y="142"/>
                </a:moveTo>
                <a:cubicBezTo>
                  <a:pt x="131" y="142"/>
                  <a:pt x="142" y="131"/>
                  <a:pt x="142" y="118"/>
                </a:cubicBezTo>
                <a:cubicBezTo>
                  <a:pt x="142" y="113"/>
                  <a:pt x="140" y="108"/>
                  <a:pt x="137" y="105"/>
                </a:cubicBezTo>
                <a:cubicBezTo>
                  <a:pt x="133" y="99"/>
                  <a:pt x="126" y="95"/>
                  <a:pt x="118" y="95"/>
                </a:cubicBezTo>
                <a:cubicBezTo>
                  <a:pt x="110" y="95"/>
                  <a:pt x="103" y="99"/>
                  <a:pt x="99" y="105"/>
                </a:cubicBezTo>
                <a:cubicBezTo>
                  <a:pt x="96" y="108"/>
                  <a:pt x="94" y="113"/>
                  <a:pt x="94" y="118"/>
                </a:cubicBezTo>
                <a:cubicBezTo>
                  <a:pt x="94" y="131"/>
                  <a:pt x="105" y="142"/>
                  <a:pt x="118" y="142"/>
                </a:cubicBezTo>
                <a:close/>
                <a:moveTo>
                  <a:pt x="170" y="89"/>
                </a:moveTo>
                <a:cubicBezTo>
                  <a:pt x="170" y="70"/>
                  <a:pt x="170" y="70"/>
                  <a:pt x="170" y="70"/>
                </a:cubicBezTo>
                <a:cubicBezTo>
                  <a:pt x="170" y="67"/>
                  <a:pt x="170" y="67"/>
                  <a:pt x="170" y="67"/>
                </a:cubicBezTo>
                <a:cubicBezTo>
                  <a:pt x="167" y="67"/>
                  <a:pt x="167" y="67"/>
                  <a:pt x="167" y="67"/>
                </a:cubicBezTo>
                <a:cubicBezTo>
                  <a:pt x="147" y="67"/>
                  <a:pt x="147" y="67"/>
                  <a:pt x="147" y="67"/>
                </a:cubicBezTo>
                <a:cubicBezTo>
                  <a:pt x="147" y="90"/>
                  <a:pt x="147" y="90"/>
                  <a:pt x="147" y="90"/>
                </a:cubicBezTo>
                <a:lnTo>
                  <a:pt x="170" y="89"/>
                </a:ln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85" y="105"/>
                </a:moveTo>
                <a:cubicBezTo>
                  <a:pt x="185" y="160"/>
                  <a:pt x="185" y="160"/>
                  <a:pt x="185" y="160"/>
                </a:cubicBezTo>
                <a:cubicBezTo>
                  <a:pt x="185" y="174"/>
                  <a:pt x="173" y="186"/>
                  <a:pt x="159" y="186"/>
                </a:cubicBezTo>
                <a:cubicBezTo>
                  <a:pt x="77" y="186"/>
                  <a:pt x="77" y="186"/>
                  <a:pt x="77" y="186"/>
                </a:cubicBezTo>
                <a:cubicBezTo>
                  <a:pt x="62" y="186"/>
                  <a:pt x="51" y="174"/>
                  <a:pt x="51" y="160"/>
                </a:cubicBezTo>
                <a:cubicBezTo>
                  <a:pt x="51" y="105"/>
                  <a:pt x="51" y="105"/>
                  <a:pt x="51" y="105"/>
                </a:cubicBezTo>
                <a:cubicBezTo>
                  <a:pt x="51" y="77"/>
                  <a:pt x="51" y="77"/>
                  <a:pt x="51" y="77"/>
                </a:cubicBezTo>
                <a:cubicBezTo>
                  <a:pt x="51" y="63"/>
                  <a:pt x="62" y="51"/>
                  <a:pt x="77" y="51"/>
                </a:cubicBezTo>
                <a:cubicBezTo>
                  <a:pt x="159" y="51"/>
                  <a:pt x="159" y="51"/>
                  <a:pt x="159" y="51"/>
                </a:cubicBezTo>
                <a:cubicBezTo>
                  <a:pt x="173" y="51"/>
                  <a:pt x="185" y="63"/>
                  <a:pt x="185" y="77"/>
                </a:cubicBezTo>
                <a:lnTo>
                  <a:pt x="185" y="105"/>
                </a:lnTo>
                <a:close/>
                <a:moveTo>
                  <a:pt x="155" y="118"/>
                </a:moveTo>
                <a:cubicBezTo>
                  <a:pt x="155" y="139"/>
                  <a:pt x="138" y="155"/>
                  <a:pt x="118" y="155"/>
                </a:cubicBezTo>
                <a:cubicBezTo>
                  <a:pt x="98" y="155"/>
                  <a:pt x="81" y="139"/>
                  <a:pt x="81" y="118"/>
                </a:cubicBezTo>
                <a:cubicBezTo>
                  <a:pt x="81" y="114"/>
                  <a:pt x="82" y="109"/>
                  <a:pt x="84" y="105"/>
                </a:cubicBezTo>
                <a:cubicBezTo>
                  <a:pt x="64" y="105"/>
                  <a:pt x="64" y="105"/>
                  <a:pt x="64" y="105"/>
                </a:cubicBezTo>
                <a:cubicBezTo>
                  <a:pt x="64" y="160"/>
                  <a:pt x="64" y="160"/>
                  <a:pt x="64" y="160"/>
                </a:cubicBezTo>
                <a:cubicBezTo>
                  <a:pt x="64" y="167"/>
                  <a:pt x="70" y="172"/>
                  <a:pt x="77" y="172"/>
                </a:cubicBezTo>
                <a:cubicBezTo>
                  <a:pt x="159" y="172"/>
                  <a:pt x="159" y="172"/>
                  <a:pt x="159" y="172"/>
                </a:cubicBezTo>
                <a:cubicBezTo>
                  <a:pt x="166" y="172"/>
                  <a:pt x="172" y="167"/>
                  <a:pt x="172" y="160"/>
                </a:cubicBezTo>
                <a:cubicBezTo>
                  <a:pt x="172" y="105"/>
                  <a:pt x="172" y="105"/>
                  <a:pt x="172" y="105"/>
                </a:cubicBezTo>
                <a:cubicBezTo>
                  <a:pt x="152" y="105"/>
                  <a:pt x="152" y="105"/>
                  <a:pt x="152" y="105"/>
                </a:cubicBezTo>
                <a:cubicBezTo>
                  <a:pt x="154" y="109"/>
                  <a:pt x="155" y="114"/>
                  <a:pt x="155" y="118"/>
                </a:cubicBezTo>
                <a:close/>
              </a:path>
            </a:pathLst>
          </a:custGeom>
          <a:solidFill>
            <a:schemeClr val="accent2"/>
          </a:solidFill>
          <a:ln>
            <a:noFill/>
          </a:ln>
        </p:spPr>
        <p:txBody>
          <a:bodyPr anchor="ctr"/>
          <a:lstStyle/>
          <a:p>
            <a:pPr algn="ctr"/>
          </a:p>
        </p:txBody>
      </p:sp>
      <p:sp>
        <p:nvSpPr>
          <p:cNvPr id="79" name="Freeform: Shape 61"/>
          <p:cNvSpPr/>
          <p:nvPr/>
        </p:nvSpPr>
        <p:spPr bwMode="auto">
          <a:xfrm>
            <a:off x="10746340" y="5964287"/>
            <a:ext cx="400395" cy="400395"/>
          </a:xfrm>
          <a:custGeom>
            <a:avLst/>
            <a:gdLst>
              <a:gd name="T0" fmla="*/ 119 w 236"/>
              <a:gd name="T1" fmla="*/ 123 h 236"/>
              <a:gd name="T2" fmla="*/ 111 w 236"/>
              <a:gd name="T3" fmla="*/ 131 h 236"/>
              <a:gd name="T4" fmla="*/ 115 w 236"/>
              <a:gd name="T5" fmla="*/ 138 h 236"/>
              <a:gd name="T6" fmla="*/ 115 w 236"/>
              <a:gd name="T7" fmla="*/ 150 h 236"/>
              <a:gd name="T8" fmla="*/ 118 w 236"/>
              <a:gd name="T9" fmla="*/ 154 h 236"/>
              <a:gd name="T10" fmla="*/ 119 w 236"/>
              <a:gd name="T11" fmla="*/ 154 h 236"/>
              <a:gd name="T12" fmla="*/ 122 w 236"/>
              <a:gd name="T13" fmla="*/ 150 h 236"/>
              <a:gd name="T14" fmla="*/ 122 w 236"/>
              <a:gd name="T15" fmla="*/ 138 h 236"/>
              <a:gd name="T16" fmla="*/ 126 w 236"/>
              <a:gd name="T17" fmla="*/ 131 h 236"/>
              <a:gd name="T18" fmla="*/ 119 w 236"/>
              <a:gd name="T19" fmla="*/ 123 h 236"/>
              <a:gd name="T20" fmla="*/ 119 w 236"/>
              <a:gd name="T21" fmla="*/ 66 h 236"/>
              <a:gd name="T22" fmla="*/ 100 w 236"/>
              <a:gd name="T23" fmla="*/ 84 h 236"/>
              <a:gd name="T24" fmla="*/ 100 w 236"/>
              <a:gd name="T25" fmla="*/ 102 h 236"/>
              <a:gd name="T26" fmla="*/ 137 w 236"/>
              <a:gd name="T27" fmla="*/ 102 h 236"/>
              <a:gd name="T28" fmla="*/ 137 w 236"/>
              <a:gd name="T29" fmla="*/ 84 h 236"/>
              <a:gd name="T30" fmla="*/ 119 w 236"/>
              <a:gd name="T31" fmla="*/ 66 h 236"/>
              <a:gd name="T32" fmla="*/ 118 w 236"/>
              <a:gd name="T33" fmla="*/ 0 h 236"/>
              <a:gd name="T34" fmla="*/ 0 w 236"/>
              <a:gd name="T35" fmla="*/ 118 h 236"/>
              <a:gd name="T36" fmla="*/ 118 w 236"/>
              <a:gd name="T37" fmla="*/ 236 h 236"/>
              <a:gd name="T38" fmla="*/ 236 w 236"/>
              <a:gd name="T39" fmla="*/ 118 h 236"/>
              <a:gd name="T40" fmla="*/ 118 w 236"/>
              <a:gd name="T41" fmla="*/ 0 h 236"/>
              <a:gd name="T42" fmla="*/ 164 w 236"/>
              <a:gd name="T43" fmla="*/ 161 h 236"/>
              <a:gd name="T44" fmla="*/ 149 w 236"/>
              <a:gd name="T45" fmla="*/ 176 h 236"/>
              <a:gd name="T46" fmla="*/ 88 w 236"/>
              <a:gd name="T47" fmla="*/ 176 h 236"/>
              <a:gd name="T48" fmla="*/ 73 w 236"/>
              <a:gd name="T49" fmla="*/ 161 h 236"/>
              <a:gd name="T50" fmla="*/ 73 w 236"/>
              <a:gd name="T51" fmla="*/ 105 h 236"/>
              <a:gd name="T52" fmla="*/ 76 w 236"/>
              <a:gd name="T53" fmla="*/ 102 h 236"/>
              <a:gd name="T54" fmla="*/ 86 w 236"/>
              <a:gd name="T55" fmla="*/ 102 h 236"/>
              <a:gd name="T56" fmla="*/ 86 w 236"/>
              <a:gd name="T57" fmla="*/ 84 h 236"/>
              <a:gd name="T58" fmla="*/ 118 w 236"/>
              <a:gd name="T59" fmla="*/ 51 h 236"/>
              <a:gd name="T60" fmla="*/ 119 w 236"/>
              <a:gd name="T61" fmla="*/ 51 h 236"/>
              <a:gd name="T62" fmla="*/ 152 w 236"/>
              <a:gd name="T63" fmla="*/ 84 h 236"/>
              <a:gd name="T64" fmla="*/ 152 w 236"/>
              <a:gd name="T65" fmla="*/ 102 h 236"/>
              <a:gd name="T66" fmla="*/ 161 w 236"/>
              <a:gd name="T67" fmla="*/ 102 h 236"/>
              <a:gd name="T68" fmla="*/ 164 w 236"/>
              <a:gd name="T69" fmla="*/ 105 h 236"/>
              <a:gd name="T70" fmla="*/ 164 w 236"/>
              <a:gd name="T71" fmla="*/ 16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6" h="236">
                <a:moveTo>
                  <a:pt x="119" y="123"/>
                </a:moveTo>
                <a:cubicBezTo>
                  <a:pt x="114" y="123"/>
                  <a:pt x="111" y="127"/>
                  <a:pt x="111" y="131"/>
                </a:cubicBezTo>
                <a:cubicBezTo>
                  <a:pt x="111" y="134"/>
                  <a:pt x="112" y="136"/>
                  <a:pt x="115" y="138"/>
                </a:cubicBezTo>
                <a:cubicBezTo>
                  <a:pt x="115" y="150"/>
                  <a:pt x="115" y="150"/>
                  <a:pt x="115" y="150"/>
                </a:cubicBezTo>
                <a:cubicBezTo>
                  <a:pt x="115" y="152"/>
                  <a:pt x="116" y="154"/>
                  <a:pt x="118" y="154"/>
                </a:cubicBezTo>
                <a:cubicBezTo>
                  <a:pt x="119" y="154"/>
                  <a:pt x="119" y="154"/>
                  <a:pt x="119" y="154"/>
                </a:cubicBezTo>
                <a:cubicBezTo>
                  <a:pt x="121" y="154"/>
                  <a:pt x="122" y="152"/>
                  <a:pt x="122" y="150"/>
                </a:cubicBezTo>
                <a:cubicBezTo>
                  <a:pt x="122" y="138"/>
                  <a:pt x="122" y="138"/>
                  <a:pt x="122" y="138"/>
                </a:cubicBezTo>
                <a:cubicBezTo>
                  <a:pt x="125" y="136"/>
                  <a:pt x="126" y="134"/>
                  <a:pt x="126" y="131"/>
                </a:cubicBezTo>
                <a:cubicBezTo>
                  <a:pt x="126" y="126"/>
                  <a:pt x="123" y="123"/>
                  <a:pt x="119" y="123"/>
                </a:cubicBezTo>
                <a:close/>
                <a:moveTo>
                  <a:pt x="119" y="66"/>
                </a:moveTo>
                <a:cubicBezTo>
                  <a:pt x="108" y="66"/>
                  <a:pt x="100" y="74"/>
                  <a:pt x="100" y="84"/>
                </a:cubicBezTo>
                <a:cubicBezTo>
                  <a:pt x="100" y="102"/>
                  <a:pt x="100" y="102"/>
                  <a:pt x="100" y="102"/>
                </a:cubicBezTo>
                <a:cubicBezTo>
                  <a:pt x="137" y="102"/>
                  <a:pt x="137" y="102"/>
                  <a:pt x="137" y="102"/>
                </a:cubicBezTo>
                <a:cubicBezTo>
                  <a:pt x="137" y="84"/>
                  <a:pt x="137" y="84"/>
                  <a:pt x="137" y="84"/>
                </a:cubicBezTo>
                <a:cubicBezTo>
                  <a:pt x="137" y="74"/>
                  <a:pt x="129" y="66"/>
                  <a:pt x="119" y="66"/>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64" y="161"/>
                </a:moveTo>
                <a:cubicBezTo>
                  <a:pt x="164" y="169"/>
                  <a:pt x="157" y="176"/>
                  <a:pt x="149" y="176"/>
                </a:cubicBezTo>
                <a:cubicBezTo>
                  <a:pt x="88" y="176"/>
                  <a:pt x="88" y="176"/>
                  <a:pt x="88" y="176"/>
                </a:cubicBezTo>
                <a:cubicBezTo>
                  <a:pt x="80" y="176"/>
                  <a:pt x="73" y="169"/>
                  <a:pt x="73" y="161"/>
                </a:cubicBezTo>
                <a:cubicBezTo>
                  <a:pt x="73" y="105"/>
                  <a:pt x="73" y="105"/>
                  <a:pt x="73" y="105"/>
                </a:cubicBezTo>
                <a:cubicBezTo>
                  <a:pt x="73" y="103"/>
                  <a:pt x="74" y="102"/>
                  <a:pt x="76" y="102"/>
                </a:cubicBezTo>
                <a:cubicBezTo>
                  <a:pt x="86" y="102"/>
                  <a:pt x="86" y="102"/>
                  <a:pt x="86" y="102"/>
                </a:cubicBezTo>
                <a:cubicBezTo>
                  <a:pt x="86" y="84"/>
                  <a:pt x="86" y="84"/>
                  <a:pt x="86" y="84"/>
                </a:cubicBezTo>
                <a:cubicBezTo>
                  <a:pt x="86" y="66"/>
                  <a:pt x="100" y="52"/>
                  <a:pt x="118" y="51"/>
                </a:cubicBezTo>
                <a:cubicBezTo>
                  <a:pt x="119" y="51"/>
                  <a:pt x="119" y="51"/>
                  <a:pt x="119" y="51"/>
                </a:cubicBezTo>
                <a:cubicBezTo>
                  <a:pt x="137" y="52"/>
                  <a:pt x="152" y="66"/>
                  <a:pt x="152" y="84"/>
                </a:cubicBezTo>
                <a:cubicBezTo>
                  <a:pt x="152" y="102"/>
                  <a:pt x="152" y="102"/>
                  <a:pt x="152" y="102"/>
                </a:cubicBezTo>
                <a:cubicBezTo>
                  <a:pt x="161" y="102"/>
                  <a:pt x="161" y="102"/>
                  <a:pt x="161" y="102"/>
                </a:cubicBezTo>
                <a:cubicBezTo>
                  <a:pt x="163" y="102"/>
                  <a:pt x="164" y="103"/>
                  <a:pt x="164" y="105"/>
                </a:cubicBezTo>
                <a:lnTo>
                  <a:pt x="164" y="161"/>
                </a:lnTo>
                <a:close/>
              </a:path>
            </a:pathLst>
          </a:custGeom>
          <a:solidFill>
            <a:schemeClr val="accent2"/>
          </a:solidFill>
          <a:ln>
            <a:noFill/>
          </a:ln>
        </p:spPr>
        <p:txBody>
          <a:bodyPr anchor="ctr"/>
          <a:lstStyle/>
          <a:p>
            <a:pPr algn="ctr"/>
          </a:p>
        </p:txBody>
      </p:sp>
      <p:sp>
        <p:nvSpPr>
          <p:cNvPr id="80" name="Freeform: Shape 62"/>
          <p:cNvSpPr/>
          <p:nvPr/>
        </p:nvSpPr>
        <p:spPr bwMode="auto">
          <a:xfrm>
            <a:off x="10093360" y="5964287"/>
            <a:ext cx="400395" cy="400395"/>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106 w 236"/>
              <a:gd name="T11" fmla="*/ 171 h 236"/>
              <a:gd name="T12" fmla="*/ 54 w 236"/>
              <a:gd name="T13" fmla="*/ 163 h 236"/>
              <a:gd name="T14" fmla="*/ 54 w 236"/>
              <a:gd name="T15" fmla="*/ 121 h 236"/>
              <a:gd name="T16" fmla="*/ 106 w 236"/>
              <a:gd name="T17" fmla="*/ 121 h 236"/>
              <a:gd name="T18" fmla="*/ 106 w 236"/>
              <a:gd name="T19" fmla="*/ 171 h 236"/>
              <a:gd name="T20" fmla="*/ 106 w 236"/>
              <a:gd name="T21" fmla="*/ 114 h 236"/>
              <a:gd name="T22" fmla="*/ 54 w 236"/>
              <a:gd name="T23" fmla="*/ 114 h 236"/>
              <a:gd name="T24" fmla="*/ 54 w 236"/>
              <a:gd name="T25" fmla="*/ 72 h 236"/>
              <a:gd name="T26" fmla="*/ 106 w 236"/>
              <a:gd name="T27" fmla="*/ 64 h 236"/>
              <a:gd name="T28" fmla="*/ 106 w 236"/>
              <a:gd name="T29" fmla="*/ 114 h 236"/>
              <a:gd name="T30" fmla="*/ 182 w 236"/>
              <a:gd name="T31" fmla="*/ 182 h 236"/>
              <a:gd name="T32" fmla="*/ 113 w 236"/>
              <a:gd name="T33" fmla="*/ 172 h 236"/>
              <a:gd name="T34" fmla="*/ 113 w 236"/>
              <a:gd name="T35" fmla="*/ 121 h 236"/>
              <a:gd name="T36" fmla="*/ 182 w 236"/>
              <a:gd name="T37" fmla="*/ 121 h 236"/>
              <a:gd name="T38" fmla="*/ 182 w 236"/>
              <a:gd name="T39" fmla="*/ 182 h 236"/>
              <a:gd name="T40" fmla="*/ 182 w 236"/>
              <a:gd name="T41" fmla="*/ 114 h 236"/>
              <a:gd name="T42" fmla="*/ 113 w 236"/>
              <a:gd name="T43" fmla="*/ 114 h 236"/>
              <a:gd name="T44" fmla="*/ 113 w 236"/>
              <a:gd name="T45" fmla="*/ 63 h 236"/>
              <a:gd name="T46" fmla="*/ 182 w 236"/>
              <a:gd name="T47" fmla="*/ 53 h 236"/>
              <a:gd name="T48" fmla="*/ 182 w 236"/>
              <a:gd name="T49" fmla="*/ 11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06" y="171"/>
                </a:moveTo>
                <a:cubicBezTo>
                  <a:pt x="54" y="163"/>
                  <a:pt x="54" y="163"/>
                  <a:pt x="54" y="163"/>
                </a:cubicBezTo>
                <a:cubicBezTo>
                  <a:pt x="54" y="121"/>
                  <a:pt x="54" y="121"/>
                  <a:pt x="54" y="121"/>
                </a:cubicBezTo>
                <a:cubicBezTo>
                  <a:pt x="106" y="121"/>
                  <a:pt x="106" y="121"/>
                  <a:pt x="106" y="121"/>
                </a:cubicBezTo>
                <a:lnTo>
                  <a:pt x="106" y="171"/>
                </a:lnTo>
                <a:close/>
                <a:moveTo>
                  <a:pt x="106" y="114"/>
                </a:moveTo>
                <a:cubicBezTo>
                  <a:pt x="54" y="114"/>
                  <a:pt x="54" y="114"/>
                  <a:pt x="54" y="114"/>
                </a:cubicBezTo>
                <a:cubicBezTo>
                  <a:pt x="54" y="72"/>
                  <a:pt x="54" y="72"/>
                  <a:pt x="54" y="72"/>
                </a:cubicBezTo>
                <a:cubicBezTo>
                  <a:pt x="106" y="64"/>
                  <a:pt x="106" y="64"/>
                  <a:pt x="106" y="64"/>
                </a:cubicBezTo>
                <a:lnTo>
                  <a:pt x="106" y="114"/>
                </a:lnTo>
                <a:close/>
                <a:moveTo>
                  <a:pt x="182" y="182"/>
                </a:moveTo>
                <a:cubicBezTo>
                  <a:pt x="113" y="172"/>
                  <a:pt x="113" y="172"/>
                  <a:pt x="113" y="172"/>
                </a:cubicBezTo>
                <a:cubicBezTo>
                  <a:pt x="113" y="121"/>
                  <a:pt x="113" y="121"/>
                  <a:pt x="113" y="121"/>
                </a:cubicBezTo>
                <a:cubicBezTo>
                  <a:pt x="182" y="121"/>
                  <a:pt x="182" y="121"/>
                  <a:pt x="182" y="121"/>
                </a:cubicBezTo>
                <a:lnTo>
                  <a:pt x="182" y="182"/>
                </a:lnTo>
                <a:close/>
                <a:moveTo>
                  <a:pt x="182" y="114"/>
                </a:moveTo>
                <a:cubicBezTo>
                  <a:pt x="113" y="114"/>
                  <a:pt x="113" y="114"/>
                  <a:pt x="113" y="114"/>
                </a:cubicBezTo>
                <a:cubicBezTo>
                  <a:pt x="113" y="63"/>
                  <a:pt x="113" y="63"/>
                  <a:pt x="113" y="63"/>
                </a:cubicBezTo>
                <a:cubicBezTo>
                  <a:pt x="182" y="53"/>
                  <a:pt x="182" y="53"/>
                  <a:pt x="182" y="53"/>
                </a:cubicBezTo>
                <a:lnTo>
                  <a:pt x="182" y="114"/>
                </a:lnTo>
                <a:close/>
              </a:path>
            </a:pathLst>
          </a:custGeom>
          <a:solidFill>
            <a:schemeClr val="accent2"/>
          </a:solidFill>
          <a:ln>
            <a:noFill/>
          </a:ln>
        </p:spPr>
        <p:txBody>
          <a:bodyPr anchor="ctr"/>
          <a:lstStyle/>
          <a:p>
            <a:pPr algn="ctr"/>
          </a:p>
        </p:txBody>
      </p:sp>
      <p:sp>
        <p:nvSpPr>
          <p:cNvPr id="5" name="矩形 4"/>
          <p:cNvSpPr/>
          <p:nvPr/>
        </p:nvSpPr>
        <p:spPr>
          <a:xfrm>
            <a:off x="3356610" y="5589905"/>
            <a:ext cx="2533015" cy="534035"/>
          </a:xfrm>
          <a:prstGeom prst="rect">
            <a:avLst/>
          </a:prstGeom>
          <a:ln>
            <a:noFill/>
          </a:ln>
        </p:spPr>
        <p:txBody>
          <a:bodyPr wrap="square">
            <a:spAutoFit/>
            <a:scene3d>
              <a:camera prst="orthographicFront"/>
              <a:lightRig rig="threePt" dir="t"/>
            </a:scene3d>
            <a:sp3d contourW="12700"/>
          </a:bodyPr>
          <a:p>
            <a:pPr algn="dist">
              <a:lnSpc>
                <a:spcPct val="120000"/>
              </a:lnSpc>
            </a:pPr>
            <a:r>
              <a:rPr lang="zh-CN" altLang="en-US" sz="2400" b="1" i="1" dirty="0" smtClean="0">
                <a:solidFill>
                  <a:srgbClr val="002060"/>
                </a:solidFill>
                <a:latin typeface="+mn-ea"/>
              </a:rPr>
              <a:t>常山一中  吴俊峰</a:t>
            </a:r>
            <a:endParaRPr lang="en-US" altLang="zh-CN" sz="2400" b="1" i="1" dirty="0" smtClean="0">
              <a:solidFill>
                <a:srgbClr val="002060"/>
              </a:solidFill>
              <a:latin typeface="+mn-ea"/>
            </a:endParaRPr>
          </a:p>
        </p:txBody>
      </p:sp>
      <p:sp>
        <p:nvSpPr>
          <p:cNvPr id="7" name="文本框 6"/>
          <p:cNvSpPr txBox="1"/>
          <p:nvPr/>
        </p:nvSpPr>
        <p:spPr>
          <a:xfrm>
            <a:off x="4018915" y="413385"/>
            <a:ext cx="7946390" cy="429895"/>
          </a:xfrm>
          <a:prstGeom prst="rect">
            <a:avLst/>
          </a:prstGeom>
          <a:noFill/>
        </p:spPr>
        <p:txBody>
          <a:bodyPr wrap="square" rtlCol="0" anchor="t">
            <a:spAutoFit/>
          </a:bodyPr>
          <a:p>
            <a:pPr algn="l" defTabSz="914400">
              <a:lnSpc>
                <a:spcPct val="110000"/>
              </a:lnSpc>
              <a:spcBef>
                <a:spcPts val="1800"/>
              </a:spcBef>
              <a:buClrTx/>
              <a:buSzPct val="80000"/>
              <a:buFontTx/>
              <a:buNone/>
            </a:pPr>
            <a:r>
              <a:rPr lang="en-US" altLang="zh-CN" sz="2000" b="1" dirty="0">
                <a:solidFill>
                  <a:schemeClr val="tx1"/>
                </a:solidFill>
                <a:effectLst>
                  <a:outerShdw blurRad="38100" dist="38100" dir="2700000" algn="tl">
                    <a:srgbClr val="000000">
                      <a:alpha val="43137"/>
                    </a:srgbClr>
                  </a:outerShdw>
                  <a:reflection blurRad="6350" stA="55000" endA="50" endPos="85000" dist="60007" dir="5400000" sy="-100000" algn="bl" rotWithShape="0"/>
                </a:effectLst>
                <a:latin typeface="Felix Titling" panose="04060505060202020A04" pitchFamily="82" charset="0"/>
                <a:ea typeface="幼圆" panose="02010509060101010101" pitchFamily="49" charset="-122"/>
                <a:cs typeface="+mn-ea"/>
                <a:sym typeface="+mn-ea"/>
              </a:rPr>
              <a:t>Sing for all the people fighting against the epidemic !</a:t>
            </a:r>
            <a:endParaRPr lang="en-US" altLang="zh-CN" sz="2000" b="1" dirty="0">
              <a:solidFill>
                <a:schemeClr val="tx1"/>
              </a:solidFill>
              <a:effectLst>
                <a:outerShdw blurRad="38100" dist="38100" dir="2700000" algn="tl">
                  <a:srgbClr val="000000">
                    <a:alpha val="43137"/>
                  </a:srgbClr>
                </a:outerShdw>
                <a:reflection blurRad="6350" stA="55000" endA="50" endPos="85000" dist="60007" dir="5400000" sy="-100000" algn="bl" rotWithShape="0"/>
              </a:effectLst>
              <a:latin typeface="Felix Titling" panose="04060505060202020A04" pitchFamily="82" charset="0"/>
              <a:ea typeface="幼圆" panose="02010509060101010101" pitchFamily="49" charset="-122"/>
              <a:cs typeface="+mn-ea"/>
              <a:sym typeface="+mn-ea"/>
            </a:endParaRPr>
          </a:p>
        </p:txBody>
      </p:sp>
      <p:pic>
        <p:nvPicPr>
          <p:cNvPr id="3" name="图片 2"/>
          <p:cNvPicPr>
            <a:picLocks noChangeAspect="1"/>
          </p:cNvPicPr>
          <p:nvPr/>
        </p:nvPicPr>
        <p:blipFill>
          <a:blip r:embed="rId1"/>
          <a:srcRect t="23929" b="27317"/>
          <a:stretch>
            <a:fillRect/>
          </a:stretch>
        </p:blipFill>
        <p:spPr>
          <a:xfrm>
            <a:off x="9453245" y="2120900"/>
            <a:ext cx="2738755" cy="1170305"/>
          </a:xfrm>
          <a:prstGeom prst="rect">
            <a:avLst/>
          </a:prstGeom>
        </p:spPr>
      </p:pic>
      <p:pic>
        <p:nvPicPr>
          <p:cNvPr id="9" name="图片 8"/>
          <p:cNvPicPr>
            <a:picLocks noChangeAspect="1"/>
          </p:cNvPicPr>
          <p:nvPr/>
        </p:nvPicPr>
        <p:blipFill>
          <a:blip r:embed="rId2"/>
          <a:stretch>
            <a:fillRect/>
          </a:stretch>
        </p:blipFill>
        <p:spPr>
          <a:xfrm>
            <a:off x="9453880" y="1472565"/>
            <a:ext cx="2738120" cy="3892550"/>
          </a:xfrm>
          <a:prstGeom prst="rect">
            <a:avLst/>
          </a:prstGeom>
        </p:spPr>
      </p:pic>
      <p:sp>
        <p:nvSpPr>
          <p:cNvPr id="12" name="文本框 11"/>
          <p:cNvSpPr txBox="1"/>
          <p:nvPr/>
        </p:nvSpPr>
        <p:spPr>
          <a:xfrm>
            <a:off x="1368425" y="3157855"/>
            <a:ext cx="1547495" cy="521970"/>
          </a:xfrm>
          <a:prstGeom prst="rect">
            <a:avLst/>
          </a:prstGeom>
          <a:noFill/>
        </p:spPr>
        <p:txBody>
          <a:bodyPr wrap="none" rtlCol="0" anchor="t">
            <a:spAutoFit/>
          </a:bodyPr>
          <a:p>
            <a:r>
              <a:rPr lang="en-US" altLang="zh-CN" sz="2800" dirty="0" smtClean="0">
                <a:solidFill>
                  <a:schemeClr val="accent1"/>
                </a:solidFill>
                <a:latin typeface="+mn-ea"/>
                <a:sym typeface="+mn-ea"/>
              </a:rPr>
              <a:t>Fighters</a:t>
            </a:r>
            <a:endParaRPr lang="zh-CN" altLang="en-US"/>
          </a:p>
        </p:txBody>
      </p:sp>
      <p:sp>
        <p:nvSpPr>
          <p:cNvPr id="17" name="文本框 16"/>
          <p:cNvSpPr txBox="1"/>
          <p:nvPr/>
        </p:nvSpPr>
        <p:spPr>
          <a:xfrm>
            <a:off x="1368425" y="3830955"/>
            <a:ext cx="2941320" cy="521970"/>
          </a:xfrm>
          <a:prstGeom prst="rect">
            <a:avLst/>
          </a:prstGeom>
          <a:noFill/>
        </p:spPr>
        <p:txBody>
          <a:bodyPr wrap="none" rtlCol="0" anchor="t">
            <a:spAutoFit/>
          </a:bodyPr>
          <a:p>
            <a:r>
              <a:rPr lang="en-US" altLang="zh-CN" sz="2800" dirty="0" smtClean="0">
                <a:solidFill>
                  <a:schemeClr val="accent1"/>
                </a:solidFill>
                <a:latin typeface="+mn-ea"/>
                <a:sym typeface="+mn-ea"/>
              </a:rPr>
              <a:t>G</a:t>
            </a:r>
            <a:r>
              <a:rPr lang="zh-CN" altLang="en-US" sz="2800" dirty="0" smtClean="0">
                <a:solidFill>
                  <a:schemeClr val="accent1"/>
                </a:solidFill>
                <a:latin typeface="+mn-ea"/>
                <a:sym typeface="+mn-ea"/>
              </a:rPr>
              <a:t>uardian angel</a:t>
            </a:r>
            <a:r>
              <a:rPr lang="en-US" altLang="zh-CN" sz="2800" dirty="0" smtClean="0">
                <a:solidFill>
                  <a:schemeClr val="accent1"/>
                </a:solidFill>
                <a:latin typeface="+mn-ea"/>
                <a:sym typeface="+mn-ea"/>
              </a:rPr>
              <a:t>s</a:t>
            </a: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0-#ppt_w/2"/>
                                          </p:val>
                                        </p:tav>
                                        <p:tav tm="100000">
                                          <p:val>
                                            <p:strVal val="#ppt_x"/>
                                          </p:val>
                                        </p:tav>
                                      </p:tavLst>
                                    </p:anim>
                                    <p:anim calcmode="lin" valueType="num">
                                      <p:cBhvr additive="base">
                                        <p:cTn id="24" dur="500" fill="hold"/>
                                        <p:tgtEl>
                                          <p:spTgt spid="74"/>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1+#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1+#ppt_w/2"/>
                                          </p:val>
                                        </p:tav>
                                        <p:tav tm="100000">
                                          <p:val>
                                            <p:strVal val="#ppt_x"/>
                                          </p:val>
                                        </p:tav>
                                      </p:tavLst>
                                    </p:anim>
                                    <p:anim calcmode="lin" valueType="num">
                                      <p:cBhvr additive="base">
                                        <p:cTn id="41" dur="500" fill="hold"/>
                                        <p:tgtEl>
                                          <p:spTgt spid="16"/>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1+#ppt_w/2"/>
                                          </p:val>
                                        </p:tav>
                                        <p:tav tm="100000">
                                          <p:val>
                                            <p:strVal val="#ppt_x"/>
                                          </p:val>
                                        </p:tav>
                                      </p:tavLst>
                                    </p:anim>
                                    <p:anim calcmode="lin" valueType="num">
                                      <p:cBhvr additive="base">
                                        <p:cTn id="45" dur="500" fill="hold"/>
                                        <p:tgtEl>
                                          <p:spTgt spid="24"/>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1+#ppt_w/2"/>
                                          </p:val>
                                        </p:tav>
                                        <p:tav tm="100000">
                                          <p:val>
                                            <p:strVal val="#ppt_x"/>
                                          </p:val>
                                        </p:tav>
                                      </p:tavLst>
                                    </p:anim>
                                    <p:anim calcmode="lin" valueType="num">
                                      <p:cBhvr additive="base">
                                        <p:cTn id="53" dur="500" fill="hold"/>
                                        <p:tgtEl>
                                          <p:spTgt spid="26"/>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1+#ppt_w/2"/>
                                          </p:val>
                                        </p:tav>
                                        <p:tav tm="100000">
                                          <p:val>
                                            <p:strVal val="#ppt_x"/>
                                          </p:val>
                                        </p:tav>
                                      </p:tavLst>
                                    </p:anim>
                                    <p:anim calcmode="lin" valueType="num">
                                      <p:cBhvr additive="base">
                                        <p:cTn id="57" dur="500" fill="hold"/>
                                        <p:tgtEl>
                                          <p:spTgt spid="27"/>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1+#ppt_w/2"/>
                                          </p:val>
                                        </p:tav>
                                        <p:tav tm="100000">
                                          <p:val>
                                            <p:strVal val="#ppt_x"/>
                                          </p:val>
                                        </p:tav>
                                      </p:tavLst>
                                    </p:anim>
                                    <p:anim calcmode="lin" valueType="num">
                                      <p:cBhvr additive="base">
                                        <p:cTn id="61" dur="500" fill="hold"/>
                                        <p:tgtEl>
                                          <p:spTgt spid="28"/>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1+#ppt_w/2"/>
                                          </p:val>
                                        </p:tav>
                                        <p:tav tm="100000">
                                          <p:val>
                                            <p:strVal val="#ppt_x"/>
                                          </p:val>
                                        </p:tav>
                                      </p:tavLst>
                                    </p:anim>
                                    <p:anim calcmode="lin" valueType="num">
                                      <p:cBhvr additive="base">
                                        <p:cTn id="65" dur="500" fill="hold"/>
                                        <p:tgtEl>
                                          <p:spTgt spid="29"/>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additive="base">
                                        <p:cTn id="68" dur="500" fill="hold"/>
                                        <p:tgtEl>
                                          <p:spTgt spid="30"/>
                                        </p:tgtEl>
                                        <p:attrNameLst>
                                          <p:attrName>ppt_x</p:attrName>
                                        </p:attrNameLst>
                                      </p:cBhvr>
                                      <p:tavLst>
                                        <p:tav tm="0">
                                          <p:val>
                                            <p:strVal val="1+#ppt_w/2"/>
                                          </p:val>
                                        </p:tav>
                                        <p:tav tm="100000">
                                          <p:val>
                                            <p:strVal val="#ppt_x"/>
                                          </p:val>
                                        </p:tav>
                                      </p:tavLst>
                                    </p:anim>
                                    <p:anim calcmode="lin" valueType="num">
                                      <p:cBhvr additive="base">
                                        <p:cTn id="69" dur="500" fill="hold"/>
                                        <p:tgtEl>
                                          <p:spTgt spid="30"/>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additive="base">
                                        <p:cTn id="72" dur="500" fill="hold"/>
                                        <p:tgtEl>
                                          <p:spTgt spid="31"/>
                                        </p:tgtEl>
                                        <p:attrNameLst>
                                          <p:attrName>ppt_x</p:attrName>
                                        </p:attrNameLst>
                                      </p:cBhvr>
                                      <p:tavLst>
                                        <p:tav tm="0">
                                          <p:val>
                                            <p:strVal val="1+#ppt_w/2"/>
                                          </p:val>
                                        </p:tav>
                                        <p:tav tm="100000">
                                          <p:val>
                                            <p:strVal val="#ppt_x"/>
                                          </p:val>
                                        </p:tav>
                                      </p:tavLst>
                                    </p:anim>
                                    <p:anim calcmode="lin" valueType="num">
                                      <p:cBhvr additive="base">
                                        <p:cTn id="73" dur="500" fill="hold"/>
                                        <p:tgtEl>
                                          <p:spTgt spid="31"/>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500" fill="hold"/>
                                        <p:tgtEl>
                                          <p:spTgt spid="32"/>
                                        </p:tgtEl>
                                        <p:attrNameLst>
                                          <p:attrName>ppt_x</p:attrName>
                                        </p:attrNameLst>
                                      </p:cBhvr>
                                      <p:tavLst>
                                        <p:tav tm="0">
                                          <p:val>
                                            <p:strVal val="1+#ppt_w/2"/>
                                          </p:val>
                                        </p:tav>
                                        <p:tav tm="100000">
                                          <p:val>
                                            <p:strVal val="#ppt_x"/>
                                          </p:val>
                                        </p:tav>
                                      </p:tavLst>
                                    </p:anim>
                                    <p:anim calcmode="lin" valueType="num">
                                      <p:cBhvr additive="base">
                                        <p:cTn id="77" dur="500" fill="hold"/>
                                        <p:tgtEl>
                                          <p:spTgt spid="32"/>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500" fill="hold"/>
                                        <p:tgtEl>
                                          <p:spTgt spid="33"/>
                                        </p:tgtEl>
                                        <p:attrNameLst>
                                          <p:attrName>ppt_x</p:attrName>
                                        </p:attrNameLst>
                                      </p:cBhvr>
                                      <p:tavLst>
                                        <p:tav tm="0">
                                          <p:val>
                                            <p:strVal val="1+#ppt_w/2"/>
                                          </p:val>
                                        </p:tav>
                                        <p:tav tm="100000">
                                          <p:val>
                                            <p:strVal val="#ppt_x"/>
                                          </p:val>
                                        </p:tav>
                                      </p:tavLst>
                                    </p:anim>
                                    <p:anim calcmode="lin" valueType="num">
                                      <p:cBhvr additive="base">
                                        <p:cTn id="81" dur="500" fill="hold"/>
                                        <p:tgtEl>
                                          <p:spTgt spid="33"/>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additive="base">
                                        <p:cTn id="84" dur="500" fill="hold"/>
                                        <p:tgtEl>
                                          <p:spTgt spid="34"/>
                                        </p:tgtEl>
                                        <p:attrNameLst>
                                          <p:attrName>ppt_x</p:attrName>
                                        </p:attrNameLst>
                                      </p:cBhvr>
                                      <p:tavLst>
                                        <p:tav tm="0">
                                          <p:val>
                                            <p:strVal val="1+#ppt_w/2"/>
                                          </p:val>
                                        </p:tav>
                                        <p:tav tm="100000">
                                          <p:val>
                                            <p:strVal val="#ppt_x"/>
                                          </p:val>
                                        </p:tav>
                                      </p:tavLst>
                                    </p:anim>
                                    <p:anim calcmode="lin" valueType="num">
                                      <p:cBhvr additive="base">
                                        <p:cTn id="85" dur="500" fill="hold"/>
                                        <p:tgtEl>
                                          <p:spTgt spid="34"/>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additive="base">
                                        <p:cTn id="88" dur="500" fill="hold"/>
                                        <p:tgtEl>
                                          <p:spTgt spid="35"/>
                                        </p:tgtEl>
                                        <p:attrNameLst>
                                          <p:attrName>ppt_x</p:attrName>
                                        </p:attrNameLst>
                                      </p:cBhvr>
                                      <p:tavLst>
                                        <p:tav tm="0">
                                          <p:val>
                                            <p:strVal val="1+#ppt_w/2"/>
                                          </p:val>
                                        </p:tav>
                                        <p:tav tm="100000">
                                          <p:val>
                                            <p:strVal val="#ppt_x"/>
                                          </p:val>
                                        </p:tav>
                                      </p:tavLst>
                                    </p:anim>
                                    <p:anim calcmode="lin" valueType="num">
                                      <p:cBhvr additive="base">
                                        <p:cTn id="89" dur="500" fill="hold"/>
                                        <p:tgtEl>
                                          <p:spTgt spid="35"/>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 calcmode="lin" valueType="num">
                                      <p:cBhvr additive="base">
                                        <p:cTn id="92" dur="500" fill="hold"/>
                                        <p:tgtEl>
                                          <p:spTgt spid="36"/>
                                        </p:tgtEl>
                                        <p:attrNameLst>
                                          <p:attrName>ppt_x</p:attrName>
                                        </p:attrNameLst>
                                      </p:cBhvr>
                                      <p:tavLst>
                                        <p:tav tm="0">
                                          <p:val>
                                            <p:strVal val="1+#ppt_w/2"/>
                                          </p:val>
                                        </p:tav>
                                        <p:tav tm="100000">
                                          <p:val>
                                            <p:strVal val="#ppt_x"/>
                                          </p:val>
                                        </p:tav>
                                      </p:tavLst>
                                    </p:anim>
                                    <p:anim calcmode="lin" valueType="num">
                                      <p:cBhvr additive="base">
                                        <p:cTn id="93" dur="500" fill="hold"/>
                                        <p:tgtEl>
                                          <p:spTgt spid="36"/>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additive="base">
                                        <p:cTn id="96" dur="500" fill="hold"/>
                                        <p:tgtEl>
                                          <p:spTgt spid="37"/>
                                        </p:tgtEl>
                                        <p:attrNameLst>
                                          <p:attrName>ppt_x</p:attrName>
                                        </p:attrNameLst>
                                      </p:cBhvr>
                                      <p:tavLst>
                                        <p:tav tm="0">
                                          <p:val>
                                            <p:strVal val="1+#ppt_w/2"/>
                                          </p:val>
                                        </p:tav>
                                        <p:tav tm="100000">
                                          <p:val>
                                            <p:strVal val="#ppt_x"/>
                                          </p:val>
                                        </p:tav>
                                      </p:tavLst>
                                    </p:anim>
                                    <p:anim calcmode="lin" valueType="num">
                                      <p:cBhvr additive="base">
                                        <p:cTn id="97" dur="500" fill="hold"/>
                                        <p:tgtEl>
                                          <p:spTgt spid="37"/>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38"/>
                                        </p:tgtEl>
                                        <p:attrNameLst>
                                          <p:attrName>style.visibility</p:attrName>
                                        </p:attrNameLst>
                                      </p:cBhvr>
                                      <p:to>
                                        <p:strVal val="visible"/>
                                      </p:to>
                                    </p:set>
                                    <p:anim calcmode="lin" valueType="num">
                                      <p:cBhvr additive="base">
                                        <p:cTn id="100" dur="500" fill="hold"/>
                                        <p:tgtEl>
                                          <p:spTgt spid="38"/>
                                        </p:tgtEl>
                                        <p:attrNameLst>
                                          <p:attrName>ppt_x</p:attrName>
                                        </p:attrNameLst>
                                      </p:cBhvr>
                                      <p:tavLst>
                                        <p:tav tm="0">
                                          <p:val>
                                            <p:strVal val="1+#ppt_w/2"/>
                                          </p:val>
                                        </p:tav>
                                        <p:tav tm="100000">
                                          <p:val>
                                            <p:strVal val="#ppt_x"/>
                                          </p:val>
                                        </p:tav>
                                      </p:tavLst>
                                    </p:anim>
                                    <p:anim calcmode="lin" valueType="num">
                                      <p:cBhvr additive="base">
                                        <p:cTn id="101" dur="500" fill="hold"/>
                                        <p:tgtEl>
                                          <p:spTgt spid="38"/>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39"/>
                                        </p:tgtEl>
                                        <p:attrNameLst>
                                          <p:attrName>style.visibility</p:attrName>
                                        </p:attrNameLst>
                                      </p:cBhvr>
                                      <p:to>
                                        <p:strVal val="visible"/>
                                      </p:to>
                                    </p:set>
                                    <p:anim calcmode="lin" valueType="num">
                                      <p:cBhvr additive="base">
                                        <p:cTn id="104" dur="500" fill="hold"/>
                                        <p:tgtEl>
                                          <p:spTgt spid="39"/>
                                        </p:tgtEl>
                                        <p:attrNameLst>
                                          <p:attrName>ppt_x</p:attrName>
                                        </p:attrNameLst>
                                      </p:cBhvr>
                                      <p:tavLst>
                                        <p:tav tm="0">
                                          <p:val>
                                            <p:strVal val="1+#ppt_w/2"/>
                                          </p:val>
                                        </p:tav>
                                        <p:tav tm="100000">
                                          <p:val>
                                            <p:strVal val="#ppt_x"/>
                                          </p:val>
                                        </p:tav>
                                      </p:tavLst>
                                    </p:anim>
                                    <p:anim calcmode="lin" valueType="num">
                                      <p:cBhvr additive="base">
                                        <p:cTn id="105" dur="500" fill="hold"/>
                                        <p:tgtEl>
                                          <p:spTgt spid="39"/>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40"/>
                                        </p:tgtEl>
                                        <p:attrNameLst>
                                          <p:attrName>style.visibility</p:attrName>
                                        </p:attrNameLst>
                                      </p:cBhvr>
                                      <p:to>
                                        <p:strVal val="visible"/>
                                      </p:to>
                                    </p:set>
                                    <p:anim calcmode="lin" valueType="num">
                                      <p:cBhvr additive="base">
                                        <p:cTn id="108" dur="500" fill="hold"/>
                                        <p:tgtEl>
                                          <p:spTgt spid="40"/>
                                        </p:tgtEl>
                                        <p:attrNameLst>
                                          <p:attrName>ppt_x</p:attrName>
                                        </p:attrNameLst>
                                      </p:cBhvr>
                                      <p:tavLst>
                                        <p:tav tm="0">
                                          <p:val>
                                            <p:strVal val="1+#ppt_w/2"/>
                                          </p:val>
                                        </p:tav>
                                        <p:tav tm="100000">
                                          <p:val>
                                            <p:strVal val="#ppt_x"/>
                                          </p:val>
                                        </p:tav>
                                      </p:tavLst>
                                    </p:anim>
                                    <p:anim calcmode="lin" valueType="num">
                                      <p:cBhvr additive="base">
                                        <p:cTn id="109" dur="500" fill="hold"/>
                                        <p:tgtEl>
                                          <p:spTgt spid="40"/>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 calcmode="lin" valueType="num">
                                      <p:cBhvr additive="base">
                                        <p:cTn id="112" dur="500" fill="hold"/>
                                        <p:tgtEl>
                                          <p:spTgt spid="41"/>
                                        </p:tgtEl>
                                        <p:attrNameLst>
                                          <p:attrName>ppt_x</p:attrName>
                                        </p:attrNameLst>
                                      </p:cBhvr>
                                      <p:tavLst>
                                        <p:tav tm="0">
                                          <p:val>
                                            <p:strVal val="1+#ppt_w/2"/>
                                          </p:val>
                                        </p:tav>
                                        <p:tav tm="100000">
                                          <p:val>
                                            <p:strVal val="#ppt_x"/>
                                          </p:val>
                                        </p:tav>
                                      </p:tavLst>
                                    </p:anim>
                                    <p:anim calcmode="lin" valueType="num">
                                      <p:cBhvr additive="base">
                                        <p:cTn id="113" dur="500" fill="hold"/>
                                        <p:tgtEl>
                                          <p:spTgt spid="41"/>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42"/>
                                        </p:tgtEl>
                                        <p:attrNameLst>
                                          <p:attrName>style.visibility</p:attrName>
                                        </p:attrNameLst>
                                      </p:cBhvr>
                                      <p:to>
                                        <p:strVal val="visible"/>
                                      </p:to>
                                    </p:set>
                                    <p:anim calcmode="lin" valueType="num">
                                      <p:cBhvr additive="base">
                                        <p:cTn id="116" dur="500" fill="hold"/>
                                        <p:tgtEl>
                                          <p:spTgt spid="42"/>
                                        </p:tgtEl>
                                        <p:attrNameLst>
                                          <p:attrName>ppt_x</p:attrName>
                                        </p:attrNameLst>
                                      </p:cBhvr>
                                      <p:tavLst>
                                        <p:tav tm="0">
                                          <p:val>
                                            <p:strVal val="1+#ppt_w/2"/>
                                          </p:val>
                                        </p:tav>
                                        <p:tav tm="100000">
                                          <p:val>
                                            <p:strVal val="#ppt_x"/>
                                          </p:val>
                                        </p:tav>
                                      </p:tavLst>
                                    </p:anim>
                                    <p:anim calcmode="lin" valueType="num">
                                      <p:cBhvr additive="base">
                                        <p:cTn id="117" dur="500" fill="hold"/>
                                        <p:tgtEl>
                                          <p:spTgt spid="42"/>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43"/>
                                        </p:tgtEl>
                                        <p:attrNameLst>
                                          <p:attrName>style.visibility</p:attrName>
                                        </p:attrNameLst>
                                      </p:cBhvr>
                                      <p:to>
                                        <p:strVal val="visible"/>
                                      </p:to>
                                    </p:set>
                                    <p:anim calcmode="lin" valueType="num">
                                      <p:cBhvr additive="base">
                                        <p:cTn id="120" dur="500" fill="hold"/>
                                        <p:tgtEl>
                                          <p:spTgt spid="43"/>
                                        </p:tgtEl>
                                        <p:attrNameLst>
                                          <p:attrName>ppt_x</p:attrName>
                                        </p:attrNameLst>
                                      </p:cBhvr>
                                      <p:tavLst>
                                        <p:tav tm="0">
                                          <p:val>
                                            <p:strVal val="1+#ppt_w/2"/>
                                          </p:val>
                                        </p:tav>
                                        <p:tav tm="100000">
                                          <p:val>
                                            <p:strVal val="#ppt_x"/>
                                          </p:val>
                                        </p:tav>
                                      </p:tavLst>
                                    </p:anim>
                                    <p:anim calcmode="lin" valueType="num">
                                      <p:cBhvr additive="base">
                                        <p:cTn id="121" dur="500" fill="hold"/>
                                        <p:tgtEl>
                                          <p:spTgt spid="43"/>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0"/>
                                  </p:stCondLst>
                                  <p:childTnLst>
                                    <p:set>
                                      <p:cBhvr>
                                        <p:cTn id="123" dur="1" fill="hold">
                                          <p:stCondLst>
                                            <p:cond delay="0"/>
                                          </p:stCondLst>
                                        </p:cTn>
                                        <p:tgtEl>
                                          <p:spTgt spid="44"/>
                                        </p:tgtEl>
                                        <p:attrNameLst>
                                          <p:attrName>style.visibility</p:attrName>
                                        </p:attrNameLst>
                                      </p:cBhvr>
                                      <p:to>
                                        <p:strVal val="visible"/>
                                      </p:to>
                                    </p:set>
                                    <p:anim calcmode="lin" valueType="num">
                                      <p:cBhvr additive="base">
                                        <p:cTn id="124" dur="500" fill="hold"/>
                                        <p:tgtEl>
                                          <p:spTgt spid="44"/>
                                        </p:tgtEl>
                                        <p:attrNameLst>
                                          <p:attrName>ppt_x</p:attrName>
                                        </p:attrNameLst>
                                      </p:cBhvr>
                                      <p:tavLst>
                                        <p:tav tm="0">
                                          <p:val>
                                            <p:strVal val="1+#ppt_w/2"/>
                                          </p:val>
                                        </p:tav>
                                        <p:tav tm="100000">
                                          <p:val>
                                            <p:strVal val="#ppt_x"/>
                                          </p:val>
                                        </p:tav>
                                      </p:tavLst>
                                    </p:anim>
                                    <p:anim calcmode="lin" valueType="num">
                                      <p:cBhvr additive="base">
                                        <p:cTn id="125" dur="500" fill="hold"/>
                                        <p:tgtEl>
                                          <p:spTgt spid="44"/>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0"/>
                                  </p:stCondLst>
                                  <p:childTnLst>
                                    <p:set>
                                      <p:cBhvr>
                                        <p:cTn id="127" dur="1" fill="hold">
                                          <p:stCondLst>
                                            <p:cond delay="0"/>
                                          </p:stCondLst>
                                        </p:cTn>
                                        <p:tgtEl>
                                          <p:spTgt spid="45"/>
                                        </p:tgtEl>
                                        <p:attrNameLst>
                                          <p:attrName>style.visibility</p:attrName>
                                        </p:attrNameLst>
                                      </p:cBhvr>
                                      <p:to>
                                        <p:strVal val="visible"/>
                                      </p:to>
                                    </p:set>
                                    <p:anim calcmode="lin" valueType="num">
                                      <p:cBhvr additive="base">
                                        <p:cTn id="128" dur="500" fill="hold"/>
                                        <p:tgtEl>
                                          <p:spTgt spid="45"/>
                                        </p:tgtEl>
                                        <p:attrNameLst>
                                          <p:attrName>ppt_x</p:attrName>
                                        </p:attrNameLst>
                                      </p:cBhvr>
                                      <p:tavLst>
                                        <p:tav tm="0">
                                          <p:val>
                                            <p:strVal val="1+#ppt_w/2"/>
                                          </p:val>
                                        </p:tav>
                                        <p:tav tm="100000">
                                          <p:val>
                                            <p:strVal val="#ppt_x"/>
                                          </p:val>
                                        </p:tav>
                                      </p:tavLst>
                                    </p:anim>
                                    <p:anim calcmode="lin" valueType="num">
                                      <p:cBhvr additive="base">
                                        <p:cTn id="129" dur="500" fill="hold"/>
                                        <p:tgtEl>
                                          <p:spTgt spid="45"/>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0"/>
                                  </p:stCondLst>
                                  <p:childTnLst>
                                    <p:set>
                                      <p:cBhvr>
                                        <p:cTn id="131" dur="1" fill="hold">
                                          <p:stCondLst>
                                            <p:cond delay="0"/>
                                          </p:stCondLst>
                                        </p:cTn>
                                        <p:tgtEl>
                                          <p:spTgt spid="46"/>
                                        </p:tgtEl>
                                        <p:attrNameLst>
                                          <p:attrName>style.visibility</p:attrName>
                                        </p:attrNameLst>
                                      </p:cBhvr>
                                      <p:to>
                                        <p:strVal val="visible"/>
                                      </p:to>
                                    </p:set>
                                    <p:anim calcmode="lin" valueType="num">
                                      <p:cBhvr additive="base">
                                        <p:cTn id="132" dur="500" fill="hold"/>
                                        <p:tgtEl>
                                          <p:spTgt spid="46"/>
                                        </p:tgtEl>
                                        <p:attrNameLst>
                                          <p:attrName>ppt_x</p:attrName>
                                        </p:attrNameLst>
                                      </p:cBhvr>
                                      <p:tavLst>
                                        <p:tav tm="0">
                                          <p:val>
                                            <p:strVal val="1+#ppt_w/2"/>
                                          </p:val>
                                        </p:tav>
                                        <p:tav tm="100000">
                                          <p:val>
                                            <p:strVal val="#ppt_x"/>
                                          </p:val>
                                        </p:tav>
                                      </p:tavLst>
                                    </p:anim>
                                    <p:anim calcmode="lin" valueType="num">
                                      <p:cBhvr additive="base">
                                        <p:cTn id="133" dur="500" fill="hold"/>
                                        <p:tgtEl>
                                          <p:spTgt spid="46"/>
                                        </p:tgtEl>
                                        <p:attrNameLst>
                                          <p:attrName>ppt_y</p:attrName>
                                        </p:attrNameLst>
                                      </p:cBhvr>
                                      <p:tavLst>
                                        <p:tav tm="0">
                                          <p:val>
                                            <p:strVal val="#ppt_y"/>
                                          </p:val>
                                        </p:tav>
                                        <p:tav tm="100000">
                                          <p:val>
                                            <p:strVal val="#ppt_y"/>
                                          </p:val>
                                        </p:tav>
                                      </p:tavLst>
                                    </p:anim>
                                  </p:childTnLst>
                                </p:cTn>
                              </p:par>
                              <p:par>
                                <p:cTn id="134" presetID="2" presetClass="entr" presetSubtype="2" fill="hold" grpId="0" nodeType="withEffect">
                                  <p:stCondLst>
                                    <p:cond delay="0"/>
                                  </p:stCondLst>
                                  <p:childTnLst>
                                    <p:set>
                                      <p:cBhvr>
                                        <p:cTn id="135" dur="1" fill="hold">
                                          <p:stCondLst>
                                            <p:cond delay="0"/>
                                          </p:stCondLst>
                                        </p:cTn>
                                        <p:tgtEl>
                                          <p:spTgt spid="47"/>
                                        </p:tgtEl>
                                        <p:attrNameLst>
                                          <p:attrName>style.visibility</p:attrName>
                                        </p:attrNameLst>
                                      </p:cBhvr>
                                      <p:to>
                                        <p:strVal val="visible"/>
                                      </p:to>
                                    </p:set>
                                    <p:anim calcmode="lin" valueType="num">
                                      <p:cBhvr additive="base">
                                        <p:cTn id="136" dur="500" fill="hold"/>
                                        <p:tgtEl>
                                          <p:spTgt spid="47"/>
                                        </p:tgtEl>
                                        <p:attrNameLst>
                                          <p:attrName>ppt_x</p:attrName>
                                        </p:attrNameLst>
                                      </p:cBhvr>
                                      <p:tavLst>
                                        <p:tav tm="0">
                                          <p:val>
                                            <p:strVal val="1+#ppt_w/2"/>
                                          </p:val>
                                        </p:tav>
                                        <p:tav tm="100000">
                                          <p:val>
                                            <p:strVal val="#ppt_x"/>
                                          </p:val>
                                        </p:tav>
                                      </p:tavLst>
                                    </p:anim>
                                    <p:anim calcmode="lin" valueType="num">
                                      <p:cBhvr additive="base">
                                        <p:cTn id="137" dur="500" fill="hold"/>
                                        <p:tgtEl>
                                          <p:spTgt spid="47"/>
                                        </p:tgtEl>
                                        <p:attrNameLst>
                                          <p:attrName>ppt_y</p:attrName>
                                        </p:attrNameLst>
                                      </p:cBhvr>
                                      <p:tavLst>
                                        <p:tav tm="0">
                                          <p:val>
                                            <p:strVal val="#ppt_y"/>
                                          </p:val>
                                        </p:tav>
                                        <p:tav tm="100000">
                                          <p:val>
                                            <p:strVal val="#ppt_y"/>
                                          </p:val>
                                        </p:tav>
                                      </p:tavLst>
                                    </p:anim>
                                  </p:childTnLst>
                                </p:cTn>
                              </p:par>
                              <p:par>
                                <p:cTn id="138" presetID="2" presetClass="entr" presetSubtype="2" fill="hold" grpId="0"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additive="base">
                                        <p:cTn id="140" dur="500" fill="hold"/>
                                        <p:tgtEl>
                                          <p:spTgt spid="48"/>
                                        </p:tgtEl>
                                        <p:attrNameLst>
                                          <p:attrName>ppt_x</p:attrName>
                                        </p:attrNameLst>
                                      </p:cBhvr>
                                      <p:tavLst>
                                        <p:tav tm="0">
                                          <p:val>
                                            <p:strVal val="1+#ppt_w/2"/>
                                          </p:val>
                                        </p:tav>
                                        <p:tav tm="100000">
                                          <p:val>
                                            <p:strVal val="#ppt_x"/>
                                          </p:val>
                                        </p:tav>
                                      </p:tavLst>
                                    </p:anim>
                                    <p:anim calcmode="lin" valueType="num">
                                      <p:cBhvr additive="base">
                                        <p:cTn id="141" dur="500" fill="hold"/>
                                        <p:tgtEl>
                                          <p:spTgt spid="48"/>
                                        </p:tgtEl>
                                        <p:attrNameLst>
                                          <p:attrName>ppt_y</p:attrName>
                                        </p:attrNameLst>
                                      </p:cBhvr>
                                      <p:tavLst>
                                        <p:tav tm="0">
                                          <p:val>
                                            <p:strVal val="#ppt_y"/>
                                          </p:val>
                                        </p:tav>
                                        <p:tav tm="100000">
                                          <p:val>
                                            <p:strVal val="#ppt_y"/>
                                          </p:val>
                                        </p:tav>
                                      </p:tavLst>
                                    </p:anim>
                                  </p:childTnLst>
                                </p:cTn>
                              </p:par>
                              <p:par>
                                <p:cTn id="142" presetID="2" presetClass="entr" presetSubtype="2" fill="hold" grpId="0" nodeType="withEffect">
                                  <p:stCondLst>
                                    <p:cond delay="0"/>
                                  </p:stCondLst>
                                  <p:childTnLst>
                                    <p:set>
                                      <p:cBhvr>
                                        <p:cTn id="143" dur="1" fill="hold">
                                          <p:stCondLst>
                                            <p:cond delay="0"/>
                                          </p:stCondLst>
                                        </p:cTn>
                                        <p:tgtEl>
                                          <p:spTgt spid="49"/>
                                        </p:tgtEl>
                                        <p:attrNameLst>
                                          <p:attrName>style.visibility</p:attrName>
                                        </p:attrNameLst>
                                      </p:cBhvr>
                                      <p:to>
                                        <p:strVal val="visible"/>
                                      </p:to>
                                    </p:set>
                                    <p:anim calcmode="lin" valueType="num">
                                      <p:cBhvr additive="base">
                                        <p:cTn id="144" dur="500" fill="hold"/>
                                        <p:tgtEl>
                                          <p:spTgt spid="49"/>
                                        </p:tgtEl>
                                        <p:attrNameLst>
                                          <p:attrName>ppt_x</p:attrName>
                                        </p:attrNameLst>
                                      </p:cBhvr>
                                      <p:tavLst>
                                        <p:tav tm="0">
                                          <p:val>
                                            <p:strVal val="1+#ppt_w/2"/>
                                          </p:val>
                                        </p:tav>
                                        <p:tav tm="100000">
                                          <p:val>
                                            <p:strVal val="#ppt_x"/>
                                          </p:val>
                                        </p:tav>
                                      </p:tavLst>
                                    </p:anim>
                                    <p:anim calcmode="lin" valueType="num">
                                      <p:cBhvr additive="base">
                                        <p:cTn id="145" dur="500" fill="hold"/>
                                        <p:tgtEl>
                                          <p:spTgt spid="49"/>
                                        </p:tgtEl>
                                        <p:attrNameLst>
                                          <p:attrName>ppt_y</p:attrName>
                                        </p:attrNameLst>
                                      </p:cBhvr>
                                      <p:tavLst>
                                        <p:tav tm="0">
                                          <p:val>
                                            <p:strVal val="#ppt_y"/>
                                          </p:val>
                                        </p:tav>
                                        <p:tav tm="100000">
                                          <p:val>
                                            <p:strVal val="#ppt_y"/>
                                          </p:val>
                                        </p:tav>
                                      </p:tavLst>
                                    </p:anim>
                                  </p:childTnLst>
                                </p:cTn>
                              </p:par>
                              <p:par>
                                <p:cTn id="146" presetID="2" presetClass="entr" presetSubtype="2" fill="hold" grpId="0" nodeType="withEffect">
                                  <p:stCondLst>
                                    <p:cond delay="0"/>
                                  </p:stCondLst>
                                  <p:childTnLst>
                                    <p:set>
                                      <p:cBhvr>
                                        <p:cTn id="147" dur="1" fill="hold">
                                          <p:stCondLst>
                                            <p:cond delay="0"/>
                                          </p:stCondLst>
                                        </p:cTn>
                                        <p:tgtEl>
                                          <p:spTgt spid="50"/>
                                        </p:tgtEl>
                                        <p:attrNameLst>
                                          <p:attrName>style.visibility</p:attrName>
                                        </p:attrNameLst>
                                      </p:cBhvr>
                                      <p:to>
                                        <p:strVal val="visible"/>
                                      </p:to>
                                    </p:set>
                                    <p:anim calcmode="lin" valueType="num">
                                      <p:cBhvr additive="base">
                                        <p:cTn id="148" dur="500" fill="hold"/>
                                        <p:tgtEl>
                                          <p:spTgt spid="50"/>
                                        </p:tgtEl>
                                        <p:attrNameLst>
                                          <p:attrName>ppt_x</p:attrName>
                                        </p:attrNameLst>
                                      </p:cBhvr>
                                      <p:tavLst>
                                        <p:tav tm="0">
                                          <p:val>
                                            <p:strVal val="1+#ppt_w/2"/>
                                          </p:val>
                                        </p:tav>
                                        <p:tav tm="100000">
                                          <p:val>
                                            <p:strVal val="#ppt_x"/>
                                          </p:val>
                                        </p:tav>
                                      </p:tavLst>
                                    </p:anim>
                                    <p:anim calcmode="lin" valueType="num">
                                      <p:cBhvr additive="base">
                                        <p:cTn id="149" dur="500" fill="hold"/>
                                        <p:tgtEl>
                                          <p:spTgt spid="50"/>
                                        </p:tgtEl>
                                        <p:attrNameLst>
                                          <p:attrName>ppt_y</p:attrName>
                                        </p:attrNameLst>
                                      </p:cBhvr>
                                      <p:tavLst>
                                        <p:tav tm="0">
                                          <p:val>
                                            <p:strVal val="#ppt_y"/>
                                          </p:val>
                                        </p:tav>
                                        <p:tav tm="100000">
                                          <p:val>
                                            <p:strVal val="#ppt_y"/>
                                          </p:val>
                                        </p:tav>
                                      </p:tavLst>
                                    </p:anim>
                                  </p:childTnLst>
                                </p:cTn>
                              </p:par>
                              <p:par>
                                <p:cTn id="150" presetID="2" presetClass="entr" presetSubtype="2" fill="hold" grpId="0" nodeType="withEffect">
                                  <p:stCondLst>
                                    <p:cond delay="0"/>
                                  </p:stCondLst>
                                  <p:childTnLst>
                                    <p:set>
                                      <p:cBhvr>
                                        <p:cTn id="151" dur="1" fill="hold">
                                          <p:stCondLst>
                                            <p:cond delay="0"/>
                                          </p:stCondLst>
                                        </p:cTn>
                                        <p:tgtEl>
                                          <p:spTgt spid="51"/>
                                        </p:tgtEl>
                                        <p:attrNameLst>
                                          <p:attrName>style.visibility</p:attrName>
                                        </p:attrNameLst>
                                      </p:cBhvr>
                                      <p:to>
                                        <p:strVal val="visible"/>
                                      </p:to>
                                    </p:set>
                                    <p:anim calcmode="lin" valueType="num">
                                      <p:cBhvr additive="base">
                                        <p:cTn id="152" dur="500" fill="hold"/>
                                        <p:tgtEl>
                                          <p:spTgt spid="51"/>
                                        </p:tgtEl>
                                        <p:attrNameLst>
                                          <p:attrName>ppt_x</p:attrName>
                                        </p:attrNameLst>
                                      </p:cBhvr>
                                      <p:tavLst>
                                        <p:tav tm="0">
                                          <p:val>
                                            <p:strVal val="1+#ppt_w/2"/>
                                          </p:val>
                                        </p:tav>
                                        <p:tav tm="100000">
                                          <p:val>
                                            <p:strVal val="#ppt_x"/>
                                          </p:val>
                                        </p:tav>
                                      </p:tavLst>
                                    </p:anim>
                                    <p:anim calcmode="lin" valueType="num">
                                      <p:cBhvr additive="base">
                                        <p:cTn id="153" dur="500" fill="hold"/>
                                        <p:tgtEl>
                                          <p:spTgt spid="51"/>
                                        </p:tgtEl>
                                        <p:attrNameLst>
                                          <p:attrName>ppt_y</p:attrName>
                                        </p:attrNameLst>
                                      </p:cBhvr>
                                      <p:tavLst>
                                        <p:tav tm="0">
                                          <p:val>
                                            <p:strVal val="#ppt_y"/>
                                          </p:val>
                                        </p:tav>
                                        <p:tav tm="100000">
                                          <p:val>
                                            <p:strVal val="#ppt_y"/>
                                          </p:val>
                                        </p:tav>
                                      </p:tavLst>
                                    </p:anim>
                                  </p:childTnLst>
                                </p:cTn>
                              </p:par>
                              <p:par>
                                <p:cTn id="154" presetID="2" presetClass="entr" presetSubtype="2" fill="hold" grpId="0" nodeType="withEffect">
                                  <p:stCondLst>
                                    <p:cond delay="0"/>
                                  </p:stCondLst>
                                  <p:childTnLst>
                                    <p:set>
                                      <p:cBhvr>
                                        <p:cTn id="155" dur="1" fill="hold">
                                          <p:stCondLst>
                                            <p:cond delay="0"/>
                                          </p:stCondLst>
                                        </p:cTn>
                                        <p:tgtEl>
                                          <p:spTgt spid="52"/>
                                        </p:tgtEl>
                                        <p:attrNameLst>
                                          <p:attrName>style.visibility</p:attrName>
                                        </p:attrNameLst>
                                      </p:cBhvr>
                                      <p:to>
                                        <p:strVal val="visible"/>
                                      </p:to>
                                    </p:set>
                                    <p:anim calcmode="lin" valueType="num">
                                      <p:cBhvr additive="base">
                                        <p:cTn id="156" dur="500" fill="hold"/>
                                        <p:tgtEl>
                                          <p:spTgt spid="52"/>
                                        </p:tgtEl>
                                        <p:attrNameLst>
                                          <p:attrName>ppt_x</p:attrName>
                                        </p:attrNameLst>
                                      </p:cBhvr>
                                      <p:tavLst>
                                        <p:tav tm="0">
                                          <p:val>
                                            <p:strVal val="1+#ppt_w/2"/>
                                          </p:val>
                                        </p:tav>
                                        <p:tav tm="100000">
                                          <p:val>
                                            <p:strVal val="#ppt_x"/>
                                          </p:val>
                                        </p:tav>
                                      </p:tavLst>
                                    </p:anim>
                                    <p:anim calcmode="lin" valueType="num">
                                      <p:cBhvr additive="base">
                                        <p:cTn id="157" dur="500" fill="hold"/>
                                        <p:tgtEl>
                                          <p:spTgt spid="52"/>
                                        </p:tgtEl>
                                        <p:attrNameLst>
                                          <p:attrName>ppt_y</p:attrName>
                                        </p:attrNameLst>
                                      </p:cBhvr>
                                      <p:tavLst>
                                        <p:tav tm="0">
                                          <p:val>
                                            <p:strVal val="#ppt_y"/>
                                          </p:val>
                                        </p:tav>
                                        <p:tav tm="100000">
                                          <p:val>
                                            <p:strVal val="#ppt_y"/>
                                          </p:val>
                                        </p:tav>
                                      </p:tavLst>
                                    </p:anim>
                                  </p:childTnLst>
                                </p:cTn>
                              </p:par>
                              <p:par>
                                <p:cTn id="158" presetID="2" presetClass="entr" presetSubtype="2" fill="hold" grpId="0" nodeType="withEffect">
                                  <p:stCondLst>
                                    <p:cond delay="0"/>
                                  </p:stCondLst>
                                  <p:childTnLst>
                                    <p:set>
                                      <p:cBhvr>
                                        <p:cTn id="159" dur="1" fill="hold">
                                          <p:stCondLst>
                                            <p:cond delay="0"/>
                                          </p:stCondLst>
                                        </p:cTn>
                                        <p:tgtEl>
                                          <p:spTgt spid="53"/>
                                        </p:tgtEl>
                                        <p:attrNameLst>
                                          <p:attrName>style.visibility</p:attrName>
                                        </p:attrNameLst>
                                      </p:cBhvr>
                                      <p:to>
                                        <p:strVal val="visible"/>
                                      </p:to>
                                    </p:set>
                                    <p:anim calcmode="lin" valueType="num">
                                      <p:cBhvr additive="base">
                                        <p:cTn id="160" dur="500" fill="hold"/>
                                        <p:tgtEl>
                                          <p:spTgt spid="53"/>
                                        </p:tgtEl>
                                        <p:attrNameLst>
                                          <p:attrName>ppt_x</p:attrName>
                                        </p:attrNameLst>
                                      </p:cBhvr>
                                      <p:tavLst>
                                        <p:tav tm="0">
                                          <p:val>
                                            <p:strVal val="1+#ppt_w/2"/>
                                          </p:val>
                                        </p:tav>
                                        <p:tav tm="100000">
                                          <p:val>
                                            <p:strVal val="#ppt_x"/>
                                          </p:val>
                                        </p:tav>
                                      </p:tavLst>
                                    </p:anim>
                                    <p:anim calcmode="lin" valueType="num">
                                      <p:cBhvr additive="base">
                                        <p:cTn id="161" dur="500" fill="hold"/>
                                        <p:tgtEl>
                                          <p:spTgt spid="53"/>
                                        </p:tgtEl>
                                        <p:attrNameLst>
                                          <p:attrName>ppt_y</p:attrName>
                                        </p:attrNameLst>
                                      </p:cBhvr>
                                      <p:tavLst>
                                        <p:tav tm="0">
                                          <p:val>
                                            <p:strVal val="#ppt_y"/>
                                          </p:val>
                                        </p:tav>
                                        <p:tav tm="100000">
                                          <p:val>
                                            <p:strVal val="#ppt_y"/>
                                          </p:val>
                                        </p:tav>
                                      </p:tavLst>
                                    </p:anim>
                                  </p:childTnLst>
                                </p:cTn>
                              </p:par>
                            </p:childTnLst>
                          </p:cTn>
                        </p:par>
                        <p:par>
                          <p:cTn id="162" fill="hold">
                            <p:stCondLst>
                              <p:cond delay="1500"/>
                            </p:stCondLst>
                            <p:childTnLst>
                              <p:par>
                                <p:cTn id="163" presetID="22" presetClass="entr" presetSubtype="8" fill="hold" grpId="0" nodeType="afterEffect">
                                  <p:stCondLst>
                                    <p:cond delay="0"/>
                                  </p:stCondLst>
                                  <p:childTnLst>
                                    <p:set>
                                      <p:cBhvr>
                                        <p:cTn id="164" dur="1" fill="hold">
                                          <p:stCondLst>
                                            <p:cond delay="0"/>
                                          </p:stCondLst>
                                        </p:cTn>
                                        <p:tgtEl>
                                          <p:spTgt spid="75"/>
                                        </p:tgtEl>
                                        <p:attrNameLst>
                                          <p:attrName>style.visibility</p:attrName>
                                        </p:attrNameLst>
                                      </p:cBhvr>
                                      <p:to>
                                        <p:strVal val="visible"/>
                                      </p:to>
                                    </p:set>
                                    <p:animEffect transition="in" filter="wipe(left)">
                                      <p:cBhvr>
                                        <p:cTn id="165" dur="500"/>
                                        <p:tgtEl>
                                          <p:spTgt spid="75"/>
                                        </p:tgtEl>
                                      </p:cBhvr>
                                    </p:animEffect>
                                  </p:childTnLst>
                                </p:cTn>
                              </p:par>
                            </p:childTnLst>
                          </p:cTn>
                        </p:par>
                        <p:par>
                          <p:cTn id="166" fill="hold">
                            <p:stCondLst>
                              <p:cond delay="2000"/>
                            </p:stCondLst>
                            <p:childTnLst>
                              <p:par>
                                <p:cTn id="167" presetID="10" presetClass="entr" presetSubtype="0" fill="hold" grpId="0" nodeType="afterEffect">
                                  <p:stCondLst>
                                    <p:cond delay="0"/>
                                  </p:stCondLst>
                                  <p:childTnLst>
                                    <p:set>
                                      <p:cBhvr>
                                        <p:cTn id="168" dur="1" fill="hold">
                                          <p:stCondLst>
                                            <p:cond delay="0"/>
                                          </p:stCondLst>
                                        </p:cTn>
                                        <p:tgtEl>
                                          <p:spTgt spid="76"/>
                                        </p:tgtEl>
                                        <p:attrNameLst>
                                          <p:attrName>style.visibility</p:attrName>
                                        </p:attrNameLst>
                                      </p:cBhvr>
                                      <p:to>
                                        <p:strVal val="visible"/>
                                      </p:to>
                                    </p:set>
                                    <p:animEffect transition="in" filter="fade">
                                      <p:cBhvr>
                                        <p:cTn id="169" dur="500"/>
                                        <p:tgtEl>
                                          <p:spTgt spid="76"/>
                                        </p:tgtEl>
                                      </p:cBhvr>
                                    </p:animEffect>
                                  </p:childTnLst>
                                </p:cTn>
                              </p:par>
                            </p:childTnLst>
                          </p:cTn>
                        </p:par>
                        <p:par>
                          <p:cTn id="170" fill="hold">
                            <p:stCondLst>
                              <p:cond delay="2500"/>
                            </p:stCondLst>
                            <p:childTnLst>
                              <p:par>
                                <p:cTn id="171" presetID="53" presetClass="entr" presetSubtype="16" fill="hold" grpId="0" nodeType="afterEffect">
                                  <p:stCondLst>
                                    <p:cond delay="0"/>
                                  </p:stCondLst>
                                  <p:childTnLst>
                                    <p:set>
                                      <p:cBhvr>
                                        <p:cTn id="172" dur="1" fill="hold">
                                          <p:stCondLst>
                                            <p:cond delay="0"/>
                                          </p:stCondLst>
                                        </p:cTn>
                                        <p:tgtEl>
                                          <p:spTgt spid="78"/>
                                        </p:tgtEl>
                                        <p:attrNameLst>
                                          <p:attrName>style.visibility</p:attrName>
                                        </p:attrNameLst>
                                      </p:cBhvr>
                                      <p:to>
                                        <p:strVal val="visible"/>
                                      </p:to>
                                    </p:set>
                                    <p:anim calcmode="lin" valueType="num">
                                      <p:cBhvr>
                                        <p:cTn id="173" dur="500" fill="hold"/>
                                        <p:tgtEl>
                                          <p:spTgt spid="78"/>
                                        </p:tgtEl>
                                        <p:attrNameLst>
                                          <p:attrName>ppt_w</p:attrName>
                                        </p:attrNameLst>
                                      </p:cBhvr>
                                      <p:tavLst>
                                        <p:tav tm="0">
                                          <p:val>
                                            <p:fltVal val="0"/>
                                          </p:val>
                                        </p:tav>
                                        <p:tav tm="100000">
                                          <p:val>
                                            <p:strVal val="#ppt_w"/>
                                          </p:val>
                                        </p:tav>
                                      </p:tavLst>
                                    </p:anim>
                                    <p:anim calcmode="lin" valueType="num">
                                      <p:cBhvr>
                                        <p:cTn id="174" dur="500" fill="hold"/>
                                        <p:tgtEl>
                                          <p:spTgt spid="78"/>
                                        </p:tgtEl>
                                        <p:attrNameLst>
                                          <p:attrName>ppt_h</p:attrName>
                                        </p:attrNameLst>
                                      </p:cBhvr>
                                      <p:tavLst>
                                        <p:tav tm="0">
                                          <p:val>
                                            <p:fltVal val="0"/>
                                          </p:val>
                                        </p:tav>
                                        <p:tav tm="100000">
                                          <p:val>
                                            <p:strVal val="#ppt_h"/>
                                          </p:val>
                                        </p:tav>
                                      </p:tavLst>
                                    </p:anim>
                                    <p:animEffect transition="in" filter="fade">
                                      <p:cBhvr>
                                        <p:cTn id="175" dur="500"/>
                                        <p:tgtEl>
                                          <p:spTgt spid="78"/>
                                        </p:tgtEl>
                                      </p:cBhvr>
                                    </p:animEffect>
                                  </p:childTnLst>
                                </p:cTn>
                              </p:par>
                              <p:par>
                                <p:cTn id="176" presetID="53" presetClass="entr" presetSubtype="16" fill="hold" grpId="0" nodeType="withEffect">
                                  <p:stCondLst>
                                    <p:cond delay="0"/>
                                  </p:stCondLst>
                                  <p:childTnLst>
                                    <p:set>
                                      <p:cBhvr>
                                        <p:cTn id="177" dur="1" fill="hold">
                                          <p:stCondLst>
                                            <p:cond delay="0"/>
                                          </p:stCondLst>
                                        </p:cTn>
                                        <p:tgtEl>
                                          <p:spTgt spid="79"/>
                                        </p:tgtEl>
                                        <p:attrNameLst>
                                          <p:attrName>style.visibility</p:attrName>
                                        </p:attrNameLst>
                                      </p:cBhvr>
                                      <p:to>
                                        <p:strVal val="visible"/>
                                      </p:to>
                                    </p:set>
                                    <p:anim calcmode="lin" valueType="num">
                                      <p:cBhvr>
                                        <p:cTn id="178" dur="500" fill="hold"/>
                                        <p:tgtEl>
                                          <p:spTgt spid="79"/>
                                        </p:tgtEl>
                                        <p:attrNameLst>
                                          <p:attrName>ppt_w</p:attrName>
                                        </p:attrNameLst>
                                      </p:cBhvr>
                                      <p:tavLst>
                                        <p:tav tm="0">
                                          <p:val>
                                            <p:fltVal val="0"/>
                                          </p:val>
                                        </p:tav>
                                        <p:tav tm="100000">
                                          <p:val>
                                            <p:strVal val="#ppt_w"/>
                                          </p:val>
                                        </p:tav>
                                      </p:tavLst>
                                    </p:anim>
                                    <p:anim calcmode="lin" valueType="num">
                                      <p:cBhvr>
                                        <p:cTn id="179" dur="500" fill="hold"/>
                                        <p:tgtEl>
                                          <p:spTgt spid="79"/>
                                        </p:tgtEl>
                                        <p:attrNameLst>
                                          <p:attrName>ppt_h</p:attrName>
                                        </p:attrNameLst>
                                      </p:cBhvr>
                                      <p:tavLst>
                                        <p:tav tm="0">
                                          <p:val>
                                            <p:fltVal val="0"/>
                                          </p:val>
                                        </p:tav>
                                        <p:tav tm="100000">
                                          <p:val>
                                            <p:strVal val="#ppt_h"/>
                                          </p:val>
                                        </p:tav>
                                      </p:tavLst>
                                    </p:anim>
                                    <p:animEffect transition="in" filter="fade">
                                      <p:cBhvr>
                                        <p:cTn id="180" dur="500"/>
                                        <p:tgtEl>
                                          <p:spTgt spid="79"/>
                                        </p:tgtEl>
                                      </p:cBhvr>
                                    </p:animEffect>
                                  </p:childTnLst>
                                </p:cTn>
                              </p:par>
                              <p:par>
                                <p:cTn id="181" presetID="53" presetClass="entr" presetSubtype="16" fill="hold" grpId="0" nodeType="withEffect">
                                  <p:stCondLst>
                                    <p:cond delay="0"/>
                                  </p:stCondLst>
                                  <p:childTnLst>
                                    <p:set>
                                      <p:cBhvr>
                                        <p:cTn id="182" dur="1" fill="hold">
                                          <p:stCondLst>
                                            <p:cond delay="0"/>
                                          </p:stCondLst>
                                        </p:cTn>
                                        <p:tgtEl>
                                          <p:spTgt spid="80"/>
                                        </p:tgtEl>
                                        <p:attrNameLst>
                                          <p:attrName>style.visibility</p:attrName>
                                        </p:attrNameLst>
                                      </p:cBhvr>
                                      <p:to>
                                        <p:strVal val="visible"/>
                                      </p:to>
                                    </p:set>
                                    <p:anim calcmode="lin" valueType="num">
                                      <p:cBhvr>
                                        <p:cTn id="183" dur="500" fill="hold"/>
                                        <p:tgtEl>
                                          <p:spTgt spid="80"/>
                                        </p:tgtEl>
                                        <p:attrNameLst>
                                          <p:attrName>ppt_w</p:attrName>
                                        </p:attrNameLst>
                                      </p:cBhvr>
                                      <p:tavLst>
                                        <p:tav tm="0">
                                          <p:val>
                                            <p:fltVal val="0"/>
                                          </p:val>
                                        </p:tav>
                                        <p:tav tm="100000">
                                          <p:val>
                                            <p:strVal val="#ppt_w"/>
                                          </p:val>
                                        </p:tav>
                                      </p:tavLst>
                                    </p:anim>
                                    <p:anim calcmode="lin" valueType="num">
                                      <p:cBhvr>
                                        <p:cTn id="184" dur="500" fill="hold"/>
                                        <p:tgtEl>
                                          <p:spTgt spid="80"/>
                                        </p:tgtEl>
                                        <p:attrNameLst>
                                          <p:attrName>ppt_h</p:attrName>
                                        </p:attrNameLst>
                                      </p:cBhvr>
                                      <p:tavLst>
                                        <p:tav tm="0">
                                          <p:val>
                                            <p:fltVal val="0"/>
                                          </p:val>
                                        </p:tav>
                                        <p:tav tm="100000">
                                          <p:val>
                                            <p:strVal val="#ppt_h"/>
                                          </p:val>
                                        </p:tav>
                                      </p:tavLst>
                                    </p:anim>
                                    <p:animEffect transition="in" filter="fade">
                                      <p:cBhvr>
                                        <p:cTn id="185" dur="500"/>
                                        <p:tgtEl>
                                          <p:spTgt spid="80"/>
                                        </p:tgtEl>
                                      </p:cBhvr>
                                    </p:animEffect>
                                  </p:childTnLst>
                                </p:cTn>
                              </p:par>
                            </p:childTnLst>
                          </p:cTn>
                        </p:par>
                        <p:par>
                          <p:cTn id="186" fill="hold">
                            <p:stCondLst>
                              <p:cond delay="3000"/>
                            </p:stCondLst>
                            <p:childTnLst>
                              <p:par>
                                <p:cTn id="187" presetID="10" presetClass="entr" presetSubtype="0" fill="hold" grpId="0" nodeType="afterEffect">
                                  <p:stCondLst>
                                    <p:cond delay="0"/>
                                  </p:stCondLst>
                                  <p:childTnLst>
                                    <p:set>
                                      <p:cBhvr>
                                        <p:cTn id="188" dur="1" fill="hold">
                                          <p:stCondLst>
                                            <p:cond delay="0"/>
                                          </p:stCondLst>
                                        </p:cTn>
                                        <p:tgtEl>
                                          <p:spTgt spid="5"/>
                                        </p:tgtEl>
                                        <p:attrNameLst>
                                          <p:attrName>style.visibility</p:attrName>
                                        </p:attrNameLst>
                                      </p:cBhvr>
                                      <p:to>
                                        <p:strVal val="visible"/>
                                      </p:to>
                                    </p:set>
                                    <p:animEffect transition="in" filter="fade">
                                      <p:cBhvr>
                                        <p:cTn id="18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3" grpId="0" bldLvl="0" animBg="1"/>
      <p:bldP spid="14" grpId="0" bldLvl="0" animBg="1"/>
      <p:bldP spid="15" grpId="0" bldLvl="0" animBg="1"/>
      <p:bldP spid="16"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3" grpId="0" bldLvl="0" animBg="1"/>
      <p:bldP spid="75" grpId="0"/>
      <p:bldP spid="76" grpId="0"/>
      <p:bldP spid="78" grpId="0" animBg="1"/>
      <p:bldP spid="79" grpId="0" animBg="1"/>
      <p:bldP spid="80"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91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grpSp>
        <p:nvGrpSpPr>
          <p:cNvPr id="57" name="组合 56"/>
          <p:cNvGrpSpPr/>
          <p:nvPr/>
        </p:nvGrpSpPr>
        <p:grpSpPr>
          <a:xfrm>
            <a:off x="4284980" y="549275"/>
            <a:ext cx="7669530" cy="6031230"/>
            <a:chOff x="1703944" y="2324178"/>
            <a:chExt cx="2667588" cy="2930370"/>
          </a:xfrm>
        </p:grpSpPr>
        <p:sp>
          <p:nvSpPr>
            <p:cNvPr id="25" name="矩形: 剪去单角 437"/>
            <p:cNvSpPr/>
            <p:nvPr/>
          </p:nvSpPr>
          <p:spPr>
            <a:xfrm>
              <a:off x="1726875" y="2324178"/>
              <a:ext cx="2644657" cy="2871671"/>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endParaRPr lang="zh-CN" altLang="en-US" sz="2000" b="1" dirty="0">
                <a:solidFill>
                  <a:schemeClr val="bg1"/>
                </a:solidFill>
              </a:endParaRPr>
            </a:p>
          </p:txBody>
        </p:sp>
      </p:grpSp>
      <p:pic>
        <p:nvPicPr>
          <p:cNvPr id="9" name="钟南山的采访">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782820" y="548640"/>
            <a:ext cx="6782435" cy="5796915"/>
          </a:xfrm>
          <a:prstGeom prst="rect">
            <a:avLst/>
          </a:prstGeom>
        </p:spPr>
      </p:pic>
      <p:sp>
        <p:nvSpPr>
          <p:cNvPr id="16" name="文本框 15"/>
          <p:cNvSpPr txBox="1"/>
          <p:nvPr/>
        </p:nvSpPr>
        <p:spPr>
          <a:xfrm>
            <a:off x="259715" y="1554480"/>
            <a:ext cx="4240530" cy="1393825"/>
          </a:xfrm>
          <a:prstGeom prst="rect">
            <a:avLst/>
          </a:prstGeom>
          <a:noFill/>
        </p:spPr>
        <p:txBody>
          <a:bodyPr wrap="square" rtlCol="0" anchor="t">
            <a:spAutoFit/>
          </a:bodyPr>
          <a:p>
            <a:pPr fontAlgn="auto">
              <a:lnSpc>
                <a:spcPts val="5080"/>
              </a:lnSpc>
            </a:pPr>
            <a:r>
              <a:rPr lang="zh-CN" altLang="en-US" sz="2400" b="1"/>
              <a:t>Hym</a:t>
            </a:r>
            <a:r>
              <a:rPr lang="en-US" altLang="zh-CN" sz="2400" b="1"/>
              <a:t>n</a:t>
            </a:r>
            <a:r>
              <a:rPr lang="zh-CN" altLang="en-US" sz="2400" b="1"/>
              <a:t> to the Fallen Hero</a:t>
            </a:r>
            <a:r>
              <a:rPr lang="en-US" altLang="zh-CN" sz="2400" b="1"/>
              <a:t>e</a:t>
            </a:r>
            <a:r>
              <a:rPr lang="zh-CN" altLang="en-US" sz="2400" b="1"/>
              <a:t>s</a:t>
            </a:r>
            <a:endParaRPr lang="zh-CN" altLang="en-US" sz="2400" b="1"/>
          </a:p>
          <a:p>
            <a:pPr fontAlgn="auto">
              <a:lnSpc>
                <a:spcPts val="5080"/>
              </a:lnSpc>
            </a:pPr>
            <a:r>
              <a:rPr lang="zh-CN" altLang="en-US" sz="2400" b="1"/>
              <a:t>向倒下的英雄们致敬！</a:t>
            </a:r>
            <a:endParaRPr lang="zh-CN" altLang="en-US" sz="2400" b="1"/>
          </a:p>
        </p:txBody>
      </p:sp>
      <p:sp>
        <p:nvSpPr>
          <p:cNvPr id="13" name="文本框 12"/>
          <p:cNvSpPr txBox="1"/>
          <p:nvPr/>
        </p:nvSpPr>
        <p:spPr>
          <a:xfrm>
            <a:off x="1026160" y="79375"/>
            <a:ext cx="3644900" cy="460375"/>
          </a:xfrm>
          <a:prstGeom prst="rect">
            <a:avLst/>
          </a:prstGeom>
          <a:noFill/>
        </p:spPr>
        <p:txBody>
          <a:bodyPr wrap="square" rtlCol="0" anchor="t">
            <a:spAutoFit/>
          </a:bodyPr>
          <a:p>
            <a:pPr algn="l"/>
            <a:r>
              <a:rPr lang="zh-CN" altLang="en-US" sz="2400" b="1" dirty="0">
                <a:solidFill>
                  <a:schemeClr val="bg1"/>
                </a:solidFill>
                <a:latin typeface="+mn-ea"/>
                <a:sym typeface="+mn-ea"/>
              </a:rPr>
              <a:t> </a:t>
            </a:r>
            <a:r>
              <a:rPr lang="en-US" altLang="zh-CN" sz="2400" b="1" dirty="0">
                <a:solidFill>
                  <a:schemeClr val="bg1"/>
                </a:solidFill>
                <a:latin typeface="+mn-ea"/>
                <a:sym typeface="+mn-ea"/>
              </a:rPr>
              <a:t>T</a:t>
            </a:r>
            <a:r>
              <a:rPr lang="zh-CN" altLang="en-US" sz="2400" b="1" dirty="0">
                <a:solidFill>
                  <a:schemeClr val="bg1"/>
                </a:solidFill>
                <a:latin typeface="+mn-ea"/>
                <a:sym typeface="+mn-ea"/>
              </a:rPr>
              <a:t>he hymn</a:t>
            </a:r>
            <a:r>
              <a:rPr lang="en-US" altLang="zh-CN" sz="2400" b="1" dirty="0">
                <a:solidFill>
                  <a:schemeClr val="bg1"/>
                </a:solidFill>
                <a:latin typeface="+mn-ea"/>
                <a:sym typeface="+mn-ea"/>
              </a:rPr>
              <a:t>s to heroes</a:t>
            </a:r>
            <a:r>
              <a:rPr lang="zh-CN" altLang="en-US" sz="2400" b="1" dirty="0">
                <a:solidFill>
                  <a:schemeClr val="bg1"/>
                </a:solidFill>
                <a:latin typeface="+mn-ea"/>
                <a:sym typeface="+mn-ea"/>
              </a:rPr>
              <a:t> </a:t>
            </a:r>
            <a:endParaRPr lang="zh-CN" altLang="en-US" sz="2400" b="1" dirty="0">
              <a:solidFill>
                <a:schemeClr val="bg1"/>
              </a:solidFill>
              <a:latin typeface="+mn-ea"/>
              <a:sym typeface="+mn-ea"/>
            </a:endParaRPr>
          </a:p>
        </p:txBody>
      </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6" fill="hold" display="1">
                  <p:stCondLst>
                    <p:cond delay="indefinite"/>
                  </p:stCondLst>
                  <p:endCondLst>
                    <p:cond evt="onNext">
                      <p:tgtEl>
                        <p:sldTgt/>
                      </p:tgtEl>
                    </p:cond>
                    <p:cond evt="onPrev">
                      <p:tgtEl>
                        <p:sldTgt/>
                      </p:tgtEl>
                    </p:cond>
                  </p:end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9"/>
                                        </p:tgtEl>
                                      </p:cBhvr>
                                    </p:cmd>
                                  </p:childTnLst>
                                </p:cTn>
                              </p:par>
                            </p:childTnLst>
                          </p:cTn>
                        </p:par>
                      </p:childTnLst>
                    </p:cTn>
                  </p:par>
                </p:childTnLst>
              </p:cTn>
              <p:nextCondLst>
                <p:cond evt="onClick" delay="0">
                  <p:tgtEl>
                    <p:spTgt spid="9"/>
                  </p:tgtEl>
                </p:cond>
              </p:nextCondLst>
            </p:seq>
          </p:childTnLst>
        </p:cTn>
      </p:par>
    </p:tnLst>
    <p:bldLst>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grpSp>
        <p:nvGrpSpPr>
          <p:cNvPr id="57" name="组合 56"/>
          <p:cNvGrpSpPr/>
          <p:nvPr/>
        </p:nvGrpSpPr>
        <p:grpSpPr>
          <a:xfrm>
            <a:off x="135259" y="723900"/>
            <a:ext cx="11819255" cy="4306473"/>
            <a:chOff x="1703944" y="2324178"/>
            <a:chExt cx="2667588" cy="2930370"/>
          </a:xfrm>
        </p:grpSpPr>
        <p:sp>
          <p:nvSpPr>
            <p:cNvPr id="25" name="矩形: 剪去单角 437"/>
            <p:cNvSpPr/>
            <p:nvPr/>
          </p:nvSpPr>
          <p:spPr>
            <a:xfrm>
              <a:off x="1726875" y="2324178"/>
              <a:ext cx="2644657" cy="2871671"/>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r>
                <a:rPr lang="zh-CN" altLang="en-US" sz="2000" b="1" dirty="0">
                  <a:solidFill>
                    <a:schemeClr val="bg1"/>
                  </a:solidFill>
                </a:rPr>
                <a:t>英</a:t>
              </a:r>
              <a:endParaRPr lang="zh-CN" altLang="en-US" sz="2000" b="1" dirty="0">
                <a:solidFill>
                  <a:schemeClr val="bg1"/>
                </a:solidFill>
              </a:endParaRPr>
            </a:p>
          </p:txBody>
        </p:sp>
      </p:grpSp>
      <p:sp>
        <p:nvSpPr>
          <p:cNvPr id="8" name="文本框 7"/>
          <p:cNvSpPr txBox="1"/>
          <p:nvPr/>
        </p:nvSpPr>
        <p:spPr>
          <a:xfrm>
            <a:off x="287655" y="667385"/>
            <a:ext cx="11717655" cy="4276725"/>
          </a:xfrm>
          <a:prstGeom prst="rect">
            <a:avLst/>
          </a:prstGeom>
          <a:noFill/>
        </p:spPr>
        <p:txBody>
          <a:bodyPr wrap="square" rtlCol="0" anchor="t">
            <a:spAutoFit/>
          </a:bodyPr>
          <a:p>
            <a:pPr algn="ctr"/>
            <a:r>
              <a:rPr lang="zh-CN" altLang="en-US" sz="2400" b="1"/>
              <a:t>Hym</a:t>
            </a:r>
            <a:r>
              <a:rPr lang="en-US" altLang="zh-CN" sz="2400" b="1"/>
              <a:t>n</a:t>
            </a:r>
            <a:r>
              <a:rPr lang="zh-CN" altLang="en-US" sz="2400" b="1"/>
              <a:t> to the Fallen Hero</a:t>
            </a:r>
            <a:r>
              <a:rPr lang="en-US" altLang="zh-CN" sz="2400" b="1"/>
              <a:t>e</a:t>
            </a:r>
            <a:r>
              <a:rPr lang="zh-CN" altLang="en-US" sz="2400" b="1"/>
              <a:t>s</a:t>
            </a:r>
            <a:endParaRPr lang="zh-CN" altLang="en-US" sz="2400" b="1"/>
          </a:p>
          <a:p>
            <a:endParaRPr lang="zh-CN" altLang="en-US" sz="800" b="1"/>
          </a:p>
          <a:p>
            <a:r>
              <a:rPr lang="zh-CN" altLang="en-US" sz="2000" b="1"/>
              <a:t>Young and aged</a:t>
            </a:r>
            <a:r>
              <a:rPr lang="en-US" altLang="zh-CN" sz="2000" b="1"/>
              <a:t>, </a:t>
            </a:r>
            <a:r>
              <a:rPr lang="zh-CN" altLang="en-US" sz="2000" b="1"/>
              <a:t>volunteer and career, man and woman of all races and colors,</a:t>
            </a:r>
            <a:endParaRPr lang="zh-CN" altLang="en-US" sz="2000" b="1"/>
          </a:p>
          <a:p>
            <a:r>
              <a:rPr lang="zh-CN" altLang="en-US" sz="2000" b="1"/>
              <a:t>you left aching hearts behind</a:t>
            </a:r>
            <a:endParaRPr lang="zh-CN" altLang="en-US" sz="2000" b="1"/>
          </a:p>
          <a:p>
            <a:endParaRPr lang="zh-CN" altLang="en-US" sz="1000" b="1"/>
          </a:p>
          <a:p>
            <a:r>
              <a:rPr lang="zh-CN" altLang="en-US" sz="2000" b="1"/>
              <a:t>An </a:t>
            </a:r>
            <a:r>
              <a:rPr lang="zh-CN" altLang="en-US" sz="2000" b="1">
                <a:solidFill>
                  <a:srgbClr val="002060"/>
                </a:solidFill>
              </a:rPr>
              <a:t>eternal</a:t>
            </a:r>
            <a:r>
              <a:rPr lang="zh-CN" altLang="en-US" sz="2000" b="1"/>
              <a:t> flame warms your names </a:t>
            </a:r>
            <a:r>
              <a:rPr lang="zh-CN" altLang="en-US" sz="2000" b="1">
                <a:solidFill>
                  <a:srgbClr val="002060"/>
                </a:solidFill>
              </a:rPr>
              <a:t>inscribed</a:t>
            </a:r>
            <a:r>
              <a:rPr lang="zh-CN" altLang="en-US" sz="2000" b="1"/>
              <a:t> on cold, lifeless </a:t>
            </a:r>
            <a:r>
              <a:rPr lang="zh-CN" altLang="en-US" sz="2000" b="1">
                <a:solidFill>
                  <a:srgbClr val="002060"/>
                </a:solidFill>
              </a:rPr>
              <a:t>plaques</a:t>
            </a:r>
            <a:r>
              <a:rPr lang="zh-CN" altLang="en-US" sz="2000" b="1"/>
              <a:t> around this stone </a:t>
            </a:r>
            <a:r>
              <a:rPr lang="zh-CN" altLang="en-US" sz="2000" b="1">
                <a:solidFill>
                  <a:srgbClr val="002060"/>
                </a:solidFill>
              </a:rPr>
              <a:t>cairn</a:t>
            </a:r>
            <a:endParaRPr lang="zh-CN" altLang="en-US" sz="2000" b="1">
              <a:solidFill>
                <a:srgbClr val="002060"/>
              </a:solidFill>
            </a:endParaRPr>
          </a:p>
          <a:p>
            <a:r>
              <a:rPr lang="zh-CN" altLang="en-US" sz="2000" b="1"/>
              <a:t>In the hearts you left behind</a:t>
            </a:r>
            <a:r>
              <a:rPr lang="en-US" altLang="zh-CN" sz="2000" b="1"/>
              <a:t>, </a:t>
            </a:r>
            <a:r>
              <a:rPr lang="zh-CN" altLang="en-US" sz="2000" b="1"/>
              <a:t>your memories </a:t>
            </a:r>
            <a:r>
              <a:rPr lang="zh-CN" altLang="en-US" sz="2000" b="1">
                <a:solidFill>
                  <a:srgbClr val="002060"/>
                </a:solidFill>
              </a:rPr>
              <a:t>abide</a:t>
            </a:r>
            <a:r>
              <a:rPr lang="zh-CN" altLang="en-US" sz="2000" b="1"/>
              <a:t> in undying gratitude</a:t>
            </a:r>
            <a:endParaRPr lang="zh-CN" altLang="en-US" sz="2000" b="1"/>
          </a:p>
          <a:p>
            <a:endParaRPr lang="zh-CN" altLang="en-US" sz="1000" b="1"/>
          </a:p>
          <a:p>
            <a:r>
              <a:rPr lang="zh-CN" altLang="en-US" sz="2000" b="1"/>
              <a:t>You asked nothing more</a:t>
            </a:r>
            <a:endParaRPr lang="zh-CN" altLang="en-US" sz="2000" b="1"/>
          </a:p>
          <a:p>
            <a:r>
              <a:rPr lang="zh-CN" altLang="en-US" sz="2000" b="1"/>
              <a:t>You knew the risks, served without fear and paid the highest price</a:t>
            </a:r>
            <a:endParaRPr lang="zh-CN" altLang="en-US" sz="2000" b="1"/>
          </a:p>
          <a:p>
            <a:endParaRPr lang="zh-CN" altLang="en-US" sz="1000" b="1"/>
          </a:p>
          <a:p>
            <a:r>
              <a:rPr lang="zh-CN" altLang="en-US" sz="2000" b="1"/>
              <a:t>You embody a quality of which many only dream</a:t>
            </a:r>
            <a:endParaRPr lang="zh-CN" altLang="en-US" sz="2000" b="1"/>
          </a:p>
          <a:p>
            <a:r>
              <a:rPr lang="zh-CN" altLang="en-US" sz="2000" b="1"/>
              <a:t>Your self</a:t>
            </a:r>
            <a:r>
              <a:rPr lang="en-US" altLang="zh-CN" sz="2000" b="1"/>
              <a:t>l</a:t>
            </a:r>
            <a:r>
              <a:rPr lang="zh-CN" altLang="en-US" sz="2000" b="1"/>
              <a:t>es</a:t>
            </a:r>
            <a:r>
              <a:rPr lang="en-US" altLang="zh-CN" sz="2000" b="1"/>
              <a:t>s</a:t>
            </a:r>
            <a:r>
              <a:rPr lang="zh-CN" altLang="en-US" sz="2000" b="1"/>
              <a:t>ness for others is now your eternal crown</a:t>
            </a:r>
            <a:endParaRPr lang="zh-CN" altLang="en-US" sz="2000" b="1"/>
          </a:p>
          <a:p>
            <a:endParaRPr lang="zh-CN" altLang="en-US" sz="1000" b="1"/>
          </a:p>
          <a:p>
            <a:r>
              <a:rPr lang="zh-CN" altLang="en-US" sz="2000" b="1"/>
              <a:t>O fallen comrades, give us all this quality</a:t>
            </a:r>
            <a:endParaRPr lang="zh-CN" altLang="en-US" sz="2000" b="1"/>
          </a:p>
          <a:p>
            <a:r>
              <a:rPr lang="zh-CN" altLang="en-US" sz="2000" b="1"/>
              <a:t>that we may more fittingly prolong your memory</a:t>
            </a:r>
            <a:endParaRPr lang="zh-CN" altLang="en-US" sz="2000" b="1"/>
          </a:p>
        </p:txBody>
      </p:sp>
      <p:grpSp>
        <p:nvGrpSpPr>
          <p:cNvPr id="11" name="组合 10"/>
          <p:cNvGrpSpPr/>
          <p:nvPr/>
        </p:nvGrpSpPr>
        <p:grpSpPr>
          <a:xfrm>
            <a:off x="236855" y="5146675"/>
            <a:ext cx="11616055" cy="1711325"/>
            <a:chOff x="4669152" y="2204864"/>
            <a:chExt cx="2853697" cy="3161994"/>
          </a:xfrm>
        </p:grpSpPr>
        <p:sp>
          <p:nvSpPr>
            <p:cNvPr id="13"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5" name="矩形 14"/>
            <p:cNvSpPr/>
            <p:nvPr/>
          </p:nvSpPr>
          <p:spPr>
            <a:xfrm>
              <a:off x="4669153" y="5243677"/>
              <a:ext cx="2853695" cy="123181"/>
            </a:xfrm>
            <a:prstGeom prst="rect">
              <a:avLst/>
            </a:prstGeom>
            <a:solidFill>
              <a:schemeClr val="accent1"/>
            </a:solidFill>
            <a:ln w="3175">
              <a:noFill/>
              <a:prstDash val="solid"/>
              <a:round/>
            </a:ln>
            <a:effectLst/>
          </p:spPr>
          <p:txBody>
            <a:bodyPr anchor="ctr"/>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fontScale="80000"/>
            </a:bodyPr>
            <a:p>
              <a:pPr lvl="0" algn="r"/>
              <a:endParaRPr lang="zh-CN" altLang="en-US" sz="2000" b="1" dirty="0">
                <a:solidFill>
                  <a:schemeClr val="bg1"/>
                </a:solidFill>
              </a:endParaRPr>
            </a:p>
          </p:txBody>
        </p:sp>
      </p:grpSp>
      <p:sp>
        <p:nvSpPr>
          <p:cNvPr id="10" name="文本框 9"/>
          <p:cNvSpPr txBox="1"/>
          <p:nvPr/>
        </p:nvSpPr>
        <p:spPr>
          <a:xfrm>
            <a:off x="287655" y="5325745"/>
            <a:ext cx="6909435" cy="1353185"/>
          </a:xfrm>
          <a:prstGeom prst="rect">
            <a:avLst/>
          </a:prstGeom>
          <a:noFill/>
        </p:spPr>
        <p:txBody>
          <a:bodyPr wrap="square" rtlCol="0" anchor="t">
            <a:spAutoFit/>
          </a:bodyPr>
          <a:p>
            <a:pPr algn="ctr"/>
            <a:r>
              <a:rPr lang="zh-CN" altLang="en-US" b="1"/>
              <a:t>向倒下的英雄们致敬</a:t>
            </a:r>
            <a:endParaRPr lang="zh-CN" altLang="en-US" b="1"/>
          </a:p>
          <a:p>
            <a:r>
              <a:rPr lang="zh-CN" altLang="en-US" sz="1600" b="1"/>
              <a:t>年轻人和老年人，志愿者和各行各业，所有种族和肤色的男人和女人，</a:t>
            </a:r>
            <a:endParaRPr lang="zh-CN" altLang="en-US" sz="1600" b="1"/>
          </a:p>
          <a:p>
            <a:r>
              <a:rPr lang="zh-CN" altLang="en-US" sz="1600" b="1"/>
              <a:t>你把痛苦的心留在身后</a:t>
            </a:r>
            <a:endParaRPr lang="zh-CN" altLang="en-US" sz="1600" b="1"/>
          </a:p>
          <a:p>
            <a:r>
              <a:rPr lang="zh-CN" altLang="en-US" sz="1600" b="1"/>
              <a:t>永恒的火焰温暖着你铭刻在冰冷纪念牌上</a:t>
            </a:r>
            <a:r>
              <a:rPr lang="zh-CN" altLang="en-US" sz="1600" b="1">
                <a:sym typeface="+mn-ea"/>
              </a:rPr>
              <a:t>的名字</a:t>
            </a:r>
            <a:r>
              <a:rPr lang="zh-CN" altLang="en-US" sz="1600" b="1"/>
              <a:t>，环绕着这个石冢</a:t>
            </a:r>
            <a:endParaRPr lang="zh-CN" altLang="en-US" sz="1600" b="1"/>
          </a:p>
          <a:p>
            <a:r>
              <a:rPr lang="zh-CN" altLang="en-US" sz="1600" b="1"/>
              <a:t>在你留在身后的心中，你的记忆永远留在感激中</a:t>
            </a:r>
            <a:endParaRPr lang="zh-CN" altLang="en-US" sz="1600" b="1"/>
          </a:p>
        </p:txBody>
      </p:sp>
      <p:sp>
        <p:nvSpPr>
          <p:cNvPr id="7" name="文本框 6"/>
          <p:cNvSpPr txBox="1"/>
          <p:nvPr/>
        </p:nvSpPr>
        <p:spPr>
          <a:xfrm>
            <a:off x="7333615" y="5325745"/>
            <a:ext cx="4355465" cy="1383665"/>
          </a:xfrm>
          <a:prstGeom prst="rect">
            <a:avLst/>
          </a:prstGeom>
          <a:noFill/>
        </p:spPr>
        <p:txBody>
          <a:bodyPr wrap="square" rtlCol="0" anchor="t">
            <a:spAutoFit/>
          </a:bodyPr>
          <a:p>
            <a:pPr marL="285750" indent="-285750">
              <a:buFont typeface="Wingdings" panose="05000000000000000000" charset="0"/>
              <a:buChar char="Ø"/>
            </a:pPr>
            <a:r>
              <a:rPr lang="zh-CN" altLang="en-US" sz="1400" b="1" i="1"/>
              <a:t>hymn  /hɪm/ n.赞美诗  v. 唱赞歌</a:t>
            </a:r>
            <a:endParaRPr lang="zh-CN" altLang="en-US" sz="1400" b="1" i="1"/>
          </a:p>
          <a:p>
            <a:pPr marL="285750" indent="-285750">
              <a:buFont typeface="Wingdings" panose="05000000000000000000" charset="0"/>
              <a:buChar char="Ø"/>
            </a:pPr>
            <a:r>
              <a:rPr lang="zh-CN" altLang="en-US" sz="1400" b="1" i="1"/>
              <a:t>eternal /ɪˈtɜːnl/adj. 永恒的；不朽的</a:t>
            </a:r>
            <a:endParaRPr lang="zh-CN" altLang="en-US" sz="1400" b="1" i="1"/>
          </a:p>
          <a:p>
            <a:pPr marL="285750" indent="-285750">
              <a:buFont typeface="Wingdings" panose="05000000000000000000" charset="0"/>
              <a:buChar char="Ø"/>
            </a:pPr>
            <a:r>
              <a:rPr lang="zh-CN" altLang="en-US" sz="1400" b="1" i="1"/>
              <a:t>inscribe /ɪnˈskraɪb/vt. 题写；题献；铭记；雕</a:t>
            </a:r>
            <a:endParaRPr lang="zh-CN" altLang="en-US" sz="1400" b="1" i="1"/>
          </a:p>
          <a:p>
            <a:pPr marL="285750" indent="-285750">
              <a:buFont typeface="Wingdings" panose="05000000000000000000" charset="0"/>
              <a:buChar char="Ø"/>
            </a:pPr>
            <a:r>
              <a:rPr lang="zh-CN" altLang="en-US" sz="1400" b="1" i="1"/>
              <a:t>plaque </a:t>
            </a:r>
            <a:r>
              <a:rPr lang="zh-CN" altLang="en-US" sz="1400" b="1" i="1">
                <a:sym typeface="+mn-ea"/>
              </a:rPr>
              <a:t>/plæk/ n. 纪念匾；纪念牌</a:t>
            </a:r>
            <a:endParaRPr lang="zh-CN" altLang="en-US" sz="1400" b="1" i="1">
              <a:sym typeface="+mn-ea"/>
            </a:endParaRPr>
          </a:p>
          <a:p>
            <a:pPr marL="285750" indent="-285750">
              <a:buFont typeface="Wingdings" panose="05000000000000000000" charset="0"/>
              <a:buChar char="Ø"/>
            </a:pPr>
            <a:r>
              <a:rPr lang="zh-CN" altLang="en-US" sz="1400" b="1" i="1"/>
              <a:t>cairn /keən/ n. 石冢；堆石界标；石堆纪念碑</a:t>
            </a:r>
            <a:endParaRPr lang="zh-CN" altLang="en-US" sz="1400" b="1" i="1"/>
          </a:p>
          <a:p>
            <a:pPr marL="285750" indent="-285750">
              <a:buFont typeface="Wingdings" panose="05000000000000000000" charset="0"/>
              <a:buChar char="Ø"/>
            </a:pPr>
            <a:r>
              <a:rPr lang="zh-CN" altLang="en-US" sz="1400" b="1" i="1"/>
              <a:t>abide /əˈbaɪd/ v. 持续；忍受；停留</a:t>
            </a:r>
            <a:endParaRPr lang="zh-CN" altLang="en-US" sz="1400" b="1" i="1"/>
          </a:p>
        </p:txBody>
      </p:sp>
      <p:sp>
        <p:nvSpPr>
          <p:cNvPr id="9" name="文本框 8"/>
          <p:cNvSpPr txBox="1"/>
          <p:nvPr/>
        </p:nvSpPr>
        <p:spPr>
          <a:xfrm>
            <a:off x="1026160" y="79375"/>
            <a:ext cx="3644900" cy="460375"/>
          </a:xfrm>
          <a:prstGeom prst="rect">
            <a:avLst/>
          </a:prstGeom>
          <a:noFill/>
        </p:spPr>
        <p:txBody>
          <a:bodyPr wrap="square" rtlCol="0" anchor="t">
            <a:spAutoFit/>
          </a:bodyPr>
          <a:p>
            <a:pPr algn="l"/>
            <a:r>
              <a:rPr lang="zh-CN" altLang="en-US" sz="2400" b="1" dirty="0">
                <a:solidFill>
                  <a:schemeClr val="bg1"/>
                </a:solidFill>
                <a:latin typeface="+mn-ea"/>
                <a:sym typeface="+mn-ea"/>
              </a:rPr>
              <a:t> </a:t>
            </a:r>
            <a:r>
              <a:rPr lang="en-US" altLang="zh-CN" sz="2400" b="1" dirty="0">
                <a:solidFill>
                  <a:schemeClr val="bg1"/>
                </a:solidFill>
                <a:latin typeface="+mn-ea"/>
                <a:sym typeface="+mn-ea"/>
              </a:rPr>
              <a:t>T</a:t>
            </a:r>
            <a:r>
              <a:rPr lang="zh-CN" altLang="en-US" sz="2400" b="1" dirty="0">
                <a:solidFill>
                  <a:schemeClr val="bg1"/>
                </a:solidFill>
                <a:latin typeface="+mn-ea"/>
                <a:sym typeface="+mn-ea"/>
              </a:rPr>
              <a:t>he hymn</a:t>
            </a:r>
            <a:r>
              <a:rPr lang="en-US" altLang="zh-CN" sz="2400" b="1" dirty="0">
                <a:solidFill>
                  <a:schemeClr val="bg1"/>
                </a:solidFill>
                <a:latin typeface="+mn-ea"/>
                <a:sym typeface="+mn-ea"/>
              </a:rPr>
              <a:t>s of heroes</a:t>
            </a:r>
            <a:r>
              <a:rPr lang="zh-CN" altLang="en-US" sz="2400" b="1" dirty="0">
                <a:solidFill>
                  <a:schemeClr val="bg1"/>
                </a:solidFill>
                <a:latin typeface="+mn-ea"/>
                <a:sym typeface="+mn-ea"/>
              </a:rPr>
              <a:t> </a:t>
            </a:r>
            <a:endParaRPr lang="zh-CN" altLang="en-US" sz="2400" b="1" dirty="0">
              <a:solidFill>
                <a:schemeClr val="bg1"/>
              </a:solidFill>
              <a:latin typeface="+mn-ea"/>
              <a:sym typeface="+mn-ea"/>
            </a:endParaRPr>
          </a:p>
        </p:txBody>
      </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500" fill="hold"/>
                                        <p:tgtEl>
                                          <p:spTgt spid="57"/>
                                        </p:tgtEl>
                                        <p:attrNameLst>
                                          <p:attrName>ppt_w</p:attrName>
                                        </p:attrNameLst>
                                      </p:cBhvr>
                                      <p:tavLst>
                                        <p:tav tm="0">
                                          <p:val>
                                            <p:fltVal val="0"/>
                                          </p:val>
                                        </p:tav>
                                        <p:tav tm="100000">
                                          <p:val>
                                            <p:strVal val="#ppt_w"/>
                                          </p:val>
                                        </p:tav>
                                      </p:tavLst>
                                    </p:anim>
                                    <p:anim calcmode="lin" valueType="num">
                                      <p:cBhvr>
                                        <p:cTn id="15" dur="500" fill="hold"/>
                                        <p:tgtEl>
                                          <p:spTgt spid="57"/>
                                        </p:tgtEl>
                                        <p:attrNameLst>
                                          <p:attrName>ppt_h</p:attrName>
                                        </p:attrNameLst>
                                      </p:cBhvr>
                                      <p:tavLst>
                                        <p:tav tm="0">
                                          <p:val>
                                            <p:fltVal val="0"/>
                                          </p:val>
                                        </p:tav>
                                        <p:tav tm="100000">
                                          <p:val>
                                            <p:strVal val="#ppt_h"/>
                                          </p:val>
                                        </p:tav>
                                      </p:tavLst>
                                    </p:anim>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7" grpId="0"/>
      <p:bldP spid="7" grpId="1"/>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33985" y="0"/>
            <a:ext cx="5032375" cy="54927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6" name="直接连接符 5"/>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grpSp>
        <p:nvGrpSpPr>
          <p:cNvPr id="57" name="组合 56"/>
          <p:cNvGrpSpPr/>
          <p:nvPr/>
        </p:nvGrpSpPr>
        <p:grpSpPr>
          <a:xfrm>
            <a:off x="134620" y="615315"/>
            <a:ext cx="11717655" cy="4380865"/>
            <a:chOff x="1703943" y="2324178"/>
            <a:chExt cx="2644657" cy="2930370"/>
          </a:xfrm>
        </p:grpSpPr>
        <p:sp>
          <p:nvSpPr>
            <p:cNvPr id="25" name="矩形: 剪去单角 437"/>
            <p:cNvSpPr/>
            <p:nvPr/>
          </p:nvSpPr>
          <p:spPr>
            <a:xfrm>
              <a:off x="1703943" y="2324178"/>
              <a:ext cx="2644655" cy="2930370"/>
            </a:xfrm>
            <a:prstGeom prst="snip1Rect">
              <a:avLst>
                <a:gd name="adj" fmla="val 29383"/>
              </a:avLst>
            </a:prstGeom>
            <a:solidFill>
              <a:schemeClr val="bg1"/>
            </a:solid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矩形 25"/>
            <p:cNvSpPr/>
            <p:nvPr/>
          </p:nvSpPr>
          <p:spPr>
            <a:xfrm>
              <a:off x="1703944" y="5140390"/>
              <a:ext cx="2644655" cy="114158"/>
            </a:xfrm>
            <a:prstGeom prst="rect">
              <a:avLst/>
            </a:prstGeom>
            <a:solidFill>
              <a:schemeClr val="tx1">
                <a:lumMod val="60000"/>
                <a:lumOff val="40000"/>
              </a:schemeClr>
            </a:solidFill>
            <a:ln w="3175">
              <a:noFill/>
              <a:prstDash val="solid"/>
              <a:round/>
            </a:ln>
            <a:effectLst/>
          </p:spPr>
          <p:txBody>
            <a:bodyPr anchor="ctr"/>
            <a:p>
              <a:pPr algn="ctr"/>
            </a:p>
          </p:txBody>
        </p:sp>
        <p:sp>
          <p:nvSpPr>
            <p:cNvPr id="12" name="任意多边形: 形状 438"/>
            <p:cNvSpPr/>
            <p:nvPr/>
          </p:nvSpPr>
          <p:spPr bwMode="auto">
            <a:xfrm>
              <a:off x="3681365" y="2324178"/>
              <a:ext cx="667235" cy="66723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tx1">
                <a:lumMod val="60000"/>
                <a:lumOff val="40000"/>
              </a:schemeClr>
            </a:solidFill>
            <a:ln w="3175">
              <a:noFill/>
              <a:prstDash val="solid"/>
              <a:round/>
            </a:ln>
            <a:effectLst/>
          </p:spPr>
          <p:txBody>
            <a:bodyPr vert="horz" wrap="square" lIns="121920" tIns="60960" rIns="121920" bIns="60960" anchor="t" anchorCtr="0" compatLnSpc="1">
              <a:normAutofit/>
            </a:bodyPr>
            <a:p>
              <a:pPr lvl="0" algn="r"/>
              <a:r>
                <a:rPr lang="zh-CN" altLang="en-US" sz="2000" b="1" dirty="0">
                  <a:solidFill>
                    <a:schemeClr val="bg1"/>
                  </a:solidFill>
                </a:rPr>
                <a:t>英</a:t>
              </a:r>
              <a:endParaRPr lang="zh-CN" altLang="en-US" sz="2000" b="1" dirty="0">
                <a:solidFill>
                  <a:schemeClr val="bg1"/>
                </a:solidFill>
              </a:endParaRPr>
            </a:p>
          </p:txBody>
        </p:sp>
      </p:grpSp>
      <p:sp>
        <p:nvSpPr>
          <p:cNvPr id="8" name="文本框 7"/>
          <p:cNvSpPr txBox="1"/>
          <p:nvPr/>
        </p:nvSpPr>
        <p:spPr>
          <a:xfrm>
            <a:off x="260350" y="667385"/>
            <a:ext cx="11717655" cy="4276725"/>
          </a:xfrm>
          <a:prstGeom prst="rect">
            <a:avLst/>
          </a:prstGeom>
          <a:noFill/>
        </p:spPr>
        <p:txBody>
          <a:bodyPr wrap="square" rtlCol="0" anchor="t">
            <a:spAutoFit/>
          </a:bodyPr>
          <a:p>
            <a:pPr algn="ctr"/>
            <a:r>
              <a:rPr lang="zh-CN" altLang="en-US" sz="2400" b="1"/>
              <a:t>Hym</a:t>
            </a:r>
            <a:r>
              <a:rPr lang="en-US" altLang="zh-CN" sz="2400" b="1"/>
              <a:t>n</a:t>
            </a:r>
            <a:r>
              <a:rPr lang="zh-CN" altLang="en-US" sz="2400" b="1"/>
              <a:t> to the Fallen Hero</a:t>
            </a:r>
            <a:r>
              <a:rPr lang="en-US" altLang="zh-CN" sz="2400" b="1"/>
              <a:t>e</a:t>
            </a:r>
            <a:r>
              <a:rPr lang="zh-CN" altLang="en-US" sz="2400" b="1"/>
              <a:t>s</a:t>
            </a:r>
            <a:endParaRPr lang="zh-CN" altLang="en-US" sz="2400" b="1"/>
          </a:p>
          <a:p>
            <a:endParaRPr lang="zh-CN" altLang="en-US" sz="800" b="1"/>
          </a:p>
          <a:p>
            <a:r>
              <a:rPr lang="zh-CN" altLang="en-US" sz="2000" b="1"/>
              <a:t>Young and aged</a:t>
            </a:r>
            <a:r>
              <a:rPr lang="en-US" altLang="zh-CN" sz="2000" b="1"/>
              <a:t>, </a:t>
            </a:r>
            <a:r>
              <a:rPr lang="zh-CN" altLang="en-US" sz="2000" b="1"/>
              <a:t>volunteer and career, man and woman of all races and colors,</a:t>
            </a:r>
            <a:endParaRPr lang="zh-CN" altLang="en-US" sz="2000" b="1"/>
          </a:p>
          <a:p>
            <a:r>
              <a:rPr lang="zh-CN" altLang="en-US" sz="2000" b="1"/>
              <a:t>you left aching hearts behind</a:t>
            </a:r>
            <a:endParaRPr lang="zh-CN" altLang="en-US" sz="2000" b="1"/>
          </a:p>
          <a:p>
            <a:endParaRPr lang="zh-CN" altLang="en-US" sz="1000" b="1"/>
          </a:p>
          <a:p>
            <a:r>
              <a:rPr lang="zh-CN" altLang="en-US" sz="2000" b="1"/>
              <a:t>An eternal flame warms your names inscribed on cold, lifeless plaques around this stone cairn</a:t>
            </a:r>
            <a:endParaRPr lang="zh-CN" altLang="en-US" sz="2000" b="1"/>
          </a:p>
          <a:p>
            <a:r>
              <a:rPr lang="zh-CN" altLang="en-US" sz="2000" b="1"/>
              <a:t>In the hearts you left behind</a:t>
            </a:r>
            <a:r>
              <a:rPr lang="en-US" altLang="zh-CN" sz="2000" b="1"/>
              <a:t>, </a:t>
            </a:r>
            <a:r>
              <a:rPr lang="zh-CN" altLang="en-US" sz="2000" b="1"/>
              <a:t>your memories abide in undying gratitude</a:t>
            </a:r>
            <a:endParaRPr lang="zh-CN" altLang="en-US" sz="2000" b="1"/>
          </a:p>
          <a:p>
            <a:endParaRPr lang="zh-CN" altLang="en-US" sz="1000" b="1"/>
          </a:p>
          <a:p>
            <a:r>
              <a:rPr lang="zh-CN" altLang="en-US" sz="2000" b="1"/>
              <a:t>You asked nothing more</a:t>
            </a:r>
            <a:endParaRPr lang="zh-CN" altLang="en-US" sz="2000" b="1"/>
          </a:p>
          <a:p>
            <a:r>
              <a:rPr lang="zh-CN" altLang="en-US" sz="2000" b="1"/>
              <a:t>You knew the risks, served without fear and paid the highest price</a:t>
            </a:r>
            <a:endParaRPr lang="zh-CN" altLang="en-US" sz="2000" b="1"/>
          </a:p>
          <a:p>
            <a:endParaRPr lang="zh-CN" altLang="en-US" sz="1000" b="1"/>
          </a:p>
          <a:p>
            <a:r>
              <a:rPr lang="zh-CN" altLang="en-US" sz="2000" b="1"/>
              <a:t>You </a:t>
            </a:r>
            <a:r>
              <a:rPr lang="zh-CN" altLang="en-US" sz="2000" b="1">
                <a:solidFill>
                  <a:srgbClr val="002060"/>
                </a:solidFill>
              </a:rPr>
              <a:t>embody</a:t>
            </a:r>
            <a:r>
              <a:rPr lang="zh-CN" altLang="en-US" sz="2000" b="1"/>
              <a:t> a quality of which many only dream</a:t>
            </a:r>
            <a:endParaRPr lang="zh-CN" altLang="en-US" sz="2000" b="1"/>
          </a:p>
          <a:p>
            <a:r>
              <a:rPr lang="zh-CN" altLang="en-US" sz="2000" b="1"/>
              <a:t>Your self</a:t>
            </a:r>
            <a:r>
              <a:rPr lang="en-US" altLang="zh-CN" sz="2000" b="1"/>
              <a:t>l</a:t>
            </a:r>
            <a:r>
              <a:rPr lang="zh-CN" altLang="en-US" sz="2000" b="1"/>
              <a:t>e</a:t>
            </a:r>
            <a:r>
              <a:rPr lang="en-US" altLang="zh-CN" sz="2000" b="1"/>
              <a:t>s</a:t>
            </a:r>
            <a:r>
              <a:rPr lang="zh-CN" altLang="en-US" sz="2000" b="1"/>
              <a:t>sness for others is now your eternal </a:t>
            </a:r>
            <a:r>
              <a:rPr lang="zh-CN" altLang="en-US" sz="2000" b="1">
                <a:solidFill>
                  <a:srgbClr val="002060"/>
                </a:solidFill>
              </a:rPr>
              <a:t>crown</a:t>
            </a:r>
            <a:endParaRPr lang="zh-CN" altLang="en-US" sz="2000" b="1">
              <a:solidFill>
                <a:srgbClr val="002060"/>
              </a:solidFill>
            </a:endParaRPr>
          </a:p>
          <a:p>
            <a:endParaRPr lang="zh-CN" altLang="en-US" sz="1000" b="1"/>
          </a:p>
          <a:p>
            <a:r>
              <a:rPr lang="zh-CN" altLang="en-US" sz="2000" b="1"/>
              <a:t>O fallen comrades, give us all this quality</a:t>
            </a:r>
            <a:endParaRPr lang="zh-CN" altLang="en-US" sz="2000" b="1"/>
          </a:p>
          <a:p>
            <a:r>
              <a:rPr lang="zh-CN" altLang="en-US" sz="2000" b="1"/>
              <a:t>that we may more fittingly prolong your memory</a:t>
            </a:r>
            <a:endParaRPr lang="zh-CN" altLang="en-US" sz="2000" b="1"/>
          </a:p>
        </p:txBody>
      </p:sp>
      <p:grpSp>
        <p:nvGrpSpPr>
          <p:cNvPr id="11" name="组合 10"/>
          <p:cNvGrpSpPr/>
          <p:nvPr/>
        </p:nvGrpSpPr>
        <p:grpSpPr>
          <a:xfrm>
            <a:off x="134620" y="5104765"/>
            <a:ext cx="11616055" cy="1711325"/>
            <a:chOff x="4669152" y="2204864"/>
            <a:chExt cx="2853697" cy="3161994"/>
          </a:xfrm>
        </p:grpSpPr>
        <p:sp>
          <p:nvSpPr>
            <p:cNvPr id="13"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5" name="矩形 14"/>
            <p:cNvSpPr/>
            <p:nvPr/>
          </p:nvSpPr>
          <p:spPr>
            <a:xfrm>
              <a:off x="4669153" y="5243677"/>
              <a:ext cx="2853695" cy="123181"/>
            </a:xfrm>
            <a:prstGeom prst="rect">
              <a:avLst/>
            </a:prstGeom>
            <a:solidFill>
              <a:schemeClr val="accent1"/>
            </a:solidFill>
            <a:ln w="3175">
              <a:noFill/>
              <a:prstDash val="solid"/>
              <a:round/>
            </a:ln>
            <a:effectLst/>
          </p:spPr>
          <p:txBody>
            <a:bodyPr anchor="ctr"/>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fontScale="80000"/>
            </a:bodyPr>
            <a:p>
              <a:pPr lvl="0" algn="r"/>
              <a:r>
                <a:rPr lang="zh-CN" altLang="en-US" sz="2000" b="1" dirty="0">
                  <a:solidFill>
                    <a:schemeClr val="bg1"/>
                  </a:solidFill>
                </a:rPr>
                <a:t>汉</a:t>
              </a:r>
              <a:endParaRPr lang="zh-CN" altLang="en-US" sz="2000" b="1" dirty="0">
                <a:solidFill>
                  <a:schemeClr val="bg1"/>
                </a:solidFill>
              </a:endParaRPr>
            </a:p>
          </p:txBody>
        </p:sp>
      </p:grpSp>
      <p:sp>
        <p:nvSpPr>
          <p:cNvPr id="10" name="文本框 9"/>
          <p:cNvSpPr txBox="1"/>
          <p:nvPr/>
        </p:nvSpPr>
        <p:spPr>
          <a:xfrm>
            <a:off x="287655" y="5104765"/>
            <a:ext cx="6098540" cy="1568450"/>
          </a:xfrm>
          <a:prstGeom prst="rect">
            <a:avLst/>
          </a:prstGeom>
          <a:noFill/>
        </p:spPr>
        <p:txBody>
          <a:bodyPr wrap="square" rtlCol="0" anchor="t">
            <a:spAutoFit/>
          </a:bodyPr>
          <a:p>
            <a:r>
              <a:rPr lang="zh-CN" altLang="en-US" sz="1600" b="1"/>
              <a:t>你别无所求</a:t>
            </a:r>
            <a:endParaRPr lang="zh-CN" altLang="en-US" sz="1600" b="1"/>
          </a:p>
          <a:p>
            <a:r>
              <a:rPr lang="zh-CN" altLang="en-US" sz="1600" b="1"/>
              <a:t>你知道风险，但无所畏惧，付出了最高的代价</a:t>
            </a:r>
            <a:endParaRPr lang="zh-CN" altLang="en-US" sz="1600" b="1"/>
          </a:p>
          <a:p>
            <a:r>
              <a:rPr lang="zh-CN" altLang="en-US" sz="1600" b="1"/>
              <a:t>你体现了许多人梦寐以求的品质</a:t>
            </a:r>
            <a:endParaRPr lang="zh-CN" altLang="en-US" sz="1600" b="1"/>
          </a:p>
          <a:p>
            <a:r>
              <a:rPr lang="zh-CN" altLang="en-US" sz="1600" b="1"/>
              <a:t>你对他人的无私是你永恒的王冠</a:t>
            </a:r>
            <a:endParaRPr lang="zh-CN" altLang="en-US" sz="1600" b="1"/>
          </a:p>
          <a:p>
            <a:r>
              <a:rPr lang="zh-CN" altLang="en-US" sz="1600" b="1"/>
              <a:t>啊，倒下的同志们，给了我们所有这些品质</a:t>
            </a:r>
            <a:endParaRPr lang="zh-CN" altLang="en-US" sz="1600" b="1"/>
          </a:p>
          <a:p>
            <a:r>
              <a:rPr lang="zh-CN" altLang="en-US" sz="1600" b="1"/>
              <a:t>让我们更好地延续你的精神和对你的记忆</a:t>
            </a:r>
            <a:endParaRPr lang="zh-CN" altLang="en-US" sz="1600" b="1"/>
          </a:p>
        </p:txBody>
      </p:sp>
      <p:sp>
        <p:nvSpPr>
          <p:cNvPr id="7" name="文本框 6"/>
          <p:cNvSpPr txBox="1"/>
          <p:nvPr/>
        </p:nvSpPr>
        <p:spPr>
          <a:xfrm>
            <a:off x="6235065" y="5376545"/>
            <a:ext cx="5116830" cy="1168400"/>
          </a:xfrm>
          <a:prstGeom prst="rect">
            <a:avLst/>
          </a:prstGeom>
          <a:noFill/>
        </p:spPr>
        <p:txBody>
          <a:bodyPr wrap="square" rtlCol="0" anchor="t">
            <a:spAutoFit/>
          </a:bodyPr>
          <a:p>
            <a:pPr marL="285750" indent="-285750">
              <a:buFont typeface="Wingdings" panose="05000000000000000000" charset="0"/>
              <a:buChar char="Ø"/>
            </a:pPr>
            <a:r>
              <a:rPr lang="zh-CN" altLang="en-US" sz="1400" b="1" i="1"/>
              <a:t>embody /ɪmˈbɒdi/ vt. 体现，使具体化；具体表达</a:t>
            </a:r>
            <a:endParaRPr lang="zh-CN" altLang="en-US" sz="1400" b="1" i="1"/>
          </a:p>
          <a:p>
            <a:pPr marL="285750" indent="-285750">
              <a:buFont typeface="Wingdings" panose="05000000000000000000" charset="0"/>
              <a:buChar char="Ø"/>
            </a:pPr>
            <a:r>
              <a:rPr lang="zh-CN" altLang="en-US" sz="1400" b="1" i="1"/>
              <a:t>crown /kraʊn/ n. 王冠  vt. 加冕；居…之顶；表彰</a:t>
            </a:r>
            <a:endParaRPr lang="zh-CN" altLang="en-US" sz="1400" b="1" i="1"/>
          </a:p>
          <a:p>
            <a:pPr marL="285750" indent="-285750">
              <a:buFont typeface="Wingdings" panose="05000000000000000000" charset="0"/>
              <a:buChar char="Ø"/>
            </a:pPr>
            <a:r>
              <a:rPr lang="zh-CN" altLang="en-US" sz="1400" b="1" i="1"/>
              <a:t>comrade /ˈkɒmreɪd/ n. 同志；伙伴</a:t>
            </a:r>
            <a:endParaRPr lang="zh-CN" altLang="en-US" sz="1400" b="1" i="1"/>
          </a:p>
          <a:p>
            <a:pPr marL="285750" indent="-285750">
              <a:buFont typeface="Wingdings" panose="05000000000000000000" charset="0"/>
              <a:buChar char="Ø"/>
            </a:pPr>
            <a:r>
              <a:rPr lang="zh-CN" altLang="en-US" sz="1400" b="1" i="1"/>
              <a:t>fittingly /'fitiŋli/ adv. 适切地，适合地</a:t>
            </a:r>
            <a:endParaRPr lang="zh-CN" altLang="en-US" sz="1400" b="1" i="1"/>
          </a:p>
          <a:p>
            <a:pPr marL="285750" indent="-285750">
              <a:buFont typeface="Wingdings" panose="05000000000000000000" charset="0"/>
              <a:buChar char="Ø"/>
            </a:pPr>
            <a:r>
              <a:rPr lang="zh-CN" altLang="en-US" sz="1400" b="1" i="1"/>
              <a:t>prolong /prəˈlɒŋ/ vt. 延长；拖延</a:t>
            </a:r>
            <a:endParaRPr lang="zh-CN" altLang="en-US" sz="1400" b="1" i="1"/>
          </a:p>
        </p:txBody>
      </p:sp>
      <p:sp>
        <p:nvSpPr>
          <p:cNvPr id="9" name="文本框 8"/>
          <p:cNvSpPr txBox="1"/>
          <p:nvPr/>
        </p:nvSpPr>
        <p:spPr>
          <a:xfrm>
            <a:off x="1026160" y="79375"/>
            <a:ext cx="3644900" cy="460375"/>
          </a:xfrm>
          <a:prstGeom prst="rect">
            <a:avLst/>
          </a:prstGeom>
          <a:noFill/>
        </p:spPr>
        <p:txBody>
          <a:bodyPr wrap="square" rtlCol="0" anchor="t">
            <a:spAutoFit/>
          </a:bodyPr>
          <a:p>
            <a:pPr algn="l"/>
            <a:r>
              <a:rPr lang="zh-CN" altLang="en-US" sz="2400" b="1" dirty="0">
                <a:solidFill>
                  <a:schemeClr val="bg1"/>
                </a:solidFill>
                <a:latin typeface="+mn-ea"/>
                <a:sym typeface="+mn-ea"/>
              </a:rPr>
              <a:t> </a:t>
            </a:r>
            <a:r>
              <a:rPr lang="en-US" altLang="zh-CN" sz="2400" b="1" dirty="0">
                <a:solidFill>
                  <a:schemeClr val="bg1"/>
                </a:solidFill>
                <a:latin typeface="+mn-ea"/>
                <a:sym typeface="+mn-ea"/>
              </a:rPr>
              <a:t>T</a:t>
            </a:r>
            <a:r>
              <a:rPr lang="zh-CN" altLang="en-US" sz="2400" b="1" dirty="0">
                <a:solidFill>
                  <a:schemeClr val="bg1"/>
                </a:solidFill>
                <a:latin typeface="+mn-ea"/>
                <a:sym typeface="+mn-ea"/>
              </a:rPr>
              <a:t>he hymn</a:t>
            </a:r>
            <a:r>
              <a:rPr lang="en-US" altLang="zh-CN" sz="2400" b="1" dirty="0">
                <a:solidFill>
                  <a:schemeClr val="bg1"/>
                </a:solidFill>
                <a:latin typeface="+mn-ea"/>
                <a:sym typeface="+mn-ea"/>
              </a:rPr>
              <a:t>s of heroes</a:t>
            </a:r>
            <a:r>
              <a:rPr lang="zh-CN" altLang="en-US" sz="2400" b="1" dirty="0">
                <a:solidFill>
                  <a:schemeClr val="bg1"/>
                </a:solidFill>
                <a:latin typeface="+mn-ea"/>
                <a:sym typeface="+mn-ea"/>
              </a:rPr>
              <a:t> </a:t>
            </a:r>
            <a:endParaRPr lang="zh-CN" altLang="en-US" sz="2400" b="1" dirty="0">
              <a:solidFill>
                <a:schemeClr val="bg1"/>
              </a:solidFill>
              <a:latin typeface="+mn-ea"/>
              <a:sym typeface="+mn-ea"/>
            </a:endParaRPr>
          </a:p>
        </p:txBody>
      </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04</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500" fill="hold"/>
                                        <p:tgtEl>
                                          <p:spTgt spid="57"/>
                                        </p:tgtEl>
                                        <p:attrNameLst>
                                          <p:attrName>ppt_w</p:attrName>
                                        </p:attrNameLst>
                                      </p:cBhvr>
                                      <p:tavLst>
                                        <p:tav tm="0">
                                          <p:val>
                                            <p:fltVal val="0"/>
                                          </p:val>
                                        </p:tav>
                                        <p:tav tm="100000">
                                          <p:val>
                                            <p:strVal val="#ppt_w"/>
                                          </p:val>
                                        </p:tav>
                                      </p:tavLst>
                                    </p:anim>
                                    <p:anim calcmode="lin" valueType="num">
                                      <p:cBhvr>
                                        <p:cTn id="15" dur="500" fill="hold"/>
                                        <p:tgtEl>
                                          <p:spTgt spid="57"/>
                                        </p:tgtEl>
                                        <p:attrNameLst>
                                          <p:attrName>ppt_h</p:attrName>
                                        </p:attrNameLst>
                                      </p:cBhvr>
                                      <p:tavLst>
                                        <p:tav tm="0">
                                          <p:val>
                                            <p:fltVal val="0"/>
                                          </p:val>
                                        </p:tav>
                                        <p:tav tm="100000">
                                          <p:val>
                                            <p:strVal val="#ppt_h"/>
                                          </p:val>
                                        </p:tav>
                                      </p:tavLst>
                                    </p:anim>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7" grpId="0"/>
      <p:bldP spid="7" grpId="1"/>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6609715"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27305"/>
            <a:ext cx="4656455" cy="460375"/>
          </a:xfrm>
          <a:prstGeom prst="rect">
            <a:avLst/>
          </a:prstGeom>
          <a:noFill/>
        </p:spPr>
        <p:txBody>
          <a:bodyPr wrap="none" rtlCol="0" anchor="t">
            <a:spAutoFit/>
          </a:bodyPr>
          <a:p>
            <a:r>
              <a:rPr lang="en-US" altLang="zh-CN" sz="2400" b="1" dirty="0">
                <a:solidFill>
                  <a:schemeClr val="bg1"/>
                </a:solidFill>
                <a:latin typeface="+mn-ea"/>
                <a:sym typeface="+mn-ea"/>
              </a:rPr>
              <a:t>Describe the hospital - sights   </a:t>
            </a:r>
            <a:endParaRPr lang="en-US" altLang="zh-CN" sz="2400" b="1" dirty="0">
              <a:solidFill>
                <a:schemeClr val="bg1"/>
              </a:solidFill>
              <a:latin typeface="+mn-ea"/>
              <a:sym typeface="+mn-ea"/>
            </a:endParaRPr>
          </a:p>
        </p:txBody>
      </p:sp>
      <p:sp>
        <p:nvSpPr>
          <p:cNvPr id="2" name="文本框 1"/>
          <p:cNvSpPr txBox="1"/>
          <p:nvPr/>
        </p:nvSpPr>
        <p:spPr>
          <a:xfrm>
            <a:off x="351790" y="1666240"/>
            <a:ext cx="11487785" cy="4399915"/>
          </a:xfrm>
          <a:prstGeom prst="rect">
            <a:avLst/>
          </a:prstGeom>
          <a:noFill/>
        </p:spPr>
        <p:txBody>
          <a:bodyPr wrap="square" rtlCol="0" anchor="t">
            <a:spAutoFit/>
          </a:bodyPr>
          <a:p>
            <a:pPr marL="342900" indent="-342900">
              <a:buFont typeface="Wingdings" panose="05000000000000000000" charset="0"/>
              <a:buChar char="Ø"/>
            </a:pPr>
            <a:r>
              <a:rPr lang="zh-CN" altLang="en-US" sz="2000" b="1"/>
              <a:t>The corridors are long, the paint peeling, the sm</a:t>
            </a:r>
            <a:r>
              <a:rPr lang="en-US" altLang="zh-CN" sz="2000" b="1"/>
              <a:t>e</a:t>
            </a:r>
            <a:r>
              <a:rPr lang="zh-CN" altLang="en-US" sz="2000" b="1"/>
              <a:t>ll </a:t>
            </a:r>
            <a:r>
              <a:rPr lang="zh-CN" altLang="en-US" sz="2000" b="1">
                <a:solidFill>
                  <a:srgbClr val="002060"/>
                </a:solidFill>
              </a:rPr>
              <a:t>diabolical</a:t>
            </a:r>
            <a:r>
              <a:rPr lang="en-US" altLang="zh-CN" sz="2000" b="1"/>
              <a:t>.</a:t>
            </a:r>
            <a:r>
              <a:rPr lang="zh-CN" altLang="en-US" sz="2000" b="1"/>
              <a:t> </a:t>
            </a:r>
            <a:endParaRPr lang="zh-CN" altLang="en-US" sz="2000" b="1"/>
          </a:p>
          <a:p>
            <a:pPr indent="0">
              <a:buFont typeface="Wingdings" panose="05000000000000000000" charset="0"/>
              <a:buNone/>
            </a:pPr>
            <a:r>
              <a:rPr lang="zh-CN" altLang="en-US" sz="2000" b="1"/>
              <a:t>            走廊狭长，油漆剥落，气味刺鼻。</a:t>
            </a:r>
            <a:r>
              <a:rPr lang="zh-CN" altLang="en-US" sz="1400" b="1" i="1">
                <a:solidFill>
                  <a:srgbClr val="002060"/>
                </a:solidFill>
              </a:rPr>
              <a:t>/ˌdaɪəˈbɒlɪkl/ adj. 糟糕透顶的</a:t>
            </a:r>
            <a:endParaRPr lang="zh-CN" altLang="en-US" sz="1400" b="1" i="1">
              <a:solidFill>
                <a:srgbClr val="002060"/>
              </a:solidFill>
            </a:endParaRPr>
          </a:p>
          <a:p>
            <a:pPr marL="342900" indent="-342900">
              <a:buFont typeface="Wingdings" panose="05000000000000000000" charset="0"/>
              <a:buChar char="Ø"/>
            </a:pPr>
            <a:r>
              <a:rPr lang="zh-CN" altLang="en-US" sz="2000" b="1">
                <a:sym typeface="+mn-ea"/>
              </a:rPr>
              <a:t>rooms with nameplates(laundry room, medication room,therapy room, cafeteria, etc.)</a:t>
            </a:r>
            <a:endParaRPr lang="zh-CN" altLang="en-US" sz="2000" b="1">
              <a:sym typeface="+mn-ea"/>
            </a:endParaRPr>
          </a:p>
          <a:p>
            <a:pPr algn="l">
              <a:buClrTx/>
              <a:buSzTx/>
              <a:buFont typeface="Wingdings" panose="05000000000000000000" charset="0"/>
              <a:buNone/>
            </a:pPr>
            <a:r>
              <a:rPr lang="zh-CN" altLang="en-US" sz="2000" b="1">
                <a:sym typeface="+mn-ea"/>
              </a:rPr>
              <a:t>            有铭牌的房间(洗衣房、药品室、治疗室、自助餐厅等)</a:t>
            </a:r>
            <a:r>
              <a:rPr lang="zh-CN" altLang="en-US" sz="1400" b="1" i="1">
                <a:solidFill>
                  <a:srgbClr val="002060"/>
                </a:solidFill>
                <a:sym typeface="+mn-ea"/>
              </a:rPr>
              <a:t> /ˈθerəpi/ n. 治疗，疗法</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t>Automatic sliding doors that lead to a waiting room full of beat-up chairs</a:t>
            </a:r>
            <a:endParaRPr lang="zh-CN" altLang="en-US" sz="2000" b="1"/>
          </a:p>
          <a:p>
            <a:pPr indent="0">
              <a:buFont typeface="Wingdings" panose="05000000000000000000" charset="0"/>
              <a:buNone/>
            </a:pPr>
            <a:r>
              <a:rPr lang="zh-CN" altLang="en-US" sz="2000" b="1"/>
              <a:t>            自动滑动门，通往满是破旧椅子的候诊室</a:t>
            </a:r>
            <a:endParaRPr lang="zh-CN" altLang="en-US" sz="2000" b="1"/>
          </a:p>
          <a:p>
            <a:pPr marL="342900" indent="-342900">
              <a:buFont typeface="Wingdings" panose="05000000000000000000" charset="0"/>
              <a:buChar char="Ø"/>
            </a:pPr>
            <a:r>
              <a:rPr lang="zh-CN" altLang="en-US" sz="2000" b="1"/>
              <a:t>sliding doors to the individual rooms where patients are waiting (lying in treatment beds, hooked up to IV poles, wearing blood pressure </a:t>
            </a:r>
            <a:r>
              <a:rPr lang="zh-CN" altLang="en-US" sz="2000" b="1">
                <a:solidFill>
                  <a:srgbClr val="002060"/>
                </a:solidFill>
              </a:rPr>
              <a:t>cuff</a:t>
            </a:r>
            <a:r>
              <a:rPr lang="zh-CN" altLang="en-US" sz="2000" b="1"/>
              <a:t>s as a nurse takes measurements)</a:t>
            </a:r>
            <a:endParaRPr lang="zh-CN" altLang="en-US" sz="2000" b="1"/>
          </a:p>
          <a:p>
            <a:pPr indent="0">
              <a:buFont typeface="Wingdings" panose="05000000000000000000" charset="0"/>
              <a:buNone/>
            </a:pPr>
            <a:r>
              <a:rPr lang="zh-CN" altLang="en-US" sz="2000" b="1"/>
              <a:t>            通往病人等候的各个房间的滑动门 (躺在病床上，挂着输液管，护士测量时戴着血压袖带)</a:t>
            </a:r>
            <a:endParaRPr lang="zh-CN" altLang="en-US" sz="2000" b="1"/>
          </a:p>
          <a:p>
            <a:pPr algn="l">
              <a:buClrTx/>
              <a:buSzTx/>
              <a:buFont typeface="Wingdings" panose="05000000000000000000" charset="0"/>
              <a:buNone/>
            </a:pPr>
            <a:r>
              <a:rPr lang="zh-CN" altLang="en-US" sz="2000" b="1"/>
              <a:t>            </a:t>
            </a:r>
            <a:r>
              <a:rPr lang="zh-CN" altLang="en-US" sz="1400" b="1" i="1">
                <a:solidFill>
                  <a:srgbClr val="002060"/>
                </a:solidFill>
              </a:rPr>
              <a:t> /kʌf/ n. 袖口，裤子翻边</a:t>
            </a:r>
            <a:endParaRPr lang="zh-CN" altLang="en-US" sz="1400" b="1" i="1">
              <a:solidFill>
                <a:srgbClr val="002060"/>
              </a:solidFill>
            </a:endParaRPr>
          </a:p>
          <a:p>
            <a:pPr marL="342900" indent="-342900">
              <a:buFont typeface="Wingdings" panose="05000000000000000000" charset="0"/>
              <a:buChar char="Ø"/>
            </a:pPr>
            <a:r>
              <a:rPr lang="zh-CN" altLang="en-US" sz="2000" b="1">
                <a:sym typeface="+mn-ea"/>
              </a:rPr>
              <a:t>a basic fitness room and outside </a:t>
            </a:r>
            <a:r>
              <a:rPr lang="en-US" altLang="zh-CN" sz="2000" b="1">
                <a:sym typeface="+mn-ea"/>
              </a:rPr>
              <a:t>r</a:t>
            </a:r>
            <a:r>
              <a:rPr lang="zh-CN" altLang="en-US" sz="2000" b="1">
                <a:sym typeface="+mn-ea"/>
              </a:rPr>
              <a:t>ecreational area that can be </a:t>
            </a:r>
            <a:r>
              <a:rPr lang="zh-CN" altLang="en-US" sz="2000" b="1">
                <a:solidFill>
                  <a:srgbClr val="002060"/>
                </a:solidFill>
                <a:sym typeface="+mn-ea"/>
              </a:rPr>
              <a:t>utilized</a:t>
            </a:r>
            <a:endParaRPr lang="zh-CN" altLang="en-US" sz="2000" b="1">
              <a:sym typeface="+mn-ea"/>
            </a:endParaRPr>
          </a:p>
          <a:p>
            <a:pPr algn="l">
              <a:buClrTx/>
              <a:buSzTx/>
              <a:buFont typeface="Wingdings" panose="05000000000000000000" charset="0"/>
              <a:buNone/>
            </a:pPr>
            <a:r>
              <a:rPr lang="zh-CN" altLang="en-US" sz="2000" b="1">
                <a:sym typeface="+mn-ea"/>
              </a:rPr>
              <a:t>            一个基本的健身室和一个可以利用的户外休闲区域 </a:t>
            </a:r>
            <a:r>
              <a:rPr lang="zh-CN" altLang="en-US" sz="1400" b="1" i="1">
                <a:solidFill>
                  <a:srgbClr val="002060"/>
                </a:solidFill>
                <a:sym typeface="+mn-ea"/>
              </a:rPr>
              <a:t> /ˈjuːtəlaɪz/ vt. 利用</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sym typeface="+mn-ea"/>
              </a:rPr>
              <a:t>doors with a small window insert </a:t>
            </a:r>
            <a:endParaRPr lang="zh-CN" altLang="en-US" sz="2000" b="1">
              <a:sym typeface="+mn-ea"/>
            </a:endParaRPr>
          </a:p>
          <a:p>
            <a:pPr indent="0">
              <a:buFont typeface="Wingdings" panose="05000000000000000000" charset="0"/>
              <a:buNone/>
            </a:pPr>
            <a:r>
              <a:rPr lang="zh-CN" altLang="en-US" sz="2000" b="1">
                <a:sym typeface="+mn-ea"/>
              </a:rPr>
              <a:t>            带有小窗插孔的门</a:t>
            </a:r>
            <a:endParaRPr lang="zh-CN" altLang="en-US" sz="2000" b="1"/>
          </a:p>
        </p:txBody>
      </p:sp>
      <p:sp>
        <p:nvSpPr>
          <p:cNvPr id="6" name="文本框 5"/>
          <p:cNvSpPr txBox="1"/>
          <p:nvPr/>
        </p:nvSpPr>
        <p:spPr>
          <a:xfrm>
            <a:off x="1194435" y="723900"/>
            <a:ext cx="10424160" cy="829945"/>
          </a:xfrm>
          <a:prstGeom prst="rect">
            <a:avLst/>
          </a:prstGeom>
          <a:noFill/>
        </p:spPr>
        <p:txBody>
          <a:bodyPr wrap="square" rtlCol="0" anchor="t">
            <a:spAutoFit/>
          </a:bodyPr>
          <a:p>
            <a:r>
              <a:rPr lang="en-US" altLang="zh-CN" sz="2400" b="1"/>
              <a:t>Moved by these white-robed g</a:t>
            </a:r>
            <a:r>
              <a:rPr lang="zh-CN" altLang="en-US" sz="2400" b="1"/>
              <a:t>uardian angels</a:t>
            </a:r>
            <a:r>
              <a:rPr lang="en-US" altLang="zh-CN" sz="2400" b="1"/>
              <a:t>, we 'd better learn how to describe something related to the hospital.  </a:t>
            </a:r>
            <a:endParaRPr lang="en-US" altLang="zh-CN" sz="2400" b="1"/>
          </a:p>
        </p:txBody>
      </p:sp>
      <p:pic>
        <p:nvPicPr>
          <p:cNvPr id="8" name="图片 7"/>
          <p:cNvPicPr>
            <a:picLocks noChangeAspect="1"/>
          </p:cNvPicPr>
          <p:nvPr/>
        </p:nvPicPr>
        <p:blipFill>
          <a:blip r:embed="rId1"/>
          <a:stretch>
            <a:fillRect/>
          </a:stretch>
        </p:blipFill>
        <p:spPr>
          <a:xfrm>
            <a:off x="594360" y="836295"/>
            <a:ext cx="600075" cy="7810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linds(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blinds(horizontal)">
                                      <p:cBhvr>
                                        <p:cTn id="29" dur="500"/>
                                        <p:tgtEl>
                                          <p:spTgt spid="2">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blinds(horizontal)">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linds(horizontal)">
                                      <p:cBhvr>
                                        <p:cTn id="37" dur="500"/>
                                        <p:tgtEl>
                                          <p:spTgt spid="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blinds(horizontal)">
                                      <p:cBhvr>
                                        <p:cTn id="4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6609715"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27305"/>
            <a:ext cx="4656455" cy="460375"/>
          </a:xfrm>
          <a:prstGeom prst="rect">
            <a:avLst/>
          </a:prstGeom>
          <a:noFill/>
        </p:spPr>
        <p:txBody>
          <a:bodyPr wrap="none" rtlCol="0" anchor="t">
            <a:spAutoFit/>
          </a:bodyPr>
          <a:p>
            <a:r>
              <a:rPr lang="en-US" altLang="zh-CN" sz="2400" b="1" dirty="0">
                <a:solidFill>
                  <a:schemeClr val="bg1"/>
                </a:solidFill>
                <a:latin typeface="+mn-ea"/>
                <a:sym typeface="+mn-ea"/>
              </a:rPr>
              <a:t>Describe the hospital - sights   </a:t>
            </a:r>
            <a:endParaRPr lang="en-US" altLang="zh-CN" sz="2400" b="1" dirty="0">
              <a:solidFill>
                <a:schemeClr val="bg1"/>
              </a:solidFill>
              <a:latin typeface="+mn-ea"/>
              <a:sym typeface="+mn-ea"/>
            </a:endParaRPr>
          </a:p>
        </p:txBody>
      </p:sp>
      <p:sp>
        <p:nvSpPr>
          <p:cNvPr id="2" name="文本框 1"/>
          <p:cNvSpPr txBox="1"/>
          <p:nvPr/>
        </p:nvSpPr>
        <p:spPr>
          <a:xfrm>
            <a:off x="260350" y="723900"/>
            <a:ext cx="11487785" cy="5939155"/>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002060"/>
                </a:solidFill>
                <a:sym typeface="+mn-ea"/>
              </a:rPr>
              <a:t> tray</a:t>
            </a:r>
            <a:r>
              <a:rPr lang="zh-CN" altLang="en-US" sz="2000" b="1">
                <a:sym typeface="+mn-ea"/>
              </a:rPr>
              <a:t>s with paper medication cups holding pill</a:t>
            </a:r>
            <a:endParaRPr lang="zh-CN" altLang="en-US" sz="2000" b="1">
              <a:sym typeface="+mn-ea"/>
            </a:endParaRPr>
          </a:p>
          <a:p>
            <a:pPr algn="l">
              <a:buClrTx/>
              <a:buSzTx/>
              <a:buFont typeface="Wingdings" panose="05000000000000000000" charset="0"/>
              <a:buNone/>
            </a:pPr>
            <a:r>
              <a:rPr lang="zh-CN" altLang="en-US" sz="2000" b="1">
                <a:sym typeface="+mn-ea"/>
              </a:rPr>
              <a:t>                      托盘里有纸杯装着药丸</a:t>
            </a:r>
            <a:r>
              <a:rPr lang="zh-CN" altLang="en-US" sz="1400" b="1" i="1">
                <a:solidFill>
                  <a:srgbClr val="002060"/>
                </a:solidFill>
                <a:sym typeface="+mn-ea"/>
              </a:rPr>
              <a:t> /treɪ/ n. 托盘；文件盒</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sym typeface="+mn-ea"/>
              </a:rPr>
              <a:t>with a scannable code containing information about medication </a:t>
            </a:r>
            <a:endParaRPr lang="zh-CN" altLang="en-US" sz="2000" b="1">
              <a:sym typeface="+mn-ea"/>
            </a:endParaRPr>
          </a:p>
          <a:p>
            <a:pPr indent="0">
              <a:buFont typeface="Wingdings" panose="05000000000000000000" charset="0"/>
              <a:buNone/>
            </a:pPr>
            <a:r>
              <a:rPr lang="zh-CN" altLang="en-US" sz="2000" b="1">
                <a:sym typeface="+mn-ea"/>
              </a:rPr>
              <a:t>                      带有可扫描的代码，其中包含有关药物的信息</a:t>
            </a:r>
            <a:endParaRPr lang="zh-CN" altLang="en-US" sz="2000" b="1">
              <a:sym typeface="+mn-ea"/>
            </a:endParaRPr>
          </a:p>
          <a:p>
            <a:pPr marL="342900" indent="-342900">
              <a:buFont typeface="Wingdings" panose="05000000000000000000" charset="0"/>
              <a:buChar char="Ø"/>
            </a:pPr>
            <a:r>
              <a:rPr lang="zh-CN" altLang="en-US" sz="2000" b="1">
                <a:solidFill>
                  <a:srgbClr val="002060"/>
                </a:solidFill>
              </a:rPr>
              <a:t>stethoscope</a:t>
            </a:r>
            <a:r>
              <a:rPr lang="zh-CN" altLang="en-US" sz="2000" b="1"/>
              <a:t> hung around necks</a:t>
            </a:r>
            <a:endParaRPr lang="zh-CN" altLang="en-US" sz="2000" b="1"/>
          </a:p>
          <a:p>
            <a:pPr algn="l">
              <a:buClrTx/>
              <a:buSzTx/>
              <a:buFont typeface="Wingdings" panose="05000000000000000000" charset="0"/>
              <a:buNone/>
            </a:pPr>
            <a:r>
              <a:rPr lang="zh-CN" altLang="en-US" sz="2000" b="1"/>
              <a:t>                      挂在脖子上的</a:t>
            </a:r>
            <a:r>
              <a:rPr lang="zh-CN" altLang="en-US" sz="2000" b="1">
                <a:sym typeface="+mn-ea"/>
              </a:rPr>
              <a:t>听诊器</a:t>
            </a:r>
            <a:r>
              <a:rPr lang="zh-CN" altLang="en-US" sz="1400" b="1" i="1">
                <a:solidFill>
                  <a:srgbClr val="002060"/>
                </a:solidFill>
                <a:sym typeface="+mn-ea"/>
              </a:rPr>
              <a:t> /ˈsteθəskəʊp/ n. 听诊器</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t> X-ray and </a:t>
            </a:r>
            <a:r>
              <a:rPr lang="zh-CN" altLang="en-US" sz="2000" b="1">
                <a:solidFill>
                  <a:srgbClr val="002060"/>
                </a:solidFill>
              </a:rPr>
              <a:t>CAT </a:t>
            </a:r>
            <a:r>
              <a:rPr lang="zh-CN" altLang="en-US" sz="2000" b="1"/>
              <a:t>scan rooms  </a:t>
            </a:r>
            <a:endParaRPr lang="zh-CN" altLang="en-US" sz="2000" b="1"/>
          </a:p>
          <a:p>
            <a:pPr algn="l">
              <a:buClrTx/>
              <a:buSzTx/>
              <a:buFont typeface="Wingdings" panose="05000000000000000000" charset="0"/>
              <a:buNone/>
            </a:pPr>
            <a:r>
              <a:rPr lang="zh-CN" altLang="en-US" sz="2000" b="1"/>
              <a:t>                      </a:t>
            </a:r>
            <a:r>
              <a:rPr lang="en-US" altLang="zh-CN" sz="2000" b="1"/>
              <a:t>X </a:t>
            </a:r>
            <a:r>
              <a:rPr lang="zh-CN" altLang="en-US" sz="2000" b="1"/>
              <a:t>光和CAT扫描室    </a:t>
            </a:r>
            <a:r>
              <a:rPr lang="zh-CN" altLang="en-US" sz="1400" b="1" i="1">
                <a:solidFill>
                  <a:srgbClr val="002060"/>
                </a:solidFill>
              </a:rPr>
              <a:t>CT扫描</a:t>
            </a:r>
            <a:r>
              <a:rPr lang="en-US" altLang="zh-CN" sz="1400" b="1" i="1">
                <a:solidFill>
                  <a:srgbClr val="002060"/>
                </a:solidFill>
              </a:rPr>
              <a:t>; </a:t>
            </a:r>
            <a:r>
              <a:rPr lang="zh-CN" altLang="en-US" sz="1400" b="1" i="1">
                <a:solidFill>
                  <a:srgbClr val="002060"/>
                </a:solidFill>
              </a:rPr>
              <a:t>计算机化X线轴向断层扫描</a:t>
            </a:r>
            <a:endParaRPr lang="zh-CN" altLang="en-US" sz="1400" b="1" i="1">
              <a:solidFill>
                <a:srgbClr val="002060"/>
              </a:solidFill>
            </a:endParaRPr>
          </a:p>
          <a:p>
            <a:pPr marL="342900" indent="-342900" algn="l" defTabSz="914400">
              <a:buFont typeface="Wingdings" panose="05000000000000000000" charset="0"/>
              <a:buChar char="Ø"/>
            </a:pPr>
            <a:endParaRPr lang="zh-CN" altLang="en-US" sz="2000" b="1">
              <a:sym typeface="+mn-ea"/>
            </a:endParaRPr>
          </a:p>
          <a:p>
            <a:pPr marL="342900" indent="-342900" algn="l" defTabSz="914400">
              <a:buFont typeface="Wingdings" panose="05000000000000000000" charset="0"/>
              <a:buChar char="Ø"/>
            </a:pPr>
            <a:r>
              <a:rPr lang="zh-CN" altLang="en-US" sz="2000" b="1">
                <a:solidFill>
                  <a:srgbClr val="002060"/>
                </a:solidFill>
                <a:sym typeface="+mn-ea"/>
              </a:rPr>
              <a:t>orderlies</a:t>
            </a:r>
            <a:r>
              <a:rPr lang="zh-CN" altLang="en-US" sz="2000" b="1">
                <a:sym typeface="+mn-ea"/>
              </a:rPr>
              <a:t> checking on patients and monitoring them </a:t>
            </a:r>
            <a:endParaRPr lang="zh-CN" altLang="en-US" sz="2000" b="1"/>
          </a:p>
          <a:p>
            <a:pPr algn="l" defTabSz="914400">
              <a:buFont typeface="Wingdings" panose="05000000000000000000" charset="0"/>
            </a:pPr>
            <a:r>
              <a:rPr lang="zh-CN" altLang="en-US" sz="2000" b="1">
                <a:sym typeface="+mn-ea"/>
              </a:rPr>
              <a:t>                      护理员检查病人并监督他们  </a:t>
            </a:r>
            <a:r>
              <a:rPr lang="zh-CN" altLang="en-US" sz="1400" b="1" i="1">
                <a:solidFill>
                  <a:srgbClr val="002060"/>
                </a:solidFill>
                <a:sym typeface="+mn-ea"/>
              </a:rPr>
              <a:t>orderly /ˈɔːdəlɪ/ n. 看护人; 护理员</a:t>
            </a:r>
            <a:endParaRPr lang="zh-CN" altLang="en-US" sz="1400" b="1" i="1">
              <a:solidFill>
                <a:srgbClr val="002060"/>
              </a:solidFill>
              <a:sym typeface="+mn-ea"/>
            </a:endParaRPr>
          </a:p>
          <a:p>
            <a:pPr marL="342900" indent="-342900" algn="l" defTabSz="914400">
              <a:buFont typeface="Wingdings" panose="05000000000000000000" charset="0"/>
              <a:buChar char="Ø"/>
            </a:pPr>
            <a:r>
              <a:rPr lang="zh-CN" altLang="en-US" sz="2000" b="1">
                <a:solidFill>
                  <a:srgbClr val="002060"/>
                </a:solidFill>
                <a:sym typeface="+mn-ea"/>
              </a:rPr>
              <a:t>stretchers</a:t>
            </a:r>
            <a:r>
              <a:rPr lang="zh-CN" altLang="en-US" sz="2000" b="1">
                <a:sym typeface="+mn-ea"/>
              </a:rPr>
              <a:t> zooming past with paramedics attending to victims</a:t>
            </a:r>
            <a:endParaRPr lang="zh-CN" altLang="en-US" sz="2000" b="1"/>
          </a:p>
          <a:p>
            <a:pPr algn="l" defTabSz="914400">
              <a:buFont typeface="Wingdings" panose="05000000000000000000" charset="0"/>
            </a:pPr>
            <a:r>
              <a:rPr lang="zh-CN" altLang="en-US" sz="2000" b="1">
                <a:sym typeface="+mn-ea"/>
              </a:rPr>
              <a:t>                      医护人员载着担架急速驶过，抢救伤员</a:t>
            </a:r>
            <a:r>
              <a:rPr lang="zh-CN" altLang="en-US" sz="1400" b="1" i="1">
                <a:solidFill>
                  <a:srgbClr val="002060"/>
                </a:solidFill>
                <a:sym typeface="+mn-ea"/>
              </a:rPr>
              <a:t> /ˈstretʃə(r)/ n. 担架；延伸器</a:t>
            </a:r>
            <a:endParaRPr lang="zh-CN" altLang="en-US" sz="1400" b="1" i="1">
              <a:solidFill>
                <a:srgbClr val="002060"/>
              </a:solidFill>
              <a:sym typeface="+mn-ea"/>
            </a:endParaRPr>
          </a:p>
          <a:p>
            <a:pPr marL="342900" indent="-342900" algn="l" defTabSz="914400">
              <a:buFont typeface="Wingdings" panose="05000000000000000000" charset="0"/>
              <a:buChar char="Ø"/>
            </a:pPr>
            <a:r>
              <a:rPr lang="zh-CN" altLang="en-US" sz="2000" b="1">
                <a:sym typeface="+mn-ea"/>
              </a:rPr>
              <a:t>doctors in </a:t>
            </a:r>
            <a:r>
              <a:rPr lang="zh-CN" altLang="en-US" sz="2000" b="1">
                <a:solidFill>
                  <a:srgbClr val="002060"/>
                </a:solidFill>
                <a:sym typeface="+mn-ea"/>
              </a:rPr>
              <a:t>scrubs</a:t>
            </a:r>
            <a:r>
              <a:rPr lang="zh-CN" altLang="en-US" sz="2000" b="1">
                <a:sym typeface="+mn-ea"/>
              </a:rPr>
              <a:t> and white coats passing through the area</a:t>
            </a:r>
            <a:endParaRPr lang="zh-CN" altLang="en-US" sz="2000" b="1"/>
          </a:p>
          <a:p>
            <a:pPr algn="l" defTabSz="914400">
              <a:buFont typeface="Wingdings" panose="05000000000000000000" charset="0"/>
            </a:pPr>
            <a:r>
              <a:rPr lang="zh-CN" altLang="en-US" sz="2000" b="1">
                <a:sym typeface="+mn-ea"/>
              </a:rPr>
              <a:t>                      穿着工作服和白大褂的医生们穿过这个地区 </a:t>
            </a:r>
            <a:r>
              <a:rPr lang="zh-CN" altLang="en-US" sz="1400" b="1" i="1">
                <a:solidFill>
                  <a:srgbClr val="002060"/>
                </a:solidFill>
                <a:sym typeface="+mn-ea"/>
              </a:rPr>
              <a:t>/skrʌbs/外科手术服</a:t>
            </a:r>
            <a:endParaRPr lang="zh-CN" altLang="en-US" sz="1400" b="1" i="1">
              <a:solidFill>
                <a:srgbClr val="002060"/>
              </a:solidFill>
              <a:sym typeface="+mn-ea"/>
            </a:endParaRPr>
          </a:p>
          <a:p>
            <a:pPr marL="342900" indent="-342900" algn="l" defTabSz="914400">
              <a:buFont typeface="Wingdings" panose="05000000000000000000" charset="0"/>
              <a:buChar char="Ø"/>
            </a:pPr>
            <a:r>
              <a:rPr lang="zh-CN" altLang="en-US" sz="2000" b="1">
                <a:sym typeface="+mn-ea"/>
              </a:rPr>
              <a:t> nurses and doctors making the rounds and distributing medications </a:t>
            </a:r>
            <a:endParaRPr lang="zh-CN" altLang="en-US" sz="2000" b="1"/>
          </a:p>
          <a:p>
            <a:pPr algn="l" defTabSz="914400">
              <a:buFont typeface="Wingdings" panose="05000000000000000000" charset="0"/>
            </a:pPr>
            <a:r>
              <a:rPr lang="zh-CN" altLang="en-US" sz="2000" b="1">
                <a:sym typeface="+mn-ea"/>
              </a:rPr>
              <a:t>                      护士和医生巡视，分发药品</a:t>
            </a:r>
            <a:endParaRPr lang="zh-CN" altLang="en-US" sz="2000" b="1"/>
          </a:p>
          <a:p>
            <a:pPr marL="342900" indent="-342900" algn="l" defTabSz="914400">
              <a:buFont typeface="Wingdings" panose="05000000000000000000" charset="0"/>
              <a:buChar char="Ø"/>
            </a:pPr>
            <a:r>
              <a:rPr lang="zh-CN" altLang="en-US" sz="2000" b="1">
                <a:sym typeface="+mn-ea"/>
              </a:rPr>
              <a:t>security personnel walking the </a:t>
            </a:r>
            <a:r>
              <a:rPr lang="zh-CN" altLang="en-US" sz="2000" b="1">
                <a:solidFill>
                  <a:srgbClr val="002060"/>
                </a:solidFill>
                <a:sym typeface="+mn-ea"/>
              </a:rPr>
              <a:t>ward </a:t>
            </a:r>
            <a:r>
              <a:rPr lang="zh-CN" altLang="en-US" sz="2000" b="1">
                <a:solidFill>
                  <a:schemeClr val="tx1"/>
                </a:solidFill>
                <a:sym typeface="+mn-ea"/>
              </a:rPr>
              <a:t>or</a:t>
            </a:r>
            <a:r>
              <a:rPr lang="zh-CN" altLang="en-US" sz="2000" b="1">
                <a:sym typeface="+mn-ea"/>
              </a:rPr>
              <a:t> working out of security stations </a:t>
            </a:r>
            <a:endParaRPr lang="zh-CN" altLang="en-US" sz="2000" b="1"/>
          </a:p>
          <a:p>
            <a:pPr algn="l" defTabSz="914400">
              <a:buFont typeface="Wingdings" panose="05000000000000000000" charset="0"/>
            </a:pPr>
            <a:r>
              <a:rPr lang="zh-CN" altLang="en-US" sz="2000" b="1">
                <a:sym typeface="+mn-ea"/>
              </a:rPr>
              <a:t>                      保安人员在病房内走动或在保安室外工作</a:t>
            </a:r>
            <a:r>
              <a:rPr lang="zh-CN" altLang="en-US" sz="1400" b="1" i="1">
                <a:solidFill>
                  <a:srgbClr val="002060"/>
                </a:solidFill>
                <a:sym typeface="+mn-ea"/>
              </a:rPr>
              <a:t> /wɔːd/ n. 病房；保卫</a:t>
            </a:r>
            <a:endParaRPr lang="zh-CN" altLang="en-US" sz="1400" b="1" i="1">
              <a:solidFill>
                <a:srgbClr val="002060"/>
              </a:solidFill>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linds(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blinds(horizontal)">
                                      <p:cBhvr>
                                        <p:cTn id="29" dur="500"/>
                                        <p:tgtEl>
                                          <p:spTgt spid="2">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blinds(horizontal)">
                                      <p:cBhvr>
                                        <p:cTn id="34" dur="500"/>
                                        <p:tgtEl>
                                          <p:spTgt spid="2">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animEffect transition="in" filter="blinds(horizontal)">
                                      <p:cBhvr>
                                        <p:cTn id="39" dur="500"/>
                                        <p:tgtEl>
                                          <p:spTgt spid="2">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
                                            <p:txEl>
                                              <p:pRg st="14" end="14"/>
                                            </p:txEl>
                                          </p:spTgt>
                                        </p:tgtEl>
                                        <p:attrNameLst>
                                          <p:attrName>style.visibility</p:attrName>
                                        </p:attrNameLst>
                                      </p:cBhvr>
                                      <p:to>
                                        <p:strVal val="visible"/>
                                      </p:to>
                                    </p:set>
                                    <p:animEffect transition="in" filter="blinds(horizontal)">
                                      <p:cBhvr>
                                        <p:cTn id="44" dur="500"/>
                                        <p:tgtEl>
                                          <p:spTgt spid="2">
                                            <p:txEl>
                                              <p:pRg st="14" end="1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
                                            <p:txEl>
                                              <p:pRg st="16" end="16"/>
                                            </p:txEl>
                                          </p:spTgt>
                                        </p:tgtEl>
                                        <p:attrNameLst>
                                          <p:attrName>style.visibility</p:attrName>
                                        </p:attrNameLst>
                                      </p:cBhvr>
                                      <p:to>
                                        <p:strVal val="visible"/>
                                      </p:to>
                                    </p:set>
                                    <p:animEffect transition="in" filter="blinds(horizontal)">
                                      <p:cBhvr>
                                        <p:cTn id="49" dur="500"/>
                                        <p:tgtEl>
                                          <p:spTgt spid="2">
                                            <p:txEl>
                                              <p:pRg st="16" end="1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2">
                                            <p:txEl>
                                              <p:pRg st="18" end="18"/>
                                            </p:txEl>
                                          </p:spTgt>
                                        </p:tgtEl>
                                        <p:attrNameLst>
                                          <p:attrName>style.visibility</p:attrName>
                                        </p:attrNameLst>
                                      </p:cBhvr>
                                      <p:to>
                                        <p:strVal val="visible"/>
                                      </p:to>
                                    </p:set>
                                    <p:animEffect transition="in" filter="blinds(horizontal)">
                                      <p:cBhvr>
                                        <p:cTn id="54" dur="500"/>
                                        <p:tgtEl>
                                          <p:spTgt spid="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6609715"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27305"/>
            <a:ext cx="4656455" cy="460375"/>
          </a:xfrm>
          <a:prstGeom prst="rect">
            <a:avLst/>
          </a:prstGeom>
          <a:noFill/>
        </p:spPr>
        <p:txBody>
          <a:bodyPr wrap="none" rtlCol="0" anchor="t">
            <a:spAutoFit/>
          </a:bodyPr>
          <a:p>
            <a:r>
              <a:rPr lang="en-US" altLang="zh-CN" sz="2400" b="1" dirty="0">
                <a:solidFill>
                  <a:schemeClr val="bg1"/>
                </a:solidFill>
                <a:latin typeface="+mn-ea"/>
                <a:sym typeface="+mn-ea"/>
              </a:rPr>
              <a:t>Describe the hospital - sights   </a:t>
            </a:r>
            <a:endParaRPr lang="en-US" altLang="zh-CN" sz="2400" b="1" dirty="0">
              <a:solidFill>
                <a:schemeClr val="bg1"/>
              </a:solidFill>
              <a:latin typeface="+mn-ea"/>
              <a:sym typeface="+mn-ea"/>
            </a:endParaRPr>
          </a:p>
        </p:txBody>
      </p:sp>
      <p:sp>
        <p:nvSpPr>
          <p:cNvPr id="2" name="文本框 1"/>
          <p:cNvSpPr txBox="1"/>
          <p:nvPr/>
        </p:nvSpPr>
        <p:spPr>
          <a:xfrm>
            <a:off x="260350" y="870585"/>
            <a:ext cx="11487785" cy="5446395"/>
          </a:xfrm>
          <a:prstGeom prst="rect">
            <a:avLst/>
          </a:prstGeom>
          <a:noFill/>
        </p:spPr>
        <p:txBody>
          <a:bodyPr wrap="square" rtlCol="0" anchor="t">
            <a:spAutoFit/>
          </a:bodyPr>
          <a:p>
            <a:pPr marL="342900" indent="-342900">
              <a:buFont typeface="Wingdings" panose="05000000000000000000" charset="0"/>
              <a:buChar char="Ø"/>
            </a:pPr>
            <a:r>
              <a:rPr lang="zh-CN" altLang="en-US" sz="2000" b="1"/>
              <a:t> patients with varying degrees of injury or il</a:t>
            </a:r>
            <a:r>
              <a:rPr lang="en-US" altLang="zh-CN" sz="2000" b="1"/>
              <a:t>l</a:t>
            </a:r>
            <a:r>
              <a:rPr lang="zh-CN" altLang="en-US" sz="2000" b="1"/>
              <a:t>ness (with broken bones and bloody noses, cuts, scrapes, </a:t>
            </a:r>
            <a:r>
              <a:rPr lang="zh-CN" altLang="en-US" sz="2000" b="1">
                <a:solidFill>
                  <a:srgbClr val="002060"/>
                </a:solidFill>
              </a:rPr>
              <a:t>bruising</a:t>
            </a:r>
            <a:r>
              <a:rPr lang="zh-CN" altLang="en-US" sz="2000" b="1"/>
              <a:t>, holding  garbage bins to catch </a:t>
            </a:r>
            <a:r>
              <a:rPr lang="zh-CN" altLang="en-US" sz="2000" b="1">
                <a:solidFill>
                  <a:srgbClr val="002060"/>
                </a:solidFill>
              </a:rPr>
              <a:t>vomit</a:t>
            </a:r>
            <a:r>
              <a:rPr lang="zh-CN" altLang="en-US" sz="2000" b="1"/>
              <a:t>, pressing ice packs to injuries, wearing </a:t>
            </a:r>
            <a:r>
              <a:rPr lang="zh-CN" altLang="en-US" sz="2000" b="1">
                <a:solidFill>
                  <a:srgbClr val="002060"/>
                </a:solidFill>
              </a:rPr>
              <a:t>surgical</a:t>
            </a:r>
            <a:r>
              <a:rPr lang="zh-CN" altLang="en-US" sz="2000" b="1"/>
              <a:t> masks, crying, holding onto the person next to them for support)</a:t>
            </a:r>
            <a:endParaRPr lang="zh-CN" altLang="en-US" sz="2000" b="1"/>
          </a:p>
          <a:p>
            <a:pPr indent="0">
              <a:buFont typeface="Wingdings" panose="05000000000000000000" charset="0"/>
              <a:buNone/>
            </a:pPr>
            <a:r>
              <a:rPr lang="zh-CN" altLang="en-US" sz="2000" b="1"/>
              <a:t>      不同程度受伤或不舒服的病人(骨折、流鼻血、割伤、擦伤、瘀伤、拿垃圾桶接呕吐物、把冰袋压 </a:t>
            </a:r>
            <a:endParaRPr lang="zh-CN" altLang="en-US" sz="2000" b="1"/>
          </a:p>
          <a:p>
            <a:pPr indent="0">
              <a:buFont typeface="Wingdings" panose="05000000000000000000" charset="0"/>
              <a:buNone/>
            </a:pPr>
            <a:r>
              <a:rPr lang="zh-CN" altLang="en-US" sz="2000" b="1"/>
              <a:t>       在伤口上、戴医用口罩、哭泣、抓住旁边的人寻求支持)</a:t>
            </a:r>
            <a:endParaRPr lang="zh-CN" altLang="en-US" sz="2000" b="1"/>
          </a:p>
          <a:p>
            <a:pPr algn="l">
              <a:buClrTx/>
              <a:buSzTx/>
              <a:buFont typeface="Wingdings" panose="05000000000000000000" charset="0"/>
              <a:buNone/>
            </a:pPr>
            <a:r>
              <a:rPr lang="zh-CN" altLang="en-US" sz="2000" b="1"/>
              <a:t>       </a:t>
            </a:r>
            <a:r>
              <a:rPr lang="zh-CN" altLang="en-US" sz="1400" b="1" i="1">
                <a:solidFill>
                  <a:srgbClr val="002060"/>
                </a:solidFill>
              </a:rPr>
              <a:t> /ˈbruːzɪŋ/ n. 挫伤 v. 擦伤（bruise的ing形式）</a:t>
            </a:r>
            <a:endParaRPr lang="zh-CN" altLang="en-US" sz="1400" b="1" i="1">
              <a:solidFill>
                <a:srgbClr val="002060"/>
              </a:solidFill>
            </a:endParaRPr>
          </a:p>
          <a:p>
            <a:pPr algn="l">
              <a:buClrTx/>
              <a:buSzTx/>
              <a:buFont typeface="Wingdings" panose="05000000000000000000" charset="0"/>
              <a:buNone/>
            </a:pPr>
            <a:r>
              <a:rPr lang="zh-CN" altLang="en-US" sz="1400" b="1" i="1">
                <a:solidFill>
                  <a:srgbClr val="002060"/>
                </a:solidFill>
              </a:rPr>
              <a:t>          /ˈvɒmɪt/ v. 呕吐；喷出  n. 呕吐；呕吐物</a:t>
            </a:r>
            <a:endParaRPr lang="zh-CN" altLang="en-US" sz="1400" b="1" i="1">
              <a:solidFill>
                <a:srgbClr val="002060"/>
              </a:solidFill>
            </a:endParaRPr>
          </a:p>
          <a:p>
            <a:pPr algn="l">
              <a:buClrTx/>
              <a:buSzTx/>
              <a:buFont typeface="Wingdings" panose="05000000000000000000" charset="0"/>
              <a:buNone/>
            </a:pPr>
            <a:r>
              <a:rPr lang="zh-CN" altLang="en-US" sz="1400" b="1" i="1">
                <a:solidFill>
                  <a:srgbClr val="002060"/>
                </a:solidFill>
              </a:rPr>
              <a:t>         /ˈsɜːdʒɪkl/ adj. 外科的；手术上的</a:t>
            </a:r>
            <a:endParaRPr lang="zh-CN" altLang="en-US" sz="1400" b="1" i="1">
              <a:solidFill>
                <a:srgbClr val="002060"/>
              </a:solidFill>
            </a:endParaRPr>
          </a:p>
          <a:p>
            <a:pPr marL="342900" indent="-342900">
              <a:buFont typeface="Wingdings" panose="05000000000000000000" charset="0"/>
              <a:buChar char="Ø"/>
            </a:pPr>
            <a:r>
              <a:rPr lang="zh-CN" altLang="en-US" sz="2000" b="1"/>
              <a:t>patients wearing color-coded wrist bands that indicate possible risk factors </a:t>
            </a:r>
            <a:endParaRPr lang="zh-CN" altLang="en-US" sz="2000" b="1"/>
          </a:p>
          <a:p>
            <a:pPr indent="0">
              <a:buFont typeface="Wingdings" panose="05000000000000000000" charset="0"/>
              <a:buNone/>
            </a:pPr>
            <a:r>
              <a:rPr lang="zh-CN" altLang="en-US" sz="2000" b="1"/>
              <a:t>    患者戴彩色腕带，表明可能的危险因素</a:t>
            </a:r>
            <a:endParaRPr lang="zh-CN" altLang="en-US" sz="2000" b="1"/>
          </a:p>
          <a:p>
            <a:pPr marL="342900" indent="-342900">
              <a:buFont typeface="Wingdings" panose="05000000000000000000" charset="0"/>
              <a:buChar char="Ø"/>
            </a:pPr>
            <a:r>
              <a:rPr lang="zh-CN" altLang="en-US" sz="2000" b="1">
                <a:sym typeface="+mn-ea"/>
              </a:rPr>
              <a:t>patients being checked on the f</a:t>
            </a:r>
            <a:r>
              <a:rPr lang="en-US" altLang="zh-CN" sz="2000" b="1">
                <a:sym typeface="+mn-ea"/>
              </a:rPr>
              <a:t>i</a:t>
            </a:r>
            <a:r>
              <a:rPr lang="zh-CN" altLang="en-US" sz="2000" b="1">
                <a:sym typeface="+mn-ea"/>
              </a:rPr>
              <a:t>rst few nights with a flashlight or woken up by a nurse with a needle as she takes blood for testing. </a:t>
            </a:r>
            <a:endParaRPr lang="zh-CN" altLang="en-US" sz="2000" b="1">
              <a:sym typeface="+mn-ea"/>
            </a:endParaRPr>
          </a:p>
          <a:p>
            <a:pPr indent="0">
              <a:buFont typeface="Wingdings" panose="05000000000000000000" charset="0"/>
              <a:buNone/>
            </a:pPr>
            <a:r>
              <a:rPr lang="zh-CN" altLang="en-US" sz="2000" b="1">
                <a:sym typeface="+mn-ea"/>
              </a:rPr>
              <a:t>      病人在头几个晚上用手电筒被检查，或者在护士用针抽血化验时被叫醒</a:t>
            </a:r>
            <a:endParaRPr lang="zh-CN" altLang="en-US" sz="2000" b="1"/>
          </a:p>
          <a:p>
            <a:pPr marL="342900" indent="-342900">
              <a:buFont typeface="Wingdings" panose="05000000000000000000" charset="0"/>
              <a:buChar char="Ø"/>
            </a:pPr>
            <a:r>
              <a:rPr lang="zh-CN" altLang="en-US" sz="2000" b="1"/>
              <a:t>worried parents and friends </a:t>
            </a:r>
            <a:r>
              <a:rPr lang="zh-CN" altLang="en-US" sz="2000" b="1">
                <a:solidFill>
                  <a:srgbClr val="002060"/>
                </a:solidFill>
              </a:rPr>
              <a:t>crammed </a:t>
            </a:r>
            <a:r>
              <a:rPr lang="zh-CN" altLang="en-US" sz="2000" b="1"/>
              <a:t>together</a:t>
            </a:r>
            <a:endParaRPr lang="zh-CN" altLang="en-US" sz="2000" b="1"/>
          </a:p>
          <a:p>
            <a:pPr indent="0">
              <a:buFont typeface="Wingdings" panose="05000000000000000000" charset="0"/>
              <a:buNone/>
            </a:pPr>
            <a:r>
              <a:rPr lang="zh-CN" altLang="en-US" sz="2000" b="1"/>
              <a:t>     挤在一起的</a:t>
            </a:r>
            <a:r>
              <a:rPr lang="zh-CN" altLang="en-US" sz="2000" b="1">
                <a:sym typeface="+mn-ea"/>
              </a:rPr>
              <a:t>忧心忡忡的父母和朋友    </a:t>
            </a:r>
            <a:r>
              <a:rPr lang="zh-CN" altLang="en-US" sz="1400" b="1" i="1">
                <a:solidFill>
                  <a:srgbClr val="002060"/>
                </a:solidFill>
                <a:sym typeface="+mn-ea"/>
              </a:rPr>
              <a:t>cram </a:t>
            </a:r>
            <a:r>
              <a:rPr lang="zh-CN" altLang="en-US" sz="1400" b="1" i="1">
                <a:solidFill>
                  <a:srgbClr val="002060"/>
                </a:solidFill>
              </a:rPr>
              <a:t>/kræm/ v. 填满，塞满；（应考）突击准备，死记硬背</a:t>
            </a:r>
            <a:endParaRPr lang="zh-CN" altLang="en-US" sz="2000" b="1"/>
          </a:p>
          <a:p>
            <a:pPr marL="342900" indent="-342900">
              <a:buFont typeface="Wingdings" panose="05000000000000000000" charset="0"/>
              <a:buChar char="Ø"/>
            </a:pPr>
            <a:r>
              <a:rPr lang="zh-CN" altLang="en-US" sz="2000" b="1"/>
              <a:t>small children </a:t>
            </a:r>
            <a:r>
              <a:rPr lang="zh-CN" altLang="en-US" sz="2000" b="1">
                <a:solidFill>
                  <a:srgbClr val="002060"/>
                </a:solidFill>
              </a:rPr>
              <a:t>huddle</a:t>
            </a:r>
            <a:r>
              <a:rPr lang="zh-CN" altLang="en-US" sz="2000" b="1"/>
              <a:t>d in parents' arms</a:t>
            </a:r>
            <a:endParaRPr lang="zh-CN" altLang="en-US" sz="2000" b="1"/>
          </a:p>
          <a:p>
            <a:pPr algn="l">
              <a:buClrTx/>
              <a:buSzTx/>
              <a:buFont typeface="Wingdings" panose="05000000000000000000" charset="0"/>
              <a:buNone/>
            </a:pPr>
            <a:r>
              <a:rPr lang="zh-CN" altLang="en-US" sz="2000" b="1"/>
              <a:t>     蜷缩在父母怀里</a:t>
            </a:r>
            <a:r>
              <a:rPr lang="zh-CN" altLang="en-US" sz="2000" b="1">
                <a:sym typeface="+mn-ea"/>
              </a:rPr>
              <a:t>的小孩子们  </a:t>
            </a:r>
            <a:r>
              <a:rPr lang="zh-CN" altLang="en-US" sz="1400" b="1" i="1">
                <a:solidFill>
                  <a:srgbClr val="002060"/>
                </a:solidFill>
                <a:sym typeface="+mn-ea"/>
              </a:rPr>
              <a:t> /ˈhʌdl/ v. 挤在一起；缩成一团；蜷缩</a:t>
            </a:r>
            <a:endParaRPr lang="zh-CN" altLang="en-US" sz="1400" b="1" i="1">
              <a:solidFill>
                <a:srgbClr val="002060"/>
              </a:solidFill>
              <a:sym typeface="+mn-ea"/>
            </a:endParaRPr>
          </a:p>
          <a:p>
            <a:pPr marL="342900" indent="-342900">
              <a:buFont typeface="Wingdings" panose="05000000000000000000" charset="0"/>
              <a:buChar char="Ø"/>
            </a:pPr>
            <a:endParaRPr lang="zh-CN" altLang="en-US" sz="2000" b="1"/>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linds(horizontal)">
                                      <p:cBhvr>
                                        <p:cTn id="20" dur="500"/>
                                        <p:tgtEl>
                                          <p:spTgt spid="2">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linds(horizontal)">
                                      <p:cBhvr>
                                        <p:cTn id="23" dur="500"/>
                                        <p:tgtEl>
                                          <p:spTgt spid="2">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linds(horizontal)">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blinds(horizontal)">
                                      <p:cBhvr>
                                        <p:cTn id="31" dur="500"/>
                                        <p:tgtEl>
                                          <p:spTgt spid="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blinds(horizontal)">
                                      <p:cBhvr>
                                        <p:cTn id="36" dur="500"/>
                                        <p:tgtEl>
                                          <p:spTgt spid="2">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animEffect transition="in" filter="blinds(horizontal)">
                                      <p:cBhvr>
                                        <p:cTn id="41" dur="500"/>
                                        <p:tgtEl>
                                          <p:spTgt spid="2">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
                                            <p:txEl>
                                              <p:pRg st="13" end="13"/>
                                            </p:txEl>
                                          </p:spTgt>
                                        </p:tgtEl>
                                        <p:attrNameLst>
                                          <p:attrName>style.visibility</p:attrName>
                                        </p:attrNameLst>
                                      </p:cBhvr>
                                      <p:to>
                                        <p:strVal val="visible"/>
                                      </p:to>
                                    </p:set>
                                    <p:animEffect transition="in" filter="blinds(horizontal)">
                                      <p:cBhvr>
                                        <p:cTn id="46"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769366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160" y="11430"/>
            <a:ext cx="5939790" cy="460375"/>
          </a:xfrm>
          <a:prstGeom prst="rect">
            <a:avLst/>
          </a:prstGeom>
          <a:noFill/>
        </p:spPr>
        <p:txBody>
          <a:bodyPr wrap="none" rtlCol="0" anchor="t">
            <a:spAutoFit/>
          </a:bodyPr>
          <a:p>
            <a:r>
              <a:rPr lang="en-US" altLang="zh-CN" sz="2400" b="1" dirty="0">
                <a:solidFill>
                  <a:schemeClr val="bg1"/>
                </a:solidFill>
                <a:latin typeface="+mn-ea"/>
                <a:sym typeface="+mn-ea"/>
              </a:rPr>
              <a:t>Describe the hospital -sounds /smells  </a:t>
            </a:r>
            <a:endParaRPr lang="en-US" altLang="zh-CN" sz="2400" b="1" dirty="0">
              <a:solidFill>
                <a:schemeClr val="bg1"/>
              </a:solidFill>
              <a:latin typeface="+mn-ea"/>
              <a:sym typeface="+mn-ea"/>
            </a:endParaRPr>
          </a:p>
        </p:txBody>
      </p:sp>
      <p:sp>
        <p:nvSpPr>
          <p:cNvPr id="2" name="文本框 1"/>
          <p:cNvSpPr txBox="1"/>
          <p:nvPr/>
        </p:nvSpPr>
        <p:spPr>
          <a:xfrm>
            <a:off x="304165" y="723900"/>
            <a:ext cx="11583670" cy="5631180"/>
          </a:xfrm>
          <a:prstGeom prst="rect">
            <a:avLst/>
          </a:prstGeom>
          <a:noFill/>
        </p:spPr>
        <p:txBody>
          <a:bodyPr wrap="square" rtlCol="0" anchor="t">
            <a:spAutoFit/>
          </a:bodyPr>
          <a:p>
            <a:pPr marL="342900" indent="-342900">
              <a:buFont typeface="Wingdings" panose="05000000000000000000" charset="0"/>
              <a:buChar char="Ø"/>
            </a:pPr>
            <a:r>
              <a:rPr sz="2000" b="1"/>
              <a:t>the calming voice of a nurse or therapist</a:t>
            </a:r>
            <a:endParaRPr sz="2000" b="1"/>
          </a:p>
          <a:p>
            <a:pPr indent="0">
              <a:buFont typeface="Wingdings" panose="05000000000000000000" charset="0"/>
              <a:buNone/>
            </a:pPr>
            <a:r>
              <a:rPr sz="2000" b="1"/>
              <a:t>                护士或治疗师平静的声音</a:t>
            </a:r>
            <a:endParaRPr sz="2000" b="1"/>
          </a:p>
          <a:p>
            <a:pPr marL="342900" indent="-342900">
              <a:buFont typeface="Wingdings" panose="05000000000000000000" charset="0"/>
              <a:buChar char="Ø"/>
            </a:pPr>
            <a:r>
              <a:rPr sz="2000" b="1"/>
              <a:t>secure doors opening with a click as a nurse swipes an access card over a reader</a:t>
            </a:r>
            <a:endParaRPr sz="2000" b="1"/>
          </a:p>
          <a:p>
            <a:pPr indent="0">
              <a:buFont typeface="Wingdings" panose="05000000000000000000" charset="0"/>
              <a:buNone/>
            </a:pPr>
            <a:r>
              <a:rPr sz="2000" b="1"/>
              <a:t>                当护士在读卡器上刷门禁卡时，门会咔哒声自动打开</a:t>
            </a:r>
            <a:endParaRPr sz="2000" b="1"/>
          </a:p>
          <a:p>
            <a:pPr marL="342900" indent="-342900">
              <a:buFont typeface="Wingdings" panose="05000000000000000000" charset="0"/>
              <a:buChar char="Ø"/>
            </a:pPr>
            <a:r>
              <a:rPr sz="2000" b="1"/>
              <a:t>echoing footsteps</a:t>
            </a:r>
            <a:endParaRPr sz="2000" b="1"/>
          </a:p>
          <a:p>
            <a:pPr indent="0">
              <a:buFont typeface="Wingdings" panose="05000000000000000000" charset="0"/>
              <a:buNone/>
            </a:pPr>
            <a:r>
              <a:rPr sz="2000" b="1">
                <a:sym typeface="+mn-ea"/>
              </a:rPr>
              <a:t>                脚步声回响</a:t>
            </a:r>
            <a:endParaRPr sz="2000" b="1"/>
          </a:p>
          <a:p>
            <a:pPr marL="342900" indent="-342900">
              <a:buFont typeface="Wingdings" panose="05000000000000000000" charset="0"/>
              <a:buChar char="Ø"/>
            </a:pPr>
            <a:r>
              <a:rPr sz="2000" b="1"/>
              <a:t> people (talking to themselves, humming, singing, muttering, crying or screaming)</a:t>
            </a:r>
            <a:endParaRPr sz="2000" b="1"/>
          </a:p>
          <a:p>
            <a:pPr indent="0">
              <a:buFont typeface="Wingdings" panose="05000000000000000000" charset="0"/>
              <a:buNone/>
            </a:pPr>
            <a:r>
              <a:rPr sz="2000" b="1"/>
              <a:t>               </a:t>
            </a:r>
            <a:r>
              <a:rPr sz="2000" b="1">
                <a:sym typeface="+mn-ea"/>
              </a:rPr>
              <a:t>人们(自言自语、哼歌、唱歌、喃喃自语、哭泣或尖叫)</a:t>
            </a:r>
            <a:endParaRPr sz="2000" b="1">
              <a:sym typeface="+mn-ea"/>
            </a:endParaRPr>
          </a:p>
          <a:p>
            <a:pPr marL="342900" indent="-342900">
              <a:buFont typeface="Wingdings" panose="05000000000000000000" charset="0"/>
              <a:buChar char="Ø"/>
            </a:pPr>
            <a:r>
              <a:rPr sz="2000" b="1">
                <a:sym typeface="+mn-ea"/>
              </a:rPr>
              <a:t>patients making repetitive noises (throat clearing, clicking, or swearing) associated with certain disorders</a:t>
            </a:r>
            <a:endParaRPr sz="2000" b="1">
              <a:sym typeface="+mn-ea"/>
            </a:endParaRPr>
          </a:p>
          <a:p>
            <a:pPr indent="0">
              <a:buFont typeface="Wingdings" panose="05000000000000000000" charset="0"/>
              <a:buNone/>
            </a:pPr>
            <a:r>
              <a:rPr sz="2000" b="1">
                <a:sym typeface="+mn-ea"/>
              </a:rPr>
              <a:t>               患者发出与某些疾病相关的重复性噪音 (清嗓子、咔哒声或咒骂声) </a:t>
            </a:r>
            <a:endParaRPr sz="2000" b="1">
              <a:sym typeface="+mn-ea"/>
            </a:endParaRPr>
          </a:p>
          <a:p>
            <a:pPr marL="342900" indent="-342900">
              <a:buFont typeface="Wingdings" panose="05000000000000000000" charset="0"/>
              <a:buChar char="Ø"/>
            </a:pPr>
            <a:r>
              <a:rPr sz="2000" b="1"/>
              <a:t>Murmuring, crying, labored breathing, someone gagging and throwing up, moaning and whimpering, a loved one whispering a prayer, newspapers rattling</a:t>
            </a:r>
            <a:endParaRPr sz="2000" b="1"/>
          </a:p>
          <a:p>
            <a:pPr indent="0">
              <a:buFont typeface="Wingdings" panose="05000000000000000000" charset="0"/>
              <a:buNone/>
            </a:pPr>
            <a:r>
              <a:rPr sz="2000" b="1"/>
              <a:t>               喃喃自语，哭喊，呼吸困难，有人作呕，呕吐，呻吟和呜咽，爱人低声祈祷，报纸哗啦哗啦</a:t>
            </a:r>
            <a:endParaRPr sz="2000" b="1"/>
          </a:p>
          <a:p>
            <a:pPr marL="342900" indent="-342900">
              <a:buFont typeface="Wingdings" panose="05000000000000000000" charset="0"/>
              <a:buChar char="Ø"/>
            </a:pPr>
            <a:r>
              <a:rPr sz="2000" b="1"/>
              <a:t>the soft breaths of someone sleeping or snoring</a:t>
            </a:r>
            <a:endParaRPr sz="2000" b="1"/>
          </a:p>
          <a:p>
            <a:pPr indent="0">
              <a:buFont typeface="Wingdings" panose="05000000000000000000" charset="0"/>
              <a:buNone/>
            </a:pPr>
            <a:r>
              <a:rPr sz="2000" b="1"/>
              <a:t>               睡觉或打呼噜时的轻柔呼吸</a:t>
            </a:r>
            <a:endParaRPr sz="2000" b="1"/>
          </a:p>
          <a:p>
            <a:pPr marL="342900" indent="-342900">
              <a:buFont typeface="Wingdings" panose="05000000000000000000" charset="0"/>
              <a:buChar char="Ø"/>
            </a:pPr>
            <a:r>
              <a:rPr sz="2000" b="1"/>
              <a:t>family members trying to keep the conversation positive and upbeat</a:t>
            </a:r>
            <a:endParaRPr sz="2000" b="1"/>
          </a:p>
          <a:p>
            <a:pPr indent="0">
              <a:buFont typeface="Wingdings" panose="05000000000000000000" charset="0"/>
              <a:buNone/>
            </a:pPr>
            <a:r>
              <a:rPr sz="2000" b="1"/>
              <a:t>               家庭成员试图保持积极乐观谈话</a:t>
            </a:r>
            <a:endParaRPr sz="2000" b="1"/>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linds(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blinds(horizontal)">
                                      <p:cBhvr>
                                        <p:cTn id="29" dur="500"/>
                                        <p:tgtEl>
                                          <p:spTgt spid="2">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linds(horizontal)">
                                      <p:cBhvr>
                                        <p:cTn id="34" dur="500"/>
                                        <p:tgtEl>
                                          <p:spTgt spid="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Effect transition="in" filter="blinds(horizontal)">
                                      <p:cBhvr>
                                        <p:cTn id="39" dur="500"/>
                                        <p:tgtEl>
                                          <p:spTgt spid="2">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
                                            <p:txEl>
                                              <p:pRg st="13" end="13"/>
                                            </p:txEl>
                                          </p:spTgt>
                                        </p:tgtEl>
                                        <p:attrNameLst>
                                          <p:attrName>style.visibility</p:attrName>
                                        </p:attrNameLst>
                                      </p:cBhvr>
                                      <p:to>
                                        <p:strVal val="visible"/>
                                      </p:to>
                                    </p:set>
                                    <p:animEffect transition="in" filter="blinds(horizontal)">
                                      <p:cBhvr>
                                        <p:cTn id="44" dur="500"/>
                                        <p:tgtEl>
                                          <p:spTgt spid="2">
                                            <p:txEl>
                                              <p:pRg st="13" end="1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2">
                                            <p:txEl>
                                              <p:pRg st="15" end="15"/>
                                            </p:txEl>
                                          </p:spTgt>
                                        </p:tgtEl>
                                        <p:attrNameLst>
                                          <p:attrName>style.visibility</p:attrName>
                                        </p:attrNameLst>
                                      </p:cBhvr>
                                      <p:to>
                                        <p:strVal val="visible"/>
                                      </p:to>
                                    </p:set>
                                    <p:animEffect transition="in" filter="blinds(horizontal)">
                                      <p:cBhvr>
                                        <p:cTn id="49"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769366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160" y="27305"/>
            <a:ext cx="5848985" cy="460375"/>
          </a:xfrm>
          <a:prstGeom prst="rect">
            <a:avLst/>
          </a:prstGeom>
          <a:noFill/>
        </p:spPr>
        <p:txBody>
          <a:bodyPr wrap="none" rtlCol="0" anchor="t">
            <a:spAutoFit/>
          </a:bodyPr>
          <a:p>
            <a:r>
              <a:rPr lang="en-US" altLang="zh-CN" sz="2400" b="1" dirty="0">
                <a:solidFill>
                  <a:schemeClr val="bg1"/>
                </a:solidFill>
                <a:latin typeface="+mn-ea"/>
                <a:sym typeface="+mn-ea"/>
              </a:rPr>
              <a:t>Describe the hospital -sounds/smells  </a:t>
            </a:r>
            <a:endParaRPr lang="en-US" altLang="zh-CN" sz="2400" b="1" dirty="0">
              <a:solidFill>
                <a:schemeClr val="bg1"/>
              </a:solidFill>
              <a:latin typeface="+mn-ea"/>
              <a:sym typeface="+mn-ea"/>
            </a:endParaRPr>
          </a:p>
        </p:txBody>
      </p:sp>
      <p:sp>
        <p:nvSpPr>
          <p:cNvPr id="2" name="文本框 1"/>
          <p:cNvSpPr txBox="1"/>
          <p:nvPr/>
        </p:nvSpPr>
        <p:spPr>
          <a:xfrm>
            <a:off x="165100" y="723900"/>
            <a:ext cx="11583670" cy="5139055"/>
          </a:xfrm>
          <a:prstGeom prst="rect">
            <a:avLst/>
          </a:prstGeom>
          <a:noFill/>
        </p:spPr>
        <p:txBody>
          <a:bodyPr wrap="square" rtlCol="0" anchor="t">
            <a:spAutoFit/>
          </a:bodyPr>
          <a:p>
            <a:pPr marL="342900" indent="-342900">
              <a:buFont typeface="Wingdings" panose="05000000000000000000" charset="0"/>
              <a:buChar char="Ø"/>
            </a:pPr>
            <a:r>
              <a:rPr sz="2000" b="1"/>
              <a:t>a </a:t>
            </a:r>
            <a:r>
              <a:rPr sz="2000" b="1">
                <a:solidFill>
                  <a:srgbClr val="002060"/>
                </a:solidFill>
              </a:rPr>
              <a:t>squeaky</a:t>
            </a:r>
            <a:r>
              <a:rPr sz="2000" b="1"/>
              <a:t> laundry cart being pushed down the hall</a:t>
            </a:r>
            <a:endParaRPr sz="2000" b="1"/>
          </a:p>
          <a:p>
            <a:pPr algn="l">
              <a:buClrTx/>
              <a:buSzTx/>
              <a:buFont typeface="Wingdings" panose="05000000000000000000" charset="0"/>
              <a:buNone/>
            </a:pPr>
            <a:r>
              <a:rPr sz="2000" b="1"/>
              <a:t>                   一辆吱吱作响的洗衣车被推下大厅</a:t>
            </a:r>
            <a:r>
              <a:rPr lang="zh-CN" altLang="en-US" sz="1400" b="1" i="1">
                <a:solidFill>
                  <a:srgbClr val="002060"/>
                </a:solidFill>
              </a:rPr>
              <a:t> /ˈskwiːki/ adj. 嘎吱作响的</a:t>
            </a:r>
            <a:endParaRPr lang="zh-CN" altLang="en-US" sz="1400" b="1" i="1">
              <a:solidFill>
                <a:srgbClr val="002060"/>
              </a:solidFill>
            </a:endParaRPr>
          </a:p>
          <a:p>
            <a:pPr marL="342900" indent="-342900">
              <a:buFont typeface="Wingdings" panose="05000000000000000000" charset="0"/>
              <a:buChar char="Ø"/>
            </a:pPr>
            <a:r>
              <a:rPr sz="2000" b="1"/>
              <a:t>the</a:t>
            </a:r>
            <a:r>
              <a:rPr sz="2000" b="1">
                <a:solidFill>
                  <a:srgbClr val="002060"/>
                </a:solidFill>
              </a:rPr>
              <a:t> beep</a:t>
            </a:r>
            <a:r>
              <a:rPr sz="2000" b="1"/>
              <a:t>s of monitoring equipment</a:t>
            </a:r>
            <a:endParaRPr sz="2000" b="1"/>
          </a:p>
          <a:p>
            <a:pPr algn="l">
              <a:buClrTx/>
              <a:buSzTx/>
              <a:buFont typeface="Wingdings" panose="05000000000000000000" charset="0"/>
              <a:buNone/>
            </a:pPr>
            <a:r>
              <a:rPr sz="2000" b="1"/>
              <a:t>                   监控设备的哔哔声   </a:t>
            </a:r>
            <a:r>
              <a:rPr lang="zh-CN" altLang="en-US" sz="1400" b="1" i="1">
                <a:solidFill>
                  <a:srgbClr val="002060"/>
                </a:solidFill>
              </a:rPr>
              <a:t>/biːp/ n. 哔哔声，嘟嘟声；警笛声</a:t>
            </a:r>
            <a:endParaRPr lang="zh-CN" altLang="en-US" sz="1400" b="1" i="1">
              <a:solidFill>
                <a:srgbClr val="002060"/>
              </a:solidFill>
            </a:endParaRPr>
          </a:p>
          <a:p>
            <a:pPr marL="342900" indent="-342900">
              <a:buFont typeface="Wingdings" panose="05000000000000000000" charset="0"/>
              <a:buChar char="Ø"/>
            </a:pPr>
            <a:r>
              <a:rPr sz="2000" b="1"/>
              <a:t>the squeaky wheel on a crash cart or stretcher</a:t>
            </a:r>
            <a:endParaRPr sz="2000" b="1"/>
          </a:p>
          <a:p>
            <a:pPr indent="0">
              <a:buFont typeface="Wingdings" panose="05000000000000000000" charset="0"/>
              <a:buNone/>
            </a:pPr>
            <a:r>
              <a:rPr sz="2000" b="1"/>
              <a:t>                   急救车或担架上吱吱作响的轮子</a:t>
            </a:r>
            <a:endParaRPr sz="2000" b="1"/>
          </a:p>
          <a:p>
            <a:pPr marL="342900" indent="-342900">
              <a:buFont typeface="Wingdings" panose="05000000000000000000" charset="0"/>
              <a:buChar char="Ø"/>
            </a:pPr>
            <a:r>
              <a:rPr sz="2000" b="1"/>
              <a:t>air conditioning or heaters that </a:t>
            </a:r>
            <a:r>
              <a:rPr sz="2000" b="1">
                <a:solidFill>
                  <a:srgbClr val="002060"/>
                </a:solidFill>
              </a:rPr>
              <a:t>click </a:t>
            </a:r>
            <a:r>
              <a:rPr sz="2000" b="1"/>
              <a:t>and </a:t>
            </a:r>
            <a:r>
              <a:rPr sz="2000" b="1">
                <a:solidFill>
                  <a:srgbClr val="002060"/>
                </a:solidFill>
              </a:rPr>
              <a:t>rattle</a:t>
            </a:r>
            <a:r>
              <a:rPr sz="2000" b="1"/>
              <a:t> </a:t>
            </a:r>
            <a:endParaRPr sz="2000" b="1"/>
          </a:p>
          <a:p>
            <a:pPr algn="l">
              <a:buClrTx/>
              <a:buSzTx/>
              <a:buFont typeface="Wingdings" panose="05000000000000000000" charset="0"/>
              <a:buNone/>
            </a:pPr>
            <a:r>
              <a:rPr sz="2000" b="1">
                <a:sym typeface="+mn-ea"/>
              </a:rPr>
              <a:t>                  空调或加热器发出咔嗒咔嗒的声音</a:t>
            </a:r>
            <a:r>
              <a:rPr lang="zh-CN" altLang="en-US" sz="1400" b="1" i="1">
                <a:solidFill>
                  <a:srgbClr val="002060"/>
                </a:solidFill>
                <a:sym typeface="+mn-ea"/>
              </a:rPr>
              <a:t>  /klɪk/ v. /n. (发)咔哒声; 滴答声;        /ˈrætl/  v. /n. (发出)卡嗒卡嗒声;格格声</a:t>
            </a:r>
            <a:endParaRPr lang="zh-CN" altLang="en-US" sz="1400" b="1" i="1">
              <a:solidFill>
                <a:srgbClr val="002060"/>
              </a:solidFill>
              <a:sym typeface="+mn-ea"/>
            </a:endParaRPr>
          </a:p>
          <a:p>
            <a:pPr marL="342900" indent="-342900">
              <a:buFont typeface="Wingdings" panose="05000000000000000000" charset="0"/>
              <a:buChar char="Ø"/>
            </a:pPr>
            <a:r>
              <a:rPr sz="2000" b="1"/>
              <a:t>codes being called over a speaker system</a:t>
            </a:r>
            <a:endParaRPr sz="2000" b="1"/>
          </a:p>
          <a:p>
            <a:pPr indent="0">
              <a:buFont typeface="Wingdings" panose="05000000000000000000" charset="0"/>
              <a:buNone/>
            </a:pPr>
            <a:r>
              <a:rPr sz="2000" b="1">
                <a:sym typeface="+mn-ea"/>
              </a:rPr>
              <a:t>                   通过扬声器系统呼叫代码</a:t>
            </a:r>
            <a:endParaRPr sz="2000" b="1"/>
          </a:p>
          <a:p>
            <a:pPr marL="342900" indent="-342900">
              <a:buFont typeface="Wingdings" panose="05000000000000000000" charset="0"/>
              <a:buChar char="Ø"/>
            </a:pPr>
            <a:endParaRPr sz="2000" b="1">
              <a:sym typeface="+mn-ea"/>
            </a:endParaRPr>
          </a:p>
          <a:p>
            <a:pPr marL="342900" indent="-342900">
              <a:buFont typeface="Wingdings" panose="05000000000000000000" charset="0"/>
              <a:buChar char="Ø"/>
            </a:pPr>
            <a:r>
              <a:rPr sz="2000" b="1">
                <a:solidFill>
                  <a:srgbClr val="002060"/>
                </a:solidFill>
              </a:rPr>
              <a:t>SMEL</a:t>
            </a:r>
            <a:r>
              <a:rPr lang="en-US" sz="2000" b="1">
                <a:solidFill>
                  <a:srgbClr val="002060"/>
                </a:solidFill>
              </a:rPr>
              <a:t>L</a:t>
            </a:r>
            <a:r>
              <a:rPr sz="2000" b="1">
                <a:solidFill>
                  <a:srgbClr val="002060"/>
                </a:solidFill>
              </a:rPr>
              <a:t>S</a:t>
            </a:r>
            <a:endParaRPr sz="2000" b="1">
              <a:solidFill>
                <a:srgbClr val="002060"/>
              </a:solidFill>
            </a:endParaRPr>
          </a:p>
          <a:p>
            <a:pPr marL="342900" indent="-342900">
              <a:buFont typeface="Wingdings" panose="05000000000000000000" charset="0"/>
              <a:buChar char="Ø"/>
            </a:pPr>
            <a:r>
              <a:rPr sz="2000" b="1"/>
              <a:t> disinfectant </a:t>
            </a:r>
            <a:r>
              <a:rPr lang="zh-CN" altLang="en-US" sz="1400" b="1" i="1">
                <a:solidFill>
                  <a:srgbClr val="002060"/>
                </a:solidFill>
              </a:rPr>
              <a:t>/ˌdɪsɪnˈfektənt/ </a:t>
            </a:r>
            <a:r>
              <a:rPr sz="2000" b="1"/>
              <a:t>,  deodorant </a:t>
            </a:r>
            <a:r>
              <a:rPr lang="zh-CN" altLang="en-US" sz="1400" b="1" i="1">
                <a:solidFill>
                  <a:srgbClr val="002060"/>
                </a:solidFill>
              </a:rPr>
              <a:t>/diːˈəʊdərənt/</a:t>
            </a:r>
            <a:r>
              <a:rPr sz="2000" b="1"/>
              <a:t> , bleach-scented sheets and towels, urine</a:t>
            </a:r>
            <a:r>
              <a:rPr lang="zh-CN" altLang="en-US" sz="1400" b="1" i="1">
                <a:solidFill>
                  <a:srgbClr val="002060"/>
                </a:solidFill>
              </a:rPr>
              <a:t>/ˈjʊərɪn/</a:t>
            </a:r>
            <a:r>
              <a:rPr sz="2000" b="1"/>
              <a:t>, vomit, alcohol swabs</a:t>
            </a:r>
            <a:r>
              <a:rPr lang="zh-CN" altLang="en-US" sz="1400" b="1" i="1">
                <a:solidFill>
                  <a:srgbClr val="002060"/>
                </a:solidFill>
              </a:rPr>
              <a:t>/swɒb/</a:t>
            </a:r>
            <a:r>
              <a:rPr sz="2000" b="1"/>
              <a:t> </a:t>
            </a:r>
            <a:endParaRPr sz="2000" b="1"/>
          </a:p>
          <a:p>
            <a:pPr indent="0">
              <a:buFont typeface="Wingdings" panose="05000000000000000000" charset="0"/>
              <a:buNone/>
            </a:pPr>
            <a:r>
              <a:rPr sz="2000" b="1"/>
              <a:t>       消毒剂、除臭剂、漂白床单和毛巾、尿液、呕吐物、酒精棉签、</a:t>
            </a:r>
            <a:endParaRPr sz="2000" b="1"/>
          </a:p>
          <a:p>
            <a:pPr indent="0">
              <a:buFont typeface="Wingdings" panose="05000000000000000000" charset="0"/>
              <a:buNone/>
            </a:pPr>
            <a:r>
              <a:rPr lang="zh-CN" altLang="en-US" sz="1400" b="1" i="1">
                <a:solidFill>
                  <a:srgbClr val="002060"/>
                </a:solidFill>
              </a:rPr>
              <a:t>          bleach / bliːtʃ/ v. 漂白；用漂白剂给……清洗，消毒  n. 漂白剂，消毒剂</a:t>
            </a:r>
            <a:endParaRPr lang="zh-CN" altLang="en-US" sz="1400" b="1" i="1">
              <a:solidFill>
                <a:srgbClr val="002060"/>
              </a:solidFill>
            </a:endParaRPr>
          </a:p>
          <a:p>
            <a:pPr indent="0">
              <a:buFont typeface="Wingdings" panose="05000000000000000000" charset="0"/>
              <a:buNone/>
            </a:pPr>
            <a:r>
              <a:rPr lang="zh-CN" altLang="en-US" sz="1400" b="1" i="1">
                <a:solidFill>
                  <a:srgbClr val="002060"/>
                </a:solidFill>
              </a:rPr>
              <a:t>          scent /sent/ n. 气味；察觉能力 vt. 闻到；发觉；使充满…的气味 vi. 发出…的气味</a:t>
            </a:r>
            <a:endParaRPr lang="zh-CN" altLang="en-US" sz="1400" b="1" i="1">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linds(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blinds(horizontal)">
                                      <p:cBhvr>
                                        <p:cTn id="29" dur="500"/>
                                        <p:tgtEl>
                                          <p:spTgt spid="2">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linds(horizontal)">
                                      <p:cBhvr>
                                        <p:cTn id="34" dur="500"/>
                                        <p:tgtEl>
                                          <p:spTgt spid="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animEffect transition="in" filter="blinds(horizontal)">
                                      <p:cBhvr>
                                        <p:cTn id="39" dur="500"/>
                                        <p:tgtEl>
                                          <p:spTgt spid="2">
                                            <p:txEl>
                                              <p:pRg st="13" end="13"/>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2">
                                            <p:txEl>
                                              <p:pRg st="14" end="14"/>
                                            </p:txEl>
                                          </p:spTgt>
                                        </p:tgtEl>
                                        <p:attrNameLst>
                                          <p:attrName>style.visibility</p:attrName>
                                        </p:attrNameLst>
                                      </p:cBhvr>
                                      <p:to>
                                        <p:strVal val="visible"/>
                                      </p:to>
                                    </p:set>
                                    <p:animEffect transition="in" filter="blinds(horizontal)">
                                      <p:cBhvr>
                                        <p:cTn id="42" dur="500"/>
                                        <p:tgtEl>
                                          <p:spTgt spid="2">
                                            <p:txEl>
                                              <p:pRg st="14" end="14"/>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animEffect transition="in" filter="blinds(horizontal)">
                                      <p:cBhvr>
                                        <p:cTn id="45"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769366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160" y="27305"/>
            <a:ext cx="5355590"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 - sensations  </a:t>
            </a:r>
            <a:endParaRPr lang="en-US" altLang="zh-CN" sz="2400" b="1" dirty="0">
              <a:solidFill>
                <a:schemeClr val="bg1"/>
              </a:solidFill>
              <a:latin typeface="+mn-ea"/>
              <a:sym typeface="+mn-ea"/>
            </a:endParaRPr>
          </a:p>
        </p:txBody>
      </p:sp>
      <p:sp>
        <p:nvSpPr>
          <p:cNvPr id="6" name="文本框 5"/>
          <p:cNvSpPr txBox="1"/>
          <p:nvPr/>
        </p:nvSpPr>
        <p:spPr>
          <a:xfrm>
            <a:off x="747395" y="723900"/>
            <a:ext cx="10939780" cy="5631180"/>
          </a:xfrm>
          <a:prstGeom prst="rect">
            <a:avLst/>
          </a:prstGeom>
          <a:noFill/>
        </p:spPr>
        <p:txBody>
          <a:bodyPr wrap="square" rtlCol="0" anchor="t">
            <a:spAutoFit/>
          </a:bodyPr>
          <a:p>
            <a:pPr marL="342900" indent="-342900">
              <a:buFont typeface="Wingdings" panose="05000000000000000000" charset="0"/>
              <a:buChar char="Ø"/>
            </a:pPr>
            <a:r>
              <a:rPr lang="zh-CN" altLang="en-US" sz="2000" b="1"/>
              <a:t>snif</a:t>
            </a:r>
            <a:r>
              <a:rPr lang="en-US" altLang="zh-CN" sz="2000" b="1"/>
              <a:t>fi</a:t>
            </a:r>
            <a:r>
              <a:rPr lang="zh-CN" altLang="en-US" sz="2000" b="1"/>
              <a:t>ng back tears and snot</a:t>
            </a:r>
            <a:endParaRPr lang="zh-CN" altLang="en-US" sz="2000" b="1"/>
          </a:p>
          <a:p>
            <a:pPr indent="0">
              <a:buFont typeface="Wingdings" panose="05000000000000000000" charset="0"/>
              <a:buNone/>
            </a:pPr>
            <a:r>
              <a:rPr lang="zh-CN" altLang="en-US" sz="2000" b="1">
                <a:sym typeface="+mn-ea"/>
              </a:rPr>
              <a:t>                      忍住泪水和鼻涕</a:t>
            </a:r>
            <a:endParaRPr lang="zh-CN" altLang="en-US" sz="2000" b="1"/>
          </a:p>
          <a:p>
            <a:pPr marL="342900" indent="-342900">
              <a:buFont typeface="Wingdings" panose="05000000000000000000" charset="0"/>
              <a:buChar char="Ø"/>
            </a:pPr>
            <a:r>
              <a:rPr lang="zh-CN" altLang="en-US" sz="2000" b="1"/>
              <a:t>eyes </a:t>
            </a:r>
            <a:r>
              <a:rPr lang="zh-CN" altLang="en-US" sz="2000" b="1">
                <a:solidFill>
                  <a:srgbClr val="002060"/>
                </a:solidFill>
              </a:rPr>
              <a:t>prickling</a:t>
            </a:r>
            <a:r>
              <a:rPr lang="zh-CN" altLang="en-US" sz="2000" b="1"/>
              <a:t> as tears begin to form </a:t>
            </a:r>
            <a:endParaRPr lang="zh-CN" altLang="en-US" sz="2000" b="1"/>
          </a:p>
          <a:p>
            <a:pPr indent="0">
              <a:buFont typeface="Wingdings" panose="05000000000000000000" charset="0"/>
              <a:buNone/>
            </a:pPr>
            <a:r>
              <a:rPr lang="zh-CN" altLang="en-US" sz="2000" b="1">
                <a:sym typeface="+mn-ea"/>
              </a:rPr>
              <a:t>                      眼睛刺痛，泪水开始形成   </a:t>
            </a:r>
            <a:r>
              <a:rPr lang="zh-CN" altLang="en-US" sz="1400" b="1" i="1">
                <a:solidFill>
                  <a:srgbClr val="002060"/>
                </a:solidFill>
                <a:sym typeface="+mn-ea"/>
              </a:rPr>
              <a:t>prickle</a:t>
            </a:r>
            <a:r>
              <a:rPr lang="zh-CN" altLang="en-US" sz="1400" b="1" i="1">
                <a:solidFill>
                  <a:srgbClr val="002060"/>
                </a:solidFill>
              </a:rPr>
              <a:t> /ˈprɪkl/ v. /n. 刺；刺痛</a:t>
            </a:r>
            <a:endParaRPr lang="zh-CN" altLang="en-US" sz="1400" b="1" i="1">
              <a:solidFill>
                <a:srgbClr val="002060"/>
              </a:solidFill>
            </a:endParaRPr>
          </a:p>
          <a:p>
            <a:pPr marL="342900" indent="-342900">
              <a:buFont typeface="Wingdings" panose="05000000000000000000" charset="0"/>
              <a:buChar char="Ø"/>
            </a:pPr>
            <a:r>
              <a:rPr lang="zh-CN" altLang="en-US" sz="2000" b="1"/>
              <a:t>taking deep breaths and rapidly</a:t>
            </a:r>
            <a:r>
              <a:rPr lang="zh-CN" altLang="en-US" sz="2000" b="1">
                <a:solidFill>
                  <a:srgbClr val="002060"/>
                </a:solidFill>
              </a:rPr>
              <a:t> blinking</a:t>
            </a:r>
            <a:r>
              <a:rPr lang="zh-CN" altLang="en-US" sz="2000" b="1"/>
              <a:t> in an effort not to cry</a:t>
            </a:r>
            <a:endParaRPr lang="zh-CN" altLang="en-US" sz="2000" b="1"/>
          </a:p>
          <a:p>
            <a:pPr indent="0">
              <a:buFont typeface="Wingdings" panose="05000000000000000000" charset="0"/>
              <a:buNone/>
            </a:pPr>
            <a:r>
              <a:rPr lang="zh-CN" altLang="en-US" sz="2000" b="1"/>
              <a:t>                     </a:t>
            </a:r>
            <a:r>
              <a:rPr lang="zh-CN" altLang="en-US" sz="2000" b="1">
                <a:sym typeface="+mn-ea"/>
              </a:rPr>
              <a:t>深呼吸，快速眨眼，努力不让自己哭出来 </a:t>
            </a:r>
            <a:r>
              <a:rPr lang="zh-CN" altLang="en-US" sz="1400" b="1" i="1">
                <a:solidFill>
                  <a:srgbClr val="002060"/>
                </a:solidFill>
                <a:sym typeface="+mn-ea"/>
              </a:rPr>
              <a:t>blink /blɪŋk/ v. /n. 眨眼；闪烁</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t>blurred vision</a:t>
            </a:r>
            <a:endParaRPr lang="zh-CN" altLang="en-US" sz="2000" b="1"/>
          </a:p>
          <a:p>
            <a:pPr indent="0">
              <a:buFont typeface="Wingdings" panose="05000000000000000000" charset="0"/>
              <a:buNone/>
            </a:pPr>
            <a:r>
              <a:rPr lang="zh-CN" altLang="en-US" sz="2000" b="1">
                <a:sym typeface="+mn-ea"/>
              </a:rPr>
              <a:t>                     视力模糊</a:t>
            </a:r>
            <a:r>
              <a:rPr lang="zh-CN" altLang="en-US" sz="2000" b="1"/>
              <a:t> </a:t>
            </a:r>
            <a:endParaRPr lang="zh-CN" altLang="en-US" sz="2000" b="1"/>
          </a:p>
          <a:p>
            <a:pPr marL="342900" indent="-342900">
              <a:buFont typeface="Wingdings" panose="05000000000000000000" charset="0"/>
              <a:buChar char="Ø"/>
            </a:pPr>
            <a:r>
              <a:rPr lang="zh-CN" altLang="en-US" sz="2000" b="1">
                <a:sym typeface="+mn-ea"/>
              </a:rPr>
              <a:t>shakiness in the</a:t>
            </a:r>
            <a:r>
              <a:rPr lang="zh-CN" altLang="en-US" sz="2000" b="1">
                <a:solidFill>
                  <a:srgbClr val="002060"/>
                </a:solidFill>
                <a:sym typeface="+mn-ea"/>
              </a:rPr>
              <a:t> limb</a:t>
            </a:r>
            <a:r>
              <a:rPr lang="zh-CN" altLang="en-US" sz="2000" b="1">
                <a:sym typeface="+mn-ea"/>
              </a:rPr>
              <a:t>s </a:t>
            </a:r>
            <a:endParaRPr lang="zh-CN" altLang="en-US" sz="2000" b="1">
              <a:sym typeface="+mn-ea"/>
            </a:endParaRPr>
          </a:p>
          <a:p>
            <a:pPr algn="l">
              <a:buClrTx/>
              <a:buSzTx/>
              <a:buFont typeface="Wingdings" panose="05000000000000000000" charset="0"/>
              <a:buNone/>
            </a:pPr>
            <a:r>
              <a:rPr lang="zh-CN" altLang="en-US" sz="2000" b="1">
                <a:sym typeface="+mn-ea"/>
              </a:rPr>
              <a:t>                     四肢发抖  </a:t>
            </a:r>
            <a:r>
              <a:rPr lang="zh-CN" altLang="en-US" sz="1400" b="1" i="1">
                <a:solidFill>
                  <a:srgbClr val="002060"/>
                </a:solidFill>
                <a:sym typeface="+mn-ea"/>
              </a:rPr>
              <a:t>/lɪm/n. 肢，臂; 四肢</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sym typeface="+mn-ea"/>
              </a:rPr>
              <a:t>sweaty palms as one nervously awaits a reading </a:t>
            </a:r>
            <a:endParaRPr lang="zh-CN" altLang="en-US" sz="2000" b="1">
              <a:sym typeface="+mn-ea"/>
            </a:endParaRPr>
          </a:p>
          <a:p>
            <a:pPr indent="0">
              <a:buFont typeface="Wingdings" panose="05000000000000000000" charset="0"/>
              <a:buNone/>
            </a:pPr>
            <a:r>
              <a:rPr lang="zh-CN" altLang="en-US" sz="2000" b="1">
                <a:sym typeface="+mn-ea"/>
              </a:rPr>
              <a:t>                     手心冒汗，紧张地等待报告单</a:t>
            </a:r>
            <a:endParaRPr lang="zh-CN" altLang="en-US" sz="2000" b="1">
              <a:sym typeface="+mn-ea"/>
            </a:endParaRPr>
          </a:p>
          <a:p>
            <a:pPr marL="342900" indent="-342900">
              <a:buFont typeface="Wingdings" panose="05000000000000000000" charset="0"/>
              <a:buChar char="Ø"/>
            </a:pPr>
            <a:r>
              <a:rPr lang="zh-CN" altLang="en-US" sz="2000" b="1">
                <a:sym typeface="+mn-ea"/>
              </a:rPr>
              <a:t>the rough feel of </a:t>
            </a:r>
            <a:r>
              <a:rPr lang="zh-CN" altLang="en-US" sz="2000" b="1">
                <a:solidFill>
                  <a:srgbClr val="002060"/>
                </a:solidFill>
                <a:sym typeface="+mn-ea"/>
              </a:rPr>
              <a:t>chapped</a:t>
            </a:r>
            <a:r>
              <a:rPr lang="zh-CN" altLang="en-US" sz="2000" b="1">
                <a:sym typeface="+mn-ea"/>
              </a:rPr>
              <a:t> lips</a:t>
            </a:r>
            <a:endParaRPr lang="zh-CN" altLang="en-US" sz="2000" b="1">
              <a:sym typeface="+mn-ea"/>
            </a:endParaRPr>
          </a:p>
          <a:p>
            <a:pPr algn="l">
              <a:buClrTx/>
              <a:buSzTx/>
              <a:buFont typeface="Wingdings" panose="05000000000000000000" charset="0"/>
              <a:buNone/>
            </a:pPr>
            <a:r>
              <a:rPr lang="zh-CN" altLang="en-US" sz="2000" b="1">
                <a:sym typeface="+mn-ea"/>
              </a:rPr>
              <a:t>                     嘴唇干裂的粗糙感觉 </a:t>
            </a:r>
            <a:r>
              <a:rPr lang="zh-CN" altLang="en-US" sz="1400" b="1" i="1">
                <a:solidFill>
                  <a:srgbClr val="002060"/>
                </a:solidFill>
                <a:sym typeface="+mn-ea"/>
              </a:rPr>
              <a:t> /tʃæpt/（尤指因风吹或天冷而）皲裂的，开裂的</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sym typeface="+mn-ea"/>
              </a:rPr>
              <a:t>sweat-</a:t>
            </a:r>
            <a:r>
              <a:rPr lang="zh-CN" altLang="en-US" sz="2000" b="1">
                <a:solidFill>
                  <a:srgbClr val="002060"/>
                </a:solidFill>
                <a:sym typeface="+mn-ea"/>
              </a:rPr>
              <a:t>soak</a:t>
            </a:r>
            <a:r>
              <a:rPr lang="zh-CN" altLang="en-US" sz="2000" b="1">
                <a:sym typeface="+mn-ea"/>
              </a:rPr>
              <a:t>ed hair sticking to one's forehead and neck</a:t>
            </a:r>
            <a:endParaRPr lang="zh-CN" altLang="en-US" sz="2000" b="1">
              <a:sym typeface="+mn-ea"/>
            </a:endParaRPr>
          </a:p>
          <a:p>
            <a:pPr algn="l">
              <a:buClrTx/>
              <a:buSzTx/>
              <a:buFont typeface="Wingdings" panose="05000000000000000000" charset="0"/>
              <a:buNone/>
            </a:pPr>
            <a:r>
              <a:rPr lang="zh-CN" altLang="en-US" sz="2000" b="1">
                <a:sym typeface="+mn-ea"/>
              </a:rPr>
              <a:t>                     汗湿的头发粘在前额和脖子上</a:t>
            </a:r>
            <a:r>
              <a:rPr lang="zh-CN" altLang="en-US" sz="1400" b="1" i="1">
                <a:solidFill>
                  <a:srgbClr val="002060"/>
                </a:solidFill>
                <a:sym typeface="+mn-ea"/>
              </a:rPr>
              <a:t> /səʊk/ v. 浸泡；渗透</a:t>
            </a:r>
            <a:endParaRPr lang="zh-CN" altLang="en-US" sz="1400" b="1" i="1">
              <a:solidFill>
                <a:srgbClr val="002060"/>
              </a:solidFill>
              <a:sym typeface="+mn-ea"/>
            </a:endParaRPr>
          </a:p>
          <a:p>
            <a:pPr marL="342900" indent="-342900">
              <a:buFont typeface="Wingdings" panose="05000000000000000000" charset="0"/>
              <a:buChar char="Ø"/>
            </a:pPr>
            <a:r>
              <a:rPr lang="zh-CN" altLang="en-US" sz="2000" b="1">
                <a:solidFill>
                  <a:srgbClr val="002060"/>
                </a:solidFill>
                <a:sym typeface="+mn-ea"/>
              </a:rPr>
              <a:t>j</a:t>
            </a:r>
            <a:r>
              <a:rPr lang="en-US" altLang="zh-CN" sz="2000" b="1">
                <a:solidFill>
                  <a:srgbClr val="002060"/>
                </a:solidFill>
                <a:sym typeface="+mn-ea"/>
              </a:rPr>
              <a:t>i</a:t>
            </a:r>
            <a:r>
              <a:rPr lang="zh-CN" altLang="en-US" sz="2000" b="1">
                <a:solidFill>
                  <a:srgbClr val="002060"/>
                </a:solidFill>
                <a:sym typeface="+mn-ea"/>
              </a:rPr>
              <a:t>ttery</a:t>
            </a:r>
            <a:r>
              <a:rPr lang="zh-CN" altLang="en-US" sz="2000" b="1">
                <a:sym typeface="+mn-ea"/>
              </a:rPr>
              <a:t> or tense muscles</a:t>
            </a:r>
            <a:endParaRPr lang="zh-CN" altLang="en-US" sz="2000" b="1">
              <a:sym typeface="+mn-ea"/>
            </a:endParaRPr>
          </a:p>
          <a:p>
            <a:pPr algn="l">
              <a:buClrTx/>
              <a:buSzTx/>
              <a:buFont typeface="Wingdings" panose="05000000000000000000" charset="0"/>
              <a:buNone/>
            </a:pPr>
            <a:r>
              <a:rPr lang="zh-CN" altLang="en-US" sz="2000" b="1">
                <a:sym typeface="+mn-ea"/>
              </a:rPr>
              <a:t>                     紧张的肌肉 </a:t>
            </a:r>
            <a:r>
              <a:rPr lang="zh-CN" altLang="en-US" sz="1400" b="1" i="1">
                <a:solidFill>
                  <a:srgbClr val="002060"/>
                </a:solidFill>
                <a:sym typeface="+mn-ea"/>
              </a:rPr>
              <a:t>/ˈdʒɪtəri/  adj. 神经过敏的；战战兢兢的；紧张不安的</a:t>
            </a:r>
            <a:endParaRPr lang="zh-CN" altLang="en-US" sz="1400" b="1" i="1">
              <a:solidFill>
                <a:srgbClr val="002060"/>
              </a:solidFill>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linds(horizontal)">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linds(horizontal)">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blinds(horizontal)">
                                      <p:cBhvr>
                                        <p:cTn id="29" dur="500"/>
                                        <p:tgtEl>
                                          <p:spTgt spid="6">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blinds(horizontal)">
                                      <p:cBhvr>
                                        <p:cTn id="34" dur="500"/>
                                        <p:tgtEl>
                                          <p:spTgt spid="6">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animEffect transition="in" filter="blinds(horizontal)">
                                      <p:cBhvr>
                                        <p:cTn id="39" dur="500"/>
                                        <p:tgtEl>
                                          <p:spTgt spid="6">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6">
                                            <p:txEl>
                                              <p:pRg st="13" end="13"/>
                                            </p:txEl>
                                          </p:spTgt>
                                        </p:tgtEl>
                                        <p:attrNameLst>
                                          <p:attrName>style.visibility</p:attrName>
                                        </p:attrNameLst>
                                      </p:cBhvr>
                                      <p:to>
                                        <p:strVal val="visible"/>
                                      </p:to>
                                    </p:set>
                                    <p:animEffect transition="in" filter="blinds(horizontal)">
                                      <p:cBhvr>
                                        <p:cTn id="44" dur="500"/>
                                        <p:tgtEl>
                                          <p:spTgt spid="6">
                                            <p:txEl>
                                              <p:pRg st="13" end="1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6">
                                            <p:txEl>
                                              <p:pRg st="15" end="15"/>
                                            </p:txEl>
                                          </p:spTgt>
                                        </p:tgtEl>
                                        <p:attrNameLst>
                                          <p:attrName>style.visibility</p:attrName>
                                        </p:attrNameLst>
                                      </p:cBhvr>
                                      <p:to>
                                        <p:strVal val="visible"/>
                                      </p:to>
                                    </p:set>
                                    <p:animEffect transition="in" filter="blinds(horizontal)">
                                      <p:cBhvr>
                                        <p:cTn id="49" dur="500"/>
                                        <p:tgtEl>
                                          <p:spTgt spid="6">
                                            <p:txEl>
                                              <p:pRg st="15" end="1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6">
                                            <p:txEl>
                                              <p:pRg st="17" end="17"/>
                                            </p:txEl>
                                          </p:spTgt>
                                        </p:tgtEl>
                                        <p:attrNameLst>
                                          <p:attrName>style.visibility</p:attrName>
                                        </p:attrNameLst>
                                      </p:cBhvr>
                                      <p:to>
                                        <p:strVal val="visible"/>
                                      </p:to>
                                    </p:set>
                                    <p:animEffect transition="in" filter="blinds(horizontal)">
                                      <p:cBhvr>
                                        <p:cTn id="54"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769366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160" y="27305"/>
            <a:ext cx="5355590"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 - sensations  </a:t>
            </a:r>
            <a:endParaRPr lang="en-US" altLang="zh-CN" sz="2400" b="1" dirty="0">
              <a:solidFill>
                <a:schemeClr val="bg1"/>
              </a:solidFill>
              <a:latin typeface="+mn-ea"/>
              <a:sym typeface="+mn-ea"/>
            </a:endParaRPr>
          </a:p>
        </p:txBody>
      </p:sp>
      <p:sp>
        <p:nvSpPr>
          <p:cNvPr id="6" name="文本框 5"/>
          <p:cNvSpPr txBox="1"/>
          <p:nvPr/>
        </p:nvSpPr>
        <p:spPr>
          <a:xfrm>
            <a:off x="260350" y="549275"/>
            <a:ext cx="10690860" cy="6154420"/>
          </a:xfrm>
          <a:prstGeom prst="rect">
            <a:avLst/>
          </a:prstGeom>
          <a:noFill/>
        </p:spPr>
        <p:txBody>
          <a:bodyPr wrap="square" rtlCol="0" anchor="t">
            <a:spAutoFit/>
          </a:bodyPr>
          <a:p>
            <a:pPr marL="342900" indent="-342900">
              <a:buFont typeface="Wingdings" panose="05000000000000000000" charset="0"/>
              <a:buChar char="Ø"/>
            </a:pPr>
            <a:r>
              <a:rPr lang="zh-CN" altLang="en-US" sz="2000" b="1"/>
              <a:t>muscles aching at restricted movement</a:t>
            </a:r>
            <a:endParaRPr lang="zh-CN" altLang="en-US" sz="2000" b="1"/>
          </a:p>
          <a:p>
            <a:pPr indent="0">
              <a:buFont typeface="Wingdings" panose="05000000000000000000" charset="0"/>
              <a:buNone/>
            </a:pPr>
            <a:r>
              <a:rPr lang="zh-CN" altLang="en-US" sz="2000" b="1"/>
              <a:t>                      因运动受限而肌肉酸痛</a:t>
            </a:r>
            <a:endParaRPr lang="zh-CN" altLang="en-US" sz="2000" b="1"/>
          </a:p>
          <a:p>
            <a:pPr marL="342900" indent="-342900">
              <a:buFont typeface="Wingdings" panose="05000000000000000000" charset="0"/>
              <a:buChar char="Ø"/>
            </a:pPr>
            <a:r>
              <a:rPr lang="zh-CN" altLang="en-US" sz="2000" b="1"/>
              <a:t>pain or sensations that are specif</a:t>
            </a:r>
            <a:r>
              <a:rPr lang="en-US" altLang="zh-CN" sz="2000" b="1"/>
              <a:t>i</a:t>
            </a:r>
            <a:r>
              <a:rPr lang="zh-CN" altLang="en-US" sz="2000" b="1"/>
              <a:t>c to the patient's injury or i</a:t>
            </a:r>
            <a:r>
              <a:rPr lang="en-US" altLang="zh-CN" sz="2000" b="1"/>
              <a:t>l</a:t>
            </a:r>
            <a:r>
              <a:rPr lang="zh-CN" altLang="en-US" sz="2000" b="1"/>
              <a:t>lness</a:t>
            </a:r>
            <a:endParaRPr lang="zh-CN" altLang="en-US" sz="2000" b="1"/>
          </a:p>
          <a:p>
            <a:pPr indent="0">
              <a:buFont typeface="Wingdings" panose="05000000000000000000" charset="0"/>
              <a:buNone/>
            </a:pPr>
            <a:r>
              <a:rPr lang="zh-CN" altLang="en-US" sz="2000" b="1"/>
              <a:t>                      疼痛或与病人受伤或不适有关的感觉</a:t>
            </a:r>
            <a:endParaRPr lang="zh-CN" altLang="en-US" sz="2000" b="1"/>
          </a:p>
          <a:p>
            <a:pPr marL="342900" indent="-342900">
              <a:buFont typeface="Wingdings" panose="05000000000000000000" charset="0"/>
              <a:buChar char="Ø"/>
            </a:pPr>
            <a:r>
              <a:rPr lang="zh-CN" altLang="en-US" sz="2000" b="1"/>
              <a:t> I jammed my hands in my pockets, thinking I'd officially lost my mind.</a:t>
            </a:r>
            <a:endParaRPr lang="zh-CN" altLang="en-US" sz="2000" b="1"/>
          </a:p>
          <a:p>
            <a:pPr indent="0">
              <a:buFont typeface="Wingdings" panose="05000000000000000000" charset="0"/>
              <a:buNone/>
            </a:pPr>
            <a:r>
              <a:rPr lang="zh-CN" altLang="en-US" sz="2000" b="1"/>
              <a:t>                      我把双手插在口袋里，以为自己真的疯了。</a:t>
            </a:r>
            <a:endParaRPr lang="zh-CN" altLang="en-US" sz="2000" b="1"/>
          </a:p>
          <a:p>
            <a:pPr marL="342900" indent="-342900">
              <a:buFont typeface="Wingdings" panose="05000000000000000000" charset="0"/>
              <a:buChar char="Ø"/>
            </a:pPr>
            <a:r>
              <a:rPr lang="zh-CN" altLang="en-US" sz="2000" b="1">
                <a:solidFill>
                  <a:srgbClr val="002060"/>
                </a:solidFill>
              </a:rPr>
              <a:t>grogginess</a:t>
            </a:r>
            <a:r>
              <a:rPr lang="zh-CN" altLang="en-US" sz="2000" b="1"/>
              <a:t> from pain medication</a:t>
            </a:r>
            <a:endParaRPr lang="zh-CN" altLang="en-US" sz="2000" b="1"/>
          </a:p>
          <a:p>
            <a:pPr indent="0">
              <a:buFont typeface="Wingdings" panose="05000000000000000000" charset="0"/>
              <a:buNone/>
            </a:pPr>
            <a:r>
              <a:rPr lang="zh-CN" altLang="en-US" sz="2000" b="1"/>
              <a:t>                      因服用止痛药而昏昏沉沉  </a:t>
            </a:r>
            <a:endParaRPr lang="zh-CN" altLang="en-US" sz="2000" b="1"/>
          </a:p>
          <a:p>
            <a:pPr indent="0">
              <a:buFont typeface="Wingdings" panose="05000000000000000000" charset="0"/>
              <a:buNone/>
            </a:pPr>
            <a:r>
              <a:rPr lang="zh-CN" altLang="en-US" sz="1400" b="1" i="1">
                <a:solidFill>
                  <a:srgbClr val="002060"/>
                </a:solidFill>
              </a:rPr>
              <a:t>                             n. 酒醉；东歪西倒    → groggy /ˈɡrɒɡi/adj. （因生病、劳累等）眩晕无力的；昏昏沉沉的；踉踉跄跄的</a:t>
            </a:r>
            <a:endParaRPr lang="zh-CN" altLang="en-US" sz="1400" b="1" i="1">
              <a:solidFill>
                <a:srgbClr val="002060"/>
              </a:solidFill>
            </a:endParaRPr>
          </a:p>
          <a:p>
            <a:pPr marL="342900" indent="-342900">
              <a:buFont typeface="Wingdings" panose="05000000000000000000" charset="0"/>
              <a:buChar char="Ø"/>
            </a:pPr>
            <a:r>
              <a:rPr lang="zh-CN" altLang="en-US" sz="2000" b="1"/>
              <a:t>the cool brush of an alcohol swab</a:t>
            </a:r>
            <a:endParaRPr lang="zh-CN" altLang="en-US" sz="2000" b="1"/>
          </a:p>
          <a:p>
            <a:pPr indent="0">
              <a:buFont typeface="Wingdings" panose="05000000000000000000" charset="0"/>
              <a:buNone/>
            </a:pPr>
            <a:r>
              <a:rPr lang="zh-CN" altLang="en-US" sz="2000" b="1"/>
              <a:t>                       冰凉的酒精棉签刷</a:t>
            </a:r>
            <a:endParaRPr lang="zh-CN" altLang="en-US" sz="2000" b="1"/>
          </a:p>
          <a:p>
            <a:pPr marL="342900" indent="-342900">
              <a:buFont typeface="Wingdings" panose="05000000000000000000" charset="0"/>
              <a:buChar char="Ø"/>
            </a:pPr>
            <a:r>
              <a:rPr lang="zh-CN" altLang="en-US" sz="2000" b="1"/>
              <a:t>the painful</a:t>
            </a:r>
            <a:r>
              <a:rPr lang="zh-CN" altLang="en-US" sz="2000" b="1">
                <a:solidFill>
                  <a:srgbClr val="002060"/>
                </a:solidFill>
              </a:rPr>
              <a:t> pinch </a:t>
            </a:r>
            <a:r>
              <a:rPr lang="zh-CN" altLang="en-US" sz="2000" b="1"/>
              <a:t>of an IV needle going in</a:t>
            </a:r>
            <a:endParaRPr lang="zh-CN" altLang="en-US" sz="2000" b="1"/>
          </a:p>
          <a:p>
            <a:pPr indent="0">
              <a:buFont typeface="Wingdings" panose="05000000000000000000" charset="0"/>
              <a:buNone/>
            </a:pPr>
            <a:r>
              <a:rPr lang="zh-CN" altLang="en-US" sz="2000" b="1"/>
              <a:t>                       打针时的疼痛  </a:t>
            </a:r>
            <a:r>
              <a:rPr lang="zh-CN" altLang="en-US" sz="1400" b="1" i="1">
                <a:solidFill>
                  <a:srgbClr val="002060"/>
                </a:solidFill>
              </a:rPr>
              <a:t>/pɪntʃ/ 挤压; 收缩; 箍缩; 拧</a:t>
            </a:r>
            <a:endParaRPr lang="zh-CN" altLang="en-US" sz="1400" b="1" i="1">
              <a:solidFill>
                <a:srgbClr val="002060"/>
              </a:solidFill>
            </a:endParaRPr>
          </a:p>
          <a:p>
            <a:pPr marL="342900" indent="-342900">
              <a:buFont typeface="Wingdings" panose="05000000000000000000" charset="0"/>
              <a:buChar char="Ø"/>
            </a:pPr>
            <a:r>
              <a:rPr lang="zh-CN" altLang="en-US" sz="2000" b="1"/>
              <a:t> tape being pulled away from the skin</a:t>
            </a:r>
            <a:endParaRPr lang="zh-CN" altLang="en-US" sz="2000" b="1"/>
          </a:p>
          <a:p>
            <a:pPr indent="0">
              <a:buFont typeface="Wingdings" panose="05000000000000000000" charset="0"/>
              <a:buNone/>
            </a:pPr>
            <a:r>
              <a:rPr lang="zh-CN" altLang="en-US" sz="2000" b="1"/>
              <a:t>                       胶带被从皮肤上扯下来</a:t>
            </a:r>
            <a:endParaRPr lang="zh-CN" altLang="en-US" sz="2000" b="1"/>
          </a:p>
          <a:p>
            <a:pPr marL="342900" indent="-342900">
              <a:buFont typeface="Wingdings" panose="05000000000000000000" charset="0"/>
              <a:buChar char="Ø"/>
            </a:pPr>
            <a:r>
              <a:rPr lang="zh-CN" altLang="en-US" sz="2000" b="1">
                <a:sym typeface="+mn-ea"/>
              </a:rPr>
              <a:t>the cold shock of a stethoscope against the skin</a:t>
            </a:r>
            <a:endParaRPr lang="zh-CN" altLang="en-US" sz="2000" b="1">
              <a:sym typeface="+mn-ea"/>
            </a:endParaRPr>
          </a:p>
          <a:p>
            <a:pPr indent="0">
              <a:buFont typeface="Wingdings" panose="05000000000000000000" charset="0"/>
              <a:buNone/>
            </a:pPr>
            <a:r>
              <a:rPr lang="zh-CN" altLang="en-US" sz="2000" b="1">
                <a:sym typeface="+mn-ea"/>
              </a:rPr>
              <a:t>                       听诊器对皮肤的冷冲击</a:t>
            </a:r>
            <a:endParaRPr lang="zh-CN" altLang="en-US" sz="2000" b="1"/>
          </a:p>
          <a:p>
            <a:pPr marL="342900" indent="-342900">
              <a:buFont typeface="Wingdings" panose="05000000000000000000" charset="0"/>
              <a:buChar char="Ø"/>
            </a:pPr>
            <a:r>
              <a:rPr lang="zh-CN" altLang="en-US" sz="2000" b="1"/>
              <a:t>the soft touch of a nurse pressing her finger against the wrist or inner elbow for a pulse read</a:t>
            </a:r>
            <a:endParaRPr lang="zh-CN" altLang="en-US" sz="2000" b="1"/>
          </a:p>
          <a:p>
            <a:pPr indent="0">
              <a:buFont typeface="Wingdings" panose="05000000000000000000" charset="0"/>
              <a:buNone/>
            </a:pPr>
            <a:r>
              <a:rPr lang="zh-CN" altLang="en-US" sz="2000" b="1"/>
              <a:t>                      护士将手指按在手腕或手肘内侧进行脉搏读数时的柔软触感</a:t>
            </a:r>
            <a:endParaRPr lang="zh-CN" altLang="en-US" sz="2000" b="1"/>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linds(horizontal)">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linds(horizontal)">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blinds(horizontal)">
                                      <p:cBhvr>
                                        <p:cTn id="29" dur="500"/>
                                        <p:tgtEl>
                                          <p:spTgt spid="6">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blinds(horizontal)">
                                      <p:cBhvr>
                                        <p:cTn id="32" dur="500"/>
                                        <p:tgtEl>
                                          <p:spTgt spid="6">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blinds(horizontal)">
                                      <p:cBhvr>
                                        <p:cTn id="37" dur="500"/>
                                        <p:tgtEl>
                                          <p:spTgt spid="6">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12" end="12"/>
                                            </p:txEl>
                                          </p:spTgt>
                                        </p:tgtEl>
                                        <p:attrNameLst>
                                          <p:attrName>style.visibility</p:attrName>
                                        </p:attrNameLst>
                                      </p:cBhvr>
                                      <p:to>
                                        <p:strVal val="visible"/>
                                      </p:to>
                                    </p:set>
                                    <p:animEffect transition="in" filter="blinds(horizontal)">
                                      <p:cBhvr>
                                        <p:cTn id="42" dur="500"/>
                                        <p:tgtEl>
                                          <p:spTgt spid="6">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14" end="14"/>
                                            </p:txEl>
                                          </p:spTgt>
                                        </p:tgtEl>
                                        <p:attrNameLst>
                                          <p:attrName>style.visibility</p:attrName>
                                        </p:attrNameLst>
                                      </p:cBhvr>
                                      <p:to>
                                        <p:strVal val="visible"/>
                                      </p:to>
                                    </p:set>
                                    <p:animEffect transition="in" filter="blinds(horizontal)">
                                      <p:cBhvr>
                                        <p:cTn id="47" dur="500"/>
                                        <p:tgtEl>
                                          <p:spTgt spid="6">
                                            <p:txEl>
                                              <p:pRg st="14" end="1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16" end="16"/>
                                            </p:txEl>
                                          </p:spTgt>
                                        </p:tgtEl>
                                        <p:attrNameLst>
                                          <p:attrName>style.visibility</p:attrName>
                                        </p:attrNameLst>
                                      </p:cBhvr>
                                      <p:to>
                                        <p:strVal val="visible"/>
                                      </p:to>
                                    </p:set>
                                    <p:animEffect transition="in" filter="blinds(horizontal)">
                                      <p:cBhvr>
                                        <p:cTn id="52" dur="500"/>
                                        <p:tgtEl>
                                          <p:spTgt spid="6">
                                            <p:txEl>
                                              <p:pRg st="16" end="1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
                                            <p:txEl>
                                              <p:pRg st="18" end="18"/>
                                            </p:txEl>
                                          </p:spTgt>
                                        </p:tgtEl>
                                        <p:attrNameLst>
                                          <p:attrName>style.visibility</p:attrName>
                                        </p:attrNameLst>
                                      </p:cBhvr>
                                      <p:to>
                                        <p:strVal val="visible"/>
                                      </p:to>
                                    </p:set>
                                    <p:animEffect transition="in" filter="blinds(horizontal)">
                                      <p:cBhvr>
                                        <p:cTn id="57" dur="5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占位符 34"/>
          <p:cNvPicPr>
            <a:picLocks noGrp="1" noChangeAspect="1"/>
          </p:cNvPicPr>
          <p:nvPr>
            <p:ph type="pic" sz="quarter" idx="4294967295"/>
          </p:nvPr>
        </p:nvPicPr>
        <p:blipFill>
          <a:blip r:embed="rId1" cstate="print">
            <a:extLst>
              <a:ext uri="{28A0092B-C50C-407E-A947-70E740481C1C}">
                <a14:useLocalDpi xmlns:a14="http://schemas.microsoft.com/office/drawing/2010/main" val="0"/>
              </a:ext>
            </a:extLst>
          </a:blip>
          <a:srcRect t="33" b="33"/>
          <a:stretch>
            <a:fillRect/>
          </a:stretch>
        </p:blipFill>
        <p:spPr/>
      </p:pic>
      <p:sp>
        <p:nvSpPr>
          <p:cNvPr id="4" name="任意多边形 3"/>
          <p:cNvSpPr/>
          <p:nvPr/>
        </p:nvSpPr>
        <p:spPr>
          <a:xfrm>
            <a:off x="-133350" y="0"/>
            <a:ext cx="4784090" cy="541655"/>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391195" y="-1"/>
            <a:ext cx="1417774" cy="723901"/>
            <a:chOff x="-391195" y="-1"/>
            <a:chExt cx="1697596" cy="866775"/>
          </a:xfrm>
        </p:grpSpPr>
        <p:sp>
          <p:nvSpPr>
            <p:cNvPr id="7" name="任意多边形 6"/>
            <p:cNvSpPr/>
            <p:nvPr/>
          </p:nvSpPr>
          <p:spPr>
            <a:xfrm>
              <a:off x="238265"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 name="直接连接符 12"/>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PA_椭圆 13"/>
          <p:cNvSpPr/>
          <p:nvPr>
            <p:custDataLst>
              <p:tags r:id="rId2"/>
            </p:custDataLst>
          </p:nvPr>
        </p:nvSpPr>
        <p:spPr>
          <a:xfrm rot="2687795">
            <a:off x="3887547" y="3254195"/>
            <a:ext cx="4432300" cy="1974850"/>
          </a:xfrm>
          <a:prstGeom prst="ellipse">
            <a:avLst/>
          </a:prstGeom>
          <a:noFill/>
          <a:ln w="19050">
            <a:solidFill>
              <a:schemeClr val="accent2">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椭圆 213"/>
          <p:cNvSpPr/>
          <p:nvPr>
            <p:custDataLst>
              <p:tags r:id="rId3"/>
            </p:custDataLst>
          </p:nvPr>
        </p:nvSpPr>
        <p:spPr>
          <a:xfrm rot="8087795">
            <a:off x="3873165" y="3254195"/>
            <a:ext cx="4432300" cy="1974850"/>
          </a:xfrm>
          <a:prstGeom prst="ellipse">
            <a:avLst/>
          </a:prstGeom>
          <a:noFill/>
          <a:ln w="19050">
            <a:solidFill>
              <a:schemeClr val="accent2">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A_椭圆 214"/>
          <p:cNvSpPr/>
          <p:nvPr>
            <p:custDataLst>
              <p:tags r:id="rId4"/>
            </p:custDataLst>
          </p:nvPr>
        </p:nvSpPr>
        <p:spPr>
          <a:xfrm>
            <a:off x="6025910" y="5448135"/>
            <a:ext cx="155575" cy="155575"/>
          </a:xfrm>
          <a:prstGeom prst="ellipse">
            <a:avLst/>
          </a:prstGeom>
          <a:solidFill>
            <a:srgbClr val="1B677F"/>
          </a:solidFill>
          <a:ln w="12700" cap="flat" cmpd="sng" algn="ctr">
            <a:noFill/>
            <a:prstDash val="solid"/>
            <a:miter lim="800000"/>
          </a:ln>
          <a:effectLst/>
          <a:extLst>
            <a:ext uri="{91240B29-F687-4F45-9708-019B960494DF}">
              <a14:hiddenLine xmlns:a14="http://schemas.microsoft.com/office/drawing/2010/main" w="12700">
                <a:solidFill>
                  <a:srgbClr val="FF0000"/>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PA_椭圆 215"/>
          <p:cNvSpPr/>
          <p:nvPr>
            <p:custDataLst>
              <p:tags r:id="rId5"/>
            </p:custDataLst>
          </p:nvPr>
        </p:nvSpPr>
        <p:spPr>
          <a:xfrm>
            <a:off x="6018211" y="2892428"/>
            <a:ext cx="155575" cy="155575"/>
          </a:xfrm>
          <a:prstGeom prst="ellipse">
            <a:avLst/>
          </a:prstGeom>
          <a:solidFill>
            <a:srgbClr val="1B677F"/>
          </a:solidFill>
          <a:ln w="12700" cap="flat" cmpd="sng" algn="ctr">
            <a:noFill/>
            <a:prstDash val="solid"/>
            <a:miter lim="800000"/>
          </a:ln>
          <a:effectLst/>
          <a:extLst>
            <a:ext uri="{91240B29-F687-4F45-9708-019B960494DF}">
              <a14:hiddenLine xmlns:a14="http://schemas.microsoft.com/office/drawing/2010/main" w="12700">
                <a:solidFill>
                  <a:srgbClr val="FF0000"/>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PA_椭圆 217"/>
          <p:cNvSpPr/>
          <p:nvPr>
            <p:custDataLst>
              <p:tags r:id="rId6"/>
            </p:custDataLst>
          </p:nvPr>
        </p:nvSpPr>
        <p:spPr>
          <a:xfrm>
            <a:off x="7292973" y="4200525"/>
            <a:ext cx="155575" cy="155575"/>
          </a:xfrm>
          <a:prstGeom prst="ellipse">
            <a:avLst/>
          </a:prstGeom>
          <a:solidFill>
            <a:srgbClr val="1B6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PA_椭圆 218"/>
          <p:cNvSpPr/>
          <p:nvPr>
            <p:custDataLst>
              <p:tags r:id="rId7"/>
            </p:custDataLst>
          </p:nvPr>
        </p:nvSpPr>
        <p:spPr>
          <a:xfrm>
            <a:off x="4752976" y="4176844"/>
            <a:ext cx="155575" cy="155575"/>
          </a:xfrm>
          <a:prstGeom prst="ellipse">
            <a:avLst/>
          </a:prstGeom>
          <a:solidFill>
            <a:srgbClr val="1B6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PA_文本框 219"/>
          <p:cNvSpPr txBox="1"/>
          <p:nvPr>
            <p:custDataLst>
              <p:tags r:id="rId8"/>
            </p:custDataLst>
          </p:nvPr>
        </p:nvSpPr>
        <p:spPr>
          <a:xfrm>
            <a:off x="4650870" y="2459306"/>
            <a:ext cx="889000" cy="1322070"/>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r>
              <a:rPr lang="en-US" altLang="zh-CN" sz="8000" b="1" dirty="0">
                <a:solidFill>
                  <a:schemeClr val="accent1">
                    <a:alpha val="90000"/>
                  </a:schemeClr>
                </a:solidFill>
                <a:latin typeface="Calibri" panose="020F0502020204030204" pitchFamily="34" charset="0"/>
                <a:cs typeface="Calibri" panose="020F0502020204030204" pitchFamily="34" charset="0"/>
              </a:rPr>
              <a:t>1</a:t>
            </a:r>
            <a:endParaRPr lang="en-US" altLang="zh-CN" sz="8000" b="1" dirty="0">
              <a:solidFill>
                <a:schemeClr val="accent1">
                  <a:alpha val="90000"/>
                </a:schemeClr>
              </a:solidFill>
              <a:latin typeface="Calibri" panose="020F0502020204030204" pitchFamily="34" charset="0"/>
              <a:cs typeface="Calibri" panose="020F0502020204030204" pitchFamily="34" charset="0"/>
            </a:endParaRPr>
          </a:p>
        </p:txBody>
      </p:sp>
      <p:sp>
        <p:nvSpPr>
          <p:cNvPr id="26" name="PA_文本框 220"/>
          <p:cNvSpPr txBox="1"/>
          <p:nvPr>
            <p:custDataLst>
              <p:tags r:id="rId9"/>
            </p:custDataLst>
          </p:nvPr>
        </p:nvSpPr>
        <p:spPr>
          <a:xfrm>
            <a:off x="6601328" y="2458930"/>
            <a:ext cx="889000" cy="1322070"/>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r>
              <a:rPr lang="en-US" altLang="zh-CN" sz="8000" b="1" dirty="0">
                <a:solidFill>
                  <a:schemeClr val="accent1">
                    <a:alpha val="90000"/>
                  </a:schemeClr>
                </a:solidFill>
                <a:latin typeface="Calibri" panose="020F0502020204030204" pitchFamily="34" charset="0"/>
                <a:cs typeface="Calibri" panose="020F0502020204030204" pitchFamily="34" charset="0"/>
              </a:rPr>
              <a:t>2</a:t>
            </a:r>
            <a:endParaRPr lang="en-US" altLang="zh-CN" sz="8000" b="1" dirty="0">
              <a:solidFill>
                <a:schemeClr val="accent1">
                  <a:alpha val="90000"/>
                </a:schemeClr>
              </a:solidFill>
              <a:latin typeface="Calibri" panose="020F0502020204030204" pitchFamily="34" charset="0"/>
              <a:cs typeface="Calibri" panose="020F0502020204030204" pitchFamily="34" charset="0"/>
            </a:endParaRPr>
          </a:p>
        </p:txBody>
      </p:sp>
      <p:sp>
        <p:nvSpPr>
          <p:cNvPr id="27" name="PA_文本框 221"/>
          <p:cNvSpPr txBox="1"/>
          <p:nvPr>
            <p:custDataLst>
              <p:tags r:id="rId10"/>
            </p:custDataLst>
          </p:nvPr>
        </p:nvSpPr>
        <p:spPr>
          <a:xfrm>
            <a:off x="4571508" y="4586623"/>
            <a:ext cx="792087" cy="1322070"/>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r>
              <a:rPr lang="en-US" altLang="zh-CN" sz="8000" b="1" dirty="0">
                <a:solidFill>
                  <a:schemeClr val="accent1">
                    <a:alpha val="90000"/>
                  </a:schemeClr>
                </a:solidFill>
                <a:latin typeface="Calibri" panose="020F0502020204030204" pitchFamily="34" charset="0"/>
                <a:cs typeface="Calibri" panose="020F0502020204030204" pitchFamily="34" charset="0"/>
              </a:rPr>
              <a:t>3</a:t>
            </a:r>
            <a:endParaRPr lang="en-US" altLang="zh-CN" sz="8000" b="1" dirty="0">
              <a:solidFill>
                <a:schemeClr val="accent1">
                  <a:alpha val="90000"/>
                </a:schemeClr>
              </a:solidFill>
              <a:latin typeface="Calibri" panose="020F0502020204030204" pitchFamily="34" charset="0"/>
              <a:cs typeface="Calibri" panose="020F0502020204030204" pitchFamily="34" charset="0"/>
            </a:endParaRPr>
          </a:p>
        </p:txBody>
      </p:sp>
      <p:sp>
        <p:nvSpPr>
          <p:cNvPr id="28" name="PA_文本框 222"/>
          <p:cNvSpPr txBox="1"/>
          <p:nvPr>
            <p:custDataLst>
              <p:tags r:id="rId11"/>
            </p:custDataLst>
          </p:nvPr>
        </p:nvSpPr>
        <p:spPr>
          <a:xfrm>
            <a:off x="6843800" y="4678051"/>
            <a:ext cx="792087" cy="1322070"/>
          </a:xfrm>
          <a:prstGeom prst="rect">
            <a:avLst/>
          </a:prstGeom>
          <a:noFill/>
        </p:spPr>
        <p:txBody>
          <a:bodyPr wrap="square" rtlCol="0">
            <a:spAutoFit/>
          </a:bodyPr>
          <a:lstStyle/>
          <a:p>
            <a:r>
              <a:rPr lang="en-US" altLang="zh-CN" sz="8000" b="1" dirty="0">
                <a:solidFill>
                  <a:schemeClr val="accent1">
                    <a:alpha val="90000"/>
                  </a:schemeClr>
                </a:solidFill>
                <a:latin typeface="Calibri" panose="020F0502020204030204" pitchFamily="34" charset="0"/>
                <a:cs typeface="Calibri" panose="020F0502020204030204" pitchFamily="34" charset="0"/>
              </a:rPr>
              <a:t>4</a:t>
            </a:r>
            <a:endParaRPr lang="en-US" altLang="zh-CN" sz="8000" b="1" dirty="0">
              <a:solidFill>
                <a:schemeClr val="accent1">
                  <a:alpha val="90000"/>
                </a:schemeClr>
              </a:solidFill>
              <a:latin typeface="Calibri" panose="020F0502020204030204" pitchFamily="34" charset="0"/>
              <a:cs typeface="Calibri" panose="020F0502020204030204" pitchFamily="34" charset="0"/>
            </a:endParaRPr>
          </a:p>
        </p:txBody>
      </p:sp>
      <p:grpSp>
        <p:nvGrpSpPr>
          <p:cNvPr id="29" name="组合 28"/>
          <p:cNvGrpSpPr/>
          <p:nvPr/>
        </p:nvGrpSpPr>
        <p:grpSpPr>
          <a:xfrm>
            <a:off x="413385" y="4566285"/>
            <a:ext cx="3702050" cy="1582149"/>
            <a:chOff x="3943969" y="2412339"/>
            <a:chExt cx="2133782" cy="650084"/>
          </a:xfrm>
        </p:grpSpPr>
        <p:sp>
          <p:nvSpPr>
            <p:cNvPr id="30" name="文本框 29"/>
            <p:cNvSpPr txBox="1"/>
            <p:nvPr/>
          </p:nvSpPr>
          <p:spPr>
            <a:xfrm>
              <a:off x="3943970" y="2412339"/>
              <a:ext cx="2133781" cy="214471"/>
            </a:xfrm>
            <a:prstGeom prst="rect">
              <a:avLst/>
            </a:prstGeom>
            <a:noFill/>
          </p:spPr>
          <p:txBody>
            <a:bodyPr wrap="square" rtlCol="0">
              <a:spAutoFit/>
              <a:scene3d>
                <a:camera prst="orthographicFront"/>
                <a:lightRig rig="threePt" dir="t"/>
              </a:scene3d>
              <a:sp3d contourW="12700"/>
            </a:bodyPr>
            <a:lstStyle/>
            <a:p>
              <a:pPr algn="ctr"/>
              <a:r>
                <a:rPr sz="2800" b="1" dirty="0" smtClean="0">
                  <a:solidFill>
                    <a:srgbClr val="002060"/>
                  </a:solidFill>
                  <a:latin typeface="Century Gothic" panose="020B0502020202020204" pitchFamily="34" charset="0"/>
                </a:rPr>
                <a:t>Frustration?</a:t>
              </a:r>
              <a:endParaRPr sz="2800" b="1" dirty="0" smtClean="0">
                <a:solidFill>
                  <a:srgbClr val="002060"/>
                </a:solidFill>
                <a:latin typeface="Century Gothic" panose="020B0502020202020204" pitchFamily="34" charset="0"/>
              </a:endParaRPr>
            </a:p>
          </p:txBody>
        </p:sp>
        <p:sp>
          <p:nvSpPr>
            <p:cNvPr id="31" name="文本框 30"/>
            <p:cNvSpPr txBox="1"/>
            <p:nvPr/>
          </p:nvSpPr>
          <p:spPr>
            <a:xfrm>
              <a:off x="3943969" y="2636091"/>
              <a:ext cx="2133782" cy="426332"/>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Frustration is the feeling arising when expectations or desired outcomes are not met. </a:t>
              </a:r>
              <a:endParaRPr lang="en-US" altLang="zh-CN" b="1" dirty="0">
                <a:solidFill>
                  <a:schemeClr val="tx1">
                    <a:lumMod val="65000"/>
                    <a:lumOff val="35000"/>
                  </a:schemeClr>
                </a:solidFill>
                <a:latin typeface="Century Gothic" panose="020B0502020202020204" pitchFamily="34" charset="0"/>
                <a:ea typeface="+mj-ea"/>
              </a:endParaRPr>
            </a:p>
          </p:txBody>
        </p:sp>
      </p:grpSp>
      <p:grpSp>
        <p:nvGrpSpPr>
          <p:cNvPr id="32" name="组合 31"/>
          <p:cNvGrpSpPr/>
          <p:nvPr/>
        </p:nvGrpSpPr>
        <p:grpSpPr>
          <a:xfrm>
            <a:off x="413385" y="1884680"/>
            <a:ext cx="3422015" cy="1478293"/>
            <a:chOff x="3943969" y="2310101"/>
            <a:chExt cx="2133782" cy="1478591"/>
          </a:xfrm>
        </p:grpSpPr>
        <p:sp>
          <p:nvSpPr>
            <p:cNvPr id="33" name="文本框 32"/>
            <p:cNvSpPr txBox="1"/>
            <p:nvPr/>
          </p:nvSpPr>
          <p:spPr>
            <a:xfrm>
              <a:off x="3943970" y="2310101"/>
              <a:ext cx="2133781" cy="522075"/>
            </a:xfrm>
            <a:prstGeom prst="rect">
              <a:avLst/>
            </a:prstGeom>
            <a:noFill/>
          </p:spPr>
          <p:txBody>
            <a:bodyPr wrap="square" rtlCol="0">
              <a:spAutoFit/>
              <a:scene3d>
                <a:camera prst="orthographicFront"/>
                <a:lightRig rig="threePt" dir="t"/>
              </a:scene3d>
              <a:sp3d contourW="12700"/>
            </a:bodyPr>
            <a:lstStyle/>
            <a:p>
              <a:pPr algn="ctr"/>
              <a:r>
                <a:rPr lang="zh-CN" altLang="en-US" sz="2800" b="1" dirty="0" smtClean="0">
                  <a:solidFill>
                    <a:srgbClr val="002060"/>
                  </a:solidFill>
                  <a:latin typeface="Century Gothic" panose="020B0502020202020204" pitchFamily="34" charset="0"/>
                </a:rPr>
                <a:t>Fear</a:t>
              </a:r>
              <a:r>
                <a:rPr lang="en-US" altLang="zh-CN" sz="2800" b="1" dirty="0" smtClean="0">
                  <a:solidFill>
                    <a:srgbClr val="002060"/>
                  </a:solidFill>
                  <a:latin typeface="Century Gothic" panose="020B0502020202020204" pitchFamily="34" charset="0"/>
                </a:rPr>
                <a:t>?</a:t>
              </a:r>
              <a:endParaRPr lang="en-US" altLang="zh-CN" sz="2800" b="1" dirty="0" smtClean="0">
                <a:solidFill>
                  <a:srgbClr val="002060"/>
                </a:solidFill>
                <a:latin typeface="Century Gothic" panose="020B0502020202020204" pitchFamily="34" charset="0"/>
              </a:endParaRPr>
            </a:p>
          </p:txBody>
        </p:sp>
        <p:sp>
          <p:nvSpPr>
            <p:cNvPr id="34" name="文本框 33"/>
            <p:cNvSpPr txBox="1"/>
            <p:nvPr/>
          </p:nvSpPr>
          <p:spPr>
            <a:xfrm>
              <a:off x="3943969" y="2750893"/>
              <a:ext cx="2133782" cy="1037799"/>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 The danger is threatening the comfort zone even the life.</a:t>
              </a:r>
              <a:endParaRPr lang="en-US" altLang="zh-CN" b="1" dirty="0">
                <a:solidFill>
                  <a:schemeClr val="tx1">
                    <a:lumMod val="65000"/>
                    <a:lumOff val="35000"/>
                  </a:schemeClr>
                </a:solidFill>
                <a:latin typeface="Century Gothic" panose="020B0502020202020204" pitchFamily="34" charset="0"/>
                <a:ea typeface="+mj-ea"/>
              </a:endParaRPr>
            </a:p>
          </p:txBody>
        </p:sp>
      </p:grpSp>
      <p:grpSp>
        <p:nvGrpSpPr>
          <p:cNvPr id="36" name="组合 35"/>
          <p:cNvGrpSpPr/>
          <p:nvPr/>
        </p:nvGrpSpPr>
        <p:grpSpPr>
          <a:xfrm>
            <a:off x="7940677" y="4372610"/>
            <a:ext cx="4040504" cy="1875075"/>
            <a:chOff x="3943970" y="2412339"/>
            <a:chExt cx="2289201" cy="1273718"/>
          </a:xfrm>
        </p:grpSpPr>
        <p:sp>
          <p:nvSpPr>
            <p:cNvPr id="37" name="文本框 36"/>
            <p:cNvSpPr txBox="1"/>
            <p:nvPr/>
          </p:nvSpPr>
          <p:spPr>
            <a:xfrm>
              <a:off x="3943970" y="2412339"/>
              <a:ext cx="2133781" cy="354568"/>
            </a:xfrm>
            <a:prstGeom prst="rect">
              <a:avLst/>
            </a:prstGeom>
            <a:noFill/>
          </p:spPr>
          <p:txBody>
            <a:bodyPr wrap="square" rtlCol="0">
              <a:spAutoFit/>
              <a:scene3d>
                <a:camera prst="orthographicFront"/>
                <a:lightRig rig="threePt" dir="t"/>
              </a:scene3d>
              <a:sp3d contourW="12700"/>
            </a:bodyPr>
            <a:lstStyle/>
            <a:p>
              <a:pPr algn="ctr"/>
              <a:r>
                <a:rPr lang="en-US" altLang="zh-CN" sz="2800" b="1" dirty="0" smtClean="0">
                  <a:solidFill>
                    <a:srgbClr val="002060"/>
                  </a:solidFill>
                  <a:latin typeface="Century Gothic" panose="020B0502020202020204" pitchFamily="34" charset="0"/>
                </a:rPr>
                <a:t>Struggle?</a:t>
              </a:r>
              <a:endParaRPr lang="en-US" altLang="zh-CN" sz="2800" b="1" dirty="0" smtClean="0">
                <a:solidFill>
                  <a:srgbClr val="002060"/>
                </a:solidFill>
                <a:latin typeface="Century Gothic" panose="020B0502020202020204" pitchFamily="34" charset="0"/>
              </a:endParaRPr>
            </a:p>
          </p:txBody>
        </p:sp>
        <p:sp>
          <p:nvSpPr>
            <p:cNvPr id="38" name="文本框 37"/>
            <p:cNvSpPr txBox="1"/>
            <p:nvPr/>
          </p:nvSpPr>
          <p:spPr>
            <a:xfrm>
              <a:off x="4099389" y="2766853"/>
              <a:ext cx="2133782" cy="919204"/>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flee or adventure? </a:t>
              </a:r>
              <a:endParaRPr lang="en-US" altLang="zh-CN" b="1" dirty="0">
                <a:solidFill>
                  <a:schemeClr val="tx1">
                    <a:lumMod val="65000"/>
                    <a:lumOff val="35000"/>
                  </a:schemeClr>
                </a:solidFill>
                <a:latin typeface="Century Gothic" panose="020B0502020202020204" pitchFamily="34" charset="0"/>
                <a:ea typeface="+mj-ea"/>
              </a:endParaRPr>
            </a:p>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panic or stay calm?</a:t>
              </a:r>
              <a:endParaRPr lang="en-US" altLang="zh-CN" b="1" dirty="0">
                <a:solidFill>
                  <a:schemeClr val="tx1">
                    <a:lumMod val="65000"/>
                    <a:lumOff val="35000"/>
                  </a:schemeClr>
                </a:solidFill>
                <a:latin typeface="Century Gothic" panose="020B0502020202020204" pitchFamily="34" charset="0"/>
                <a:ea typeface="+mj-ea"/>
              </a:endParaRPr>
            </a:p>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being brave or coward?</a:t>
              </a:r>
              <a:endParaRPr lang="en-US" altLang="zh-CN" b="1" dirty="0">
                <a:solidFill>
                  <a:schemeClr val="tx1">
                    <a:lumMod val="65000"/>
                    <a:lumOff val="35000"/>
                  </a:schemeClr>
                </a:solidFill>
                <a:latin typeface="Century Gothic" panose="020B0502020202020204" pitchFamily="34" charset="0"/>
                <a:ea typeface="+mj-ea"/>
              </a:endParaRPr>
            </a:p>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self-rescue or rescue others? </a:t>
              </a:r>
              <a:endParaRPr lang="en-US" altLang="zh-CN" b="1" dirty="0">
                <a:solidFill>
                  <a:schemeClr val="tx1">
                    <a:lumMod val="65000"/>
                    <a:lumOff val="35000"/>
                  </a:schemeClr>
                </a:solidFill>
                <a:latin typeface="Century Gothic" panose="020B0502020202020204" pitchFamily="34" charset="0"/>
                <a:ea typeface="+mj-ea"/>
              </a:endParaRPr>
            </a:p>
          </p:txBody>
        </p:sp>
      </p:grpSp>
      <p:grpSp>
        <p:nvGrpSpPr>
          <p:cNvPr id="39" name="组合 38"/>
          <p:cNvGrpSpPr/>
          <p:nvPr/>
        </p:nvGrpSpPr>
        <p:grpSpPr>
          <a:xfrm>
            <a:off x="8114030" y="1864995"/>
            <a:ext cx="3780790" cy="1632013"/>
            <a:chOff x="3943970" y="2380589"/>
            <a:chExt cx="2245328" cy="1632113"/>
          </a:xfrm>
        </p:grpSpPr>
        <p:sp>
          <p:nvSpPr>
            <p:cNvPr id="40" name="文本框 39"/>
            <p:cNvSpPr txBox="1"/>
            <p:nvPr/>
          </p:nvSpPr>
          <p:spPr>
            <a:xfrm>
              <a:off x="3943970" y="2380589"/>
              <a:ext cx="2133781" cy="522002"/>
            </a:xfrm>
            <a:prstGeom prst="rect">
              <a:avLst/>
            </a:prstGeom>
            <a:noFill/>
          </p:spPr>
          <p:txBody>
            <a:bodyPr wrap="square" rtlCol="0">
              <a:spAutoFit/>
              <a:scene3d>
                <a:camera prst="orthographicFront"/>
                <a:lightRig rig="threePt" dir="t"/>
              </a:scene3d>
              <a:sp3d contourW="12700"/>
            </a:bodyPr>
            <a:lstStyle/>
            <a:p>
              <a:pPr algn="ctr"/>
              <a:r>
                <a:rPr lang="zh-CN" altLang="en-US" sz="2800" b="1" dirty="0" smtClean="0">
                  <a:solidFill>
                    <a:srgbClr val="002060"/>
                  </a:solidFill>
                  <a:latin typeface="Century Gothic" panose="020B0502020202020204" pitchFamily="34" charset="0"/>
                </a:rPr>
                <a:t>Helplessness?</a:t>
              </a:r>
              <a:endParaRPr lang="zh-CN" altLang="en-US" sz="2800" b="1" dirty="0" smtClean="0">
                <a:solidFill>
                  <a:srgbClr val="002060"/>
                </a:solidFill>
                <a:latin typeface="Century Gothic" panose="020B0502020202020204" pitchFamily="34" charset="0"/>
              </a:endParaRPr>
            </a:p>
          </p:txBody>
        </p:sp>
        <p:sp>
          <p:nvSpPr>
            <p:cNvPr id="41" name="文本框 40"/>
            <p:cNvSpPr txBox="1"/>
            <p:nvPr/>
          </p:nvSpPr>
          <p:spPr>
            <a:xfrm>
              <a:off x="4055516" y="2975048"/>
              <a:ext cx="2133782" cy="1037654"/>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zh-CN" b="1" dirty="0">
                  <a:solidFill>
                    <a:schemeClr val="tx1">
                      <a:lumMod val="65000"/>
                      <a:lumOff val="35000"/>
                    </a:schemeClr>
                  </a:solidFill>
                  <a:latin typeface="Century Gothic" panose="020B0502020202020204" pitchFamily="34" charset="0"/>
                  <a:ea typeface="+mj-ea"/>
                </a:rPr>
                <a:t>This is a sign overwhelmed by the situation. The next step would be despair. </a:t>
              </a:r>
              <a:endParaRPr lang="en-US" altLang="zh-CN" b="1" dirty="0">
                <a:solidFill>
                  <a:schemeClr val="tx1">
                    <a:lumMod val="65000"/>
                    <a:lumOff val="35000"/>
                  </a:schemeClr>
                </a:solidFill>
                <a:latin typeface="Century Gothic" panose="020B0502020202020204" pitchFamily="34" charset="0"/>
                <a:ea typeface="+mj-ea"/>
              </a:endParaRPr>
            </a:p>
          </p:txBody>
        </p:sp>
      </p:grpSp>
      <p:sp>
        <p:nvSpPr>
          <p:cNvPr id="52" name="文本框 51"/>
          <p:cNvSpPr txBox="1"/>
          <p:nvPr/>
        </p:nvSpPr>
        <p:spPr>
          <a:xfrm>
            <a:off x="287682" y="58341"/>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pic>
        <p:nvPicPr>
          <p:cNvPr id="3" name="图片 2"/>
          <p:cNvPicPr>
            <a:picLocks noChangeAspect="1"/>
          </p:cNvPicPr>
          <p:nvPr/>
        </p:nvPicPr>
        <p:blipFill>
          <a:blip r:embed="rId12"/>
          <a:stretch>
            <a:fillRect/>
          </a:stretch>
        </p:blipFill>
        <p:spPr>
          <a:xfrm>
            <a:off x="1859915" y="774065"/>
            <a:ext cx="600075" cy="781050"/>
          </a:xfrm>
          <a:prstGeom prst="rect">
            <a:avLst/>
          </a:prstGeom>
        </p:spPr>
      </p:pic>
      <p:sp>
        <p:nvSpPr>
          <p:cNvPr id="44" name="文本框 43"/>
          <p:cNvSpPr txBox="1"/>
          <p:nvPr/>
        </p:nvSpPr>
        <p:spPr>
          <a:xfrm>
            <a:off x="2582545" y="774065"/>
            <a:ext cx="8053070" cy="583565"/>
          </a:xfrm>
          <a:prstGeom prst="rect">
            <a:avLst/>
          </a:prstGeom>
          <a:noFill/>
        </p:spPr>
        <p:txBody>
          <a:bodyPr wrap="square" rtlCol="0" anchor="t">
            <a:spAutoFit/>
          </a:bodyPr>
          <a:p>
            <a:r>
              <a:rPr lang="zh-CN" altLang="en-US" sz="3200" b="1"/>
              <a:t> </a:t>
            </a:r>
            <a:r>
              <a:rPr sz="3200" b="1"/>
              <a:t>What are your feelings when in danger?</a:t>
            </a:r>
            <a:endParaRPr sz="3200" b="1"/>
          </a:p>
        </p:txBody>
      </p:sp>
      <p:sp>
        <p:nvSpPr>
          <p:cNvPr id="5" name="文本框 4"/>
          <p:cNvSpPr txBox="1"/>
          <p:nvPr/>
        </p:nvSpPr>
        <p:spPr>
          <a:xfrm>
            <a:off x="1026795" y="20320"/>
            <a:ext cx="1516380" cy="521970"/>
          </a:xfrm>
          <a:prstGeom prst="rect">
            <a:avLst/>
          </a:prstGeom>
          <a:noFill/>
        </p:spPr>
        <p:txBody>
          <a:bodyPr wrap="none" rtlCol="0" anchor="t">
            <a:spAutoFit/>
          </a:bodyPr>
          <a:p>
            <a:r>
              <a:rPr lang="en-US" altLang="zh-CN" sz="2800" b="1" dirty="0">
                <a:solidFill>
                  <a:schemeClr val="bg1"/>
                </a:solidFill>
                <a:latin typeface="+mn-ea"/>
                <a:sym typeface="+mn-ea"/>
              </a:rPr>
              <a:t>Lead-in</a:t>
            </a:r>
            <a:endParaRPr lang="en-US" altLang="zh-CN" sz="2800" b="1" dirty="0">
              <a:solidFill>
                <a:schemeClr val="bg1"/>
              </a:solidFill>
              <a:latin typeface="+mn-ea"/>
              <a:sym typeface="+mn-ea"/>
            </a:endParaRPr>
          </a:p>
        </p:txBody>
      </p:sp>
      <p:pic>
        <p:nvPicPr>
          <p:cNvPr id="9" name="图片 8"/>
          <p:cNvPicPr>
            <a:picLocks noChangeAspect="1"/>
          </p:cNvPicPr>
          <p:nvPr/>
        </p:nvPicPr>
        <p:blipFill>
          <a:blip r:embed="rId13"/>
          <a:srcRect l="4482" t="27372" r="4482" b="34848"/>
          <a:stretch>
            <a:fillRect/>
          </a:stretch>
        </p:blipFill>
        <p:spPr>
          <a:xfrm rot="18840000">
            <a:off x="5213350" y="3669665"/>
            <a:ext cx="1813560" cy="1116330"/>
          </a:xfrm>
          <a:prstGeom prst="rect">
            <a:avLst/>
          </a:prstGeom>
        </p:spPr>
      </p:pic>
      <p:grpSp>
        <p:nvGrpSpPr>
          <p:cNvPr id="14" name="组合 13"/>
          <p:cNvGrpSpPr/>
          <p:nvPr/>
        </p:nvGrpSpPr>
        <p:grpSpPr>
          <a:xfrm>
            <a:off x="7787005" y="79375"/>
            <a:ext cx="4065270" cy="386080"/>
            <a:chOff x="5227412" y="918694"/>
            <a:chExt cx="1724932" cy="386080"/>
          </a:xfrm>
        </p:grpSpPr>
        <p:sp>
          <p:nvSpPr>
            <p:cNvPr id="15" name="矩形 14"/>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6" name="直接连接符 15"/>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17" name="直接连接符 1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Tree>
    <p:custDataLst>
      <p:tags r:id="rId14"/>
    </p:custDataLst>
  </p:cSld>
  <p:clrMapOvr>
    <a:masterClrMapping/>
  </p:clrMapOvr>
  <p:transition spd="slow">
    <p:wip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21" presetClass="entr" presetSubtype="1" fill="hold" grpId="0" nodeType="withEffect">
                                      <p:stCondLst>
                                        <p:cond delay="190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1500"/>
                                            <p:tgtEl>
                                              <p:spTgt spid="20"/>
                                            </p:tgtEl>
                                          </p:cBhvr>
                                        </p:animEffect>
                                      </p:childTnLst>
                                    </p:cTn>
                                  </p:par>
                                  <p:par>
                                    <p:cTn id="20" presetID="21" presetClass="entr" presetSubtype="1" fill="hold" grpId="0" nodeType="withEffect">
                                      <p:stCondLst>
                                        <p:cond delay="340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1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accel="20000" fill="hold" grpId="0" nodeType="clickEffect" p14:presetBounceEnd="60000">
                                      <p:stCondLst>
                                        <p:cond delay="4800"/>
                                      </p:stCondLst>
                                      <p:childTnLst>
                                        <p:set>
                                          <p:cBhvr>
                                            <p:cTn id="26" dur="1" fill="hold">
                                              <p:stCondLst>
                                                <p:cond delay="0"/>
                                              </p:stCondLst>
                                            </p:cTn>
                                            <p:tgtEl>
                                              <p:spTgt spid="25"/>
                                            </p:tgtEl>
                                            <p:attrNameLst>
                                              <p:attrName>style.visibility</p:attrName>
                                            </p:attrNameLst>
                                          </p:cBhvr>
                                          <p:to>
                                            <p:strVal val="visible"/>
                                          </p:to>
                                        </p:set>
                                        <p:anim calcmode="lin" valueType="num" p14:bounceEnd="60000">
                                          <p:cBhvr additive="base">
                                            <p:cTn id="27" dur="5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28" dur="500" fill="hold"/>
                                            <p:tgtEl>
                                              <p:spTgt spid="25"/>
                                            </p:tgtEl>
                                            <p:attrNameLst>
                                              <p:attrName>ppt_y</p:attrName>
                                            </p:attrNameLst>
                                          </p:cBhvr>
                                          <p:tavLst>
                                            <p:tav tm="0">
                                              <p:val>
                                                <p:strVal val="0-#ppt_h/2"/>
                                              </p:val>
                                            </p:tav>
                                            <p:tav tm="100000">
                                              <p:val>
                                                <p:strVal val="#ppt_y"/>
                                              </p:val>
                                            </p:tav>
                                          </p:tavLst>
                                        </p:anim>
                                      </p:childTnLst>
                                    </p:cTn>
                                  </p:par>
                                  <p:par>
                                    <p:cTn id="29" presetID="53" presetClass="entr" presetSubtype="16" fill="hold" nodeType="withEffect">
                                      <p:stCondLst>
                                        <p:cond delay="7250"/>
                                      </p:stCondLst>
                                      <p:childTnLst>
                                        <p:set>
                                          <p:cBhvr>
                                            <p:cTn id="30" dur="1" fill="hold">
                                              <p:stCondLst>
                                                <p:cond delay="0"/>
                                              </p:stCondLst>
                                            </p:cTn>
                                            <p:tgtEl>
                                              <p:spTgt spid="32"/>
                                            </p:tgtEl>
                                            <p:attrNameLst>
                                              <p:attrName>style.visibility</p:attrName>
                                            </p:attrNameLst>
                                          </p:cBhvr>
                                          <p:to>
                                            <p:strVal val="visible"/>
                                          </p:to>
                                        </p:set>
                                        <p:anim calcmode="lin" valueType="num">
                                          <p:cBhvr>
                                            <p:cTn id="31" dur="1000" fill="hold"/>
                                            <p:tgtEl>
                                              <p:spTgt spid="32"/>
                                            </p:tgtEl>
                                            <p:attrNameLst>
                                              <p:attrName>ppt_w</p:attrName>
                                            </p:attrNameLst>
                                          </p:cBhvr>
                                          <p:tavLst>
                                            <p:tav tm="0">
                                              <p:val>
                                                <p:fltVal val="0"/>
                                              </p:val>
                                            </p:tav>
                                            <p:tav tm="100000">
                                              <p:val>
                                                <p:strVal val="#ppt_w"/>
                                              </p:val>
                                            </p:tav>
                                          </p:tavLst>
                                        </p:anim>
                                        <p:anim calcmode="lin" valueType="num">
                                          <p:cBhvr>
                                            <p:cTn id="32" dur="1000" fill="hold"/>
                                            <p:tgtEl>
                                              <p:spTgt spid="32"/>
                                            </p:tgtEl>
                                            <p:attrNameLst>
                                              <p:attrName>ppt_h</p:attrName>
                                            </p:attrNameLst>
                                          </p:cBhvr>
                                          <p:tavLst>
                                            <p:tav tm="0">
                                              <p:val>
                                                <p:fltVal val="0"/>
                                              </p:val>
                                            </p:tav>
                                            <p:tav tm="100000">
                                              <p:val>
                                                <p:strVal val="#ppt_h"/>
                                              </p:val>
                                            </p:tav>
                                          </p:tavLst>
                                        </p:anim>
                                        <p:animEffect transition="in" filter="fade">
                                          <p:cBhvr>
                                            <p:cTn id="33" dur="1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3" accel="20000" fill="hold" grpId="0" nodeType="clickEffect" p14:presetBounceEnd="60000">
                                      <p:stCondLst>
                                        <p:cond delay="5300"/>
                                      </p:stCondLst>
                                      <p:childTnLst>
                                        <p:set>
                                          <p:cBhvr>
                                            <p:cTn id="37" dur="1" fill="hold">
                                              <p:stCondLst>
                                                <p:cond delay="0"/>
                                              </p:stCondLst>
                                            </p:cTn>
                                            <p:tgtEl>
                                              <p:spTgt spid="26"/>
                                            </p:tgtEl>
                                            <p:attrNameLst>
                                              <p:attrName>style.visibility</p:attrName>
                                            </p:attrNameLst>
                                          </p:cBhvr>
                                          <p:to>
                                            <p:strVal val="visible"/>
                                          </p:to>
                                        </p:set>
                                        <p:anim calcmode="lin" valueType="num" p14:bounceEnd="60000">
                                          <p:cBhvr additive="base">
                                            <p:cTn id="38" dur="5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39" dur="500" fill="hold"/>
                                            <p:tgtEl>
                                              <p:spTgt spid="26"/>
                                            </p:tgtEl>
                                            <p:attrNameLst>
                                              <p:attrName>ppt_y</p:attrName>
                                            </p:attrNameLst>
                                          </p:cBhvr>
                                          <p:tavLst>
                                            <p:tav tm="0">
                                              <p:val>
                                                <p:strVal val="0-#ppt_h/2"/>
                                              </p:val>
                                            </p:tav>
                                            <p:tav tm="100000">
                                              <p:val>
                                                <p:strVal val="#ppt_y"/>
                                              </p:val>
                                            </p:tav>
                                          </p:tavLst>
                                        </p:anim>
                                      </p:childTnLst>
                                    </p:cTn>
                                  </p:par>
                                  <p:par>
                                    <p:cTn id="40" presetID="53" presetClass="entr" presetSubtype="16" fill="hold" nodeType="withEffect">
                                      <p:stCondLst>
                                        <p:cond delay="725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ppt_w</p:attrName>
                                            </p:attrNameLst>
                                          </p:cBhvr>
                                          <p:tavLst>
                                            <p:tav tm="0">
                                              <p:val>
                                                <p:fltVal val="0"/>
                                              </p:val>
                                            </p:tav>
                                            <p:tav tm="100000">
                                              <p:val>
                                                <p:strVal val="#ppt_w"/>
                                              </p:val>
                                            </p:tav>
                                          </p:tavLst>
                                        </p:anim>
                                        <p:anim calcmode="lin" valueType="num">
                                          <p:cBhvr>
                                            <p:cTn id="43" dur="1000" fill="hold"/>
                                            <p:tgtEl>
                                              <p:spTgt spid="39"/>
                                            </p:tgtEl>
                                            <p:attrNameLst>
                                              <p:attrName>ppt_h</p:attrName>
                                            </p:attrNameLst>
                                          </p:cBhvr>
                                          <p:tavLst>
                                            <p:tav tm="0">
                                              <p:val>
                                                <p:fltVal val="0"/>
                                              </p:val>
                                            </p:tav>
                                            <p:tav tm="100000">
                                              <p:val>
                                                <p:strVal val="#ppt_h"/>
                                              </p:val>
                                            </p:tav>
                                          </p:tavLst>
                                        </p:anim>
                                        <p:animEffect transition="in" filter="fade">
                                          <p:cBhvr>
                                            <p:cTn id="44" dur="10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accel="20000" fill="hold" grpId="0" nodeType="clickEffect" p14:presetBounceEnd="60000">
                                      <p:stCondLst>
                                        <p:cond delay="5700"/>
                                      </p:stCondLst>
                                      <p:childTnLst>
                                        <p:set>
                                          <p:cBhvr>
                                            <p:cTn id="48" dur="1" fill="hold">
                                              <p:stCondLst>
                                                <p:cond delay="0"/>
                                              </p:stCondLst>
                                            </p:cTn>
                                            <p:tgtEl>
                                              <p:spTgt spid="27"/>
                                            </p:tgtEl>
                                            <p:attrNameLst>
                                              <p:attrName>style.visibility</p:attrName>
                                            </p:attrNameLst>
                                          </p:cBhvr>
                                          <p:to>
                                            <p:strVal val="visible"/>
                                          </p:to>
                                        </p:set>
                                        <p:anim calcmode="lin" valueType="num" p14:bounceEnd="60000">
                                          <p:cBhvr additive="base">
                                            <p:cTn id="49" dur="5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53" presetClass="entr" presetSubtype="16" fill="hold" nodeType="withEffect">
                                      <p:stCondLst>
                                        <p:cond delay="725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Effect transition="in" filter="fade">
                                          <p:cBhvr>
                                            <p:cTn id="55" dur="10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6" accel="20000" fill="hold" grpId="0" nodeType="clickEffect" p14:presetBounceEnd="60000">
                                      <p:stCondLst>
                                        <p:cond delay="6100"/>
                                      </p:stCondLst>
                                      <p:childTnLst>
                                        <p:set>
                                          <p:cBhvr>
                                            <p:cTn id="59" dur="1" fill="hold">
                                              <p:stCondLst>
                                                <p:cond delay="0"/>
                                              </p:stCondLst>
                                            </p:cTn>
                                            <p:tgtEl>
                                              <p:spTgt spid="28"/>
                                            </p:tgtEl>
                                            <p:attrNameLst>
                                              <p:attrName>style.visibility</p:attrName>
                                            </p:attrNameLst>
                                          </p:cBhvr>
                                          <p:to>
                                            <p:strVal val="visible"/>
                                          </p:to>
                                        </p:set>
                                        <p:anim calcmode="lin" valueType="num" p14:bounceEnd="60000">
                                          <p:cBhvr additive="base">
                                            <p:cTn id="60" dur="500" fill="hold"/>
                                            <p:tgtEl>
                                              <p:spTgt spid="28"/>
                                            </p:tgtEl>
                                            <p:attrNameLst>
                                              <p:attrName>ppt_x</p:attrName>
                                            </p:attrNameLst>
                                          </p:cBhvr>
                                          <p:tavLst>
                                            <p:tav tm="0">
                                              <p:val>
                                                <p:strVal val="1+#ppt_w/2"/>
                                              </p:val>
                                            </p:tav>
                                            <p:tav tm="100000">
                                              <p:val>
                                                <p:strVal val="#ppt_x"/>
                                              </p:val>
                                            </p:tav>
                                          </p:tavLst>
                                        </p:anim>
                                        <p:anim calcmode="lin" valueType="num" p14:bounceEnd="60000">
                                          <p:cBhvr additive="base">
                                            <p:cTn id="61" dur="500" fill="hold"/>
                                            <p:tgtEl>
                                              <p:spTgt spid="28"/>
                                            </p:tgtEl>
                                            <p:attrNameLst>
                                              <p:attrName>ppt_y</p:attrName>
                                            </p:attrNameLst>
                                          </p:cBhvr>
                                          <p:tavLst>
                                            <p:tav tm="0">
                                              <p:val>
                                                <p:strVal val="1+#ppt_h/2"/>
                                              </p:val>
                                            </p:tav>
                                            <p:tav tm="100000">
                                              <p:val>
                                                <p:strVal val="#ppt_y"/>
                                              </p:val>
                                            </p:tav>
                                          </p:tavLst>
                                        </p:anim>
                                      </p:childTnLst>
                                    </p:cTn>
                                  </p:par>
                                  <p:par>
                                    <p:cTn id="62" presetID="1" presetClass="exit" presetSubtype="0" fill="hold" grpId="1" nodeType="withEffect">
                                      <p:stCondLst>
                                        <p:cond delay="6600"/>
                                      </p:stCondLst>
                                      <p:childTnLst>
                                        <p:set>
                                          <p:cBhvr>
                                            <p:cTn id="63" dur="1" fill="hold">
                                              <p:stCondLst>
                                                <p:cond delay="0"/>
                                              </p:stCondLst>
                                            </p:cTn>
                                            <p:tgtEl>
                                              <p:spTgt spid="23"/>
                                            </p:tgtEl>
                                            <p:attrNameLst>
                                              <p:attrName>style.visibility</p:attrName>
                                            </p:attrNameLst>
                                          </p:cBhvr>
                                          <p:to>
                                            <p:strVal val="hidden"/>
                                          </p:to>
                                        </p:set>
                                      </p:childTnLst>
                                    </p:cTn>
                                  </p:par>
                                  <p:par>
                                    <p:cTn id="64" presetID="1" presetClass="exit" presetSubtype="0" fill="hold" grpId="1" nodeType="withEffect">
                                      <p:stCondLst>
                                        <p:cond delay="6600"/>
                                      </p:stCondLst>
                                      <p:childTnLst>
                                        <p:set>
                                          <p:cBhvr>
                                            <p:cTn id="65" dur="1" fill="hold">
                                              <p:stCondLst>
                                                <p:cond delay="0"/>
                                              </p:stCondLst>
                                            </p:cTn>
                                            <p:tgtEl>
                                              <p:spTgt spid="24"/>
                                            </p:tgtEl>
                                            <p:attrNameLst>
                                              <p:attrName>style.visibility</p:attrName>
                                            </p:attrNameLst>
                                          </p:cBhvr>
                                          <p:to>
                                            <p:strVal val="hidden"/>
                                          </p:to>
                                        </p:set>
                                      </p:childTnLst>
                                    </p:cTn>
                                  </p:par>
                                  <p:par>
                                    <p:cTn id="66" presetID="0" presetClass="entr" presetSubtype="0" repeatCount="2000" fill="hold" grpId="1" nodeType="withEffect">
                                      <p:stCondLst>
                                        <p:cond delay="6700"/>
                                      </p:stCondLst>
                                      <p:childTnLst>
                                        <p:animMotion origin="layout" path="M 0.1276 -0.04491 L 0.1276 -0.04514 C 0.09583 -0.10116 0.01276 -0.04375 -0.05794 0.08287 C -0.12878 0.20949 -0.16029 0.35764 -0.12865 0.41366 C -0.09687 0.46968 -0.0138 0.41227 0.0569 0.28565 C 0.12773 0.15903 0.15924 0.01088 0.1276 -0.04514 " pathEditMode="relative" rAng="0" ptsTypes="AAAAAA">
                                          <p:cBhvr>
                                            <p:cTn id="67" dur="2000" fill="hold">
                                              <p:stCondLst>
                                                <p:cond delay="0"/>
                                              </p:stCondLst>
                                            </p:cTn>
                                            <p:tgtEl>
                                              <p:spTgt spid="22"/>
                                            </p:tgtEl>
                                            <p:attrNameLst>
                                              <p:attrName>ppt_x</p:attrName>
                                              <p:attrName>ppt_y</p:attrName>
                                            </p:attrNameLst>
                                          </p:cBhvr>
                                          <p:rCtr x="-12826" y="22894"/>
                                        </p:animMotion>
                                      </p:childTnLst>
                                    </p:cTn>
                                  </p:par>
                                  <p:par>
                                    <p:cTn id="68" presetID="0" presetClass="entr" presetSubtype="0" repeatCount="2000" fill="hold" grpId="1" nodeType="withEffect">
                                      <p:stCondLst>
                                        <p:cond delay="6700"/>
                                      </p:stCondLst>
                                      <p:childTnLst>
                                        <p:animMotion origin="layout" path="M -0.12864 -0.41598 C -0.09713 -0.47223 -0.0138 -0.41621 0.05742 -0.29028 C 0.12865 -0.16459 0.16094 -0.0169 0.12943 0.03958 C 0.09792 0.0956 0.01458 0.03981 -0.05664 -0.08611 C -0.12786 -0.21181 -0.16016 -0.35949 -0.12864 -0.41598 L -0.12864 -0.41574 " pathEditMode="relative" rAng="0" ptsTypes="AAAAAA">
                                          <p:cBhvr>
                                            <p:cTn id="69" dur="2000" fill="hold">
                                              <p:stCondLst>
                                                <p:cond delay="0"/>
                                              </p:stCondLst>
                                            </p:cTn>
                                            <p:tgtEl>
                                              <p:spTgt spid="21"/>
                                            </p:tgtEl>
                                            <p:attrNameLst>
                                              <p:attrName>ppt_x</p:attrName>
                                              <p:attrName>ppt_y</p:attrName>
                                            </p:attrNameLst>
                                          </p:cBhvr>
                                          <p:rCtr x="12891" y="22755"/>
                                        </p:animMotion>
                                      </p:childTnLst>
                                    </p:cTn>
                                  </p:par>
                                  <p:par>
                                    <p:cTn id="70" presetID="53" presetClass="entr" presetSubtype="16" fill="hold" nodeType="withEffect">
                                      <p:stCondLst>
                                        <p:cond delay="7250"/>
                                      </p:stCondLst>
                                      <p:childTnLst>
                                        <p:set>
                                          <p:cBhvr>
                                            <p:cTn id="71" dur="1" fill="hold">
                                              <p:stCondLst>
                                                <p:cond delay="0"/>
                                              </p:stCondLst>
                                            </p:cTn>
                                            <p:tgtEl>
                                              <p:spTgt spid="36"/>
                                            </p:tgtEl>
                                            <p:attrNameLst>
                                              <p:attrName>style.visibility</p:attrName>
                                            </p:attrNameLst>
                                          </p:cBhvr>
                                          <p:to>
                                            <p:strVal val="visible"/>
                                          </p:to>
                                        </p:set>
                                        <p:anim calcmode="lin" valueType="num">
                                          <p:cBhvr>
                                            <p:cTn id="72" dur="1000" fill="hold"/>
                                            <p:tgtEl>
                                              <p:spTgt spid="36"/>
                                            </p:tgtEl>
                                            <p:attrNameLst>
                                              <p:attrName>ppt_w</p:attrName>
                                            </p:attrNameLst>
                                          </p:cBhvr>
                                          <p:tavLst>
                                            <p:tav tm="0">
                                              <p:val>
                                                <p:fltVal val="0"/>
                                              </p:val>
                                            </p:tav>
                                            <p:tav tm="100000">
                                              <p:val>
                                                <p:strVal val="#ppt_w"/>
                                              </p:val>
                                            </p:tav>
                                          </p:tavLst>
                                        </p:anim>
                                        <p:anim calcmode="lin" valueType="num">
                                          <p:cBhvr>
                                            <p:cTn id="73" dur="1000" fill="hold"/>
                                            <p:tgtEl>
                                              <p:spTgt spid="36"/>
                                            </p:tgtEl>
                                            <p:attrNameLst>
                                              <p:attrName>ppt_h</p:attrName>
                                            </p:attrNameLst>
                                          </p:cBhvr>
                                          <p:tavLst>
                                            <p:tav tm="0">
                                              <p:val>
                                                <p:fltVal val="0"/>
                                              </p:val>
                                            </p:tav>
                                            <p:tav tm="100000">
                                              <p:val>
                                                <p:strVal val="#ppt_h"/>
                                              </p:val>
                                            </p:tav>
                                          </p:tavLst>
                                        </p:anim>
                                        <p:animEffect transition="in" filter="fade">
                                          <p:cBhvr>
                                            <p:cTn id="74" dur="1000"/>
                                            <p:tgtEl>
                                              <p:spTgt spid="36"/>
                                            </p:tgtEl>
                                          </p:cBhvr>
                                        </p:animEffect>
                                      </p:childTnLst>
                                    </p:cTn>
                                  </p:par>
                                </p:childTnLst>
                              </p:cTn>
                            </p:par>
                            <p:par>
                              <p:cTn id="75" fill="hold">
                                <p:stCondLst>
                                  <p:cond delay="6600"/>
                                </p:stCondLst>
                                <p:childTnLst>
                                  <p:par>
                                    <p:cTn id="76" presetID="53" presetClass="entr" presetSubtype="16" fill="hold" grpId="0" nodeType="afterEffect">
                                      <p:stCondLst>
                                        <p:cond delay="0"/>
                                      </p:stCondLst>
                                      <p:childTnLst>
                                        <p:set>
                                          <p:cBhvr>
                                            <p:cTn id="77" dur="1" fill="hold">
                                              <p:stCondLst>
                                                <p:cond delay="0"/>
                                              </p:stCondLst>
                                            </p:cTn>
                                            <p:tgtEl>
                                              <p:spTgt spid="52"/>
                                            </p:tgtEl>
                                            <p:attrNameLst>
                                              <p:attrName>style.visibility</p:attrName>
                                            </p:attrNameLst>
                                          </p:cBhvr>
                                          <p:to>
                                            <p:strVal val="visible"/>
                                          </p:to>
                                        </p:set>
                                        <p:anim calcmode="lin" valueType="num">
                                          <p:cBhvr>
                                            <p:cTn id="78" dur="500" fill="hold"/>
                                            <p:tgtEl>
                                              <p:spTgt spid="52"/>
                                            </p:tgtEl>
                                            <p:attrNameLst>
                                              <p:attrName>ppt_w</p:attrName>
                                            </p:attrNameLst>
                                          </p:cBhvr>
                                          <p:tavLst>
                                            <p:tav tm="0">
                                              <p:val>
                                                <p:fltVal val="0"/>
                                              </p:val>
                                            </p:tav>
                                            <p:tav tm="100000">
                                              <p:val>
                                                <p:strVal val="#ppt_w"/>
                                              </p:val>
                                            </p:tav>
                                          </p:tavLst>
                                        </p:anim>
                                        <p:anim calcmode="lin" valueType="num">
                                          <p:cBhvr>
                                            <p:cTn id="79" dur="500" fill="hold"/>
                                            <p:tgtEl>
                                              <p:spTgt spid="52"/>
                                            </p:tgtEl>
                                            <p:attrNameLst>
                                              <p:attrName>ppt_h</p:attrName>
                                            </p:attrNameLst>
                                          </p:cBhvr>
                                          <p:tavLst>
                                            <p:tav tm="0">
                                              <p:val>
                                                <p:fltVal val="0"/>
                                              </p:val>
                                            </p:tav>
                                            <p:tav tm="100000">
                                              <p:val>
                                                <p:strVal val="#ppt_h"/>
                                              </p:val>
                                            </p:tav>
                                          </p:tavLst>
                                        </p:anim>
                                        <p:animEffect transition="in" filter="fade">
                                          <p:cBhvr>
                                            <p:cTn id="8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25" grpId="0"/>
          <p:bldP spid="26" grpId="0"/>
          <p:bldP spid="27" grpId="0"/>
          <p:bldP spid="28" grpId="0"/>
          <p:bldP spid="5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8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21" presetClass="entr" presetSubtype="1" fill="hold" grpId="0" nodeType="withEffect">
                                      <p:stCondLst>
                                        <p:cond delay="190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1500"/>
                                            <p:tgtEl>
                                              <p:spTgt spid="20"/>
                                            </p:tgtEl>
                                          </p:cBhvr>
                                        </p:animEffect>
                                      </p:childTnLst>
                                    </p:cTn>
                                  </p:par>
                                  <p:par>
                                    <p:cTn id="20" presetID="21" presetClass="entr" presetSubtype="1" fill="hold" grpId="0" nodeType="withEffect">
                                      <p:stCondLst>
                                        <p:cond delay="340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1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accel="20000" fill="hold" grpId="0" nodeType="clickEffect">
                                      <p:stCondLst>
                                        <p:cond delay="48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0-#ppt_h/2"/>
                                              </p:val>
                                            </p:tav>
                                            <p:tav tm="100000">
                                              <p:val>
                                                <p:strVal val="#ppt_y"/>
                                              </p:val>
                                            </p:tav>
                                          </p:tavLst>
                                        </p:anim>
                                      </p:childTnLst>
                                    </p:cTn>
                                  </p:par>
                                  <p:par>
                                    <p:cTn id="29" presetID="53" presetClass="entr" presetSubtype="16" fill="hold" nodeType="withEffect">
                                      <p:stCondLst>
                                        <p:cond delay="7250"/>
                                      </p:stCondLst>
                                      <p:childTnLst>
                                        <p:set>
                                          <p:cBhvr>
                                            <p:cTn id="30" dur="1" fill="hold">
                                              <p:stCondLst>
                                                <p:cond delay="0"/>
                                              </p:stCondLst>
                                            </p:cTn>
                                            <p:tgtEl>
                                              <p:spTgt spid="32"/>
                                            </p:tgtEl>
                                            <p:attrNameLst>
                                              <p:attrName>style.visibility</p:attrName>
                                            </p:attrNameLst>
                                          </p:cBhvr>
                                          <p:to>
                                            <p:strVal val="visible"/>
                                          </p:to>
                                        </p:set>
                                        <p:anim calcmode="lin" valueType="num">
                                          <p:cBhvr>
                                            <p:cTn id="31" dur="1000" fill="hold"/>
                                            <p:tgtEl>
                                              <p:spTgt spid="32"/>
                                            </p:tgtEl>
                                            <p:attrNameLst>
                                              <p:attrName>ppt_w</p:attrName>
                                            </p:attrNameLst>
                                          </p:cBhvr>
                                          <p:tavLst>
                                            <p:tav tm="0">
                                              <p:val>
                                                <p:fltVal val="0"/>
                                              </p:val>
                                            </p:tav>
                                            <p:tav tm="100000">
                                              <p:val>
                                                <p:strVal val="#ppt_w"/>
                                              </p:val>
                                            </p:tav>
                                          </p:tavLst>
                                        </p:anim>
                                        <p:anim calcmode="lin" valueType="num">
                                          <p:cBhvr>
                                            <p:cTn id="32" dur="1000" fill="hold"/>
                                            <p:tgtEl>
                                              <p:spTgt spid="32"/>
                                            </p:tgtEl>
                                            <p:attrNameLst>
                                              <p:attrName>ppt_h</p:attrName>
                                            </p:attrNameLst>
                                          </p:cBhvr>
                                          <p:tavLst>
                                            <p:tav tm="0">
                                              <p:val>
                                                <p:fltVal val="0"/>
                                              </p:val>
                                            </p:tav>
                                            <p:tav tm="100000">
                                              <p:val>
                                                <p:strVal val="#ppt_h"/>
                                              </p:val>
                                            </p:tav>
                                          </p:tavLst>
                                        </p:anim>
                                        <p:animEffect transition="in" filter="fade">
                                          <p:cBhvr>
                                            <p:cTn id="33" dur="1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3" accel="20000" fill="hold" grpId="0" nodeType="clickEffect">
                                      <p:stCondLst>
                                        <p:cond delay="530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0-#ppt_h/2"/>
                                              </p:val>
                                            </p:tav>
                                            <p:tav tm="100000">
                                              <p:val>
                                                <p:strVal val="#ppt_y"/>
                                              </p:val>
                                            </p:tav>
                                          </p:tavLst>
                                        </p:anim>
                                      </p:childTnLst>
                                    </p:cTn>
                                  </p:par>
                                  <p:par>
                                    <p:cTn id="40" presetID="53" presetClass="entr" presetSubtype="16" fill="hold" nodeType="withEffect">
                                      <p:stCondLst>
                                        <p:cond delay="725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ppt_w</p:attrName>
                                            </p:attrNameLst>
                                          </p:cBhvr>
                                          <p:tavLst>
                                            <p:tav tm="0">
                                              <p:val>
                                                <p:fltVal val="0"/>
                                              </p:val>
                                            </p:tav>
                                            <p:tav tm="100000">
                                              <p:val>
                                                <p:strVal val="#ppt_w"/>
                                              </p:val>
                                            </p:tav>
                                          </p:tavLst>
                                        </p:anim>
                                        <p:anim calcmode="lin" valueType="num">
                                          <p:cBhvr>
                                            <p:cTn id="43" dur="1000" fill="hold"/>
                                            <p:tgtEl>
                                              <p:spTgt spid="39"/>
                                            </p:tgtEl>
                                            <p:attrNameLst>
                                              <p:attrName>ppt_h</p:attrName>
                                            </p:attrNameLst>
                                          </p:cBhvr>
                                          <p:tavLst>
                                            <p:tav tm="0">
                                              <p:val>
                                                <p:fltVal val="0"/>
                                              </p:val>
                                            </p:tav>
                                            <p:tav tm="100000">
                                              <p:val>
                                                <p:strVal val="#ppt_h"/>
                                              </p:val>
                                            </p:tav>
                                          </p:tavLst>
                                        </p:anim>
                                        <p:animEffect transition="in" filter="fade">
                                          <p:cBhvr>
                                            <p:cTn id="44" dur="10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accel="20000" fill="hold" grpId="0" nodeType="clickEffect">
                                      <p:stCondLst>
                                        <p:cond delay="570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53" presetClass="entr" presetSubtype="16" fill="hold" nodeType="withEffect">
                                      <p:stCondLst>
                                        <p:cond delay="725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Effect transition="in" filter="fade">
                                          <p:cBhvr>
                                            <p:cTn id="55" dur="10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6" accel="20000" fill="hold" grpId="0" nodeType="clickEffect">
                                      <p:stCondLst>
                                        <p:cond delay="610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1+#ppt_w/2"/>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par>
                                    <p:cTn id="62" presetID="1" presetClass="exit" presetSubtype="0" fill="hold" grpId="1" nodeType="withEffect">
                                      <p:stCondLst>
                                        <p:cond delay="6600"/>
                                      </p:stCondLst>
                                      <p:childTnLst>
                                        <p:set>
                                          <p:cBhvr>
                                            <p:cTn id="63" dur="1" fill="hold">
                                              <p:stCondLst>
                                                <p:cond delay="0"/>
                                              </p:stCondLst>
                                            </p:cTn>
                                            <p:tgtEl>
                                              <p:spTgt spid="23"/>
                                            </p:tgtEl>
                                            <p:attrNameLst>
                                              <p:attrName>style.visibility</p:attrName>
                                            </p:attrNameLst>
                                          </p:cBhvr>
                                          <p:to>
                                            <p:strVal val="hidden"/>
                                          </p:to>
                                        </p:set>
                                      </p:childTnLst>
                                    </p:cTn>
                                  </p:par>
                                  <p:par>
                                    <p:cTn id="64" presetID="1" presetClass="exit" presetSubtype="0" fill="hold" grpId="1" nodeType="withEffect">
                                      <p:stCondLst>
                                        <p:cond delay="6600"/>
                                      </p:stCondLst>
                                      <p:childTnLst>
                                        <p:set>
                                          <p:cBhvr>
                                            <p:cTn id="65" dur="1" fill="hold">
                                              <p:stCondLst>
                                                <p:cond delay="0"/>
                                              </p:stCondLst>
                                            </p:cTn>
                                            <p:tgtEl>
                                              <p:spTgt spid="24"/>
                                            </p:tgtEl>
                                            <p:attrNameLst>
                                              <p:attrName>style.visibility</p:attrName>
                                            </p:attrNameLst>
                                          </p:cBhvr>
                                          <p:to>
                                            <p:strVal val="hidden"/>
                                          </p:to>
                                        </p:set>
                                      </p:childTnLst>
                                    </p:cTn>
                                  </p:par>
                                  <p:par>
                                    <p:cTn id="66" presetID="0" presetClass="entr" presetSubtype="0" repeatCount="2000" fill="hold" grpId="1" nodeType="withEffect">
                                      <p:stCondLst>
                                        <p:cond delay="6700"/>
                                      </p:stCondLst>
                                      <p:childTnLst>
                                        <p:animMotion origin="layout" path="M 0.1276 -0.04491 L 0.1276 -0.04514 C 0.09583 -0.10116 0.01276 -0.04375 -0.05794 0.08287 C -0.12878 0.20949 -0.16029 0.35764 -0.12865 0.41366 C -0.09687 0.46968 -0.0138 0.41227 0.0569 0.28565 C 0.12773 0.15903 0.15924 0.01088 0.1276 -0.04514 " pathEditMode="relative" rAng="0" ptsTypes="AAAAAA">
                                          <p:cBhvr>
                                            <p:cTn id="67" dur="2000" fill="hold">
                                              <p:stCondLst>
                                                <p:cond delay="0"/>
                                              </p:stCondLst>
                                            </p:cTn>
                                            <p:tgtEl>
                                              <p:spTgt spid="22"/>
                                            </p:tgtEl>
                                            <p:attrNameLst>
                                              <p:attrName>ppt_x</p:attrName>
                                              <p:attrName>ppt_y</p:attrName>
                                            </p:attrNameLst>
                                          </p:cBhvr>
                                          <p:rCtr x="-12826" y="22894"/>
                                        </p:animMotion>
                                      </p:childTnLst>
                                    </p:cTn>
                                  </p:par>
                                  <p:par>
                                    <p:cTn id="68" presetID="0" presetClass="entr" presetSubtype="0" repeatCount="2000" fill="hold" grpId="1" nodeType="withEffect">
                                      <p:stCondLst>
                                        <p:cond delay="6700"/>
                                      </p:stCondLst>
                                      <p:childTnLst>
                                        <p:animMotion origin="layout" path="M -0.12864 -0.41598 C -0.09713 -0.47223 -0.0138 -0.41621 0.05742 -0.29028 C 0.12865 -0.16459 0.16094 -0.0169 0.12943 0.03958 C 0.09792 0.0956 0.01458 0.03981 -0.05664 -0.08611 C -0.12786 -0.21181 -0.16016 -0.35949 -0.12864 -0.41598 L -0.12864 -0.41574 " pathEditMode="relative" rAng="0" ptsTypes="AAAAAA">
                                          <p:cBhvr>
                                            <p:cTn id="69" dur="2000" fill="hold">
                                              <p:stCondLst>
                                                <p:cond delay="0"/>
                                              </p:stCondLst>
                                            </p:cTn>
                                            <p:tgtEl>
                                              <p:spTgt spid="21"/>
                                            </p:tgtEl>
                                            <p:attrNameLst>
                                              <p:attrName>ppt_x</p:attrName>
                                              <p:attrName>ppt_y</p:attrName>
                                            </p:attrNameLst>
                                          </p:cBhvr>
                                          <p:rCtr x="12891" y="22755"/>
                                        </p:animMotion>
                                      </p:childTnLst>
                                    </p:cTn>
                                  </p:par>
                                  <p:par>
                                    <p:cTn id="70" presetID="53" presetClass="entr" presetSubtype="16" fill="hold" nodeType="withEffect">
                                      <p:stCondLst>
                                        <p:cond delay="7250"/>
                                      </p:stCondLst>
                                      <p:childTnLst>
                                        <p:set>
                                          <p:cBhvr>
                                            <p:cTn id="71" dur="1" fill="hold">
                                              <p:stCondLst>
                                                <p:cond delay="0"/>
                                              </p:stCondLst>
                                            </p:cTn>
                                            <p:tgtEl>
                                              <p:spTgt spid="36"/>
                                            </p:tgtEl>
                                            <p:attrNameLst>
                                              <p:attrName>style.visibility</p:attrName>
                                            </p:attrNameLst>
                                          </p:cBhvr>
                                          <p:to>
                                            <p:strVal val="visible"/>
                                          </p:to>
                                        </p:set>
                                        <p:anim calcmode="lin" valueType="num">
                                          <p:cBhvr>
                                            <p:cTn id="72" dur="1000" fill="hold"/>
                                            <p:tgtEl>
                                              <p:spTgt spid="36"/>
                                            </p:tgtEl>
                                            <p:attrNameLst>
                                              <p:attrName>ppt_w</p:attrName>
                                            </p:attrNameLst>
                                          </p:cBhvr>
                                          <p:tavLst>
                                            <p:tav tm="0">
                                              <p:val>
                                                <p:fltVal val="0"/>
                                              </p:val>
                                            </p:tav>
                                            <p:tav tm="100000">
                                              <p:val>
                                                <p:strVal val="#ppt_w"/>
                                              </p:val>
                                            </p:tav>
                                          </p:tavLst>
                                        </p:anim>
                                        <p:anim calcmode="lin" valueType="num">
                                          <p:cBhvr>
                                            <p:cTn id="73" dur="1000" fill="hold"/>
                                            <p:tgtEl>
                                              <p:spTgt spid="36"/>
                                            </p:tgtEl>
                                            <p:attrNameLst>
                                              <p:attrName>ppt_h</p:attrName>
                                            </p:attrNameLst>
                                          </p:cBhvr>
                                          <p:tavLst>
                                            <p:tav tm="0">
                                              <p:val>
                                                <p:fltVal val="0"/>
                                              </p:val>
                                            </p:tav>
                                            <p:tav tm="100000">
                                              <p:val>
                                                <p:strVal val="#ppt_h"/>
                                              </p:val>
                                            </p:tav>
                                          </p:tavLst>
                                        </p:anim>
                                        <p:animEffect transition="in" filter="fade">
                                          <p:cBhvr>
                                            <p:cTn id="74" dur="1000"/>
                                            <p:tgtEl>
                                              <p:spTgt spid="36"/>
                                            </p:tgtEl>
                                          </p:cBhvr>
                                        </p:animEffect>
                                      </p:childTnLst>
                                    </p:cTn>
                                  </p:par>
                                </p:childTnLst>
                              </p:cTn>
                            </p:par>
                            <p:par>
                              <p:cTn id="75" fill="hold">
                                <p:stCondLst>
                                  <p:cond delay="6600"/>
                                </p:stCondLst>
                                <p:childTnLst>
                                  <p:par>
                                    <p:cTn id="76" presetID="53" presetClass="entr" presetSubtype="16" fill="hold" grpId="0" nodeType="afterEffect">
                                      <p:stCondLst>
                                        <p:cond delay="0"/>
                                      </p:stCondLst>
                                      <p:childTnLst>
                                        <p:set>
                                          <p:cBhvr>
                                            <p:cTn id="77" dur="1" fill="hold">
                                              <p:stCondLst>
                                                <p:cond delay="0"/>
                                              </p:stCondLst>
                                            </p:cTn>
                                            <p:tgtEl>
                                              <p:spTgt spid="52"/>
                                            </p:tgtEl>
                                            <p:attrNameLst>
                                              <p:attrName>style.visibility</p:attrName>
                                            </p:attrNameLst>
                                          </p:cBhvr>
                                          <p:to>
                                            <p:strVal val="visible"/>
                                          </p:to>
                                        </p:set>
                                        <p:anim calcmode="lin" valueType="num">
                                          <p:cBhvr>
                                            <p:cTn id="78" dur="500" fill="hold"/>
                                            <p:tgtEl>
                                              <p:spTgt spid="52"/>
                                            </p:tgtEl>
                                            <p:attrNameLst>
                                              <p:attrName>ppt_w</p:attrName>
                                            </p:attrNameLst>
                                          </p:cBhvr>
                                          <p:tavLst>
                                            <p:tav tm="0">
                                              <p:val>
                                                <p:fltVal val="0"/>
                                              </p:val>
                                            </p:tav>
                                            <p:tav tm="100000">
                                              <p:val>
                                                <p:strVal val="#ppt_w"/>
                                              </p:val>
                                            </p:tav>
                                          </p:tavLst>
                                        </p:anim>
                                        <p:anim calcmode="lin" valueType="num">
                                          <p:cBhvr>
                                            <p:cTn id="79" dur="500" fill="hold"/>
                                            <p:tgtEl>
                                              <p:spTgt spid="52"/>
                                            </p:tgtEl>
                                            <p:attrNameLst>
                                              <p:attrName>ppt_h</p:attrName>
                                            </p:attrNameLst>
                                          </p:cBhvr>
                                          <p:tavLst>
                                            <p:tav tm="0">
                                              <p:val>
                                                <p:fltVal val="0"/>
                                              </p:val>
                                            </p:tav>
                                            <p:tav tm="100000">
                                              <p:val>
                                                <p:strVal val="#ppt_h"/>
                                              </p:val>
                                            </p:tav>
                                          </p:tavLst>
                                        </p:anim>
                                        <p:animEffect transition="in" filter="fade">
                                          <p:cBhvr>
                                            <p:cTn id="8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25" grpId="0"/>
          <p:bldP spid="26" grpId="0"/>
          <p:bldP spid="27" grpId="0"/>
          <p:bldP spid="28" grpId="0"/>
          <p:bldP spid="5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0" y="0"/>
            <a:ext cx="67132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31115"/>
            <a:ext cx="5465445"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hospital-A paragraph   </a:t>
            </a:r>
            <a:endParaRPr lang="en-US" altLang="zh-CN" sz="2400" b="1" dirty="0">
              <a:solidFill>
                <a:schemeClr val="bg1"/>
              </a:solidFill>
              <a:latin typeface="+mn-ea"/>
              <a:sym typeface="+mn-ea"/>
            </a:endParaRPr>
          </a:p>
        </p:txBody>
      </p:sp>
      <p:sp>
        <p:nvSpPr>
          <p:cNvPr id="2" name="文本框 1"/>
          <p:cNvSpPr txBox="1"/>
          <p:nvPr/>
        </p:nvSpPr>
        <p:spPr>
          <a:xfrm>
            <a:off x="260350" y="723900"/>
            <a:ext cx="11488420" cy="5139055"/>
          </a:xfrm>
          <a:prstGeom prst="rect">
            <a:avLst/>
          </a:prstGeom>
          <a:noFill/>
        </p:spPr>
        <p:txBody>
          <a:bodyPr wrap="square" rtlCol="0" anchor="t">
            <a:spAutoFit/>
          </a:bodyPr>
          <a:p>
            <a:r>
              <a:rPr sz="2000" b="1"/>
              <a:t>   </a:t>
            </a:r>
            <a:r>
              <a:rPr sz="2400" b="1"/>
              <a:t>Leda woke, squinting at the bright light overhead. Someone was rubbing something cool on the back of her hand, but the slickness quickly turned to a jab of pain. She flinched and turned her head. A nurse was securing an IV into her hand with tape. An IV? She was in the hospital? Pain slithered between her temples, fogging her thoughts, and the bleach smell wafting off the sheets turned her stomach. The last thing she remembered was dropping Caren off at her house after the basketball game. Then, nothing.</a:t>
            </a:r>
            <a:endParaRPr sz="2400" b="1"/>
          </a:p>
          <a:p>
            <a:r>
              <a:rPr sz="2000" b="1"/>
              <a:t>    </a:t>
            </a:r>
            <a:r>
              <a:rPr sz="2000"/>
              <a:t>丽达醒来了，眯着眼睛看着头顶上明亮的灯光。有人在她的手背上擦着什么凉快的东西，但那光滑很快就变成了一阵刺痛。她退缩了一下，转过头去。一位护士正在用胶布把静脉点滴固定在她的手上。静脉注射? 她住院了? 疼痛在她的太阳穴间蔓延，使她的思想一片混乱，从床单上飘来的漂白剂的气味使她作呕。她记得的最后一件事是看完篮球赛后把卡伦送到她家。然后,什么都不记得了。</a:t>
            </a:r>
            <a:endParaRPr sz="2000"/>
          </a:p>
          <a:p>
            <a:endParaRPr sz="2000" b="1"/>
          </a:p>
          <a:p>
            <a:r>
              <a:rPr sz="2000" b="1"/>
              <a:t>Techniques and Devices Used: </a:t>
            </a:r>
            <a:r>
              <a:rPr sz="2000" b="1">
                <a:solidFill>
                  <a:srgbClr val="002060"/>
                </a:solidFill>
              </a:rPr>
              <a:t>Multisensory descriptions</a:t>
            </a:r>
            <a:endParaRPr sz="2000" b="1">
              <a:solidFill>
                <a:srgbClr val="002060"/>
              </a:solidFill>
            </a:endParaRPr>
          </a:p>
          <a:p>
            <a:r>
              <a:rPr sz="2000" b="1"/>
              <a:t>Resulting Effects: </a:t>
            </a:r>
            <a:r>
              <a:rPr sz="2000" b="1">
                <a:solidFill>
                  <a:srgbClr val="002060"/>
                </a:solidFill>
              </a:rPr>
              <a:t>Hinting at backstory, passage of time, reinforcing emotion, tension and conflict</a:t>
            </a:r>
            <a:endParaRPr sz="2000" b="1">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0" y="0"/>
            <a:ext cx="67132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31115"/>
            <a:ext cx="5465445"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hospital-A paragraph   </a:t>
            </a:r>
            <a:endParaRPr lang="en-US" altLang="zh-CN" sz="2400" b="1" dirty="0">
              <a:solidFill>
                <a:schemeClr val="bg1"/>
              </a:solidFill>
              <a:latin typeface="+mn-ea"/>
              <a:sym typeface="+mn-ea"/>
            </a:endParaRPr>
          </a:p>
        </p:txBody>
      </p:sp>
      <p:sp>
        <p:nvSpPr>
          <p:cNvPr id="2" name="文本框 1"/>
          <p:cNvSpPr txBox="1"/>
          <p:nvPr/>
        </p:nvSpPr>
        <p:spPr>
          <a:xfrm>
            <a:off x="260350" y="723900"/>
            <a:ext cx="11488420" cy="4831080"/>
          </a:xfrm>
          <a:prstGeom prst="rect">
            <a:avLst/>
          </a:prstGeom>
          <a:noFill/>
        </p:spPr>
        <p:txBody>
          <a:bodyPr wrap="square" rtlCol="0" anchor="t">
            <a:spAutoFit/>
          </a:bodyPr>
          <a:p>
            <a:r>
              <a:rPr sz="2000" b="1"/>
              <a:t>  </a:t>
            </a:r>
            <a:r>
              <a:rPr sz="2400" b="1"/>
              <a:t>  A foul stench coated the hallway, and Cam was not the least bit surprised to smell it the strongest outside room 34. William Rand was a long term schizophrenic who was known for regurgitating his meds and tossing them away. He was also known for his habit of smearing feces across the safety glass in his door. Sure enough, William had decorated his window, this time adding a smiley face f</a:t>
            </a:r>
            <a:r>
              <a:rPr lang="en-US" sz="2400" b="1"/>
              <a:t>l</a:t>
            </a:r>
            <a:r>
              <a:rPr sz="2400" b="1"/>
              <a:t>ourish. Cam's gag reflex kicked in and he rushed to the custodial room's sink. He'd had it with this place. Time to get a new job.</a:t>
            </a:r>
            <a:endParaRPr sz="2000" b="1"/>
          </a:p>
          <a:p>
            <a:r>
              <a:rPr sz="2000" b="1"/>
              <a:t>     </a:t>
            </a:r>
            <a:r>
              <a:rPr sz="2000"/>
              <a:t>走廊里弥漫着一股恶臭，而小卡闻到34号房间外最强烈的恶臭时一点也不惊讶。威廉·兰德(William Rand)是一名长期患有精神分裂症的患者，人们都知道他会反刍自己的药物，然后把它们扔掉。他还有个习惯，就是把粪便抹在门上的安全玻璃上。果然，威廉装饰了他的窗户，这一次他在窗户上画了一个笑脸。小卡的呕吐反射开始起作用，他冲进了保管室的水池。他受够了这个地方。是时候找份新工作了。</a:t>
            </a:r>
            <a:endParaRPr sz="2000"/>
          </a:p>
          <a:p>
            <a:r>
              <a:rPr sz="2000" b="1"/>
              <a:t>Techniques and Devices Used: Multisensory descriptions </a:t>
            </a:r>
            <a:endParaRPr sz="2000" b="1"/>
          </a:p>
          <a:p>
            <a:r>
              <a:rPr sz="2000" b="1"/>
              <a:t>Resulting Effects: Establishing mood, foreshadowing </a:t>
            </a:r>
            <a:endParaRPr sz="2000" b="1">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0" y="0"/>
            <a:ext cx="67132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31115"/>
            <a:ext cx="5465445"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hospital-A paragraph   </a:t>
            </a:r>
            <a:endParaRPr lang="en-US" altLang="zh-CN" sz="2400" b="1" dirty="0">
              <a:solidFill>
                <a:schemeClr val="bg1"/>
              </a:solidFill>
              <a:latin typeface="+mn-ea"/>
              <a:sym typeface="+mn-ea"/>
            </a:endParaRPr>
          </a:p>
        </p:txBody>
      </p:sp>
      <p:sp>
        <p:nvSpPr>
          <p:cNvPr id="6" name="文本框 5"/>
          <p:cNvSpPr txBox="1"/>
          <p:nvPr/>
        </p:nvSpPr>
        <p:spPr>
          <a:xfrm>
            <a:off x="467360" y="987425"/>
            <a:ext cx="11257280" cy="3107690"/>
          </a:xfrm>
          <a:prstGeom prst="rect">
            <a:avLst/>
          </a:prstGeom>
          <a:noFill/>
        </p:spPr>
        <p:txBody>
          <a:bodyPr wrap="square" rtlCol="0" anchor="t">
            <a:spAutoFit/>
          </a:bodyPr>
          <a:p>
            <a:r>
              <a:rPr lang="en-US" altLang="zh-CN" sz="2400" b="1"/>
              <a:t>   </a:t>
            </a:r>
            <a:r>
              <a:rPr lang="zh-CN" altLang="en-US" sz="2400" b="1"/>
              <a:t>After the symphony of coughing, hacking and wheezing that greeted Becky in the ER waiting room, she found the closest antibacterial hand dispenser and starting working it like a gambling addict hitting up a slot machine.</a:t>
            </a:r>
            <a:endParaRPr lang="zh-CN" altLang="en-US" sz="2400" b="1"/>
          </a:p>
          <a:p>
            <a:r>
              <a:rPr lang="zh-CN" altLang="en-US" sz="2000"/>
              <a:t>   贝基在急诊室的候诊室里听到一阵咳嗽、干咳和呼哧呼哧的喘息声，然后她找到了离她最近的抗菌手摇贩卖机，开始像一个嗜赌成瘾的人在老虎机上赌博一样使用它。</a:t>
            </a:r>
            <a:endParaRPr lang="zh-CN" altLang="en-US" sz="2000"/>
          </a:p>
          <a:p>
            <a:endParaRPr lang="zh-CN" altLang="en-US" sz="2000" b="1"/>
          </a:p>
          <a:p>
            <a:r>
              <a:rPr lang="zh-CN" altLang="en-US" sz="2000" b="1"/>
              <a:t>Techniques and Devices Used: </a:t>
            </a:r>
            <a:r>
              <a:rPr lang="zh-CN" altLang="en-US" sz="2000" b="1">
                <a:solidFill>
                  <a:srgbClr val="002060"/>
                </a:solidFill>
              </a:rPr>
              <a:t>Simile</a:t>
            </a:r>
            <a:endParaRPr lang="zh-CN" altLang="en-US" sz="2000" b="1">
              <a:solidFill>
                <a:srgbClr val="002060"/>
              </a:solidFill>
            </a:endParaRPr>
          </a:p>
          <a:p>
            <a:r>
              <a:rPr lang="zh-CN" altLang="en-US" sz="2000" b="1"/>
              <a:t>Resulting Ef</a:t>
            </a:r>
            <a:r>
              <a:rPr lang="en-US" altLang="zh-CN" sz="2000" b="1"/>
              <a:t>f</a:t>
            </a:r>
            <a:r>
              <a:rPr lang="zh-CN" altLang="en-US" sz="2000" b="1"/>
              <a:t>ects: </a:t>
            </a:r>
            <a:r>
              <a:rPr lang="zh-CN" altLang="en-US" sz="2000" b="1">
                <a:solidFill>
                  <a:srgbClr val="002060"/>
                </a:solidFill>
              </a:rPr>
              <a:t>Establishing mood</a:t>
            </a:r>
            <a:endParaRPr lang="zh-CN" altLang="en-US" sz="2000" b="1">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linds(horizontal)">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0" y="0"/>
            <a:ext cx="67132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91150" y="-79"/>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5-3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10" name="文本框 9"/>
          <p:cNvSpPr txBox="1"/>
          <p:nvPr/>
        </p:nvSpPr>
        <p:spPr>
          <a:xfrm>
            <a:off x="1026795" y="31115"/>
            <a:ext cx="5556250" cy="460375"/>
          </a:xfrm>
          <a:prstGeom prst="rect">
            <a:avLst/>
          </a:prstGeom>
          <a:noFill/>
        </p:spPr>
        <p:txBody>
          <a:bodyPr wrap="none" rtlCol="0" anchor="t">
            <a:spAutoFit/>
          </a:bodyPr>
          <a:p>
            <a:pPr algn="l"/>
            <a:r>
              <a:rPr lang="en-US" altLang="zh-CN" sz="2400" b="1" dirty="0">
                <a:solidFill>
                  <a:schemeClr val="bg1"/>
                </a:solidFill>
                <a:latin typeface="+mn-ea"/>
                <a:sym typeface="+mn-ea"/>
              </a:rPr>
              <a:t>Describe the hospital- A paragraph   </a:t>
            </a:r>
            <a:endParaRPr lang="en-US" altLang="zh-CN" sz="2400" b="1" dirty="0">
              <a:solidFill>
                <a:schemeClr val="bg1"/>
              </a:solidFill>
              <a:latin typeface="+mn-ea"/>
              <a:sym typeface="+mn-ea"/>
            </a:endParaRPr>
          </a:p>
        </p:txBody>
      </p:sp>
      <p:sp>
        <p:nvSpPr>
          <p:cNvPr id="2" name="文本框 1"/>
          <p:cNvSpPr txBox="1"/>
          <p:nvPr/>
        </p:nvSpPr>
        <p:spPr>
          <a:xfrm>
            <a:off x="260350" y="751840"/>
            <a:ext cx="11499850" cy="5939155"/>
          </a:xfrm>
          <a:prstGeom prst="rect">
            <a:avLst/>
          </a:prstGeom>
          <a:noFill/>
        </p:spPr>
        <p:txBody>
          <a:bodyPr wrap="square" rtlCol="0" anchor="t">
            <a:spAutoFit/>
          </a:bodyPr>
          <a:p>
            <a:r>
              <a:rPr lang="en-US" altLang="zh-CN"/>
              <a:t>    </a:t>
            </a:r>
            <a:r>
              <a:rPr lang="en-US" altLang="zh-CN" sz="2400" b="1"/>
              <a:t> </a:t>
            </a:r>
            <a:r>
              <a:rPr lang="zh-CN" altLang="en-US" sz="2400" b="1"/>
              <a:t>While Mother was in with the doctor, I selected a magazine from the wall rack near reception but quickly found I couldn't concentrate. Who could in a place like this? I f</a:t>
            </a:r>
            <a:r>
              <a:rPr lang="en-US" altLang="zh-CN" sz="2400" b="1"/>
              <a:t>l</a:t>
            </a:r>
            <a:r>
              <a:rPr lang="zh-CN" altLang="en-US" sz="2400" b="1"/>
              <a:t>ipped pages to give my hands something to do, snatching glances at other patients occupying the blue plastic chairs. The woman with the headscarf and the man with the ball cap pulled low- -it was obvious why they were waiting to see this particular doctor. Other patients broke my heart though, like the litle girl whose hands were clenched around a glossy picture book, the cover unopened, and the teenage boy who looked lost and vulnerable in clothes that billowed around his shrunken body. I blinked back tears. Cancer had a lot to answer for.</a:t>
            </a:r>
            <a:endParaRPr lang="zh-CN" altLang="en-US" sz="2400" b="1"/>
          </a:p>
          <a:p>
            <a:r>
              <a:rPr lang="zh-CN" altLang="en-US" sz="2400" b="1"/>
              <a:t>    </a:t>
            </a:r>
            <a:r>
              <a:rPr lang="zh-CN" altLang="en-US" sz="2000" b="1"/>
              <a:t> </a:t>
            </a:r>
            <a:r>
              <a:rPr lang="zh-CN" altLang="en-US" sz="2000"/>
              <a:t>当母亲和医生在一起时，我从接待处附近的壁柜上拿了一本杂志，但很快发现我无法集中注意力。谁能在这样的地方?我翻着书页，让双手有事可做，不时瞥一眼坐在蓝色塑料椅上的其他病人。戴头巾的女人和戴球帽的男人都拉得很低——很明显他们在等着看这位特别的医生。还有一些病人伤透了我的心，比如那个小女孩，她的手紧握着一本光滑的图画书，封面没有打开，还有那个十几岁的男孩，衣服在他干瘪的身体周围空荡荡的，他看起来很失落，很脆弱。我忍住眼泪。癌症有很多原因。</a:t>
            </a:r>
            <a:endParaRPr lang="zh-CN" altLang="en-US" sz="2000"/>
          </a:p>
          <a:p>
            <a:r>
              <a:rPr lang="zh-CN" altLang="en-US" b="1"/>
              <a:t>Techniques and Devices Used: </a:t>
            </a:r>
            <a:r>
              <a:rPr lang="zh-CN" altLang="en-US" b="1">
                <a:solidFill>
                  <a:srgbClr val="002060"/>
                </a:solidFill>
              </a:rPr>
              <a:t>Symbolism</a:t>
            </a:r>
            <a:endParaRPr lang="zh-CN" altLang="en-US" b="1"/>
          </a:p>
          <a:p>
            <a:r>
              <a:rPr lang="zh-CN" altLang="en-US" b="1"/>
              <a:t>Resulting Effects: </a:t>
            </a:r>
            <a:r>
              <a:rPr lang="zh-CN" altLang="en-US" b="1">
                <a:solidFill>
                  <a:srgbClr val="002060"/>
                </a:solidFill>
              </a:rPr>
              <a:t>Characterization, reinforcing emotion</a:t>
            </a:r>
            <a:endParaRPr lang="zh-CN" altLang="en-US" b="1">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95425"/>
            <a:ext cx="12192000" cy="3803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0" y="5759957"/>
            <a:ext cx="867388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0" y="6068699"/>
            <a:ext cx="74805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0" y="6377441"/>
            <a:ext cx="6096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任意多边形 20"/>
          <p:cNvSpPr/>
          <p:nvPr/>
        </p:nvSpPr>
        <p:spPr>
          <a:xfrm rot="300000">
            <a:off x="11563525"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rot="300000">
            <a:off x="1145194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300000">
            <a:off x="1134035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rot="300000">
            <a:off x="1122877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300000">
            <a:off x="1111718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300000">
            <a:off x="1100560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rot="300000">
            <a:off x="1089401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rot="300000">
            <a:off x="1078243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300000">
            <a:off x="1067084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rot="300000">
            <a:off x="1055926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rot="300000">
            <a:off x="1044767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300000">
            <a:off x="1033609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rot="300000">
            <a:off x="1022450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rot="300000">
            <a:off x="1011292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300000">
            <a:off x="1000133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rot="300000">
            <a:off x="988975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rot="300000">
            <a:off x="977816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300000">
            <a:off x="966658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rot="300000">
            <a:off x="955499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rot="300000">
            <a:off x="944341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rot="300000">
            <a:off x="933182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rot="300000">
            <a:off x="922024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rot="300000">
            <a:off x="910865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rot="300000">
            <a:off x="899707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rot="300000">
            <a:off x="888548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rot="300000">
            <a:off x="877390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rot="300000">
            <a:off x="866231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rot="300000">
            <a:off x="855073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rot="300000">
            <a:off x="8439149"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rot="300000">
            <a:off x="8327564" y="542879"/>
            <a:ext cx="185041" cy="484806"/>
          </a:xfrm>
          <a:custGeom>
            <a:avLst/>
            <a:gdLst>
              <a:gd name="connsiteX0" fmla="*/ 121201 w 185041"/>
              <a:gd name="connsiteY0" fmla="*/ 0 h 484806"/>
              <a:gd name="connsiteX1" fmla="*/ 185041 w 185041"/>
              <a:gd name="connsiteY1" fmla="*/ 0 h 484806"/>
              <a:gd name="connsiteX2" fmla="*/ 63840 w 185041"/>
              <a:gd name="connsiteY2" fmla="*/ 484806 h 484806"/>
              <a:gd name="connsiteX3" fmla="*/ 0 w 185041"/>
              <a:gd name="connsiteY3" fmla="*/ 484806 h 484806"/>
            </a:gdLst>
            <a:ahLst/>
            <a:cxnLst>
              <a:cxn ang="0">
                <a:pos x="connsiteX0" y="connsiteY0"/>
              </a:cxn>
              <a:cxn ang="0">
                <a:pos x="connsiteX1" y="connsiteY1"/>
              </a:cxn>
              <a:cxn ang="0">
                <a:pos x="connsiteX2" y="connsiteY2"/>
              </a:cxn>
              <a:cxn ang="0">
                <a:pos x="connsiteX3" y="connsiteY3"/>
              </a:cxn>
            </a:cxnLst>
            <a:rect l="l" t="t" r="r" b="b"/>
            <a:pathLst>
              <a:path w="185041" h="484806">
                <a:moveTo>
                  <a:pt x="121201" y="0"/>
                </a:moveTo>
                <a:lnTo>
                  <a:pt x="185041" y="0"/>
                </a:lnTo>
                <a:lnTo>
                  <a:pt x="63840" y="484806"/>
                </a:lnTo>
                <a:lnTo>
                  <a:pt x="0" y="484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a:stretch>
            <a:fillRect/>
          </a:stretch>
        </p:blipFill>
        <p:spPr>
          <a:xfrm>
            <a:off x="-635" y="1649095"/>
            <a:ext cx="12193270" cy="3496945"/>
          </a:xfrm>
          <a:prstGeom prst="rect">
            <a:avLst/>
          </a:prstGeom>
        </p:spPr>
      </p:pic>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613410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27305"/>
            <a:ext cx="4598035" cy="521970"/>
          </a:xfrm>
          <a:prstGeom prst="rect">
            <a:avLst/>
          </a:prstGeom>
          <a:noFill/>
        </p:spPr>
        <p:txBody>
          <a:bodyPr wrap="none" rtlCol="0" anchor="t">
            <a:spAutoFit/>
          </a:bodyPr>
          <a:p>
            <a:r>
              <a:rPr lang="en-US" altLang="zh-CN" sz="2800" b="1" dirty="0">
                <a:solidFill>
                  <a:schemeClr val="bg1"/>
                </a:solidFill>
                <a:latin typeface="+mn-ea"/>
                <a:sym typeface="+mn-ea"/>
              </a:rPr>
              <a:t>People fighting the virus</a:t>
            </a:r>
            <a:endParaRPr lang="en-US" altLang="zh-CN" sz="28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pic>
        <p:nvPicPr>
          <p:cNvPr id="43" name="图片 42"/>
          <p:cNvPicPr>
            <a:picLocks noChangeAspect="1"/>
          </p:cNvPicPr>
          <p:nvPr/>
        </p:nvPicPr>
        <p:blipFill>
          <a:blip r:embed="rId1"/>
          <a:stretch>
            <a:fillRect/>
          </a:stretch>
        </p:blipFill>
        <p:spPr>
          <a:xfrm>
            <a:off x="2543175" y="4192905"/>
            <a:ext cx="3562985" cy="2665095"/>
          </a:xfrm>
          <a:prstGeom prst="rect">
            <a:avLst/>
          </a:prstGeom>
        </p:spPr>
      </p:pic>
      <p:pic>
        <p:nvPicPr>
          <p:cNvPr id="42" name="图片 41"/>
          <p:cNvPicPr>
            <a:picLocks noChangeAspect="1"/>
          </p:cNvPicPr>
          <p:nvPr/>
        </p:nvPicPr>
        <p:blipFill>
          <a:blip r:embed="rId2"/>
          <a:stretch>
            <a:fillRect/>
          </a:stretch>
        </p:blipFill>
        <p:spPr>
          <a:xfrm>
            <a:off x="24130" y="1245870"/>
            <a:ext cx="3522345" cy="2947670"/>
          </a:xfrm>
          <a:prstGeom prst="rect">
            <a:avLst/>
          </a:prstGeom>
        </p:spPr>
      </p:pic>
      <p:pic>
        <p:nvPicPr>
          <p:cNvPr id="8" name="图片 7"/>
          <p:cNvPicPr>
            <a:picLocks noChangeAspect="1"/>
          </p:cNvPicPr>
          <p:nvPr/>
        </p:nvPicPr>
        <p:blipFill>
          <a:blip r:embed="rId3"/>
          <a:stretch>
            <a:fillRect/>
          </a:stretch>
        </p:blipFill>
        <p:spPr>
          <a:xfrm>
            <a:off x="8316595" y="1245870"/>
            <a:ext cx="3875405" cy="3007360"/>
          </a:xfrm>
          <a:prstGeom prst="rect">
            <a:avLst/>
          </a:prstGeom>
        </p:spPr>
      </p:pic>
      <p:pic>
        <p:nvPicPr>
          <p:cNvPr id="47" name="图片 46"/>
          <p:cNvPicPr>
            <a:picLocks noChangeAspect="1"/>
          </p:cNvPicPr>
          <p:nvPr/>
        </p:nvPicPr>
        <p:blipFill>
          <a:blip r:embed="rId4"/>
          <a:srcRect l="39083" t="17236"/>
          <a:stretch>
            <a:fillRect/>
          </a:stretch>
        </p:blipFill>
        <p:spPr>
          <a:xfrm>
            <a:off x="6247130" y="4192905"/>
            <a:ext cx="3510280" cy="2664460"/>
          </a:xfrm>
          <a:prstGeom prst="rect">
            <a:avLst/>
          </a:prstGeom>
        </p:spPr>
      </p:pic>
      <p:sp>
        <p:nvSpPr>
          <p:cNvPr id="44" name="文本框 43"/>
          <p:cNvSpPr txBox="1"/>
          <p:nvPr/>
        </p:nvSpPr>
        <p:spPr>
          <a:xfrm>
            <a:off x="276225" y="723900"/>
            <a:ext cx="11727815" cy="521970"/>
          </a:xfrm>
          <a:prstGeom prst="rect">
            <a:avLst/>
          </a:prstGeom>
          <a:noFill/>
        </p:spPr>
        <p:txBody>
          <a:bodyPr wrap="square" rtlCol="0" anchor="t">
            <a:spAutoFit/>
          </a:bodyPr>
          <a:p>
            <a:r>
              <a:rPr lang="zh-CN" altLang="en-US" sz="2800" b="1"/>
              <a:t> </a:t>
            </a:r>
            <a:r>
              <a:rPr lang="en-US" altLang="zh-CN" sz="2800" b="1"/>
              <a:t>W</a:t>
            </a:r>
            <a:r>
              <a:rPr sz="2800" b="1"/>
              <a:t>hat do you </a:t>
            </a:r>
            <a:r>
              <a:rPr lang="en-US" sz="2800" b="1"/>
              <a:t>call those</a:t>
            </a:r>
            <a:r>
              <a:rPr sz="2800" b="1"/>
              <a:t> </a:t>
            </a:r>
            <a:r>
              <a:rPr lang="en-US" sz="2800" b="1"/>
              <a:t>who risk their lives to save others </a:t>
            </a:r>
            <a:r>
              <a:rPr sz="2800" b="1"/>
              <a:t>in danger?</a:t>
            </a:r>
            <a:endParaRPr lang="en-US" altLang="zh-CN" sz="2800" b="1"/>
          </a:p>
        </p:txBody>
      </p:sp>
      <p:sp>
        <p:nvSpPr>
          <p:cNvPr id="12" name="文本框 11"/>
          <p:cNvSpPr txBox="1"/>
          <p:nvPr/>
        </p:nvSpPr>
        <p:spPr>
          <a:xfrm>
            <a:off x="3639185" y="1487170"/>
            <a:ext cx="1632585" cy="521970"/>
          </a:xfrm>
          <a:prstGeom prst="rect">
            <a:avLst/>
          </a:prstGeom>
          <a:noFill/>
        </p:spPr>
        <p:txBody>
          <a:bodyPr wrap="none" rtlCol="0" anchor="t">
            <a:spAutoFit/>
          </a:bodyPr>
          <a:p>
            <a:r>
              <a:rPr lang="en-US" altLang="zh-CN" sz="2800" b="1" dirty="0" smtClean="0">
                <a:solidFill>
                  <a:srgbClr val="002060"/>
                </a:solidFill>
                <a:latin typeface="+mn-ea"/>
                <a:sym typeface="+mn-ea"/>
              </a:rPr>
              <a:t>Fighters</a:t>
            </a:r>
            <a:endParaRPr lang="en-US" altLang="zh-CN" sz="2800" b="1" dirty="0" smtClean="0">
              <a:solidFill>
                <a:srgbClr val="002060"/>
              </a:solidFill>
              <a:latin typeface="+mn-ea"/>
              <a:sym typeface="+mn-ea"/>
            </a:endParaRPr>
          </a:p>
        </p:txBody>
      </p:sp>
      <p:sp>
        <p:nvSpPr>
          <p:cNvPr id="10" name="文本框 9"/>
          <p:cNvSpPr txBox="1"/>
          <p:nvPr/>
        </p:nvSpPr>
        <p:spPr>
          <a:xfrm>
            <a:off x="3639185" y="2147570"/>
            <a:ext cx="3081655" cy="521970"/>
          </a:xfrm>
          <a:prstGeom prst="rect">
            <a:avLst/>
          </a:prstGeom>
          <a:noFill/>
        </p:spPr>
        <p:txBody>
          <a:bodyPr wrap="none" rtlCol="0" anchor="t">
            <a:spAutoFit/>
          </a:bodyPr>
          <a:p>
            <a:r>
              <a:rPr lang="en-US" altLang="zh-CN" sz="2800" b="1" dirty="0" smtClean="0">
                <a:solidFill>
                  <a:srgbClr val="002060"/>
                </a:solidFill>
                <a:latin typeface="+mn-ea"/>
                <a:sym typeface="+mn-ea"/>
              </a:rPr>
              <a:t>G</a:t>
            </a:r>
            <a:r>
              <a:rPr lang="zh-CN" altLang="en-US" sz="2800" b="1" dirty="0" smtClean="0">
                <a:solidFill>
                  <a:srgbClr val="002060"/>
                </a:solidFill>
                <a:latin typeface="+mn-ea"/>
                <a:sym typeface="+mn-ea"/>
              </a:rPr>
              <a:t>uardian angel</a:t>
            </a:r>
            <a:r>
              <a:rPr lang="en-US" altLang="zh-CN" sz="2800" b="1" dirty="0" smtClean="0">
                <a:solidFill>
                  <a:srgbClr val="002060"/>
                </a:solidFill>
                <a:latin typeface="+mn-ea"/>
                <a:sym typeface="+mn-ea"/>
              </a:rPr>
              <a:t>s</a:t>
            </a:r>
            <a:endParaRPr lang="en-US" altLang="zh-CN" sz="2800" b="1" dirty="0" smtClean="0">
              <a:solidFill>
                <a:srgbClr val="002060"/>
              </a:solidFill>
              <a:latin typeface="+mn-ea"/>
              <a:sym typeface="+mn-ea"/>
            </a:endParaRPr>
          </a:p>
        </p:txBody>
      </p:sp>
      <p:sp>
        <p:nvSpPr>
          <p:cNvPr id="76" name="矩形 75"/>
          <p:cNvSpPr/>
          <p:nvPr/>
        </p:nvSpPr>
        <p:spPr>
          <a:xfrm>
            <a:off x="3639185" y="3585210"/>
            <a:ext cx="4768850" cy="607695"/>
          </a:xfrm>
          <a:prstGeom prst="rect">
            <a:avLst/>
          </a:prstGeom>
          <a:ln>
            <a:noFill/>
          </a:ln>
        </p:spPr>
        <p:txBody>
          <a:bodyPr wrap="square">
            <a:spAutoFit/>
            <a:scene3d>
              <a:camera prst="orthographicFront"/>
              <a:lightRig rig="threePt" dir="t"/>
            </a:scene3d>
            <a:sp3d contourW="12700"/>
          </a:bodyPr>
          <a:p>
            <a:pPr algn="dist">
              <a:lnSpc>
                <a:spcPct val="120000"/>
              </a:lnSpc>
            </a:pPr>
            <a:r>
              <a:rPr lang="en-US" altLang="zh-CN" sz="2800" b="1" dirty="0" smtClean="0">
                <a:solidFill>
                  <a:srgbClr val="002060"/>
                </a:solidFill>
                <a:latin typeface="+mn-ea"/>
              </a:rPr>
              <a:t>Countermarching saviors</a:t>
            </a:r>
            <a:endParaRPr lang="en-US" altLang="zh-CN" sz="2800" b="1" dirty="0" smtClean="0">
              <a:solidFill>
                <a:srgbClr val="002060"/>
              </a:solidFill>
              <a:latin typeface="+mn-ea"/>
            </a:endParaRPr>
          </a:p>
        </p:txBody>
      </p:sp>
      <p:sp>
        <p:nvSpPr>
          <p:cNvPr id="11" name="文本框 10"/>
          <p:cNvSpPr txBox="1"/>
          <p:nvPr/>
        </p:nvSpPr>
        <p:spPr>
          <a:xfrm>
            <a:off x="3639185" y="2919095"/>
            <a:ext cx="3426460" cy="521970"/>
          </a:xfrm>
          <a:prstGeom prst="rect">
            <a:avLst/>
          </a:prstGeom>
          <a:noFill/>
        </p:spPr>
        <p:txBody>
          <a:bodyPr wrap="none" rtlCol="0" anchor="t">
            <a:spAutoFit/>
          </a:bodyPr>
          <a:p>
            <a:pPr algn="l"/>
            <a:r>
              <a:rPr lang="en-US" altLang="zh-CN" sz="2800" b="1" dirty="0" smtClean="0">
                <a:solidFill>
                  <a:srgbClr val="002060"/>
                </a:solidFill>
                <a:latin typeface="+mn-ea"/>
                <a:sym typeface="+mn-ea"/>
              </a:rPr>
              <a:t>Heroes / Heroines</a:t>
            </a:r>
            <a:endParaRPr lang="en-US" altLang="zh-CN" sz="2800" b="1" dirty="0" smtClean="0">
              <a:solidFill>
                <a:srgbClr val="002060"/>
              </a:solidFill>
              <a:latin typeface="+mn-ea"/>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 calcmode="lin" valueType="num">
                                      <p:cBhvr additive="base">
                                        <p:cTn id="32" dur="500" fill="hold"/>
                                        <p:tgtEl>
                                          <p:spTgt spid="76"/>
                                        </p:tgtEl>
                                        <p:attrNameLst>
                                          <p:attrName>ppt_x</p:attrName>
                                        </p:attrNameLst>
                                      </p:cBhvr>
                                      <p:tavLst>
                                        <p:tav tm="0">
                                          <p:val>
                                            <p:strVal val="#ppt_x"/>
                                          </p:val>
                                        </p:tav>
                                        <p:tav tm="100000">
                                          <p:val>
                                            <p:strVal val="#ppt_x"/>
                                          </p:val>
                                        </p:tav>
                                      </p:tavLst>
                                    </p:anim>
                                    <p:anim calcmode="lin" valueType="num">
                                      <p:cBhvr additive="base">
                                        <p:cTn id="33"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2" grpId="0"/>
      <p:bldP spid="12" grpId="1"/>
      <p:bldP spid="10" grpId="0"/>
      <p:bldP spid="10" grpId="1"/>
      <p:bldP spid="11" grpId="0"/>
      <p:bldP spid="11" grpId="1"/>
      <p:bldP spid="76" grpId="0"/>
      <p:bldP spid="7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58623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pic>
        <p:nvPicPr>
          <p:cNvPr id="8" name="图片 7"/>
          <p:cNvPicPr>
            <a:picLocks noChangeAspect="1"/>
          </p:cNvPicPr>
          <p:nvPr/>
        </p:nvPicPr>
        <p:blipFill>
          <a:blip r:embed="rId1"/>
          <a:stretch>
            <a:fillRect/>
          </a:stretch>
        </p:blipFill>
        <p:spPr>
          <a:xfrm>
            <a:off x="6379845" y="549275"/>
            <a:ext cx="5619750" cy="6372225"/>
          </a:xfrm>
          <a:prstGeom prst="rect">
            <a:avLst/>
          </a:prstGeom>
        </p:spPr>
      </p:pic>
      <p:sp>
        <p:nvSpPr>
          <p:cNvPr id="9" name="文本框 8"/>
          <p:cNvSpPr txBox="1"/>
          <p:nvPr/>
        </p:nvSpPr>
        <p:spPr>
          <a:xfrm>
            <a:off x="260350" y="549275"/>
            <a:ext cx="5972810" cy="6000750"/>
          </a:xfrm>
          <a:prstGeom prst="rect">
            <a:avLst/>
          </a:prstGeom>
          <a:noFill/>
        </p:spPr>
        <p:txBody>
          <a:bodyPr wrap="square" rtlCol="0" anchor="t">
            <a:spAutoFit/>
          </a:bodyPr>
          <a:p>
            <a:r>
              <a:rPr lang="en-US" altLang="zh-CN" sz="2400" b="1"/>
              <a:t>      </a:t>
            </a:r>
            <a:r>
              <a:rPr sz="2400" b="1"/>
              <a:t>Zhong Nanshan, an 83-year-old doctor 1</a:t>
            </a:r>
            <a:r>
              <a:rPr sz="2400" b="1" u="sng"/>
              <a:t>.                </a:t>
            </a:r>
            <a:r>
              <a:rPr sz="2400" b="1"/>
              <a:t>became a household name 17 years ago for “daring to speak” in the fight 2.____</a:t>
            </a:r>
            <a:r>
              <a:rPr sz="2400" b="1" u="sng"/>
              <a:t>_       </a:t>
            </a:r>
            <a:r>
              <a:rPr sz="2400" b="1"/>
              <a:t>SARS, is the public image of China’s effort to control a new strain of coronavirus. </a:t>
            </a:r>
            <a:endParaRPr sz="2400" b="1"/>
          </a:p>
          <a:p>
            <a:r>
              <a:rPr sz="2400" b="1"/>
              <a:t>     Despite his 3._____</a:t>
            </a:r>
            <a:r>
              <a:rPr sz="2400" b="1" u="sng"/>
              <a:t>_       </a:t>
            </a:r>
            <a:r>
              <a:rPr sz="2400" b="1"/>
              <a:t>(advance) age, Zhong was appointed to lead the 4._____</a:t>
            </a:r>
            <a:r>
              <a:rPr sz="2400" b="1" u="sng"/>
              <a:t>_           </a:t>
            </a:r>
            <a:r>
              <a:rPr sz="2400" b="1"/>
              <a:t>(investigate) into the new virus, which has rattled</a:t>
            </a:r>
            <a:r>
              <a:rPr b="1"/>
              <a:t>(使发狂)</a:t>
            </a:r>
            <a:r>
              <a:rPr sz="2400" b="1"/>
              <a:t>millions of Chinese who are traveling for the week-long Lunar New Year holiday. </a:t>
            </a:r>
            <a:r>
              <a:rPr lang="en-US" sz="2400" b="1"/>
              <a:t>His </a:t>
            </a:r>
            <a:r>
              <a:rPr sz="2400" b="1"/>
              <a:t>announcement on Monday </a:t>
            </a:r>
            <a:r>
              <a:rPr sz="2400" b="1">
                <a:sym typeface="+mn-ea"/>
              </a:rPr>
              <a:t>5._____</a:t>
            </a:r>
            <a:r>
              <a:rPr sz="2400" b="1"/>
              <a:t>  the virus could spread between humans ratcheted up</a:t>
            </a:r>
            <a:r>
              <a:rPr b="1"/>
              <a:t>(增加)</a:t>
            </a:r>
            <a:r>
              <a:rPr sz="2400" b="1"/>
              <a:t>  the safety precaution about the </a:t>
            </a:r>
            <a:r>
              <a:rPr sz="2400" b="1">
                <a:sym typeface="+mn-ea"/>
              </a:rPr>
              <a:t>outbreak, </a:t>
            </a:r>
            <a:endParaRPr sz="2400" b="1"/>
          </a:p>
        </p:txBody>
      </p:sp>
      <p:sp>
        <p:nvSpPr>
          <p:cNvPr id="10" name="文本框 9"/>
          <p:cNvSpPr txBox="1"/>
          <p:nvPr/>
        </p:nvSpPr>
        <p:spPr>
          <a:xfrm>
            <a:off x="1026795" y="27305"/>
            <a:ext cx="4598035" cy="521970"/>
          </a:xfrm>
          <a:prstGeom prst="rect">
            <a:avLst/>
          </a:prstGeom>
          <a:noFill/>
        </p:spPr>
        <p:txBody>
          <a:bodyPr wrap="none" rtlCol="0" anchor="t">
            <a:spAutoFit/>
          </a:bodyPr>
          <a:p>
            <a:r>
              <a:rPr lang="en-US" altLang="zh-CN" sz="2800" b="1" dirty="0">
                <a:solidFill>
                  <a:schemeClr val="bg1"/>
                </a:solidFill>
                <a:latin typeface="+mn-ea"/>
                <a:sym typeface="+mn-ea"/>
              </a:rPr>
              <a:t>People fighting the virus</a:t>
            </a:r>
            <a:endParaRPr lang="en-US" altLang="zh-CN" sz="2800" b="1" dirty="0">
              <a:solidFill>
                <a:schemeClr val="bg1"/>
              </a:solidFill>
              <a:latin typeface="+mn-ea"/>
              <a:sym typeface="+mn-ea"/>
            </a:endParaRPr>
          </a:p>
        </p:txBody>
      </p:sp>
      <p:sp>
        <p:nvSpPr>
          <p:cNvPr id="2" name="文本框 1"/>
          <p:cNvSpPr txBox="1"/>
          <p:nvPr/>
        </p:nvSpPr>
        <p:spPr>
          <a:xfrm>
            <a:off x="1878965" y="914400"/>
            <a:ext cx="1191895" cy="460375"/>
          </a:xfrm>
          <a:prstGeom prst="rect">
            <a:avLst/>
          </a:prstGeom>
          <a:noFill/>
        </p:spPr>
        <p:txBody>
          <a:bodyPr wrap="square" rtlCol="0" anchor="t">
            <a:spAutoFit/>
          </a:bodyPr>
          <a:p>
            <a:r>
              <a:rPr lang="zh-CN" altLang="en-US" sz="2400" b="1">
                <a:solidFill>
                  <a:srgbClr val="002060"/>
                </a:solidFill>
              </a:rPr>
              <a:t>who</a:t>
            </a:r>
            <a:endParaRPr lang="zh-CN" altLang="en-US" sz="2400" b="1">
              <a:solidFill>
                <a:srgbClr val="002060"/>
              </a:solidFill>
            </a:endParaRPr>
          </a:p>
        </p:txBody>
      </p:sp>
      <p:sp>
        <p:nvSpPr>
          <p:cNvPr id="6" name="文本框 5"/>
          <p:cNvSpPr txBox="1"/>
          <p:nvPr/>
        </p:nvSpPr>
        <p:spPr>
          <a:xfrm>
            <a:off x="2205990" y="1592580"/>
            <a:ext cx="1623060" cy="460375"/>
          </a:xfrm>
          <a:prstGeom prst="rect">
            <a:avLst/>
          </a:prstGeom>
          <a:noFill/>
        </p:spPr>
        <p:txBody>
          <a:bodyPr wrap="square" rtlCol="0" anchor="t">
            <a:spAutoFit/>
          </a:bodyPr>
          <a:p>
            <a:r>
              <a:rPr lang="zh-CN" altLang="en-US" sz="2400" b="1">
                <a:solidFill>
                  <a:srgbClr val="002060"/>
                </a:solidFill>
              </a:rPr>
              <a:t>against </a:t>
            </a:r>
            <a:endParaRPr lang="zh-CN" altLang="en-US" sz="2400" b="1">
              <a:solidFill>
                <a:srgbClr val="002060"/>
              </a:solidFill>
            </a:endParaRPr>
          </a:p>
        </p:txBody>
      </p:sp>
      <p:sp>
        <p:nvSpPr>
          <p:cNvPr id="11" name="文本框 10"/>
          <p:cNvSpPr txBox="1"/>
          <p:nvPr/>
        </p:nvSpPr>
        <p:spPr>
          <a:xfrm>
            <a:off x="2739390" y="2726690"/>
            <a:ext cx="1762760" cy="460375"/>
          </a:xfrm>
          <a:prstGeom prst="rect">
            <a:avLst/>
          </a:prstGeom>
          <a:noFill/>
        </p:spPr>
        <p:txBody>
          <a:bodyPr wrap="square" rtlCol="0" anchor="t">
            <a:spAutoFit/>
          </a:bodyPr>
          <a:p>
            <a:r>
              <a:rPr lang="zh-CN" altLang="en-US" sz="2400" b="1">
                <a:solidFill>
                  <a:srgbClr val="002060"/>
                </a:solidFill>
              </a:rPr>
              <a:t>advanced</a:t>
            </a:r>
            <a:endParaRPr lang="zh-CN" altLang="en-US" sz="2400" b="1">
              <a:solidFill>
                <a:srgbClr val="002060"/>
              </a:solidFill>
            </a:endParaRPr>
          </a:p>
        </p:txBody>
      </p:sp>
      <p:sp>
        <p:nvSpPr>
          <p:cNvPr id="12" name="文本框 11"/>
          <p:cNvSpPr txBox="1"/>
          <p:nvPr/>
        </p:nvSpPr>
        <p:spPr>
          <a:xfrm>
            <a:off x="594360" y="3505200"/>
            <a:ext cx="2145030" cy="460375"/>
          </a:xfrm>
          <a:prstGeom prst="rect">
            <a:avLst/>
          </a:prstGeom>
          <a:noFill/>
        </p:spPr>
        <p:txBody>
          <a:bodyPr wrap="square" rtlCol="0" anchor="t">
            <a:spAutoFit/>
          </a:bodyPr>
          <a:p>
            <a:r>
              <a:rPr lang="zh-CN" altLang="en-US" sz="2400" b="1">
                <a:solidFill>
                  <a:srgbClr val="002060"/>
                </a:solidFill>
              </a:rPr>
              <a:t>investigation</a:t>
            </a:r>
            <a:endParaRPr lang="zh-CN" altLang="en-US" sz="2400" b="1">
              <a:solidFill>
                <a:srgbClr val="002060"/>
              </a:solidFill>
            </a:endParaRPr>
          </a:p>
        </p:txBody>
      </p:sp>
      <p:sp>
        <p:nvSpPr>
          <p:cNvPr id="13" name="文本框 12"/>
          <p:cNvSpPr txBox="1"/>
          <p:nvPr/>
        </p:nvSpPr>
        <p:spPr>
          <a:xfrm>
            <a:off x="594360" y="5278755"/>
            <a:ext cx="942975" cy="460375"/>
          </a:xfrm>
          <a:prstGeom prst="rect">
            <a:avLst/>
          </a:prstGeom>
          <a:noFill/>
        </p:spPr>
        <p:txBody>
          <a:bodyPr wrap="square" rtlCol="0" anchor="t">
            <a:spAutoFit/>
          </a:bodyPr>
          <a:p>
            <a:r>
              <a:rPr lang="zh-CN" altLang="en-US" sz="2400" b="1">
                <a:solidFill>
                  <a:srgbClr val="002060"/>
                </a:solidFill>
              </a:rPr>
              <a:t>that</a:t>
            </a:r>
            <a:endParaRPr lang="zh-CN" altLang="en-US" sz="2400" b="1">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P spid="2" grpId="1"/>
      <p:bldP spid="6" grpId="0"/>
      <p:bldP spid="6" grpId="1"/>
      <p:bldP spid="11" grpId="0"/>
      <p:bldP spid="11" grpId="1"/>
      <p:bldP spid="12" grpId="0"/>
      <p:bldP spid="12"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587629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6" name="文本框 5"/>
          <p:cNvSpPr txBox="1"/>
          <p:nvPr/>
        </p:nvSpPr>
        <p:spPr>
          <a:xfrm>
            <a:off x="260350" y="702945"/>
            <a:ext cx="5876290" cy="6000750"/>
          </a:xfrm>
          <a:prstGeom prst="rect">
            <a:avLst/>
          </a:prstGeom>
          <a:noFill/>
        </p:spPr>
        <p:txBody>
          <a:bodyPr wrap="square" rtlCol="0" anchor="t">
            <a:spAutoFit/>
          </a:bodyPr>
          <a:p>
            <a:r>
              <a:rPr lang="en-US" altLang="zh-CN" sz="2400" b="1"/>
              <a:t>    </a:t>
            </a:r>
            <a:r>
              <a:rPr lang="zh-CN" altLang="en-US" sz="2400" b="1"/>
              <a:t>Ruthless virus brings out </a:t>
            </a:r>
            <a:r>
              <a:rPr lang="en-US" altLang="zh-CN" sz="2400" b="1"/>
              <a:t>6.               </a:t>
            </a:r>
            <a:r>
              <a:rPr lang="en-US" altLang="zh-CN" sz="2400" b="1" u="sng"/>
              <a:t> (</a:t>
            </a:r>
            <a:r>
              <a:rPr lang="zh-CN" altLang="en-US" sz="2400" b="1"/>
              <a:t>warm</a:t>
            </a:r>
            <a:r>
              <a:rPr lang="en-US" altLang="zh-CN" sz="2400" b="1"/>
              <a:t>)</a:t>
            </a:r>
            <a:r>
              <a:rPr lang="zh-CN" altLang="en-US" sz="2400" b="1"/>
              <a:t> in humanity</a:t>
            </a:r>
            <a:r>
              <a:rPr lang="en-US" altLang="zh-CN" sz="2400" b="1"/>
              <a:t>.</a:t>
            </a:r>
            <a:r>
              <a:rPr lang="zh-CN" altLang="en-US" sz="2400" b="1"/>
              <a:t> M</a:t>
            </a:r>
            <a:r>
              <a:rPr lang="zh-CN" altLang="en-US" sz="2400" b="1">
                <a:sym typeface="+mn-ea"/>
              </a:rPr>
              <a:t>ore </a:t>
            </a:r>
            <a:r>
              <a:rPr lang="zh-CN" altLang="en-US" sz="2400" b="1"/>
              <a:t>an</a:t>
            </a:r>
            <a:r>
              <a:rPr lang="en-US" altLang="zh-CN" sz="2400" b="1"/>
              <a:t>d more</a:t>
            </a:r>
            <a:r>
              <a:rPr lang="zh-CN" altLang="en-US" sz="2400" b="1"/>
              <a:t> white-robed nurses and doctors are fighting the virus on the front line</a:t>
            </a:r>
            <a:r>
              <a:rPr lang="en-US" altLang="zh-CN" sz="2400" b="1"/>
              <a:t>,</a:t>
            </a:r>
            <a:endParaRPr lang="en-US" altLang="zh-CN" sz="2400" b="1"/>
          </a:p>
          <a:p>
            <a:r>
              <a:rPr lang="en-US" altLang="zh-CN" sz="2400" b="1"/>
              <a:t> 7</a:t>
            </a:r>
            <a:r>
              <a:rPr lang="en-US" altLang="zh-CN" sz="2400" b="1" u="sng"/>
              <a:t>.             </a:t>
            </a:r>
            <a:r>
              <a:rPr lang="zh-CN" altLang="en-US" sz="2400" b="1" u="sng"/>
              <a:t> </a:t>
            </a:r>
            <a:r>
              <a:rPr lang="zh-CN" altLang="en-US" sz="2400" b="1"/>
              <a:t>selfless devotion deserve our respect！</a:t>
            </a:r>
            <a:endParaRPr lang="zh-CN" altLang="en-US" sz="2400" b="1"/>
          </a:p>
          <a:p>
            <a:r>
              <a:rPr lang="zh-CN" altLang="en-US" sz="2400" b="1"/>
              <a:t>   China has the confidence and the capacity </a:t>
            </a:r>
            <a:r>
              <a:rPr lang="en-US" altLang="zh-CN" sz="2400" b="1"/>
              <a:t>8.</a:t>
            </a:r>
            <a:r>
              <a:rPr lang="en-US" altLang="zh-CN" sz="2400" b="1" u="sng"/>
              <a:t>              </a:t>
            </a:r>
            <a:r>
              <a:rPr lang="zh-CN" altLang="en-US" sz="2400" b="1"/>
              <a:t> </a:t>
            </a:r>
            <a:r>
              <a:rPr lang="en-US" altLang="zh-CN" sz="2400" b="1"/>
              <a:t>(</a:t>
            </a:r>
            <a:r>
              <a:rPr lang="zh-CN" altLang="en-US" sz="2400" b="1"/>
              <a:t>win</a:t>
            </a:r>
            <a:r>
              <a:rPr lang="en-US" altLang="zh-CN" sz="2400" b="1"/>
              <a:t>)</a:t>
            </a:r>
            <a:r>
              <a:rPr lang="zh-CN" altLang="en-US" sz="2400" b="1"/>
              <a:t> this battle.The people's sense of </a:t>
            </a:r>
            <a:r>
              <a:rPr lang="en-US" altLang="zh-CN" sz="2400" b="1"/>
              <a:t>9.</a:t>
            </a:r>
            <a:r>
              <a:rPr lang="en-US" altLang="zh-CN" sz="2400" b="1" u="sng"/>
              <a:t>            (</a:t>
            </a:r>
            <a:r>
              <a:rPr lang="zh-CN" altLang="en-US" sz="2400" b="1"/>
              <a:t>responsi</a:t>
            </a:r>
            <a:r>
              <a:rPr lang="en-US" altLang="zh-CN" sz="2400" b="1"/>
              <a:t>ble)</a:t>
            </a:r>
            <a:r>
              <a:rPr lang="zh-CN" altLang="en-US" sz="2400" b="1"/>
              <a:t> to the country has been fully displayed in this joint fight against the outbreak. We believe care and compassion will not </a:t>
            </a:r>
            <a:r>
              <a:rPr lang="en-US" altLang="zh-CN" sz="2400" b="1"/>
              <a:t>10.     </a:t>
            </a:r>
            <a:r>
              <a:rPr lang="zh-CN" altLang="en-US" sz="2400" b="1"/>
              <a:t> </a:t>
            </a:r>
            <a:r>
              <a:rPr lang="en-US" altLang="zh-CN" sz="2400" b="1"/>
              <a:t>(</a:t>
            </a:r>
            <a:r>
              <a:rPr lang="zh-CN" altLang="en-US" sz="2400" b="1"/>
              <a:t>shadow</a:t>
            </a:r>
            <a:r>
              <a:rPr lang="en-US" altLang="zh-CN" sz="2400" b="1"/>
              <a:t>)</a:t>
            </a:r>
            <a:r>
              <a:rPr lang="zh-CN" altLang="en-US" sz="2400" b="1"/>
              <a:t> by panic and fear. </a:t>
            </a:r>
            <a:endParaRPr lang="zh-CN" altLang="en-US" sz="2400" b="1"/>
          </a:p>
          <a:p>
            <a:r>
              <a:rPr lang="zh-CN" altLang="en-US" sz="2400" b="1"/>
              <a:t>   The Chinese people, fighting united as one, will surely defeat the epidemic. </a:t>
            </a:r>
            <a:endParaRPr lang="zh-CN" altLang="en-US" sz="2400" b="1"/>
          </a:p>
        </p:txBody>
      </p:sp>
      <p:pic>
        <p:nvPicPr>
          <p:cNvPr id="9" name="图片 8"/>
          <p:cNvPicPr>
            <a:picLocks noChangeAspect="1"/>
          </p:cNvPicPr>
          <p:nvPr/>
        </p:nvPicPr>
        <p:blipFill>
          <a:blip r:embed="rId1"/>
          <a:stretch>
            <a:fillRect/>
          </a:stretch>
        </p:blipFill>
        <p:spPr>
          <a:xfrm>
            <a:off x="6343650" y="549275"/>
            <a:ext cx="5669915" cy="6308725"/>
          </a:xfrm>
          <a:prstGeom prst="rect">
            <a:avLst/>
          </a:prstGeom>
        </p:spPr>
      </p:pic>
      <p:sp>
        <p:nvSpPr>
          <p:cNvPr id="10" name="文本框 9"/>
          <p:cNvSpPr txBox="1"/>
          <p:nvPr/>
        </p:nvSpPr>
        <p:spPr>
          <a:xfrm>
            <a:off x="1026795" y="27305"/>
            <a:ext cx="4598035" cy="521970"/>
          </a:xfrm>
          <a:prstGeom prst="rect">
            <a:avLst/>
          </a:prstGeom>
          <a:noFill/>
        </p:spPr>
        <p:txBody>
          <a:bodyPr wrap="none" rtlCol="0" anchor="t">
            <a:spAutoFit/>
          </a:bodyPr>
          <a:p>
            <a:r>
              <a:rPr lang="en-US" altLang="zh-CN" sz="2800" b="1" dirty="0">
                <a:solidFill>
                  <a:schemeClr val="bg1"/>
                </a:solidFill>
                <a:latin typeface="+mn-ea"/>
                <a:sym typeface="+mn-ea"/>
              </a:rPr>
              <a:t>People fighting the virus</a:t>
            </a:r>
            <a:endParaRPr lang="en-US" altLang="zh-CN" sz="2800" b="1" dirty="0">
              <a:solidFill>
                <a:schemeClr val="bg1"/>
              </a:solidFill>
              <a:latin typeface="+mn-ea"/>
              <a:sym typeface="+mn-ea"/>
            </a:endParaRPr>
          </a:p>
        </p:txBody>
      </p:sp>
      <p:sp>
        <p:nvSpPr>
          <p:cNvPr id="2" name="文本框 1"/>
          <p:cNvSpPr txBox="1"/>
          <p:nvPr/>
        </p:nvSpPr>
        <p:spPr>
          <a:xfrm>
            <a:off x="4801235" y="579755"/>
            <a:ext cx="1441450" cy="460375"/>
          </a:xfrm>
          <a:prstGeom prst="rect">
            <a:avLst/>
          </a:prstGeom>
          <a:noFill/>
        </p:spPr>
        <p:txBody>
          <a:bodyPr wrap="square" rtlCol="0" anchor="t">
            <a:spAutoFit/>
          </a:bodyPr>
          <a:p>
            <a:r>
              <a:rPr lang="zh-CN" altLang="en-US" sz="2400" b="1">
                <a:solidFill>
                  <a:srgbClr val="002060"/>
                </a:solidFill>
              </a:rPr>
              <a:t>warmth</a:t>
            </a:r>
            <a:endParaRPr lang="zh-CN" altLang="en-US" sz="2400" b="1">
              <a:solidFill>
                <a:srgbClr val="002060"/>
              </a:solidFill>
            </a:endParaRPr>
          </a:p>
        </p:txBody>
      </p:sp>
      <p:cxnSp>
        <p:nvCxnSpPr>
          <p:cNvPr id="8" name="直接连接符 7"/>
          <p:cNvCxnSpPr/>
          <p:nvPr/>
        </p:nvCxnSpPr>
        <p:spPr>
          <a:xfrm>
            <a:off x="4801235" y="1040130"/>
            <a:ext cx="13188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747395" y="2141220"/>
            <a:ext cx="1177925" cy="460375"/>
          </a:xfrm>
          <a:prstGeom prst="rect">
            <a:avLst/>
          </a:prstGeom>
          <a:noFill/>
        </p:spPr>
        <p:txBody>
          <a:bodyPr wrap="square" rtlCol="0" anchor="t">
            <a:spAutoFit/>
          </a:bodyPr>
          <a:p>
            <a:r>
              <a:rPr lang="zh-CN" altLang="en-US" sz="2400" b="1">
                <a:solidFill>
                  <a:srgbClr val="002060"/>
                </a:solidFill>
              </a:rPr>
              <a:t>whose</a:t>
            </a:r>
            <a:endParaRPr lang="zh-CN" altLang="en-US" sz="2400" b="1">
              <a:solidFill>
                <a:srgbClr val="002060"/>
              </a:solidFill>
            </a:endParaRPr>
          </a:p>
        </p:txBody>
      </p:sp>
      <p:sp>
        <p:nvSpPr>
          <p:cNvPr id="12" name="文本框 11"/>
          <p:cNvSpPr txBox="1"/>
          <p:nvPr/>
        </p:nvSpPr>
        <p:spPr>
          <a:xfrm>
            <a:off x="4344670" y="5092700"/>
            <a:ext cx="2231390" cy="460375"/>
          </a:xfrm>
          <a:prstGeom prst="rect">
            <a:avLst/>
          </a:prstGeom>
          <a:noFill/>
        </p:spPr>
        <p:txBody>
          <a:bodyPr wrap="square" rtlCol="0" anchor="t">
            <a:spAutoFit/>
          </a:bodyPr>
          <a:p>
            <a:r>
              <a:rPr lang="zh-CN" altLang="en-US" sz="2400" b="1">
                <a:solidFill>
                  <a:srgbClr val="002060"/>
                </a:solidFill>
              </a:rPr>
              <a:t>be shadowed</a:t>
            </a:r>
            <a:endParaRPr lang="zh-CN" altLang="en-US" sz="2400" b="1">
              <a:solidFill>
                <a:srgbClr val="002060"/>
              </a:solidFill>
            </a:endParaRPr>
          </a:p>
        </p:txBody>
      </p:sp>
      <p:sp>
        <p:nvSpPr>
          <p:cNvPr id="13" name="文本框 12"/>
          <p:cNvSpPr txBox="1"/>
          <p:nvPr/>
        </p:nvSpPr>
        <p:spPr>
          <a:xfrm>
            <a:off x="2056130" y="3288030"/>
            <a:ext cx="1075690" cy="460375"/>
          </a:xfrm>
          <a:prstGeom prst="rect">
            <a:avLst/>
          </a:prstGeom>
          <a:noFill/>
        </p:spPr>
        <p:txBody>
          <a:bodyPr wrap="square" rtlCol="0" anchor="t">
            <a:spAutoFit/>
          </a:bodyPr>
          <a:p>
            <a:r>
              <a:rPr lang="zh-CN" altLang="en-US" sz="2400" b="1">
                <a:solidFill>
                  <a:srgbClr val="002060"/>
                </a:solidFill>
              </a:rPr>
              <a:t>to win</a:t>
            </a:r>
            <a:endParaRPr lang="zh-CN" altLang="en-US" sz="2400" b="1">
              <a:solidFill>
                <a:srgbClr val="002060"/>
              </a:solidFill>
            </a:endParaRPr>
          </a:p>
        </p:txBody>
      </p:sp>
      <p:sp>
        <p:nvSpPr>
          <p:cNvPr id="15" name="文本框 14"/>
          <p:cNvSpPr txBox="1"/>
          <p:nvPr/>
        </p:nvSpPr>
        <p:spPr>
          <a:xfrm>
            <a:off x="3467735" y="3652520"/>
            <a:ext cx="2540000" cy="460375"/>
          </a:xfrm>
          <a:prstGeom prst="rect">
            <a:avLst/>
          </a:prstGeom>
          <a:noFill/>
        </p:spPr>
        <p:txBody>
          <a:bodyPr wrap="square" rtlCol="0" anchor="t">
            <a:spAutoFit/>
          </a:bodyPr>
          <a:p>
            <a:r>
              <a:rPr lang="zh-CN" altLang="en-US" sz="2400" b="1">
                <a:solidFill>
                  <a:srgbClr val="002060"/>
                </a:solidFill>
              </a:rPr>
              <a:t>responsibility</a:t>
            </a:r>
            <a:endParaRPr lang="zh-CN" altLang="en-US" sz="2400" b="1">
              <a:solidFill>
                <a:srgbClr val="002060"/>
              </a:solidFill>
            </a:endParaRPr>
          </a:p>
        </p:txBody>
      </p:sp>
      <p:cxnSp>
        <p:nvCxnSpPr>
          <p:cNvPr id="16" name="直接连接符 15"/>
          <p:cNvCxnSpPr/>
          <p:nvPr/>
        </p:nvCxnSpPr>
        <p:spPr>
          <a:xfrm>
            <a:off x="3306445" y="3970655"/>
            <a:ext cx="2447290" cy="146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537075" y="5421630"/>
            <a:ext cx="1583055" cy="146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p:bldP spid="2" grpId="1"/>
      <p:bldP spid="11" grpId="0"/>
      <p:bldP spid="11" grpId="1"/>
      <p:bldP spid="13" grpId="0"/>
      <p:bldP spid="13" grpId="1"/>
      <p:bldP spid="15" grpId="0"/>
      <p:bldP spid="15"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287645" y="549275"/>
            <a:ext cx="6904355" cy="6309360"/>
            <a:chOff x="4669152" y="2204864"/>
            <a:chExt cx="2853697" cy="3161994"/>
          </a:xfrm>
        </p:grpSpPr>
        <p:sp>
          <p:nvSpPr>
            <p:cNvPr id="11" name="矩形: 剪去单角 444"/>
            <p:cNvSpPr/>
            <p:nvPr/>
          </p:nvSpPr>
          <p:spPr>
            <a:xfrm>
              <a:off x="4669152" y="2204864"/>
              <a:ext cx="2853695" cy="3161994"/>
            </a:xfrm>
            <a:prstGeom prst="snip1Rect">
              <a:avLst>
                <a:gd name="adj" fmla="val 2938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2" name="矩形 11"/>
            <p:cNvSpPr/>
            <p:nvPr/>
          </p:nvSpPr>
          <p:spPr>
            <a:xfrm>
              <a:off x="4669153" y="5243677"/>
              <a:ext cx="2853695" cy="123181"/>
            </a:xfrm>
            <a:prstGeom prst="rect">
              <a:avLst/>
            </a:prstGeom>
            <a:solidFill>
              <a:schemeClr val="accent1"/>
            </a:solidFill>
            <a:ln w="3175">
              <a:noFill/>
              <a:prstDash val="solid"/>
              <a:round/>
            </a:ln>
            <a:effectLst/>
          </p:spPr>
          <p:txBody>
            <a:bodyPr anchor="ctr"/>
            <a:p>
              <a:pPr algn="ctr"/>
            </a:p>
          </p:txBody>
        </p:sp>
        <p:sp>
          <p:nvSpPr>
            <p:cNvPr id="31"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rmAutofit/>
            </a:bodyPr>
            <a:p>
              <a:pPr lvl="0" algn="r"/>
              <a:endParaRPr lang="zh-CN" altLang="zh-CN" sz="2000" b="1" dirty="0">
                <a:solidFill>
                  <a:schemeClr val="bg1"/>
                </a:solidFill>
              </a:endParaRPr>
            </a:p>
          </p:txBody>
        </p:sp>
      </p:grpSp>
      <p:sp>
        <p:nvSpPr>
          <p:cNvPr id="14" name="任意多边形 13"/>
          <p:cNvSpPr/>
          <p:nvPr/>
        </p:nvSpPr>
        <p:spPr>
          <a:xfrm>
            <a:off x="-119380" y="0"/>
            <a:ext cx="6065520"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02</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pic>
        <p:nvPicPr>
          <p:cNvPr id="8" name="抗击疫情的医生">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443855" y="724535"/>
            <a:ext cx="6529705" cy="5884545"/>
          </a:xfrm>
          <a:prstGeom prst="rect">
            <a:avLst/>
          </a:prstGeom>
        </p:spPr>
      </p:pic>
      <p:grpSp>
        <p:nvGrpSpPr>
          <p:cNvPr id="13" name="组合 12"/>
          <p:cNvGrpSpPr/>
          <p:nvPr/>
        </p:nvGrpSpPr>
        <p:grpSpPr>
          <a:xfrm>
            <a:off x="165735" y="549910"/>
            <a:ext cx="4963160" cy="6301740"/>
            <a:chOff x="4669152" y="2204864"/>
            <a:chExt cx="2853697" cy="3161994"/>
          </a:xfrm>
        </p:grpSpPr>
        <p:sp>
          <p:nvSpPr>
            <p:cNvPr id="15" name="矩形: 剪去单角 444"/>
            <p:cNvSpPr/>
            <p:nvPr/>
          </p:nvSpPr>
          <p:spPr>
            <a:xfrm>
              <a:off x="4669152" y="2204864"/>
              <a:ext cx="2853695" cy="3161994"/>
            </a:xfrm>
            <a:prstGeom prst="snip1Rect">
              <a:avLst>
                <a:gd name="adj" fmla="val 29383"/>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6" name="矩形 15"/>
            <p:cNvSpPr/>
            <p:nvPr/>
          </p:nvSpPr>
          <p:spPr>
            <a:xfrm>
              <a:off x="4669153" y="5243677"/>
              <a:ext cx="2853695" cy="123181"/>
            </a:xfrm>
            <a:prstGeom prst="rect">
              <a:avLst/>
            </a:prstGeom>
            <a:solidFill>
              <a:srgbClr val="FF0000"/>
            </a:solidFill>
            <a:ln w="3175">
              <a:noFill/>
              <a:prstDash val="solid"/>
              <a:round/>
            </a:ln>
            <a:effectLst/>
          </p:spPr>
          <p:txBody>
            <a:bodyPr anchor="ctr"/>
            <a:p>
              <a:pPr algn="ctr"/>
            </a:p>
          </p:txBody>
        </p:sp>
        <p:sp>
          <p:nvSpPr>
            <p:cNvPr id="18"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rgbClr val="FF0000"/>
            </a:solidFill>
            <a:ln w="3175">
              <a:noFill/>
              <a:prstDash val="solid"/>
              <a:round/>
            </a:ln>
            <a:effectLst/>
          </p:spPr>
          <p:txBody>
            <a:bodyPr vert="horz" wrap="square" lIns="121920" tIns="60960" rIns="121920" bIns="60960" anchor="t" anchorCtr="0" compatLnSpc="1">
              <a:normAutofit/>
            </a:bodyPr>
            <a:p>
              <a:pPr lvl="0" algn="r"/>
              <a:endParaRPr lang="zh-CN" altLang="zh-CN" sz="2000" b="1" dirty="0">
                <a:solidFill>
                  <a:schemeClr val="bg1"/>
                </a:solidFill>
              </a:endParaRPr>
            </a:p>
          </p:txBody>
        </p:sp>
      </p:grpSp>
      <p:sp>
        <p:nvSpPr>
          <p:cNvPr id="9" name="文本框 8"/>
          <p:cNvSpPr txBox="1"/>
          <p:nvPr/>
        </p:nvSpPr>
        <p:spPr>
          <a:xfrm>
            <a:off x="146050" y="643255"/>
            <a:ext cx="4982845" cy="5969635"/>
          </a:xfrm>
          <a:prstGeom prst="rect">
            <a:avLst/>
          </a:prstGeom>
          <a:noFill/>
        </p:spPr>
        <p:txBody>
          <a:bodyPr wrap="square" rtlCol="0">
            <a:spAutoFit/>
          </a:bodyPr>
          <a:p>
            <a:pPr marL="342900" indent="-342900">
              <a:buFont typeface="Wingdings" panose="05000000000000000000" charset="0"/>
              <a:buChar char="Ø"/>
            </a:pPr>
            <a:r>
              <a:rPr lang="en-US" altLang="zh-CN" sz="2400" b="1"/>
              <a:t>The video shows Chinese doctors are doing everything in their power to help save lives and sacrificing themselves for the national interest.</a:t>
            </a:r>
            <a:endParaRPr lang="en-US" altLang="zh-CN" sz="2400" b="1"/>
          </a:p>
          <a:p>
            <a:pPr indent="0">
              <a:buFont typeface="Wingdings" panose="05000000000000000000" charset="0"/>
              <a:buNone/>
            </a:pPr>
            <a:endParaRPr lang="en-US" altLang="zh-CN" b="1"/>
          </a:p>
          <a:p>
            <a:pPr marL="342900" indent="-342900">
              <a:buFont typeface="Wingdings" panose="05000000000000000000" charset="0"/>
              <a:buChar char="Ø"/>
            </a:pPr>
            <a:r>
              <a:rPr lang="en-US" altLang="zh-CN" sz="2400" b="1"/>
              <a:t>They deserve a lot more praise!</a:t>
            </a:r>
            <a:endParaRPr lang="en-US" altLang="zh-CN" sz="2400" b="1"/>
          </a:p>
          <a:p>
            <a:pPr marL="342900" indent="-342900">
              <a:buFont typeface="Wingdings" panose="05000000000000000000" charset="0"/>
              <a:buChar char="Ø"/>
            </a:pPr>
            <a:endParaRPr lang="en-US" altLang="zh-CN" b="1"/>
          </a:p>
          <a:p>
            <a:pPr marL="342900" indent="-342900">
              <a:buFont typeface="Wingdings" panose="05000000000000000000" charset="0"/>
              <a:buChar char="Ø"/>
            </a:pPr>
            <a:r>
              <a:rPr lang="en-US" altLang="zh-CN" sz="2400" b="1"/>
              <a:t>They are real life superheroes putting themselves in danger to save someone.</a:t>
            </a:r>
            <a:endParaRPr lang="en-US" altLang="zh-CN" sz="2400" b="1"/>
          </a:p>
          <a:p>
            <a:pPr indent="0">
              <a:buFont typeface="Wingdings" panose="05000000000000000000" charset="0"/>
              <a:buNone/>
            </a:pPr>
            <a:endParaRPr lang="en-US" altLang="zh-CN" b="1"/>
          </a:p>
          <a:p>
            <a:pPr marL="342900" indent="-342900">
              <a:buFont typeface="Wingdings" panose="05000000000000000000" charset="0"/>
              <a:buChar char="Ø"/>
            </a:pPr>
            <a:r>
              <a:rPr lang="en-US" altLang="zh-CN" sz="2400" b="1"/>
              <a:t>They </a:t>
            </a:r>
            <a:r>
              <a:rPr lang="en-US" altLang="zh-CN" sz="4000" b="1">
                <a:solidFill>
                  <a:srgbClr val="FF0000"/>
                </a:solidFill>
              </a:rPr>
              <a:t>raise </a:t>
            </a:r>
            <a:r>
              <a:rPr lang="en-US" altLang="zh-CN" sz="4000" b="1">
                <a:solidFill>
                  <a:srgbClr val="FF0000"/>
                </a:solidFill>
                <a:sym typeface="+mn-ea"/>
              </a:rPr>
              <a:t>up</a:t>
            </a:r>
            <a:r>
              <a:rPr lang="en-US" altLang="zh-CN" sz="2400" b="1"/>
              <a:t>  the Chinese nation !</a:t>
            </a:r>
            <a:endParaRPr lang="en-US" altLang="zh-CN" sz="2400" b="1"/>
          </a:p>
        </p:txBody>
      </p:sp>
      <p:sp>
        <p:nvSpPr>
          <p:cNvPr id="19" name="文本框 18"/>
          <p:cNvSpPr txBox="1"/>
          <p:nvPr/>
        </p:nvSpPr>
        <p:spPr>
          <a:xfrm>
            <a:off x="1026795" y="27305"/>
            <a:ext cx="4598035" cy="521970"/>
          </a:xfrm>
          <a:prstGeom prst="rect">
            <a:avLst/>
          </a:prstGeom>
          <a:noFill/>
        </p:spPr>
        <p:txBody>
          <a:bodyPr wrap="none" rtlCol="0" anchor="t">
            <a:spAutoFit/>
          </a:bodyPr>
          <a:p>
            <a:r>
              <a:rPr lang="en-US" altLang="zh-CN" sz="2800" b="1" dirty="0">
                <a:solidFill>
                  <a:schemeClr val="bg1"/>
                </a:solidFill>
                <a:latin typeface="+mn-ea"/>
                <a:sym typeface="+mn-ea"/>
              </a:rPr>
              <a:t>People fighting the virus</a:t>
            </a:r>
            <a:endParaRPr lang="en-US" altLang="zh-CN" sz="2800" b="1" dirty="0">
              <a:solidFill>
                <a:schemeClr val="bg1"/>
              </a:solidFill>
              <a:latin typeface="+mn-ea"/>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4" fill="hold" display="1">
                  <p:stCondLst>
                    <p:cond delay="indefinite"/>
                  </p:stCondLst>
                  <p:endCondLst>
                    <p:cond evt="onNext">
                      <p:tgtEl>
                        <p:sldTgt/>
                      </p:tgtEl>
                    </p:cond>
                    <p:cond evt="onPrev">
                      <p:tgtEl>
                        <p:sldTgt/>
                      </p:tgtEl>
                    </p:cond>
                  </p:endCondLst>
                </p:cTn>
                <p:tgtEl>
                  <p:spTgt spid="8"/>
                </p:tgtEl>
              </p:cMediaNode>
            </p:video>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additive="base">
                                        <p:cTn id="29" dur="1" fill="hold"/>
                                        <p:tgtEl>
                                          <p:spTgt spid="8"/>
                                        </p:tgtEl>
                                      </p:cBhvr>
                                    </p:cmd>
                                  </p:childTnLst>
                                </p:cTn>
                              </p:par>
                            </p:childTnLst>
                          </p:cTn>
                        </p:par>
                      </p:childTnLst>
                    </p:cTn>
                  </p:par>
                </p:childTnLst>
              </p:cTn>
              <p:nextCondLst>
                <p:cond evt="onClick" delay="0">
                  <p:tgtEl>
                    <p:spTgt spid="8"/>
                  </p:tgtEl>
                </p:cond>
              </p:nextCondLst>
            </p:seq>
          </p:childTnLst>
        </p:cTn>
      </p:par>
    </p:tnLst>
    <p:bldLst>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5032375"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7" name="任意多边形 26"/>
            <p:cNvSpPr/>
            <p:nvPr/>
          </p:nvSpPr>
          <p:spPr>
            <a:xfrm>
              <a:off x="788891"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26795" y="20320"/>
            <a:ext cx="3027680" cy="521970"/>
          </a:xfrm>
          <a:prstGeom prst="rect">
            <a:avLst/>
          </a:prstGeom>
          <a:noFill/>
        </p:spPr>
        <p:txBody>
          <a:bodyPr wrap="none" rtlCol="0" anchor="t">
            <a:spAutoFit/>
          </a:bodyPr>
          <a:p>
            <a:pPr algn="l"/>
            <a:r>
              <a:rPr lang="en-US" altLang="zh-CN" sz="2800" b="1" dirty="0">
                <a:solidFill>
                  <a:schemeClr val="bg1"/>
                </a:solidFill>
                <a:latin typeface="+mn-ea"/>
                <a:sym typeface="+mn-ea"/>
              </a:rPr>
              <a:t>You raise me up</a:t>
            </a:r>
            <a:endParaRPr lang="en-US" altLang="zh-CN" sz="28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65762" y="-79"/>
            <a:ext cx="581660"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03</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pic>
        <p:nvPicPr>
          <p:cNvPr id="6" name="荷兰马丁街头表演You Raise Me Up 你鼓舞了我">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94360" y="642620"/>
            <a:ext cx="11257280" cy="55048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0" fill="hold" display="1">
                  <p:stCondLst>
                    <p:cond delay="indefinite"/>
                  </p:stCondLst>
                  <p:endCondLst>
                    <p:cond evt="onNext">
                      <p:tgtEl>
                        <p:sldTgt/>
                      </p:tgtEl>
                    </p:cond>
                    <p:cond evt="onPrev">
                      <p:tgtEl>
                        <p:sldTgt/>
                      </p:tgtEl>
                    </p:cond>
                  </p:end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additive="base">
                                        <p:cTn id="15" dur="1" fill="hold"/>
                                        <p:tgtEl>
                                          <p:spTgt spid="6"/>
                                        </p:tgtEl>
                                      </p:cBhvr>
                                    </p:cmd>
                                  </p:childTnLst>
                                </p:cTn>
                              </p:par>
                            </p:childTnLst>
                          </p:cTn>
                        </p:par>
                      </p:childTnLst>
                    </p:cTn>
                  </p:par>
                </p:childTnLst>
              </p:cTn>
              <p:nextCondLst>
                <p:cond evt="onClick" delay="0">
                  <p:tgtEl>
                    <p:spTgt spid="6"/>
                  </p:tgtEl>
                </p:cond>
              </p:nextCondLst>
            </p:seq>
          </p:childTnLst>
        </p:cTn>
      </p:par>
    </p:tnLst>
    <p:bldLst>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119380" y="0"/>
            <a:ext cx="6207125" cy="521970"/>
          </a:xfrm>
          <a:custGeom>
            <a:avLst/>
            <a:gdLst>
              <a:gd name="connsiteX0" fmla="*/ 104775 w 5032666"/>
              <a:gd name="connsiteY0" fmla="*/ 0 h 419100"/>
              <a:gd name="connsiteX1" fmla="*/ 150742 w 5032666"/>
              <a:gd name="connsiteY1" fmla="*/ 0 h 419100"/>
              <a:gd name="connsiteX2" fmla="*/ 161478 w 5032666"/>
              <a:gd name="connsiteY2" fmla="*/ 0 h 419100"/>
              <a:gd name="connsiteX3" fmla="*/ 200025 w 5032666"/>
              <a:gd name="connsiteY3" fmla="*/ 0 h 419100"/>
              <a:gd name="connsiteX4" fmla="*/ 207445 w 5032666"/>
              <a:gd name="connsiteY4" fmla="*/ 0 h 419100"/>
              <a:gd name="connsiteX5" fmla="*/ 225133 w 5032666"/>
              <a:gd name="connsiteY5" fmla="*/ 0 h 419100"/>
              <a:gd name="connsiteX6" fmla="*/ 256728 w 5032666"/>
              <a:gd name="connsiteY6" fmla="*/ 0 h 419100"/>
              <a:gd name="connsiteX7" fmla="*/ 271100 w 5032666"/>
              <a:gd name="connsiteY7" fmla="*/ 0 h 419100"/>
              <a:gd name="connsiteX8" fmla="*/ 281836 w 5032666"/>
              <a:gd name="connsiteY8" fmla="*/ 0 h 419100"/>
              <a:gd name="connsiteX9" fmla="*/ 314326 w 5032666"/>
              <a:gd name="connsiteY9" fmla="*/ 0 h 419100"/>
              <a:gd name="connsiteX10" fmla="*/ 320383 w 5032666"/>
              <a:gd name="connsiteY10" fmla="*/ 0 h 419100"/>
              <a:gd name="connsiteX11" fmla="*/ 327803 w 5032666"/>
              <a:gd name="connsiteY11" fmla="*/ 0 h 419100"/>
              <a:gd name="connsiteX12" fmla="*/ 360293 w 5032666"/>
              <a:gd name="connsiteY12" fmla="*/ 0 h 419100"/>
              <a:gd name="connsiteX13" fmla="*/ 371029 w 5032666"/>
              <a:gd name="connsiteY13" fmla="*/ 0 h 419100"/>
              <a:gd name="connsiteX14" fmla="*/ 377086 w 5032666"/>
              <a:gd name="connsiteY14" fmla="*/ 0 h 419100"/>
              <a:gd name="connsiteX15" fmla="*/ 409576 w 5032666"/>
              <a:gd name="connsiteY15" fmla="*/ 0 h 419100"/>
              <a:gd name="connsiteX16" fmla="*/ 416996 w 5032666"/>
              <a:gd name="connsiteY16" fmla="*/ 0 h 419100"/>
              <a:gd name="connsiteX17" fmla="*/ 434684 w 5032666"/>
              <a:gd name="connsiteY17" fmla="*/ 0 h 419100"/>
              <a:gd name="connsiteX18" fmla="*/ 466279 w 5032666"/>
              <a:gd name="connsiteY18" fmla="*/ 0 h 419100"/>
              <a:gd name="connsiteX19" fmla="*/ 480651 w 5032666"/>
              <a:gd name="connsiteY19" fmla="*/ 0 h 419100"/>
              <a:gd name="connsiteX20" fmla="*/ 491387 w 5032666"/>
              <a:gd name="connsiteY20" fmla="*/ 0 h 419100"/>
              <a:gd name="connsiteX21" fmla="*/ 529934 w 5032666"/>
              <a:gd name="connsiteY21" fmla="*/ 0 h 419100"/>
              <a:gd name="connsiteX22" fmla="*/ 537354 w 5032666"/>
              <a:gd name="connsiteY22" fmla="*/ 0 h 419100"/>
              <a:gd name="connsiteX23" fmla="*/ 561975 w 5032666"/>
              <a:gd name="connsiteY23" fmla="*/ 0 h 419100"/>
              <a:gd name="connsiteX24" fmla="*/ 586637 w 5032666"/>
              <a:gd name="connsiteY24" fmla="*/ 0 h 419100"/>
              <a:gd name="connsiteX25" fmla="*/ 607942 w 5032666"/>
              <a:gd name="connsiteY25" fmla="*/ 0 h 419100"/>
              <a:gd name="connsiteX26" fmla="*/ 618678 w 5032666"/>
              <a:gd name="connsiteY26" fmla="*/ 0 h 419100"/>
              <a:gd name="connsiteX27" fmla="*/ 657225 w 5032666"/>
              <a:gd name="connsiteY27" fmla="*/ 0 h 419100"/>
              <a:gd name="connsiteX28" fmla="*/ 664645 w 5032666"/>
              <a:gd name="connsiteY28" fmla="*/ 0 h 419100"/>
              <a:gd name="connsiteX29" fmla="*/ 682333 w 5032666"/>
              <a:gd name="connsiteY29" fmla="*/ 0 h 419100"/>
              <a:gd name="connsiteX30" fmla="*/ 713928 w 5032666"/>
              <a:gd name="connsiteY30" fmla="*/ 0 h 419100"/>
              <a:gd name="connsiteX31" fmla="*/ 728300 w 5032666"/>
              <a:gd name="connsiteY31" fmla="*/ 0 h 419100"/>
              <a:gd name="connsiteX32" fmla="*/ 739036 w 5032666"/>
              <a:gd name="connsiteY32" fmla="*/ 0 h 419100"/>
              <a:gd name="connsiteX33" fmla="*/ 750329 w 5032666"/>
              <a:gd name="connsiteY33" fmla="*/ 0 h 419100"/>
              <a:gd name="connsiteX34" fmla="*/ 771526 w 5032666"/>
              <a:gd name="connsiteY34" fmla="*/ 0 h 419100"/>
              <a:gd name="connsiteX35" fmla="*/ 777583 w 5032666"/>
              <a:gd name="connsiteY35" fmla="*/ 0 h 419100"/>
              <a:gd name="connsiteX36" fmla="*/ 785003 w 5032666"/>
              <a:gd name="connsiteY36" fmla="*/ 0 h 419100"/>
              <a:gd name="connsiteX37" fmla="*/ 796296 w 5032666"/>
              <a:gd name="connsiteY37" fmla="*/ 0 h 419100"/>
              <a:gd name="connsiteX38" fmla="*/ 807032 w 5032666"/>
              <a:gd name="connsiteY38" fmla="*/ 0 h 419100"/>
              <a:gd name="connsiteX39" fmla="*/ 817493 w 5032666"/>
              <a:gd name="connsiteY39" fmla="*/ 0 h 419100"/>
              <a:gd name="connsiteX40" fmla="*/ 828229 w 5032666"/>
              <a:gd name="connsiteY40" fmla="*/ 0 h 419100"/>
              <a:gd name="connsiteX41" fmla="*/ 834286 w 5032666"/>
              <a:gd name="connsiteY41" fmla="*/ 0 h 419100"/>
              <a:gd name="connsiteX42" fmla="*/ 845579 w 5032666"/>
              <a:gd name="connsiteY42" fmla="*/ 0 h 419100"/>
              <a:gd name="connsiteX43" fmla="*/ 852999 w 5032666"/>
              <a:gd name="connsiteY43" fmla="*/ 0 h 419100"/>
              <a:gd name="connsiteX44" fmla="*/ 866776 w 5032666"/>
              <a:gd name="connsiteY44" fmla="*/ 0 h 419100"/>
              <a:gd name="connsiteX45" fmla="*/ 870687 w 5032666"/>
              <a:gd name="connsiteY45" fmla="*/ 0 h 419100"/>
              <a:gd name="connsiteX46" fmla="*/ 874196 w 5032666"/>
              <a:gd name="connsiteY46" fmla="*/ 0 h 419100"/>
              <a:gd name="connsiteX47" fmla="*/ 891884 w 5032666"/>
              <a:gd name="connsiteY47" fmla="*/ 0 h 419100"/>
              <a:gd name="connsiteX48" fmla="*/ 902282 w 5032666"/>
              <a:gd name="connsiteY48" fmla="*/ 0 h 419100"/>
              <a:gd name="connsiteX49" fmla="*/ 916654 w 5032666"/>
              <a:gd name="connsiteY49" fmla="*/ 0 h 419100"/>
              <a:gd name="connsiteX50" fmla="*/ 923479 w 5032666"/>
              <a:gd name="connsiteY50" fmla="*/ 0 h 419100"/>
              <a:gd name="connsiteX51" fmla="*/ 927390 w 5032666"/>
              <a:gd name="connsiteY51" fmla="*/ 0 h 419100"/>
              <a:gd name="connsiteX52" fmla="*/ 937851 w 5032666"/>
              <a:gd name="connsiteY52" fmla="*/ 0 h 419100"/>
              <a:gd name="connsiteX53" fmla="*/ 948587 w 5032666"/>
              <a:gd name="connsiteY53" fmla="*/ 0 h 419100"/>
              <a:gd name="connsiteX54" fmla="*/ 959880 w 5032666"/>
              <a:gd name="connsiteY54" fmla="*/ 0 h 419100"/>
              <a:gd name="connsiteX55" fmla="*/ 965937 w 5032666"/>
              <a:gd name="connsiteY55" fmla="*/ 0 h 419100"/>
              <a:gd name="connsiteX56" fmla="*/ 973357 w 5032666"/>
              <a:gd name="connsiteY56" fmla="*/ 0 h 419100"/>
              <a:gd name="connsiteX57" fmla="*/ 987134 w 5032666"/>
              <a:gd name="connsiteY57" fmla="*/ 0 h 419100"/>
              <a:gd name="connsiteX58" fmla="*/ 994554 w 5032666"/>
              <a:gd name="connsiteY58" fmla="*/ 0 h 419100"/>
              <a:gd name="connsiteX59" fmla="*/ 1005847 w 5032666"/>
              <a:gd name="connsiteY59" fmla="*/ 0 h 419100"/>
              <a:gd name="connsiteX60" fmla="*/ 1016583 w 5032666"/>
              <a:gd name="connsiteY60" fmla="*/ 0 h 419100"/>
              <a:gd name="connsiteX61" fmla="*/ 1022640 w 5032666"/>
              <a:gd name="connsiteY61" fmla="*/ 0 h 419100"/>
              <a:gd name="connsiteX62" fmla="*/ 1043837 w 5032666"/>
              <a:gd name="connsiteY62" fmla="*/ 0 h 419100"/>
              <a:gd name="connsiteX63" fmla="*/ 1055130 w 5032666"/>
              <a:gd name="connsiteY63" fmla="*/ 0 h 419100"/>
              <a:gd name="connsiteX64" fmla="*/ 1062550 w 5032666"/>
              <a:gd name="connsiteY64" fmla="*/ 0 h 419100"/>
              <a:gd name="connsiteX65" fmla="*/ 1080238 w 5032666"/>
              <a:gd name="connsiteY65" fmla="*/ 0 h 419100"/>
              <a:gd name="connsiteX66" fmla="*/ 1111833 w 5032666"/>
              <a:gd name="connsiteY66" fmla="*/ 0 h 419100"/>
              <a:gd name="connsiteX67" fmla="*/ 1126205 w 5032666"/>
              <a:gd name="connsiteY67" fmla="*/ 0 h 419100"/>
              <a:gd name="connsiteX68" fmla="*/ 1136941 w 5032666"/>
              <a:gd name="connsiteY68" fmla="*/ 0 h 419100"/>
              <a:gd name="connsiteX69" fmla="*/ 1175488 w 5032666"/>
              <a:gd name="connsiteY69" fmla="*/ 0 h 419100"/>
              <a:gd name="connsiteX70" fmla="*/ 1182908 w 5032666"/>
              <a:gd name="connsiteY70" fmla="*/ 0 h 419100"/>
              <a:gd name="connsiteX71" fmla="*/ 1207529 w 5032666"/>
              <a:gd name="connsiteY71" fmla="*/ 0 h 419100"/>
              <a:gd name="connsiteX72" fmla="*/ 1232191 w 5032666"/>
              <a:gd name="connsiteY72" fmla="*/ 0 h 419100"/>
              <a:gd name="connsiteX73" fmla="*/ 1253496 w 5032666"/>
              <a:gd name="connsiteY73" fmla="*/ 0 h 419100"/>
              <a:gd name="connsiteX74" fmla="*/ 1264232 w 5032666"/>
              <a:gd name="connsiteY74" fmla="*/ 0 h 419100"/>
              <a:gd name="connsiteX75" fmla="*/ 1302779 w 5032666"/>
              <a:gd name="connsiteY75" fmla="*/ 0 h 419100"/>
              <a:gd name="connsiteX76" fmla="*/ 1310199 w 5032666"/>
              <a:gd name="connsiteY76" fmla="*/ 0 h 419100"/>
              <a:gd name="connsiteX77" fmla="*/ 1327887 w 5032666"/>
              <a:gd name="connsiteY77" fmla="*/ 0 h 419100"/>
              <a:gd name="connsiteX78" fmla="*/ 1359482 w 5032666"/>
              <a:gd name="connsiteY78" fmla="*/ 0 h 419100"/>
              <a:gd name="connsiteX79" fmla="*/ 1373854 w 5032666"/>
              <a:gd name="connsiteY79" fmla="*/ 0 h 419100"/>
              <a:gd name="connsiteX80" fmla="*/ 1384590 w 5032666"/>
              <a:gd name="connsiteY80" fmla="*/ 0 h 419100"/>
              <a:gd name="connsiteX81" fmla="*/ 1417080 w 5032666"/>
              <a:gd name="connsiteY81" fmla="*/ 0 h 419100"/>
              <a:gd name="connsiteX82" fmla="*/ 1423137 w 5032666"/>
              <a:gd name="connsiteY82" fmla="*/ 0 h 419100"/>
              <a:gd name="connsiteX83" fmla="*/ 1430557 w 5032666"/>
              <a:gd name="connsiteY83" fmla="*/ 0 h 419100"/>
              <a:gd name="connsiteX84" fmla="*/ 1463047 w 5032666"/>
              <a:gd name="connsiteY84" fmla="*/ 0 h 419100"/>
              <a:gd name="connsiteX85" fmla="*/ 1473783 w 5032666"/>
              <a:gd name="connsiteY85" fmla="*/ 0 h 419100"/>
              <a:gd name="connsiteX86" fmla="*/ 1479840 w 5032666"/>
              <a:gd name="connsiteY86" fmla="*/ 0 h 419100"/>
              <a:gd name="connsiteX87" fmla="*/ 1495425 w 5032666"/>
              <a:gd name="connsiteY87" fmla="*/ 0 h 419100"/>
              <a:gd name="connsiteX88" fmla="*/ 1512330 w 5032666"/>
              <a:gd name="connsiteY88" fmla="*/ 0 h 419100"/>
              <a:gd name="connsiteX89" fmla="*/ 1519750 w 5032666"/>
              <a:gd name="connsiteY89" fmla="*/ 0 h 419100"/>
              <a:gd name="connsiteX90" fmla="*/ 1537438 w 5032666"/>
              <a:gd name="connsiteY90" fmla="*/ 0 h 419100"/>
              <a:gd name="connsiteX91" fmla="*/ 1541392 w 5032666"/>
              <a:gd name="connsiteY91" fmla="*/ 0 h 419100"/>
              <a:gd name="connsiteX92" fmla="*/ 1552128 w 5032666"/>
              <a:gd name="connsiteY92" fmla="*/ 0 h 419100"/>
              <a:gd name="connsiteX93" fmla="*/ 1569033 w 5032666"/>
              <a:gd name="connsiteY93" fmla="*/ 0 h 419100"/>
              <a:gd name="connsiteX94" fmla="*/ 1583405 w 5032666"/>
              <a:gd name="connsiteY94" fmla="*/ 0 h 419100"/>
              <a:gd name="connsiteX95" fmla="*/ 1590675 w 5032666"/>
              <a:gd name="connsiteY95" fmla="*/ 0 h 419100"/>
              <a:gd name="connsiteX96" fmla="*/ 1594141 w 5032666"/>
              <a:gd name="connsiteY96" fmla="*/ 0 h 419100"/>
              <a:gd name="connsiteX97" fmla="*/ 1598095 w 5032666"/>
              <a:gd name="connsiteY97" fmla="*/ 0 h 419100"/>
              <a:gd name="connsiteX98" fmla="*/ 1615783 w 5032666"/>
              <a:gd name="connsiteY98" fmla="*/ 0 h 419100"/>
              <a:gd name="connsiteX99" fmla="*/ 1632688 w 5032666"/>
              <a:gd name="connsiteY99" fmla="*/ 0 h 419100"/>
              <a:gd name="connsiteX100" fmla="*/ 1640108 w 5032666"/>
              <a:gd name="connsiteY100" fmla="*/ 0 h 419100"/>
              <a:gd name="connsiteX101" fmla="*/ 1647378 w 5032666"/>
              <a:gd name="connsiteY101" fmla="*/ 0 h 419100"/>
              <a:gd name="connsiteX102" fmla="*/ 1661750 w 5032666"/>
              <a:gd name="connsiteY102" fmla="*/ 0 h 419100"/>
              <a:gd name="connsiteX103" fmla="*/ 1672486 w 5032666"/>
              <a:gd name="connsiteY103" fmla="*/ 0 h 419100"/>
              <a:gd name="connsiteX104" fmla="*/ 1689391 w 5032666"/>
              <a:gd name="connsiteY104" fmla="*/ 0 h 419100"/>
              <a:gd name="connsiteX105" fmla="*/ 1704976 w 5032666"/>
              <a:gd name="connsiteY105" fmla="*/ 0 h 419100"/>
              <a:gd name="connsiteX106" fmla="*/ 1711033 w 5032666"/>
              <a:gd name="connsiteY106" fmla="*/ 0 h 419100"/>
              <a:gd name="connsiteX107" fmla="*/ 1718453 w 5032666"/>
              <a:gd name="connsiteY107" fmla="*/ 0 h 419100"/>
              <a:gd name="connsiteX108" fmla="*/ 1750943 w 5032666"/>
              <a:gd name="connsiteY108" fmla="*/ 0 h 419100"/>
              <a:gd name="connsiteX109" fmla="*/ 1761679 w 5032666"/>
              <a:gd name="connsiteY109" fmla="*/ 0 h 419100"/>
              <a:gd name="connsiteX110" fmla="*/ 1767736 w 5032666"/>
              <a:gd name="connsiteY110" fmla="*/ 0 h 419100"/>
              <a:gd name="connsiteX111" fmla="*/ 1800226 w 5032666"/>
              <a:gd name="connsiteY111" fmla="*/ 0 h 419100"/>
              <a:gd name="connsiteX112" fmla="*/ 1807646 w 5032666"/>
              <a:gd name="connsiteY112" fmla="*/ 0 h 419100"/>
              <a:gd name="connsiteX113" fmla="*/ 1825334 w 5032666"/>
              <a:gd name="connsiteY113" fmla="*/ 0 h 419100"/>
              <a:gd name="connsiteX114" fmla="*/ 1856929 w 5032666"/>
              <a:gd name="connsiteY114" fmla="*/ 0 h 419100"/>
              <a:gd name="connsiteX115" fmla="*/ 1871301 w 5032666"/>
              <a:gd name="connsiteY115" fmla="*/ 0 h 419100"/>
              <a:gd name="connsiteX116" fmla="*/ 1882037 w 5032666"/>
              <a:gd name="connsiteY116" fmla="*/ 0 h 419100"/>
              <a:gd name="connsiteX117" fmla="*/ 1920584 w 5032666"/>
              <a:gd name="connsiteY117" fmla="*/ 0 h 419100"/>
              <a:gd name="connsiteX118" fmla="*/ 1928004 w 5032666"/>
              <a:gd name="connsiteY118" fmla="*/ 0 h 419100"/>
              <a:gd name="connsiteX119" fmla="*/ 1952625 w 5032666"/>
              <a:gd name="connsiteY119" fmla="*/ 0 h 419100"/>
              <a:gd name="connsiteX120" fmla="*/ 1977287 w 5032666"/>
              <a:gd name="connsiteY120" fmla="*/ 0 h 419100"/>
              <a:gd name="connsiteX121" fmla="*/ 1998592 w 5032666"/>
              <a:gd name="connsiteY121" fmla="*/ 0 h 419100"/>
              <a:gd name="connsiteX122" fmla="*/ 2009328 w 5032666"/>
              <a:gd name="connsiteY122" fmla="*/ 0 h 419100"/>
              <a:gd name="connsiteX123" fmla="*/ 2047875 w 5032666"/>
              <a:gd name="connsiteY123" fmla="*/ 0 h 419100"/>
              <a:gd name="connsiteX124" fmla="*/ 2055295 w 5032666"/>
              <a:gd name="connsiteY124" fmla="*/ 0 h 419100"/>
              <a:gd name="connsiteX125" fmla="*/ 2057400 w 5032666"/>
              <a:gd name="connsiteY125" fmla="*/ 0 h 419100"/>
              <a:gd name="connsiteX126" fmla="*/ 2072983 w 5032666"/>
              <a:gd name="connsiteY126" fmla="*/ 0 h 419100"/>
              <a:gd name="connsiteX127" fmla="*/ 2103367 w 5032666"/>
              <a:gd name="connsiteY127" fmla="*/ 0 h 419100"/>
              <a:gd name="connsiteX128" fmla="*/ 2104578 w 5032666"/>
              <a:gd name="connsiteY128" fmla="*/ 0 h 419100"/>
              <a:gd name="connsiteX129" fmla="*/ 2114103 w 5032666"/>
              <a:gd name="connsiteY129" fmla="*/ 0 h 419100"/>
              <a:gd name="connsiteX130" fmla="*/ 2118950 w 5032666"/>
              <a:gd name="connsiteY130" fmla="*/ 0 h 419100"/>
              <a:gd name="connsiteX131" fmla="*/ 2129686 w 5032666"/>
              <a:gd name="connsiteY131" fmla="*/ 0 h 419100"/>
              <a:gd name="connsiteX132" fmla="*/ 2140979 w 5032666"/>
              <a:gd name="connsiteY132" fmla="*/ 0 h 419100"/>
              <a:gd name="connsiteX133" fmla="*/ 2152650 w 5032666"/>
              <a:gd name="connsiteY133" fmla="*/ 0 h 419100"/>
              <a:gd name="connsiteX134" fmla="*/ 2160070 w 5032666"/>
              <a:gd name="connsiteY134" fmla="*/ 0 h 419100"/>
              <a:gd name="connsiteX135" fmla="*/ 2162176 w 5032666"/>
              <a:gd name="connsiteY135" fmla="*/ 0 h 419100"/>
              <a:gd name="connsiteX136" fmla="*/ 2168233 w 5032666"/>
              <a:gd name="connsiteY136" fmla="*/ 0 h 419100"/>
              <a:gd name="connsiteX137" fmla="*/ 2175653 w 5032666"/>
              <a:gd name="connsiteY137" fmla="*/ 0 h 419100"/>
              <a:gd name="connsiteX138" fmla="*/ 2177758 w 5032666"/>
              <a:gd name="connsiteY138" fmla="*/ 0 h 419100"/>
              <a:gd name="connsiteX139" fmla="*/ 2186946 w 5032666"/>
              <a:gd name="connsiteY139" fmla="*/ 0 h 419100"/>
              <a:gd name="connsiteX140" fmla="*/ 2197682 w 5032666"/>
              <a:gd name="connsiteY140" fmla="*/ 0 h 419100"/>
              <a:gd name="connsiteX141" fmla="*/ 2208143 w 5032666"/>
              <a:gd name="connsiteY141" fmla="*/ 0 h 419100"/>
              <a:gd name="connsiteX142" fmla="*/ 2209353 w 5032666"/>
              <a:gd name="connsiteY142" fmla="*/ 0 h 419100"/>
              <a:gd name="connsiteX143" fmla="*/ 2218879 w 5032666"/>
              <a:gd name="connsiteY143" fmla="*/ 0 h 419100"/>
              <a:gd name="connsiteX144" fmla="*/ 2223725 w 5032666"/>
              <a:gd name="connsiteY144" fmla="*/ 0 h 419100"/>
              <a:gd name="connsiteX145" fmla="*/ 2224936 w 5032666"/>
              <a:gd name="connsiteY145" fmla="*/ 0 h 419100"/>
              <a:gd name="connsiteX146" fmla="*/ 2234461 w 5032666"/>
              <a:gd name="connsiteY146" fmla="*/ 0 h 419100"/>
              <a:gd name="connsiteX147" fmla="*/ 2236229 w 5032666"/>
              <a:gd name="connsiteY147" fmla="*/ 0 h 419100"/>
              <a:gd name="connsiteX148" fmla="*/ 2243649 w 5032666"/>
              <a:gd name="connsiteY148" fmla="*/ 0 h 419100"/>
              <a:gd name="connsiteX149" fmla="*/ 2257426 w 5032666"/>
              <a:gd name="connsiteY149" fmla="*/ 0 h 419100"/>
              <a:gd name="connsiteX150" fmla="*/ 2261337 w 5032666"/>
              <a:gd name="connsiteY150" fmla="*/ 0 h 419100"/>
              <a:gd name="connsiteX151" fmla="*/ 2264846 w 5032666"/>
              <a:gd name="connsiteY151" fmla="*/ 0 h 419100"/>
              <a:gd name="connsiteX152" fmla="*/ 2266951 w 5032666"/>
              <a:gd name="connsiteY152" fmla="*/ 0 h 419100"/>
              <a:gd name="connsiteX153" fmla="*/ 2273008 w 5032666"/>
              <a:gd name="connsiteY153" fmla="*/ 0 h 419100"/>
              <a:gd name="connsiteX154" fmla="*/ 2280428 w 5032666"/>
              <a:gd name="connsiteY154" fmla="*/ 0 h 419100"/>
              <a:gd name="connsiteX155" fmla="*/ 2282534 w 5032666"/>
              <a:gd name="connsiteY155" fmla="*/ 0 h 419100"/>
              <a:gd name="connsiteX156" fmla="*/ 2292932 w 5032666"/>
              <a:gd name="connsiteY156" fmla="*/ 0 h 419100"/>
              <a:gd name="connsiteX157" fmla="*/ 2307304 w 5032666"/>
              <a:gd name="connsiteY157" fmla="*/ 0 h 419100"/>
              <a:gd name="connsiteX158" fmla="*/ 2312918 w 5032666"/>
              <a:gd name="connsiteY158" fmla="*/ 0 h 419100"/>
              <a:gd name="connsiteX159" fmla="*/ 2314129 w 5032666"/>
              <a:gd name="connsiteY159" fmla="*/ 0 h 419100"/>
              <a:gd name="connsiteX160" fmla="*/ 2318040 w 5032666"/>
              <a:gd name="connsiteY160" fmla="*/ 0 h 419100"/>
              <a:gd name="connsiteX161" fmla="*/ 2323654 w 5032666"/>
              <a:gd name="connsiteY161" fmla="*/ 0 h 419100"/>
              <a:gd name="connsiteX162" fmla="*/ 2328501 w 5032666"/>
              <a:gd name="connsiteY162" fmla="*/ 0 h 419100"/>
              <a:gd name="connsiteX163" fmla="*/ 2329711 w 5032666"/>
              <a:gd name="connsiteY163" fmla="*/ 0 h 419100"/>
              <a:gd name="connsiteX164" fmla="*/ 2339237 w 5032666"/>
              <a:gd name="connsiteY164" fmla="*/ 0 h 419100"/>
              <a:gd name="connsiteX165" fmla="*/ 2350530 w 5032666"/>
              <a:gd name="connsiteY165" fmla="*/ 0 h 419100"/>
              <a:gd name="connsiteX166" fmla="*/ 2356587 w 5032666"/>
              <a:gd name="connsiteY166" fmla="*/ 0 h 419100"/>
              <a:gd name="connsiteX167" fmla="*/ 2362201 w 5032666"/>
              <a:gd name="connsiteY167" fmla="*/ 0 h 419100"/>
              <a:gd name="connsiteX168" fmla="*/ 2364007 w 5032666"/>
              <a:gd name="connsiteY168" fmla="*/ 0 h 419100"/>
              <a:gd name="connsiteX169" fmla="*/ 2369621 w 5032666"/>
              <a:gd name="connsiteY169" fmla="*/ 0 h 419100"/>
              <a:gd name="connsiteX170" fmla="*/ 2377784 w 5032666"/>
              <a:gd name="connsiteY170" fmla="*/ 0 h 419100"/>
              <a:gd name="connsiteX171" fmla="*/ 2385204 w 5032666"/>
              <a:gd name="connsiteY171" fmla="*/ 0 h 419100"/>
              <a:gd name="connsiteX172" fmla="*/ 2387309 w 5032666"/>
              <a:gd name="connsiteY172" fmla="*/ 0 h 419100"/>
              <a:gd name="connsiteX173" fmla="*/ 2396497 w 5032666"/>
              <a:gd name="connsiteY173" fmla="*/ 0 h 419100"/>
              <a:gd name="connsiteX174" fmla="*/ 2407233 w 5032666"/>
              <a:gd name="connsiteY174" fmla="*/ 0 h 419100"/>
              <a:gd name="connsiteX175" fmla="*/ 2413290 w 5032666"/>
              <a:gd name="connsiteY175" fmla="*/ 0 h 419100"/>
              <a:gd name="connsiteX176" fmla="*/ 2418904 w 5032666"/>
              <a:gd name="connsiteY176" fmla="*/ 0 h 419100"/>
              <a:gd name="connsiteX177" fmla="*/ 2433276 w 5032666"/>
              <a:gd name="connsiteY177" fmla="*/ 0 h 419100"/>
              <a:gd name="connsiteX178" fmla="*/ 2434487 w 5032666"/>
              <a:gd name="connsiteY178" fmla="*/ 0 h 419100"/>
              <a:gd name="connsiteX179" fmla="*/ 2444012 w 5032666"/>
              <a:gd name="connsiteY179" fmla="*/ 0 h 419100"/>
              <a:gd name="connsiteX180" fmla="*/ 2445780 w 5032666"/>
              <a:gd name="connsiteY180" fmla="*/ 0 h 419100"/>
              <a:gd name="connsiteX181" fmla="*/ 2453200 w 5032666"/>
              <a:gd name="connsiteY181" fmla="*/ 0 h 419100"/>
              <a:gd name="connsiteX182" fmla="*/ 2470888 w 5032666"/>
              <a:gd name="connsiteY182" fmla="*/ 0 h 419100"/>
              <a:gd name="connsiteX183" fmla="*/ 2482559 w 5032666"/>
              <a:gd name="connsiteY183" fmla="*/ 0 h 419100"/>
              <a:gd name="connsiteX184" fmla="*/ 2489979 w 5032666"/>
              <a:gd name="connsiteY184" fmla="*/ 0 h 419100"/>
              <a:gd name="connsiteX185" fmla="*/ 2502483 w 5032666"/>
              <a:gd name="connsiteY185" fmla="*/ 0 h 419100"/>
              <a:gd name="connsiteX186" fmla="*/ 2514600 w 5032666"/>
              <a:gd name="connsiteY186" fmla="*/ 0 h 419100"/>
              <a:gd name="connsiteX187" fmla="*/ 2516855 w 5032666"/>
              <a:gd name="connsiteY187" fmla="*/ 0 h 419100"/>
              <a:gd name="connsiteX188" fmla="*/ 2527591 w 5032666"/>
              <a:gd name="connsiteY188" fmla="*/ 0 h 419100"/>
              <a:gd name="connsiteX189" fmla="*/ 2539262 w 5032666"/>
              <a:gd name="connsiteY189" fmla="*/ 0 h 419100"/>
              <a:gd name="connsiteX190" fmla="*/ 2560567 w 5032666"/>
              <a:gd name="connsiteY190" fmla="*/ 0 h 419100"/>
              <a:gd name="connsiteX191" fmla="*/ 2566138 w 5032666"/>
              <a:gd name="connsiteY191" fmla="*/ 0 h 419100"/>
              <a:gd name="connsiteX192" fmla="*/ 2571303 w 5032666"/>
              <a:gd name="connsiteY192" fmla="*/ 0 h 419100"/>
              <a:gd name="connsiteX193" fmla="*/ 2573558 w 5032666"/>
              <a:gd name="connsiteY193" fmla="*/ 0 h 419100"/>
              <a:gd name="connsiteX194" fmla="*/ 2598179 w 5032666"/>
              <a:gd name="connsiteY194" fmla="*/ 0 h 419100"/>
              <a:gd name="connsiteX195" fmla="*/ 2609850 w 5032666"/>
              <a:gd name="connsiteY195" fmla="*/ 0 h 419100"/>
              <a:gd name="connsiteX196" fmla="*/ 2617270 w 5032666"/>
              <a:gd name="connsiteY196" fmla="*/ 0 h 419100"/>
              <a:gd name="connsiteX197" fmla="*/ 2622841 w 5032666"/>
              <a:gd name="connsiteY197" fmla="*/ 0 h 419100"/>
              <a:gd name="connsiteX198" fmla="*/ 2634958 w 5032666"/>
              <a:gd name="connsiteY198" fmla="*/ 0 h 419100"/>
              <a:gd name="connsiteX199" fmla="*/ 2644146 w 5032666"/>
              <a:gd name="connsiteY199" fmla="*/ 0 h 419100"/>
              <a:gd name="connsiteX200" fmla="*/ 2654882 w 5032666"/>
              <a:gd name="connsiteY200" fmla="*/ 0 h 419100"/>
              <a:gd name="connsiteX201" fmla="*/ 2666553 w 5032666"/>
              <a:gd name="connsiteY201" fmla="*/ 0 h 419100"/>
              <a:gd name="connsiteX202" fmla="*/ 2680925 w 5032666"/>
              <a:gd name="connsiteY202" fmla="*/ 0 h 419100"/>
              <a:gd name="connsiteX203" fmla="*/ 2691661 w 5032666"/>
              <a:gd name="connsiteY203" fmla="*/ 0 h 419100"/>
              <a:gd name="connsiteX204" fmla="*/ 2693429 w 5032666"/>
              <a:gd name="connsiteY204" fmla="*/ 0 h 419100"/>
              <a:gd name="connsiteX205" fmla="*/ 2700849 w 5032666"/>
              <a:gd name="connsiteY205" fmla="*/ 0 h 419100"/>
              <a:gd name="connsiteX206" fmla="*/ 2702954 w 5032666"/>
              <a:gd name="connsiteY206" fmla="*/ 0 h 419100"/>
              <a:gd name="connsiteX207" fmla="*/ 2718537 w 5032666"/>
              <a:gd name="connsiteY207" fmla="*/ 0 h 419100"/>
              <a:gd name="connsiteX208" fmla="*/ 2724151 w 5032666"/>
              <a:gd name="connsiteY208" fmla="*/ 0 h 419100"/>
              <a:gd name="connsiteX209" fmla="*/ 2730208 w 5032666"/>
              <a:gd name="connsiteY209" fmla="*/ 0 h 419100"/>
              <a:gd name="connsiteX210" fmla="*/ 2737628 w 5032666"/>
              <a:gd name="connsiteY210" fmla="*/ 0 h 419100"/>
              <a:gd name="connsiteX211" fmla="*/ 2748921 w 5032666"/>
              <a:gd name="connsiteY211" fmla="*/ 0 h 419100"/>
              <a:gd name="connsiteX212" fmla="*/ 2750132 w 5032666"/>
              <a:gd name="connsiteY212" fmla="*/ 0 h 419100"/>
              <a:gd name="connsiteX213" fmla="*/ 2759657 w 5032666"/>
              <a:gd name="connsiteY213" fmla="*/ 0 h 419100"/>
              <a:gd name="connsiteX214" fmla="*/ 2764504 w 5032666"/>
              <a:gd name="connsiteY214" fmla="*/ 0 h 419100"/>
              <a:gd name="connsiteX215" fmla="*/ 2770118 w 5032666"/>
              <a:gd name="connsiteY215" fmla="*/ 0 h 419100"/>
              <a:gd name="connsiteX216" fmla="*/ 2775240 w 5032666"/>
              <a:gd name="connsiteY216" fmla="*/ 0 h 419100"/>
              <a:gd name="connsiteX217" fmla="*/ 2780854 w 5032666"/>
              <a:gd name="connsiteY217" fmla="*/ 0 h 419100"/>
              <a:gd name="connsiteX218" fmla="*/ 2786911 w 5032666"/>
              <a:gd name="connsiteY218" fmla="*/ 0 h 419100"/>
              <a:gd name="connsiteX219" fmla="*/ 2798204 w 5032666"/>
              <a:gd name="connsiteY219" fmla="*/ 0 h 419100"/>
              <a:gd name="connsiteX220" fmla="*/ 2805624 w 5032666"/>
              <a:gd name="connsiteY220" fmla="*/ 0 h 419100"/>
              <a:gd name="connsiteX221" fmla="*/ 2807730 w 5032666"/>
              <a:gd name="connsiteY221" fmla="*/ 0 h 419100"/>
              <a:gd name="connsiteX222" fmla="*/ 2813787 w 5032666"/>
              <a:gd name="connsiteY222" fmla="*/ 0 h 419100"/>
              <a:gd name="connsiteX223" fmla="*/ 2819401 w 5032666"/>
              <a:gd name="connsiteY223" fmla="*/ 0 h 419100"/>
              <a:gd name="connsiteX224" fmla="*/ 2821207 w 5032666"/>
              <a:gd name="connsiteY224" fmla="*/ 0 h 419100"/>
              <a:gd name="connsiteX225" fmla="*/ 2823312 w 5032666"/>
              <a:gd name="connsiteY225" fmla="*/ 0 h 419100"/>
              <a:gd name="connsiteX226" fmla="*/ 2826821 w 5032666"/>
              <a:gd name="connsiteY226" fmla="*/ 0 h 419100"/>
              <a:gd name="connsiteX227" fmla="*/ 2844509 w 5032666"/>
              <a:gd name="connsiteY227" fmla="*/ 0 h 419100"/>
              <a:gd name="connsiteX228" fmla="*/ 2853697 w 5032666"/>
              <a:gd name="connsiteY228" fmla="*/ 0 h 419100"/>
              <a:gd name="connsiteX229" fmla="*/ 2854907 w 5032666"/>
              <a:gd name="connsiteY229" fmla="*/ 0 h 419100"/>
              <a:gd name="connsiteX230" fmla="*/ 2864433 w 5032666"/>
              <a:gd name="connsiteY230" fmla="*/ 0 h 419100"/>
              <a:gd name="connsiteX231" fmla="*/ 2869279 w 5032666"/>
              <a:gd name="connsiteY231" fmla="*/ 0 h 419100"/>
              <a:gd name="connsiteX232" fmla="*/ 2870490 w 5032666"/>
              <a:gd name="connsiteY232" fmla="*/ 0 h 419100"/>
              <a:gd name="connsiteX233" fmla="*/ 2876104 w 5032666"/>
              <a:gd name="connsiteY233" fmla="*/ 0 h 419100"/>
              <a:gd name="connsiteX234" fmla="*/ 2880015 w 5032666"/>
              <a:gd name="connsiteY234" fmla="*/ 0 h 419100"/>
              <a:gd name="connsiteX235" fmla="*/ 2890476 w 5032666"/>
              <a:gd name="connsiteY235" fmla="*/ 0 h 419100"/>
              <a:gd name="connsiteX236" fmla="*/ 2901212 w 5032666"/>
              <a:gd name="connsiteY236" fmla="*/ 0 h 419100"/>
              <a:gd name="connsiteX237" fmla="*/ 2902980 w 5032666"/>
              <a:gd name="connsiteY237" fmla="*/ 0 h 419100"/>
              <a:gd name="connsiteX238" fmla="*/ 2910400 w 5032666"/>
              <a:gd name="connsiteY238" fmla="*/ 0 h 419100"/>
              <a:gd name="connsiteX239" fmla="*/ 2912505 w 5032666"/>
              <a:gd name="connsiteY239" fmla="*/ 0 h 419100"/>
              <a:gd name="connsiteX240" fmla="*/ 2918562 w 5032666"/>
              <a:gd name="connsiteY240" fmla="*/ 0 h 419100"/>
              <a:gd name="connsiteX241" fmla="*/ 2925982 w 5032666"/>
              <a:gd name="connsiteY241" fmla="*/ 0 h 419100"/>
              <a:gd name="connsiteX242" fmla="*/ 2928088 w 5032666"/>
              <a:gd name="connsiteY242" fmla="*/ 0 h 419100"/>
              <a:gd name="connsiteX243" fmla="*/ 2939759 w 5032666"/>
              <a:gd name="connsiteY243" fmla="*/ 0 h 419100"/>
              <a:gd name="connsiteX244" fmla="*/ 2947179 w 5032666"/>
              <a:gd name="connsiteY244" fmla="*/ 0 h 419100"/>
              <a:gd name="connsiteX245" fmla="*/ 2958472 w 5032666"/>
              <a:gd name="connsiteY245" fmla="*/ 0 h 419100"/>
              <a:gd name="connsiteX246" fmla="*/ 2959683 w 5032666"/>
              <a:gd name="connsiteY246" fmla="*/ 0 h 419100"/>
              <a:gd name="connsiteX247" fmla="*/ 2969208 w 5032666"/>
              <a:gd name="connsiteY247" fmla="*/ 0 h 419100"/>
              <a:gd name="connsiteX248" fmla="*/ 2974055 w 5032666"/>
              <a:gd name="connsiteY248" fmla="*/ 0 h 419100"/>
              <a:gd name="connsiteX249" fmla="*/ 2975265 w 5032666"/>
              <a:gd name="connsiteY249" fmla="*/ 0 h 419100"/>
              <a:gd name="connsiteX250" fmla="*/ 2984791 w 5032666"/>
              <a:gd name="connsiteY250" fmla="*/ 0 h 419100"/>
              <a:gd name="connsiteX251" fmla="*/ 2996462 w 5032666"/>
              <a:gd name="connsiteY251" fmla="*/ 0 h 419100"/>
              <a:gd name="connsiteX252" fmla="*/ 3007755 w 5032666"/>
              <a:gd name="connsiteY252" fmla="*/ 0 h 419100"/>
              <a:gd name="connsiteX253" fmla="*/ 3015175 w 5032666"/>
              <a:gd name="connsiteY253" fmla="*/ 0 h 419100"/>
              <a:gd name="connsiteX254" fmla="*/ 3023338 w 5032666"/>
              <a:gd name="connsiteY254" fmla="*/ 0 h 419100"/>
              <a:gd name="connsiteX255" fmla="*/ 3030758 w 5032666"/>
              <a:gd name="connsiteY255" fmla="*/ 0 h 419100"/>
              <a:gd name="connsiteX256" fmla="*/ 3032863 w 5032666"/>
              <a:gd name="connsiteY256" fmla="*/ 0 h 419100"/>
              <a:gd name="connsiteX257" fmla="*/ 3064458 w 5032666"/>
              <a:gd name="connsiteY257" fmla="*/ 0 h 419100"/>
              <a:gd name="connsiteX258" fmla="*/ 3078830 w 5032666"/>
              <a:gd name="connsiteY258" fmla="*/ 0 h 419100"/>
              <a:gd name="connsiteX259" fmla="*/ 3080041 w 5032666"/>
              <a:gd name="connsiteY259" fmla="*/ 0 h 419100"/>
              <a:gd name="connsiteX260" fmla="*/ 3089566 w 5032666"/>
              <a:gd name="connsiteY260" fmla="*/ 0 h 419100"/>
              <a:gd name="connsiteX261" fmla="*/ 3128113 w 5032666"/>
              <a:gd name="connsiteY261" fmla="*/ 0 h 419100"/>
              <a:gd name="connsiteX262" fmla="*/ 3135533 w 5032666"/>
              <a:gd name="connsiteY262" fmla="*/ 0 h 419100"/>
              <a:gd name="connsiteX263" fmla="*/ 3160154 w 5032666"/>
              <a:gd name="connsiteY263" fmla="*/ 0 h 419100"/>
              <a:gd name="connsiteX264" fmla="*/ 3184816 w 5032666"/>
              <a:gd name="connsiteY264" fmla="*/ 0 h 419100"/>
              <a:gd name="connsiteX265" fmla="*/ 3206121 w 5032666"/>
              <a:gd name="connsiteY265" fmla="*/ 0 h 419100"/>
              <a:gd name="connsiteX266" fmla="*/ 3216857 w 5032666"/>
              <a:gd name="connsiteY266" fmla="*/ 0 h 419100"/>
              <a:gd name="connsiteX267" fmla="*/ 3255404 w 5032666"/>
              <a:gd name="connsiteY267" fmla="*/ 0 h 419100"/>
              <a:gd name="connsiteX268" fmla="*/ 3262824 w 5032666"/>
              <a:gd name="connsiteY268" fmla="*/ 0 h 419100"/>
              <a:gd name="connsiteX269" fmla="*/ 3280512 w 5032666"/>
              <a:gd name="connsiteY269" fmla="*/ 0 h 419100"/>
              <a:gd name="connsiteX270" fmla="*/ 3312107 w 5032666"/>
              <a:gd name="connsiteY270" fmla="*/ 0 h 419100"/>
              <a:gd name="connsiteX271" fmla="*/ 3326479 w 5032666"/>
              <a:gd name="connsiteY271" fmla="*/ 0 h 419100"/>
              <a:gd name="connsiteX272" fmla="*/ 3337215 w 5032666"/>
              <a:gd name="connsiteY272" fmla="*/ 0 h 419100"/>
              <a:gd name="connsiteX273" fmla="*/ 3369705 w 5032666"/>
              <a:gd name="connsiteY273" fmla="*/ 0 h 419100"/>
              <a:gd name="connsiteX274" fmla="*/ 3375762 w 5032666"/>
              <a:gd name="connsiteY274" fmla="*/ 0 h 419100"/>
              <a:gd name="connsiteX275" fmla="*/ 3383182 w 5032666"/>
              <a:gd name="connsiteY275" fmla="*/ 0 h 419100"/>
              <a:gd name="connsiteX276" fmla="*/ 3415672 w 5032666"/>
              <a:gd name="connsiteY276" fmla="*/ 0 h 419100"/>
              <a:gd name="connsiteX277" fmla="*/ 3426408 w 5032666"/>
              <a:gd name="connsiteY277" fmla="*/ 0 h 419100"/>
              <a:gd name="connsiteX278" fmla="*/ 3432465 w 5032666"/>
              <a:gd name="connsiteY278" fmla="*/ 0 h 419100"/>
              <a:gd name="connsiteX279" fmla="*/ 3448050 w 5032666"/>
              <a:gd name="connsiteY279" fmla="*/ 0 h 419100"/>
              <a:gd name="connsiteX280" fmla="*/ 3464955 w 5032666"/>
              <a:gd name="connsiteY280" fmla="*/ 0 h 419100"/>
              <a:gd name="connsiteX281" fmla="*/ 3472375 w 5032666"/>
              <a:gd name="connsiteY281" fmla="*/ 0 h 419100"/>
              <a:gd name="connsiteX282" fmla="*/ 3490063 w 5032666"/>
              <a:gd name="connsiteY282" fmla="*/ 0 h 419100"/>
              <a:gd name="connsiteX283" fmla="*/ 3494017 w 5032666"/>
              <a:gd name="connsiteY283" fmla="*/ 0 h 419100"/>
              <a:gd name="connsiteX284" fmla="*/ 3504753 w 5032666"/>
              <a:gd name="connsiteY284" fmla="*/ 0 h 419100"/>
              <a:gd name="connsiteX285" fmla="*/ 3521658 w 5032666"/>
              <a:gd name="connsiteY285" fmla="*/ 0 h 419100"/>
              <a:gd name="connsiteX286" fmla="*/ 3536030 w 5032666"/>
              <a:gd name="connsiteY286" fmla="*/ 0 h 419100"/>
              <a:gd name="connsiteX287" fmla="*/ 3543300 w 5032666"/>
              <a:gd name="connsiteY287" fmla="*/ 0 h 419100"/>
              <a:gd name="connsiteX288" fmla="*/ 3546766 w 5032666"/>
              <a:gd name="connsiteY288" fmla="*/ 0 h 419100"/>
              <a:gd name="connsiteX289" fmla="*/ 3550720 w 5032666"/>
              <a:gd name="connsiteY289" fmla="*/ 0 h 419100"/>
              <a:gd name="connsiteX290" fmla="*/ 3568408 w 5032666"/>
              <a:gd name="connsiteY290" fmla="*/ 0 h 419100"/>
              <a:gd name="connsiteX291" fmla="*/ 3585313 w 5032666"/>
              <a:gd name="connsiteY291" fmla="*/ 0 h 419100"/>
              <a:gd name="connsiteX292" fmla="*/ 3592733 w 5032666"/>
              <a:gd name="connsiteY292" fmla="*/ 0 h 419100"/>
              <a:gd name="connsiteX293" fmla="*/ 3600003 w 5032666"/>
              <a:gd name="connsiteY293" fmla="*/ 0 h 419100"/>
              <a:gd name="connsiteX294" fmla="*/ 3614375 w 5032666"/>
              <a:gd name="connsiteY294" fmla="*/ 0 h 419100"/>
              <a:gd name="connsiteX295" fmla="*/ 3625111 w 5032666"/>
              <a:gd name="connsiteY295" fmla="*/ 0 h 419100"/>
              <a:gd name="connsiteX296" fmla="*/ 3642016 w 5032666"/>
              <a:gd name="connsiteY296" fmla="*/ 0 h 419100"/>
              <a:gd name="connsiteX297" fmla="*/ 3657601 w 5032666"/>
              <a:gd name="connsiteY297" fmla="*/ 0 h 419100"/>
              <a:gd name="connsiteX298" fmla="*/ 3663658 w 5032666"/>
              <a:gd name="connsiteY298" fmla="*/ 0 h 419100"/>
              <a:gd name="connsiteX299" fmla="*/ 3671078 w 5032666"/>
              <a:gd name="connsiteY299" fmla="*/ 0 h 419100"/>
              <a:gd name="connsiteX300" fmla="*/ 3703568 w 5032666"/>
              <a:gd name="connsiteY300" fmla="*/ 0 h 419100"/>
              <a:gd name="connsiteX301" fmla="*/ 3714304 w 5032666"/>
              <a:gd name="connsiteY301" fmla="*/ 0 h 419100"/>
              <a:gd name="connsiteX302" fmla="*/ 3720361 w 5032666"/>
              <a:gd name="connsiteY302" fmla="*/ 0 h 419100"/>
              <a:gd name="connsiteX303" fmla="*/ 3752851 w 5032666"/>
              <a:gd name="connsiteY303" fmla="*/ 0 h 419100"/>
              <a:gd name="connsiteX304" fmla="*/ 3760271 w 5032666"/>
              <a:gd name="connsiteY304" fmla="*/ 0 h 419100"/>
              <a:gd name="connsiteX305" fmla="*/ 3777959 w 5032666"/>
              <a:gd name="connsiteY305" fmla="*/ 0 h 419100"/>
              <a:gd name="connsiteX306" fmla="*/ 3809554 w 5032666"/>
              <a:gd name="connsiteY306" fmla="*/ 0 h 419100"/>
              <a:gd name="connsiteX307" fmla="*/ 3823926 w 5032666"/>
              <a:gd name="connsiteY307" fmla="*/ 0 h 419100"/>
              <a:gd name="connsiteX308" fmla="*/ 3834662 w 5032666"/>
              <a:gd name="connsiteY308" fmla="*/ 0 h 419100"/>
              <a:gd name="connsiteX309" fmla="*/ 3873209 w 5032666"/>
              <a:gd name="connsiteY309" fmla="*/ 0 h 419100"/>
              <a:gd name="connsiteX310" fmla="*/ 3880629 w 5032666"/>
              <a:gd name="connsiteY310" fmla="*/ 0 h 419100"/>
              <a:gd name="connsiteX311" fmla="*/ 3905250 w 5032666"/>
              <a:gd name="connsiteY311" fmla="*/ 0 h 419100"/>
              <a:gd name="connsiteX312" fmla="*/ 3929912 w 5032666"/>
              <a:gd name="connsiteY312" fmla="*/ 0 h 419100"/>
              <a:gd name="connsiteX313" fmla="*/ 3951217 w 5032666"/>
              <a:gd name="connsiteY313" fmla="*/ 0 h 419100"/>
              <a:gd name="connsiteX314" fmla="*/ 3961953 w 5032666"/>
              <a:gd name="connsiteY314" fmla="*/ 0 h 419100"/>
              <a:gd name="connsiteX315" fmla="*/ 4000500 w 5032666"/>
              <a:gd name="connsiteY315" fmla="*/ 0 h 419100"/>
              <a:gd name="connsiteX316" fmla="*/ 4007920 w 5032666"/>
              <a:gd name="connsiteY316" fmla="*/ 0 h 419100"/>
              <a:gd name="connsiteX317" fmla="*/ 4025608 w 5032666"/>
              <a:gd name="connsiteY317" fmla="*/ 0 h 419100"/>
              <a:gd name="connsiteX318" fmla="*/ 4057203 w 5032666"/>
              <a:gd name="connsiteY318" fmla="*/ 0 h 419100"/>
              <a:gd name="connsiteX319" fmla="*/ 4071575 w 5032666"/>
              <a:gd name="connsiteY319" fmla="*/ 0 h 419100"/>
              <a:gd name="connsiteX320" fmla="*/ 4082311 w 5032666"/>
              <a:gd name="connsiteY320" fmla="*/ 0 h 419100"/>
              <a:gd name="connsiteX321" fmla="*/ 4093604 w 5032666"/>
              <a:gd name="connsiteY321" fmla="*/ 0 h 419100"/>
              <a:gd name="connsiteX322" fmla="*/ 4114801 w 5032666"/>
              <a:gd name="connsiteY322" fmla="*/ 0 h 419100"/>
              <a:gd name="connsiteX323" fmla="*/ 4120858 w 5032666"/>
              <a:gd name="connsiteY323" fmla="*/ 0 h 419100"/>
              <a:gd name="connsiteX324" fmla="*/ 4128278 w 5032666"/>
              <a:gd name="connsiteY324" fmla="*/ 0 h 419100"/>
              <a:gd name="connsiteX325" fmla="*/ 4139571 w 5032666"/>
              <a:gd name="connsiteY325" fmla="*/ 0 h 419100"/>
              <a:gd name="connsiteX326" fmla="*/ 4150307 w 5032666"/>
              <a:gd name="connsiteY326" fmla="*/ 0 h 419100"/>
              <a:gd name="connsiteX327" fmla="*/ 4160768 w 5032666"/>
              <a:gd name="connsiteY327" fmla="*/ 0 h 419100"/>
              <a:gd name="connsiteX328" fmla="*/ 4171504 w 5032666"/>
              <a:gd name="connsiteY328" fmla="*/ 0 h 419100"/>
              <a:gd name="connsiteX329" fmla="*/ 4177561 w 5032666"/>
              <a:gd name="connsiteY329" fmla="*/ 0 h 419100"/>
              <a:gd name="connsiteX330" fmla="*/ 4188854 w 5032666"/>
              <a:gd name="connsiteY330" fmla="*/ 0 h 419100"/>
              <a:gd name="connsiteX331" fmla="*/ 4196274 w 5032666"/>
              <a:gd name="connsiteY331" fmla="*/ 0 h 419100"/>
              <a:gd name="connsiteX332" fmla="*/ 4210051 w 5032666"/>
              <a:gd name="connsiteY332" fmla="*/ 0 h 419100"/>
              <a:gd name="connsiteX333" fmla="*/ 4213962 w 5032666"/>
              <a:gd name="connsiteY333" fmla="*/ 0 h 419100"/>
              <a:gd name="connsiteX334" fmla="*/ 4217471 w 5032666"/>
              <a:gd name="connsiteY334" fmla="*/ 0 h 419100"/>
              <a:gd name="connsiteX335" fmla="*/ 4235159 w 5032666"/>
              <a:gd name="connsiteY335" fmla="*/ 0 h 419100"/>
              <a:gd name="connsiteX336" fmla="*/ 4245557 w 5032666"/>
              <a:gd name="connsiteY336" fmla="*/ 0 h 419100"/>
              <a:gd name="connsiteX337" fmla="*/ 4259929 w 5032666"/>
              <a:gd name="connsiteY337" fmla="*/ 0 h 419100"/>
              <a:gd name="connsiteX338" fmla="*/ 4266754 w 5032666"/>
              <a:gd name="connsiteY338" fmla="*/ 0 h 419100"/>
              <a:gd name="connsiteX339" fmla="*/ 4270665 w 5032666"/>
              <a:gd name="connsiteY339" fmla="*/ 0 h 419100"/>
              <a:gd name="connsiteX340" fmla="*/ 4281126 w 5032666"/>
              <a:gd name="connsiteY340" fmla="*/ 0 h 419100"/>
              <a:gd name="connsiteX341" fmla="*/ 4291862 w 5032666"/>
              <a:gd name="connsiteY341" fmla="*/ 0 h 419100"/>
              <a:gd name="connsiteX342" fmla="*/ 4303155 w 5032666"/>
              <a:gd name="connsiteY342" fmla="*/ 0 h 419100"/>
              <a:gd name="connsiteX343" fmla="*/ 4309212 w 5032666"/>
              <a:gd name="connsiteY343" fmla="*/ 0 h 419100"/>
              <a:gd name="connsiteX344" fmla="*/ 4316632 w 5032666"/>
              <a:gd name="connsiteY344" fmla="*/ 0 h 419100"/>
              <a:gd name="connsiteX345" fmla="*/ 4330409 w 5032666"/>
              <a:gd name="connsiteY345" fmla="*/ 0 h 419100"/>
              <a:gd name="connsiteX346" fmla="*/ 4337829 w 5032666"/>
              <a:gd name="connsiteY346" fmla="*/ 0 h 419100"/>
              <a:gd name="connsiteX347" fmla="*/ 4349122 w 5032666"/>
              <a:gd name="connsiteY347" fmla="*/ 0 h 419100"/>
              <a:gd name="connsiteX348" fmla="*/ 4359858 w 5032666"/>
              <a:gd name="connsiteY348" fmla="*/ 0 h 419100"/>
              <a:gd name="connsiteX349" fmla="*/ 4365915 w 5032666"/>
              <a:gd name="connsiteY349" fmla="*/ 0 h 419100"/>
              <a:gd name="connsiteX350" fmla="*/ 4387112 w 5032666"/>
              <a:gd name="connsiteY350" fmla="*/ 0 h 419100"/>
              <a:gd name="connsiteX351" fmla="*/ 4398405 w 5032666"/>
              <a:gd name="connsiteY351" fmla="*/ 0 h 419100"/>
              <a:gd name="connsiteX352" fmla="*/ 4405825 w 5032666"/>
              <a:gd name="connsiteY352" fmla="*/ 0 h 419100"/>
              <a:gd name="connsiteX353" fmla="*/ 4423513 w 5032666"/>
              <a:gd name="connsiteY353" fmla="*/ 0 h 419100"/>
              <a:gd name="connsiteX354" fmla="*/ 4455108 w 5032666"/>
              <a:gd name="connsiteY354" fmla="*/ 0 h 419100"/>
              <a:gd name="connsiteX355" fmla="*/ 4469480 w 5032666"/>
              <a:gd name="connsiteY355" fmla="*/ 0 h 419100"/>
              <a:gd name="connsiteX356" fmla="*/ 4480216 w 5032666"/>
              <a:gd name="connsiteY356" fmla="*/ 0 h 419100"/>
              <a:gd name="connsiteX357" fmla="*/ 4518763 w 5032666"/>
              <a:gd name="connsiteY357" fmla="*/ 0 h 419100"/>
              <a:gd name="connsiteX358" fmla="*/ 4526183 w 5032666"/>
              <a:gd name="connsiteY358" fmla="*/ 0 h 419100"/>
              <a:gd name="connsiteX359" fmla="*/ 4550804 w 5032666"/>
              <a:gd name="connsiteY359" fmla="*/ 0 h 419100"/>
              <a:gd name="connsiteX360" fmla="*/ 4575466 w 5032666"/>
              <a:gd name="connsiteY360" fmla="*/ 0 h 419100"/>
              <a:gd name="connsiteX361" fmla="*/ 4596771 w 5032666"/>
              <a:gd name="connsiteY361" fmla="*/ 0 h 419100"/>
              <a:gd name="connsiteX362" fmla="*/ 4607507 w 5032666"/>
              <a:gd name="connsiteY362" fmla="*/ 0 h 419100"/>
              <a:gd name="connsiteX363" fmla="*/ 4646054 w 5032666"/>
              <a:gd name="connsiteY363" fmla="*/ 0 h 419100"/>
              <a:gd name="connsiteX364" fmla="*/ 4653474 w 5032666"/>
              <a:gd name="connsiteY364" fmla="*/ 0 h 419100"/>
              <a:gd name="connsiteX365" fmla="*/ 4671162 w 5032666"/>
              <a:gd name="connsiteY365" fmla="*/ 0 h 419100"/>
              <a:gd name="connsiteX366" fmla="*/ 4702757 w 5032666"/>
              <a:gd name="connsiteY366" fmla="*/ 0 h 419100"/>
              <a:gd name="connsiteX367" fmla="*/ 4717129 w 5032666"/>
              <a:gd name="connsiteY367" fmla="*/ 0 h 419100"/>
              <a:gd name="connsiteX368" fmla="*/ 4727865 w 5032666"/>
              <a:gd name="connsiteY368" fmla="*/ 0 h 419100"/>
              <a:gd name="connsiteX369" fmla="*/ 4760355 w 5032666"/>
              <a:gd name="connsiteY369" fmla="*/ 0 h 419100"/>
              <a:gd name="connsiteX370" fmla="*/ 4766412 w 5032666"/>
              <a:gd name="connsiteY370" fmla="*/ 0 h 419100"/>
              <a:gd name="connsiteX371" fmla="*/ 4773832 w 5032666"/>
              <a:gd name="connsiteY371" fmla="*/ 0 h 419100"/>
              <a:gd name="connsiteX372" fmla="*/ 4806322 w 5032666"/>
              <a:gd name="connsiteY372" fmla="*/ 0 h 419100"/>
              <a:gd name="connsiteX373" fmla="*/ 4817058 w 5032666"/>
              <a:gd name="connsiteY373" fmla="*/ 0 h 419100"/>
              <a:gd name="connsiteX374" fmla="*/ 4823115 w 5032666"/>
              <a:gd name="connsiteY374" fmla="*/ 0 h 419100"/>
              <a:gd name="connsiteX375" fmla="*/ 4855605 w 5032666"/>
              <a:gd name="connsiteY375" fmla="*/ 0 h 419100"/>
              <a:gd name="connsiteX376" fmla="*/ 4863025 w 5032666"/>
              <a:gd name="connsiteY376" fmla="*/ 0 h 419100"/>
              <a:gd name="connsiteX377" fmla="*/ 4880713 w 5032666"/>
              <a:gd name="connsiteY377" fmla="*/ 0 h 419100"/>
              <a:gd name="connsiteX378" fmla="*/ 4912308 w 5032666"/>
              <a:gd name="connsiteY378" fmla="*/ 0 h 419100"/>
              <a:gd name="connsiteX379" fmla="*/ 4926680 w 5032666"/>
              <a:gd name="connsiteY379" fmla="*/ 0 h 419100"/>
              <a:gd name="connsiteX380" fmla="*/ 4937416 w 5032666"/>
              <a:gd name="connsiteY380" fmla="*/ 0 h 419100"/>
              <a:gd name="connsiteX381" fmla="*/ 4975963 w 5032666"/>
              <a:gd name="connsiteY381" fmla="*/ 0 h 419100"/>
              <a:gd name="connsiteX382" fmla="*/ 4983383 w 5032666"/>
              <a:gd name="connsiteY382" fmla="*/ 0 h 419100"/>
              <a:gd name="connsiteX383" fmla="*/ 5032666 w 5032666"/>
              <a:gd name="connsiteY383" fmla="*/ 0 h 419100"/>
              <a:gd name="connsiteX384" fmla="*/ 4927891 w 5032666"/>
              <a:gd name="connsiteY384" fmla="*/ 419100 h 419100"/>
              <a:gd name="connsiteX385" fmla="*/ 4878608 w 5032666"/>
              <a:gd name="connsiteY385" fmla="*/ 419100 h 419100"/>
              <a:gd name="connsiteX386" fmla="*/ 4871188 w 5032666"/>
              <a:gd name="connsiteY386" fmla="*/ 419100 h 419100"/>
              <a:gd name="connsiteX387" fmla="*/ 4832641 w 5032666"/>
              <a:gd name="connsiteY387" fmla="*/ 419100 h 419100"/>
              <a:gd name="connsiteX388" fmla="*/ 4821905 w 5032666"/>
              <a:gd name="connsiteY388" fmla="*/ 419100 h 419100"/>
              <a:gd name="connsiteX389" fmla="*/ 4807533 w 5032666"/>
              <a:gd name="connsiteY389" fmla="*/ 419100 h 419100"/>
              <a:gd name="connsiteX390" fmla="*/ 4775938 w 5032666"/>
              <a:gd name="connsiteY390" fmla="*/ 419100 h 419100"/>
              <a:gd name="connsiteX391" fmla="*/ 4758250 w 5032666"/>
              <a:gd name="connsiteY391" fmla="*/ 419100 h 419100"/>
              <a:gd name="connsiteX392" fmla="*/ 4750830 w 5032666"/>
              <a:gd name="connsiteY392" fmla="*/ 419100 h 419100"/>
              <a:gd name="connsiteX393" fmla="*/ 4718340 w 5032666"/>
              <a:gd name="connsiteY393" fmla="*/ 419100 h 419100"/>
              <a:gd name="connsiteX394" fmla="*/ 4712283 w 5032666"/>
              <a:gd name="connsiteY394" fmla="*/ 419100 h 419100"/>
              <a:gd name="connsiteX395" fmla="*/ 4701547 w 5032666"/>
              <a:gd name="connsiteY395" fmla="*/ 419100 h 419100"/>
              <a:gd name="connsiteX396" fmla="*/ 4669057 w 5032666"/>
              <a:gd name="connsiteY396" fmla="*/ 419100 h 419100"/>
              <a:gd name="connsiteX397" fmla="*/ 4661637 w 5032666"/>
              <a:gd name="connsiteY397" fmla="*/ 419100 h 419100"/>
              <a:gd name="connsiteX398" fmla="*/ 4655580 w 5032666"/>
              <a:gd name="connsiteY398" fmla="*/ 419100 h 419100"/>
              <a:gd name="connsiteX399" fmla="*/ 4623090 w 5032666"/>
              <a:gd name="connsiteY399" fmla="*/ 419100 h 419100"/>
              <a:gd name="connsiteX400" fmla="*/ 4612354 w 5032666"/>
              <a:gd name="connsiteY400" fmla="*/ 419100 h 419100"/>
              <a:gd name="connsiteX401" fmla="*/ 4597982 w 5032666"/>
              <a:gd name="connsiteY401" fmla="*/ 419100 h 419100"/>
              <a:gd name="connsiteX402" fmla="*/ 4566387 w 5032666"/>
              <a:gd name="connsiteY402" fmla="*/ 419100 h 419100"/>
              <a:gd name="connsiteX403" fmla="*/ 4548699 w 5032666"/>
              <a:gd name="connsiteY403" fmla="*/ 419100 h 419100"/>
              <a:gd name="connsiteX404" fmla="*/ 4541279 w 5032666"/>
              <a:gd name="connsiteY404" fmla="*/ 419100 h 419100"/>
              <a:gd name="connsiteX405" fmla="*/ 4502732 w 5032666"/>
              <a:gd name="connsiteY405" fmla="*/ 419100 h 419100"/>
              <a:gd name="connsiteX406" fmla="*/ 4491996 w 5032666"/>
              <a:gd name="connsiteY406" fmla="*/ 419100 h 419100"/>
              <a:gd name="connsiteX407" fmla="*/ 4470691 w 5032666"/>
              <a:gd name="connsiteY407" fmla="*/ 419100 h 419100"/>
              <a:gd name="connsiteX408" fmla="*/ 4446029 w 5032666"/>
              <a:gd name="connsiteY408" fmla="*/ 419100 h 419100"/>
              <a:gd name="connsiteX409" fmla="*/ 4421408 w 5032666"/>
              <a:gd name="connsiteY409" fmla="*/ 419100 h 419100"/>
              <a:gd name="connsiteX410" fmla="*/ 4413988 w 5032666"/>
              <a:gd name="connsiteY410" fmla="*/ 419100 h 419100"/>
              <a:gd name="connsiteX411" fmla="*/ 4375441 w 5032666"/>
              <a:gd name="connsiteY411" fmla="*/ 419100 h 419100"/>
              <a:gd name="connsiteX412" fmla="*/ 4364705 w 5032666"/>
              <a:gd name="connsiteY412" fmla="*/ 419100 h 419100"/>
              <a:gd name="connsiteX413" fmla="*/ 4350333 w 5032666"/>
              <a:gd name="connsiteY413" fmla="*/ 419100 h 419100"/>
              <a:gd name="connsiteX414" fmla="*/ 4318738 w 5032666"/>
              <a:gd name="connsiteY414" fmla="*/ 419100 h 419100"/>
              <a:gd name="connsiteX415" fmla="*/ 4301050 w 5032666"/>
              <a:gd name="connsiteY415" fmla="*/ 419100 h 419100"/>
              <a:gd name="connsiteX416" fmla="*/ 4293630 w 5032666"/>
              <a:gd name="connsiteY416" fmla="*/ 419100 h 419100"/>
              <a:gd name="connsiteX417" fmla="*/ 4282337 w 5032666"/>
              <a:gd name="connsiteY417" fmla="*/ 419100 h 419100"/>
              <a:gd name="connsiteX418" fmla="*/ 4261140 w 5032666"/>
              <a:gd name="connsiteY418" fmla="*/ 419100 h 419100"/>
              <a:gd name="connsiteX419" fmla="*/ 4255083 w 5032666"/>
              <a:gd name="connsiteY419" fmla="*/ 419100 h 419100"/>
              <a:gd name="connsiteX420" fmla="*/ 4244347 w 5032666"/>
              <a:gd name="connsiteY420" fmla="*/ 419100 h 419100"/>
              <a:gd name="connsiteX421" fmla="*/ 4233054 w 5032666"/>
              <a:gd name="connsiteY421" fmla="*/ 419100 h 419100"/>
              <a:gd name="connsiteX422" fmla="*/ 4225634 w 5032666"/>
              <a:gd name="connsiteY422" fmla="*/ 419100 h 419100"/>
              <a:gd name="connsiteX423" fmla="*/ 4211857 w 5032666"/>
              <a:gd name="connsiteY423" fmla="*/ 419100 h 419100"/>
              <a:gd name="connsiteX424" fmla="*/ 4204437 w 5032666"/>
              <a:gd name="connsiteY424" fmla="*/ 419100 h 419100"/>
              <a:gd name="connsiteX425" fmla="*/ 4198380 w 5032666"/>
              <a:gd name="connsiteY425" fmla="*/ 419100 h 419100"/>
              <a:gd name="connsiteX426" fmla="*/ 4187087 w 5032666"/>
              <a:gd name="connsiteY426" fmla="*/ 419100 h 419100"/>
              <a:gd name="connsiteX427" fmla="*/ 4176351 w 5032666"/>
              <a:gd name="connsiteY427" fmla="*/ 419100 h 419100"/>
              <a:gd name="connsiteX428" fmla="*/ 4165890 w 5032666"/>
              <a:gd name="connsiteY428" fmla="*/ 419100 h 419100"/>
              <a:gd name="connsiteX429" fmla="*/ 4161979 w 5032666"/>
              <a:gd name="connsiteY429" fmla="*/ 419100 h 419100"/>
              <a:gd name="connsiteX430" fmla="*/ 4155154 w 5032666"/>
              <a:gd name="connsiteY430" fmla="*/ 419100 h 419100"/>
              <a:gd name="connsiteX431" fmla="*/ 4140782 w 5032666"/>
              <a:gd name="connsiteY431" fmla="*/ 419100 h 419100"/>
              <a:gd name="connsiteX432" fmla="*/ 4130384 w 5032666"/>
              <a:gd name="connsiteY432" fmla="*/ 419100 h 419100"/>
              <a:gd name="connsiteX433" fmla="*/ 4112696 w 5032666"/>
              <a:gd name="connsiteY433" fmla="*/ 419100 h 419100"/>
              <a:gd name="connsiteX434" fmla="*/ 4109187 w 5032666"/>
              <a:gd name="connsiteY434" fmla="*/ 419100 h 419100"/>
              <a:gd name="connsiteX435" fmla="*/ 4105276 w 5032666"/>
              <a:gd name="connsiteY435" fmla="*/ 419100 h 419100"/>
              <a:gd name="connsiteX436" fmla="*/ 4091499 w 5032666"/>
              <a:gd name="connsiteY436" fmla="*/ 419100 h 419100"/>
              <a:gd name="connsiteX437" fmla="*/ 4084079 w 5032666"/>
              <a:gd name="connsiteY437" fmla="*/ 419100 h 419100"/>
              <a:gd name="connsiteX438" fmla="*/ 4072786 w 5032666"/>
              <a:gd name="connsiteY438" fmla="*/ 419100 h 419100"/>
              <a:gd name="connsiteX439" fmla="*/ 4066729 w 5032666"/>
              <a:gd name="connsiteY439" fmla="*/ 419100 h 419100"/>
              <a:gd name="connsiteX440" fmla="*/ 4055993 w 5032666"/>
              <a:gd name="connsiteY440" fmla="*/ 419100 h 419100"/>
              <a:gd name="connsiteX441" fmla="*/ 4045532 w 5032666"/>
              <a:gd name="connsiteY441" fmla="*/ 419100 h 419100"/>
              <a:gd name="connsiteX442" fmla="*/ 4034796 w 5032666"/>
              <a:gd name="connsiteY442" fmla="*/ 419100 h 419100"/>
              <a:gd name="connsiteX443" fmla="*/ 4023503 w 5032666"/>
              <a:gd name="connsiteY443" fmla="*/ 419100 h 419100"/>
              <a:gd name="connsiteX444" fmla="*/ 4016083 w 5032666"/>
              <a:gd name="connsiteY444" fmla="*/ 419100 h 419100"/>
              <a:gd name="connsiteX445" fmla="*/ 4010026 w 5032666"/>
              <a:gd name="connsiteY445" fmla="*/ 419100 h 419100"/>
              <a:gd name="connsiteX446" fmla="*/ 3988829 w 5032666"/>
              <a:gd name="connsiteY446" fmla="*/ 419100 h 419100"/>
              <a:gd name="connsiteX447" fmla="*/ 3977536 w 5032666"/>
              <a:gd name="connsiteY447" fmla="*/ 419100 h 419100"/>
              <a:gd name="connsiteX448" fmla="*/ 3966800 w 5032666"/>
              <a:gd name="connsiteY448" fmla="*/ 419100 h 419100"/>
              <a:gd name="connsiteX449" fmla="*/ 3952428 w 5032666"/>
              <a:gd name="connsiteY449" fmla="*/ 419100 h 419100"/>
              <a:gd name="connsiteX450" fmla="*/ 3920833 w 5032666"/>
              <a:gd name="connsiteY450" fmla="*/ 419100 h 419100"/>
              <a:gd name="connsiteX451" fmla="*/ 3903145 w 5032666"/>
              <a:gd name="connsiteY451" fmla="*/ 419100 h 419100"/>
              <a:gd name="connsiteX452" fmla="*/ 3895725 w 5032666"/>
              <a:gd name="connsiteY452" fmla="*/ 419100 h 419100"/>
              <a:gd name="connsiteX453" fmla="*/ 3857178 w 5032666"/>
              <a:gd name="connsiteY453" fmla="*/ 419100 h 419100"/>
              <a:gd name="connsiteX454" fmla="*/ 3846442 w 5032666"/>
              <a:gd name="connsiteY454" fmla="*/ 419100 h 419100"/>
              <a:gd name="connsiteX455" fmla="*/ 3825137 w 5032666"/>
              <a:gd name="connsiteY455" fmla="*/ 419100 h 419100"/>
              <a:gd name="connsiteX456" fmla="*/ 3800475 w 5032666"/>
              <a:gd name="connsiteY456" fmla="*/ 419100 h 419100"/>
              <a:gd name="connsiteX457" fmla="*/ 3775854 w 5032666"/>
              <a:gd name="connsiteY457" fmla="*/ 419100 h 419100"/>
              <a:gd name="connsiteX458" fmla="*/ 3768434 w 5032666"/>
              <a:gd name="connsiteY458" fmla="*/ 419100 h 419100"/>
              <a:gd name="connsiteX459" fmla="*/ 3729887 w 5032666"/>
              <a:gd name="connsiteY459" fmla="*/ 419100 h 419100"/>
              <a:gd name="connsiteX460" fmla="*/ 3719151 w 5032666"/>
              <a:gd name="connsiteY460" fmla="*/ 419100 h 419100"/>
              <a:gd name="connsiteX461" fmla="*/ 3704779 w 5032666"/>
              <a:gd name="connsiteY461" fmla="*/ 419100 h 419100"/>
              <a:gd name="connsiteX462" fmla="*/ 3673184 w 5032666"/>
              <a:gd name="connsiteY462" fmla="*/ 419100 h 419100"/>
              <a:gd name="connsiteX463" fmla="*/ 3655496 w 5032666"/>
              <a:gd name="connsiteY463" fmla="*/ 419100 h 419100"/>
              <a:gd name="connsiteX464" fmla="*/ 3648076 w 5032666"/>
              <a:gd name="connsiteY464" fmla="*/ 419100 h 419100"/>
              <a:gd name="connsiteX465" fmla="*/ 3615586 w 5032666"/>
              <a:gd name="connsiteY465" fmla="*/ 419100 h 419100"/>
              <a:gd name="connsiteX466" fmla="*/ 3609529 w 5032666"/>
              <a:gd name="connsiteY466" fmla="*/ 419100 h 419100"/>
              <a:gd name="connsiteX467" fmla="*/ 3598793 w 5032666"/>
              <a:gd name="connsiteY467" fmla="*/ 419100 h 419100"/>
              <a:gd name="connsiteX468" fmla="*/ 3566303 w 5032666"/>
              <a:gd name="connsiteY468" fmla="*/ 419100 h 419100"/>
              <a:gd name="connsiteX469" fmla="*/ 3558883 w 5032666"/>
              <a:gd name="connsiteY469" fmla="*/ 419100 h 419100"/>
              <a:gd name="connsiteX470" fmla="*/ 3552826 w 5032666"/>
              <a:gd name="connsiteY470" fmla="*/ 419100 h 419100"/>
              <a:gd name="connsiteX471" fmla="*/ 3537241 w 5032666"/>
              <a:gd name="connsiteY471" fmla="*/ 419100 h 419100"/>
              <a:gd name="connsiteX472" fmla="*/ 3520336 w 5032666"/>
              <a:gd name="connsiteY472" fmla="*/ 419100 h 419100"/>
              <a:gd name="connsiteX473" fmla="*/ 3509600 w 5032666"/>
              <a:gd name="connsiteY473" fmla="*/ 419100 h 419100"/>
              <a:gd name="connsiteX474" fmla="*/ 3495228 w 5032666"/>
              <a:gd name="connsiteY474" fmla="*/ 419100 h 419100"/>
              <a:gd name="connsiteX475" fmla="*/ 3487958 w 5032666"/>
              <a:gd name="connsiteY475" fmla="*/ 419100 h 419100"/>
              <a:gd name="connsiteX476" fmla="*/ 3480538 w 5032666"/>
              <a:gd name="connsiteY476" fmla="*/ 419100 h 419100"/>
              <a:gd name="connsiteX477" fmla="*/ 3463633 w 5032666"/>
              <a:gd name="connsiteY477" fmla="*/ 419100 h 419100"/>
              <a:gd name="connsiteX478" fmla="*/ 3445945 w 5032666"/>
              <a:gd name="connsiteY478" fmla="*/ 419100 h 419100"/>
              <a:gd name="connsiteX479" fmla="*/ 3441991 w 5032666"/>
              <a:gd name="connsiteY479" fmla="*/ 419100 h 419100"/>
              <a:gd name="connsiteX480" fmla="*/ 3438525 w 5032666"/>
              <a:gd name="connsiteY480" fmla="*/ 419100 h 419100"/>
              <a:gd name="connsiteX481" fmla="*/ 3431255 w 5032666"/>
              <a:gd name="connsiteY481" fmla="*/ 419100 h 419100"/>
              <a:gd name="connsiteX482" fmla="*/ 3416883 w 5032666"/>
              <a:gd name="connsiteY482" fmla="*/ 419100 h 419100"/>
              <a:gd name="connsiteX483" fmla="*/ 3399978 w 5032666"/>
              <a:gd name="connsiteY483" fmla="*/ 419100 h 419100"/>
              <a:gd name="connsiteX484" fmla="*/ 3389242 w 5032666"/>
              <a:gd name="connsiteY484" fmla="*/ 419100 h 419100"/>
              <a:gd name="connsiteX485" fmla="*/ 3385288 w 5032666"/>
              <a:gd name="connsiteY485" fmla="*/ 419100 h 419100"/>
              <a:gd name="connsiteX486" fmla="*/ 3367600 w 5032666"/>
              <a:gd name="connsiteY486" fmla="*/ 419100 h 419100"/>
              <a:gd name="connsiteX487" fmla="*/ 3360180 w 5032666"/>
              <a:gd name="connsiteY487" fmla="*/ 419100 h 419100"/>
              <a:gd name="connsiteX488" fmla="*/ 3343275 w 5032666"/>
              <a:gd name="connsiteY488" fmla="*/ 419100 h 419100"/>
              <a:gd name="connsiteX489" fmla="*/ 3327690 w 5032666"/>
              <a:gd name="connsiteY489" fmla="*/ 419100 h 419100"/>
              <a:gd name="connsiteX490" fmla="*/ 3321633 w 5032666"/>
              <a:gd name="connsiteY490" fmla="*/ 419100 h 419100"/>
              <a:gd name="connsiteX491" fmla="*/ 3310897 w 5032666"/>
              <a:gd name="connsiteY491" fmla="*/ 419100 h 419100"/>
              <a:gd name="connsiteX492" fmla="*/ 3278407 w 5032666"/>
              <a:gd name="connsiteY492" fmla="*/ 419100 h 419100"/>
              <a:gd name="connsiteX493" fmla="*/ 3270987 w 5032666"/>
              <a:gd name="connsiteY493" fmla="*/ 419100 h 419100"/>
              <a:gd name="connsiteX494" fmla="*/ 3264930 w 5032666"/>
              <a:gd name="connsiteY494" fmla="*/ 419100 h 419100"/>
              <a:gd name="connsiteX495" fmla="*/ 3232440 w 5032666"/>
              <a:gd name="connsiteY495" fmla="*/ 419100 h 419100"/>
              <a:gd name="connsiteX496" fmla="*/ 3221704 w 5032666"/>
              <a:gd name="connsiteY496" fmla="*/ 419100 h 419100"/>
              <a:gd name="connsiteX497" fmla="*/ 3207332 w 5032666"/>
              <a:gd name="connsiteY497" fmla="*/ 419100 h 419100"/>
              <a:gd name="connsiteX498" fmla="*/ 3175737 w 5032666"/>
              <a:gd name="connsiteY498" fmla="*/ 419100 h 419100"/>
              <a:gd name="connsiteX499" fmla="*/ 3158049 w 5032666"/>
              <a:gd name="connsiteY499" fmla="*/ 419100 h 419100"/>
              <a:gd name="connsiteX500" fmla="*/ 3150629 w 5032666"/>
              <a:gd name="connsiteY500" fmla="*/ 419100 h 419100"/>
              <a:gd name="connsiteX501" fmla="*/ 3112082 w 5032666"/>
              <a:gd name="connsiteY501" fmla="*/ 419100 h 419100"/>
              <a:gd name="connsiteX502" fmla="*/ 3101346 w 5032666"/>
              <a:gd name="connsiteY502" fmla="*/ 419100 h 419100"/>
              <a:gd name="connsiteX503" fmla="*/ 3080041 w 5032666"/>
              <a:gd name="connsiteY503" fmla="*/ 419100 h 419100"/>
              <a:gd name="connsiteX504" fmla="*/ 3055379 w 5032666"/>
              <a:gd name="connsiteY504" fmla="*/ 419100 h 419100"/>
              <a:gd name="connsiteX505" fmla="*/ 3030758 w 5032666"/>
              <a:gd name="connsiteY505" fmla="*/ 419100 h 419100"/>
              <a:gd name="connsiteX506" fmla="*/ 3023338 w 5032666"/>
              <a:gd name="connsiteY506" fmla="*/ 419100 h 419100"/>
              <a:gd name="connsiteX507" fmla="*/ 2984791 w 5032666"/>
              <a:gd name="connsiteY507" fmla="*/ 419100 h 419100"/>
              <a:gd name="connsiteX508" fmla="*/ 2975266 w 5032666"/>
              <a:gd name="connsiteY508" fmla="*/ 419100 h 419100"/>
              <a:gd name="connsiteX509" fmla="*/ 2974055 w 5032666"/>
              <a:gd name="connsiteY509" fmla="*/ 419100 h 419100"/>
              <a:gd name="connsiteX510" fmla="*/ 2959683 w 5032666"/>
              <a:gd name="connsiteY510" fmla="*/ 419100 h 419100"/>
              <a:gd name="connsiteX511" fmla="*/ 2928088 w 5032666"/>
              <a:gd name="connsiteY511" fmla="*/ 419100 h 419100"/>
              <a:gd name="connsiteX512" fmla="*/ 2925983 w 5032666"/>
              <a:gd name="connsiteY512" fmla="*/ 419100 h 419100"/>
              <a:gd name="connsiteX513" fmla="*/ 2918563 w 5032666"/>
              <a:gd name="connsiteY513" fmla="*/ 419100 h 419100"/>
              <a:gd name="connsiteX514" fmla="*/ 2910400 w 5032666"/>
              <a:gd name="connsiteY514" fmla="*/ 419100 h 419100"/>
              <a:gd name="connsiteX515" fmla="*/ 2902980 w 5032666"/>
              <a:gd name="connsiteY515" fmla="*/ 419100 h 419100"/>
              <a:gd name="connsiteX516" fmla="*/ 2891687 w 5032666"/>
              <a:gd name="connsiteY516" fmla="*/ 419100 h 419100"/>
              <a:gd name="connsiteX517" fmla="*/ 2880016 w 5032666"/>
              <a:gd name="connsiteY517" fmla="*/ 419100 h 419100"/>
              <a:gd name="connsiteX518" fmla="*/ 2870490 w 5032666"/>
              <a:gd name="connsiteY518" fmla="*/ 419100 h 419100"/>
              <a:gd name="connsiteX519" fmla="*/ 2869280 w 5032666"/>
              <a:gd name="connsiteY519" fmla="*/ 419100 h 419100"/>
              <a:gd name="connsiteX520" fmla="*/ 2864433 w 5032666"/>
              <a:gd name="connsiteY520" fmla="*/ 419100 h 419100"/>
              <a:gd name="connsiteX521" fmla="*/ 2854908 w 5032666"/>
              <a:gd name="connsiteY521" fmla="*/ 419100 h 419100"/>
              <a:gd name="connsiteX522" fmla="*/ 2853697 w 5032666"/>
              <a:gd name="connsiteY522" fmla="*/ 419100 h 419100"/>
              <a:gd name="connsiteX523" fmla="*/ 2842404 w 5032666"/>
              <a:gd name="connsiteY523" fmla="*/ 419100 h 419100"/>
              <a:gd name="connsiteX524" fmla="*/ 2834984 w 5032666"/>
              <a:gd name="connsiteY524" fmla="*/ 419100 h 419100"/>
              <a:gd name="connsiteX525" fmla="*/ 2823313 w 5032666"/>
              <a:gd name="connsiteY525" fmla="*/ 419100 h 419100"/>
              <a:gd name="connsiteX526" fmla="*/ 2821207 w 5032666"/>
              <a:gd name="connsiteY526" fmla="*/ 419100 h 419100"/>
              <a:gd name="connsiteX527" fmla="*/ 2813787 w 5032666"/>
              <a:gd name="connsiteY527" fmla="*/ 419100 h 419100"/>
              <a:gd name="connsiteX528" fmla="*/ 2807730 w 5032666"/>
              <a:gd name="connsiteY528" fmla="*/ 419100 h 419100"/>
              <a:gd name="connsiteX529" fmla="*/ 2805625 w 5032666"/>
              <a:gd name="connsiteY529" fmla="*/ 419100 h 419100"/>
              <a:gd name="connsiteX530" fmla="*/ 2798205 w 5032666"/>
              <a:gd name="connsiteY530" fmla="*/ 419100 h 419100"/>
              <a:gd name="connsiteX531" fmla="*/ 2796437 w 5032666"/>
              <a:gd name="connsiteY531" fmla="*/ 419100 h 419100"/>
              <a:gd name="connsiteX532" fmla="*/ 2785701 w 5032666"/>
              <a:gd name="connsiteY532" fmla="*/ 419100 h 419100"/>
              <a:gd name="connsiteX533" fmla="*/ 2775240 w 5032666"/>
              <a:gd name="connsiteY533" fmla="*/ 419100 h 419100"/>
              <a:gd name="connsiteX534" fmla="*/ 2771329 w 5032666"/>
              <a:gd name="connsiteY534" fmla="*/ 419100 h 419100"/>
              <a:gd name="connsiteX535" fmla="*/ 2765715 w 5032666"/>
              <a:gd name="connsiteY535" fmla="*/ 419100 h 419100"/>
              <a:gd name="connsiteX536" fmla="*/ 2764504 w 5032666"/>
              <a:gd name="connsiteY536" fmla="*/ 419100 h 419100"/>
              <a:gd name="connsiteX537" fmla="*/ 2759658 w 5032666"/>
              <a:gd name="connsiteY537" fmla="*/ 419100 h 419100"/>
              <a:gd name="connsiteX538" fmla="*/ 2750132 w 5032666"/>
              <a:gd name="connsiteY538" fmla="*/ 419100 h 419100"/>
              <a:gd name="connsiteX539" fmla="*/ 2748922 w 5032666"/>
              <a:gd name="connsiteY539" fmla="*/ 419100 h 419100"/>
              <a:gd name="connsiteX540" fmla="*/ 2739734 w 5032666"/>
              <a:gd name="connsiteY540" fmla="*/ 419100 h 419100"/>
              <a:gd name="connsiteX541" fmla="*/ 2722046 w 5032666"/>
              <a:gd name="connsiteY541" fmla="*/ 419100 h 419100"/>
              <a:gd name="connsiteX542" fmla="*/ 2718537 w 5032666"/>
              <a:gd name="connsiteY542" fmla="*/ 419100 h 419100"/>
              <a:gd name="connsiteX543" fmla="*/ 2716432 w 5032666"/>
              <a:gd name="connsiteY543" fmla="*/ 419100 h 419100"/>
              <a:gd name="connsiteX544" fmla="*/ 2714626 w 5032666"/>
              <a:gd name="connsiteY544" fmla="*/ 419100 h 419100"/>
              <a:gd name="connsiteX545" fmla="*/ 2709012 w 5032666"/>
              <a:gd name="connsiteY545" fmla="*/ 419100 h 419100"/>
              <a:gd name="connsiteX546" fmla="*/ 2702955 w 5032666"/>
              <a:gd name="connsiteY546" fmla="*/ 419100 h 419100"/>
              <a:gd name="connsiteX547" fmla="*/ 2700849 w 5032666"/>
              <a:gd name="connsiteY547" fmla="*/ 419100 h 419100"/>
              <a:gd name="connsiteX548" fmla="*/ 2693429 w 5032666"/>
              <a:gd name="connsiteY548" fmla="*/ 419100 h 419100"/>
              <a:gd name="connsiteX549" fmla="*/ 2682136 w 5032666"/>
              <a:gd name="connsiteY549" fmla="*/ 419100 h 419100"/>
              <a:gd name="connsiteX550" fmla="*/ 2676079 w 5032666"/>
              <a:gd name="connsiteY550" fmla="*/ 419100 h 419100"/>
              <a:gd name="connsiteX551" fmla="*/ 2670465 w 5032666"/>
              <a:gd name="connsiteY551" fmla="*/ 419100 h 419100"/>
              <a:gd name="connsiteX552" fmla="*/ 2665343 w 5032666"/>
              <a:gd name="connsiteY552" fmla="*/ 419100 h 419100"/>
              <a:gd name="connsiteX553" fmla="*/ 2659729 w 5032666"/>
              <a:gd name="connsiteY553" fmla="*/ 419100 h 419100"/>
              <a:gd name="connsiteX554" fmla="*/ 2654882 w 5032666"/>
              <a:gd name="connsiteY554" fmla="*/ 419100 h 419100"/>
              <a:gd name="connsiteX555" fmla="*/ 2645357 w 5032666"/>
              <a:gd name="connsiteY555" fmla="*/ 419100 h 419100"/>
              <a:gd name="connsiteX556" fmla="*/ 2644146 w 5032666"/>
              <a:gd name="connsiteY556" fmla="*/ 419100 h 419100"/>
              <a:gd name="connsiteX557" fmla="*/ 2632853 w 5032666"/>
              <a:gd name="connsiteY557" fmla="*/ 419100 h 419100"/>
              <a:gd name="connsiteX558" fmla="*/ 2625433 w 5032666"/>
              <a:gd name="connsiteY558" fmla="*/ 419100 h 419100"/>
              <a:gd name="connsiteX559" fmla="*/ 2619376 w 5032666"/>
              <a:gd name="connsiteY559" fmla="*/ 419100 h 419100"/>
              <a:gd name="connsiteX560" fmla="*/ 2613762 w 5032666"/>
              <a:gd name="connsiteY560" fmla="*/ 419100 h 419100"/>
              <a:gd name="connsiteX561" fmla="*/ 2598179 w 5032666"/>
              <a:gd name="connsiteY561" fmla="*/ 419100 h 419100"/>
              <a:gd name="connsiteX562" fmla="*/ 2596074 w 5032666"/>
              <a:gd name="connsiteY562" fmla="*/ 419100 h 419100"/>
              <a:gd name="connsiteX563" fmla="*/ 2588654 w 5032666"/>
              <a:gd name="connsiteY563" fmla="*/ 419100 h 419100"/>
              <a:gd name="connsiteX564" fmla="*/ 2586886 w 5032666"/>
              <a:gd name="connsiteY564" fmla="*/ 419100 h 419100"/>
              <a:gd name="connsiteX565" fmla="*/ 2576150 w 5032666"/>
              <a:gd name="connsiteY565" fmla="*/ 419100 h 419100"/>
              <a:gd name="connsiteX566" fmla="*/ 2561778 w 5032666"/>
              <a:gd name="connsiteY566" fmla="*/ 419100 h 419100"/>
              <a:gd name="connsiteX567" fmla="*/ 2550107 w 5032666"/>
              <a:gd name="connsiteY567" fmla="*/ 419100 h 419100"/>
              <a:gd name="connsiteX568" fmla="*/ 2539371 w 5032666"/>
              <a:gd name="connsiteY568" fmla="*/ 419100 h 419100"/>
              <a:gd name="connsiteX569" fmla="*/ 2530183 w 5032666"/>
              <a:gd name="connsiteY569" fmla="*/ 419100 h 419100"/>
              <a:gd name="connsiteX570" fmla="*/ 2518066 w 5032666"/>
              <a:gd name="connsiteY570" fmla="*/ 419100 h 419100"/>
              <a:gd name="connsiteX571" fmla="*/ 2512495 w 5032666"/>
              <a:gd name="connsiteY571" fmla="*/ 419100 h 419100"/>
              <a:gd name="connsiteX572" fmla="*/ 2505075 w 5032666"/>
              <a:gd name="connsiteY572" fmla="*/ 419100 h 419100"/>
              <a:gd name="connsiteX573" fmla="*/ 2493404 w 5032666"/>
              <a:gd name="connsiteY573" fmla="*/ 419100 h 419100"/>
              <a:gd name="connsiteX574" fmla="*/ 2468783 w 5032666"/>
              <a:gd name="connsiteY574" fmla="*/ 419100 h 419100"/>
              <a:gd name="connsiteX575" fmla="*/ 2466528 w 5032666"/>
              <a:gd name="connsiteY575" fmla="*/ 419100 h 419100"/>
              <a:gd name="connsiteX576" fmla="*/ 2461363 w 5032666"/>
              <a:gd name="connsiteY576" fmla="*/ 419100 h 419100"/>
              <a:gd name="connsiteX577" fmla="*/ 2455792 w 5032666"/>
              <a:gd name="connsiteY577" fmla="*/ 419100 h 419100"/>
              <a:gd name="connsiteX578" fmla="*/ 2434487 w 5032666"/>
              <a:gd name="connsiteY578" fmla="*/ 419100 h 419100"/>
              <a:gd name="connsiteX579" fmla="*/ 2422816 w 5032666"/>
              <a:gd name="connsiteY579" fmla="*/ 419100 h 419100"/>
              <a:gd name="connsiteX580" fmla="*/ 2412080 w 5032666"/>
              <a:gd name="connsiteY580" fmla="*/ 419100 h 419100"/>
              <a:gd name="connsiteX581" fmla="*/ 2409825 w 5032666"/>
              <a:gd name="connsiteY581" fmla="*/ 419100 h 419100"/>
              <a:gd name="connsiteX582" fmla="*/ 2397708 w 5032666"/>
              <a:gd name="connsiteY582" fmla="*/ 419100 h 419100"/>
              <a:gd name="connsiteX583" fmla="*/ 2385204 w 5032666"/>
              <a:gd name="connsiteY583" fmla="*/ 419100 h 419100"/>
              <a:gd name="connsiteX584" fmla="*/ 2377784 w 5032666"/>
              <a:gd name="connsiteY584" fmla="*/ 419100 h 419100"/>
              <a:gd name="connsiteX585" fmla="*/ 2366113 w 5032666"/>
              <a:gd name="connsiteY585" fmla="*/ 419100 h 419100"/>
              <a:gd name="connsiteX586" fmla="*/ 2348425 w 5032666"/>
              <a:gd name="connsiteY586" fmla="*/ 419100 h 419100"/>
              <a:gd name="connsiteX587" fmla="*/ 2341005 w 5032666"/>
              <a:gd name="connsiteY587" fmla="*/ 419100 h 419100"/>
              <a:gd name="connsiteX588" fmla="*/ 2339237 w 5032666"/>
              <a:gd name="connsiteY588" fmla="*/ 419100 h 419100"/>
              <a:gd name="connsiteX589" fmla="*/ 2329712 w 5032666"/>
              <a:gd name="connsiteY589" fmla="*/ 419100 h 419100"/>
              <a:gd name="connsiteX590" fmla="*/ 2328501 w 5032666"/>
              <a:gd name="connsiteY590" fmla="*/ 419100 h 419100"/>
              <a:gd name="connsiteX591" fmla="*/ 2314129 w 5032666"/>
              <a:gd name="connsiteY591" fmla="*/ 419100 h 419100"/>
              <a:gd name="connsiteX592" fmla="*/ 2308515 w 5032666"/>
              <a:gd name="connsiteY592" fmla="*/ 419100 h 419100"/>
              <a:gd name="connsiteX593" fmla="*/ 2302458 w 5032666"/>
              <a:gd name="connsiteY593" fmla="*/ 419100 h 419100"/>
              <a:gd name="connsiteX594" fmla="*/ 2291722 w 5032666"/>
              <a:gd name="connsiteY594" fmla="*/ 419100 h 419100"/>
              <a:gd name="connsiteX595" fmla="*/ 2282534 w 5032666"/>
              <a:gd name="connsiteY595" fmla="*/ 419100 h 419100"/>
              <a:gd name="connsiteX596" fmla="*/ 2280429 w 5032666"/>
              <a:gd name="connsiteY596" fmla="*/ 419100 h 419100"/>
              <a:gd name="connsiteX597" fmla="*/ 2273009 w 5032666"/>
              <a:gd name="connsiteY597" fmla="*/ 419100 h 419100"/>
              <a:gd name="connsiteX598" fmla="*/ 2264846 w 5032666"/>
              <a:gd name="connsiteY598" fmla="*/ 419100 h 419100"/>
              <a:gd name="connsiteX599" fmla="*/ 2259232 w 5032666"/>
              <a:gd name="connsiteY599" fmla="*/ 419100 h 419100"/>
              <a:gd name="connsiteX600" fmla="*/ 2257426 w 5032666"/>
              <a:gd name="connsiteY600" fmla="*/ 419100 h 419100"/>
              <a:gd name="connsiteX601" fmla="*/ 2251812 w 5032666"/>
              <a:gd name="connsiteY601" fmla="*/ 419100 h 419100"/>
              <a:gd name="connsiteX602" fmla="*/ 2245755 w 5032666"/>
              <a:gd name="connsiteY602" fmla="*/ 419100 h 419100"/>
              <a:gd name="connsiteX603" fmla="*/ 2234462 w 5032666"/>
              <a:gd name="connsiteY603" fmla="*/ 419100 h 419100"/>
              <a:gd name="connsiteX604" fmla="*/ 2224936 w 5032666"/>
              <a:gd name="connsiteY604" fmla="*/ 419100 h 419100"/>
              <a:gd name="connsiteX605" fmla="*/ 2223726 w 5032666"/>
              <a:gd name="connsiteY605" fmla="*/ 419100 h 419100"/>
              <a:gd name="connsiteX606" fmla="*/ 2218879 w 5032666"/>
              <a:gd name="connsiteY606" fmla="*/ 419100 h 419100"/>
              <a:gd name="connsiteX607" fmla="*/ 2213265 w 5032666"/>
              <a:gd name="connsiteY607" fmla="*/ 419100 h 419100"/>
              <a:gd name="connsiteX608" fmla="*/ 2209354 w 5032666"/>
              <a:gd name="connsiteY608" fmla="*/ 419100 h 419100"/>
              <a:gd name="connsiteX609" fmla="*/ 2208143 w 5032666"/>
              <a:gd name="connsiteY609" fmla="*/ 419100 h 419100"/>
              <a:gd name="connsiteX610" fmla="*/ 2202529 w 5032666"/>
              <a:gd name="connsiteY610" fmla="*/ 419100 h 419100"/>
              <a:gd name="connsiteX611" fmla="*/ 2188157 w 5032666"/>
              <a:gd name="connsiteY611" fmla="*/ 419100 h 419100"/>
              <a:gd name="connsiteX612" fmla="*/ 2177759 w 5032666"/>
              <a:gd name="connsiteY612" fmla="*/ 419100 h 419100"/>
              <a:gd name="connsiteX613" fmla="*/ 2175653 w 5032666"/>
              <a:gd name="connsiteY613" fmla="*/ 419100 h 419100"/>
              <a:gd name="connsiteX614" fmla="*/ 2168233 w 5032666"/>
              <a:gd name="connsiteY614" fmla="*/ 419100 h 419100"/>
              <a:gd name="connsiteX615" fmla="*/ 2162176 w 5032666"/>
              <a:gd name="connsiteY615" fmla="*/ 419100 h 419100"/>
              <a:gd name="connsiteX616" fmla="*/ 2160071 w 5032666"/>
              <a:gd name="connsiteY616" fmla="*/ 419100 h 419100"/>
              <a:gd name="connsiteX617" fmla="*/ 2156562 w 5032666"/>
              <a:gd name="connsiteY617" fmla="*/ 419100 h 419100"/>
              <a:gd name="connsiteX618" fmla="*/ 2152651 w 5032666"/>
              <a:gd name="connsiteY618" fmla="*/ 419100 h 419100"/>
              <a:gd name="connsiteX619" fmla="*/ 2138874 w 5032666"/>
              <a:gd name="connsiteY619" fmla="*/ 419100 h 419100"/>
              <a:gd name="connsiteX620" fmla="*/ 2131454 w 5032666"/>
              <a:gd name="connsiteY620" fmla="*/ 419100 h 419100"/>
              <a:gd name="connsiteX621" fmla="*/ 2129686 w 5032666"/>
              <a:gd name="connsiteY621" fmla="*/ 419100 h 419100"/>
              <a:gd name="connsiteX622" fmla="*/ 2120161 w 5032666"/>
              <a:gd name="connsiteY622" fmla="*/ 419100 h 419100"/>
              <a:gd name="connsiteX623" fmla="*/ 2118950 w 5032666"/>
              <a:gd name="connsiteY623" fmla="*/ 419100 h 419100"/>
              <a:gd name="connsiteX624" fmla="*/ 2114104 w 5032666"/>
              <a:gd name="connsiteY624" fmla="*/ 419100 h 419100"/>
              <a:gd name="connsiteX625" fmla="*/ 2104578 w 5032666"/>
              <a:gd name="connsiteY625" fmla="*/ 419100 h 419100"/>
              <a:gd name="connsiteX626" fmla="*/ 2103368 w 5032666"/>
              <a:gd name="connsiteY626" fmla="*/ 419100 h 419100"/>
              <a:gd name="connsiteX627" fmla="*/ 2092907 w 5032666"/>
              <a:gd name="connsiteY627" fmla="*/ 419100 h 419100"/>
              <a:gd name="connsiteX628" fmla="*/ 2082171 w 5032666"/>
              <a:gd name="connsiteY628" fmla="*/ 419100 h 419100"/>
              <a:gd name="connsiteX629" fmla="*/ 2072983 w 5032666"/>
              <a:gd name="connsiteY629" fmla="*/ 419100 h 419100"/>
              <a:gd name="connsiteX630" fmla="*/ 2070878 w 5032666"/>
              <a:gd name="connsiteY630" fmla="*/ 419100 h 419100"/>
              <a:gd name="connsiteX631" fmla="*/ 2063458 w 5032666"/>
              <a:gd name="connsiteY631" fmla="*/ 419100 h 419100"/>
              <a:gd name="connsiteX632" fmla="*/ 2057401 w 5032666"/>
              <a:gd name="connsiteY632" fmla="*/ 419100 h 419100"/>
              <a:gd name="connsiteX633" fmla="*/ 2055295 w 5032666"/>
              <a:gd name="connsiteY633" fmla="*/ 419100 h 419100"/>
              <a:gd name="connsiteX634" fmla="*/ 2047875 w 5032666"/>
              <a:gd name="connsiteY634" fmla="*/ 419100 h 419100"/>
              <a:gd name="connsiteX635" fmla="*/ 2036204 w 5032666"/>
              <a:gd name="connsiteY635" fmla="*/ 419100 h 419100"/>
              <a:gd name="connsiteX636" fmla="*/ 2024911 w 5032666"/>
              <a:gd name="connsiteY636" fmla="*/ 419100 h 419100"/>
              <a:gd name="connsiteX637" fmla="*/ 2014175 w 5032666"/>
              <a:gd name="connsiteY637" fmla="*/ 419100 h 419100"/>
              <a:gd name="connsiteX638" fmla="*/ 2009328 w 5032666"/>
              <a:gd name="connsiteY638" fmla="*/ 419100 h 419100"/>
              <a:gd name="connsiteX639" fmla="*/ 1999803 w 5032666"/>
              <a:gd name="connsiteY639" fmla="*/ 419100 h 419100"/>
              <a:gd name="connsiteX640" fmla="*/ 1998592 w 5032666"/>
              <a:gd name="connsiteY640" fmla="*/ 419100 h 419100"/>
              <a:gd name="connsiteX641" fmla="*/ 1968208 w 5032666"/>
              <a:gd name="connsiteY641" fmla="*/ 419100 h 419100"/>
              <a:gd name="connsiteX642" fmla="*/ 1952625 w 5032666"/>
              <a:gd name="connsiteY642" fmla="*/ 419100 h 419100"/>
              <a:gd name="connsiteX643" fmla="*/ 1950520 w 5032666"/>
              <a:gd name="connsiteY643" fmla="*/ 419100 h 419100"/>
              <a:gd name="connsiteX644" fmla="*/ 1943100 w 5032666"/>
              <a:gd name="connsiteY644" fmla="*/ 419100 h 419100"/>
              <a:gd name="connsiteX645" fmla="*/ 1904553 w 5032666"/>
              <a:gd name="connsiteY645" fmla="*/ 419100 h 419100"/>
              <a:gd name="connsiteX646" fmla="*/ 1893817 w 5032666"/>
              <a:gd name="connsiteY646" fmla="*/ 419100 h 419100"/>
              <a:gd name="connsiteX647" fmla="*/ 1872512 w 5032666"/>
              <a:gd name="connsiteY647" fmla="*/ 419100 h 419100"/>
              <a:gd name="connsiteX648" fmla="*/ 1847850 w 5032666"/>
              <a:gd name="connsiteY648" fmla="*/ 419100 h 419100"/>
              <a:gd name="connsiteX649" fmla="*/ 1823229 w 5032666"/>
              <a:gd name="connsiteY649" fmla="*/ 419100 h 419100"/>
              <a:gd name="connsiteX650" fmla="*/ 1815809 w 5032666"/>
              <a:gd name="connsiteY650" fmla="*/ 419100 h 419100"/>
              <a:gd name="connsiteX651" fmla="*/ 1777262 w 5032666"/>
              <a:gd name="connsiteY651" fmla="*/ 419100 h 419100"/>
              <a:gd name="connsiteX652" fmla="*/ 1766526 w 5032666"/>
              <a:gd name="connsiteY652" fmla="*/ 419100 h 419100"/>
              <a:gd name="connsiteX653" fmla="*/ 1752154 w 5032666"/>
              <a:gd name="connsiteY653" fmla="*/ 419100 h 419100"/>
              <a:gd name="connsiteX654" fmla="*/ 1720559 w 5032666"/>
              <a:gd name="connsiteY654" fmla="*/ 419100 h 419100"/>
              <a:gd name="connsiteX655" fmla="*/ 1702871 w 5032666"/>
              <a:gd name="connsiteY655" fmla="*/ 419100 h 419100"/>
              <a:gd name="connsiteX656" fmla="*/ 1695451 w 5032666"/>
              <a:gd name="connsiteY656" fmla="*/ 419100 h 419100"/>
              <a:gd name="connsiteX657" fmla="*/ 1662961 w 5032666"/>
              <a:gd name="connsiteY657" fmla="*/ 419100 h 419100"/>
              <a:gd name="connsiteX658" fmla="*/ 1656904 w 5032666"/>
              <a:gd name="connsiteY658" fmla="*/ 419100 h 419100"/>
              <a:gd name="connsiteX659" fmla="*/ 1646168 w 5032666"/>
              <a:gd name="connsiteY659" fmla="*/ 419100 h 419100"/>
              <a:gd name="connsiteX660" fmla="*/ 1613678 w 5032666"/>
              <a:gd name="connsiteY660" fmla="*/ 419100 h 419100"/>
              <a:gd name="connsiteX661" fmla="*/ 1606258 w 5032666"/>
              <a:gd name="connsiteY661" fmla="*/ 419100 h 419100"/>
              <a:gd name="connsiteX662" fmla="*/ 1600201 w 5032666"/>
              <a:gd name="connsiteY662" fmla="*/ 419100 h 419100"/>
              <a:gd name="connsiteX663" fmla="*/ 1584616 w 5032666"/>
              <a:gd name="connsiteY663" fmla="*/ 419100 h 419100"/>
              <a:gd name="connsiteX664" fmla="*/ 1567711 w 5032666"/>
              <a:gd name="connsiteY664" fmla="*/ 419100 h 419100"/>
              <a:gd name="connsiteX665" fmla="*/ 1556975 w 5032666"/>
              <a:gd name="connsiteY665" fmla="*/ 419100 h 419100"/>
              <a:gd name="connsiteX666" fmla="*/ 1542603 w 5032666"/>
              <a:gd name="connsiteY666" fmla="*/ 419100 h 419100"/>
              <a:gd name="connsiteX667" fmla="*/ 1535333 w 5032666"/>
              <a:gd name="connsiteY667" fmla="*/ 419100 h 419100"/>
              <a:gd name="connsiteX668" fmla="*/ 1527913 w 5032666"/>
              <a:gd name="connsiteY668" fmla="*/ 419100 h 419100"/>
              <a:gd name="connsiteX669" fmla="*/ 1511008 w 5032666"/>
              <a:gd name="connsiteY669" fmla="*/ 419100 h 419100"/>
              <a:gd name="connsiteX670" fmla="*/ 1493320 w 5032666"/>
              <a:gd name="connsiteY670" fmla="*/ 419100 h 419100"/>
              <a:gd name="connsiteX671" fmla="*/ 1489366 w 5032666"/>
              <a:gd name="connsiteY671" fmla="*/ 419100 h 419100"/>
              <a:gd name="connsiteX672" fmla="*/ 1485900 w 5032666"/>
              <a:gd name="connsiteY672" fmla="*/ 419100 h 419100"/>
              <a:gd name="connsiteX673" fmla="*/ 1478630 w 5032666"/>
              <a:gd name="connsiteY673" fmla="*/ 419100 h 419100"/>
              <a:gd name="connsiteX674" fmla="*/ 1464258 w 5032666"/>
              <a:gd name="connsiteY674" fmla="*/ 419100 h 419100"/>
              <a:gd name="connsiteX675" fmla="*/ 1447353 w 5032666"/>
              <a:gd name="connsiteY675" fmla="*/ 419100 h 419100"/>
              <a:gd name="connsiteX676" fmla="*/ 1436617 w 5032666"/>
              <a:gd name="connsiteY676" fmla="*/ 419100 h 419100"/>
              <a:gd name="connsiteX677" fmla="*/ 1432663 w 5032666"/>
              <a:gd name="connsiteY677" fmla="*/ 419100 h 419100"/>
              <a:gd name="connsiteX678" fmla="*/ 1414975 w 5032666"/>
              <a:gd name="connsiteY678" fmla="*/ 419100 h 419100"/>
              <a:gd name="connsiteX679" fmla="*/ 1407555 w 5032666"/>
              <a:gd name="connsiteY679" fmla="*/ 419100 h 419100"/>
              <a:gd name="connsiteX680" fmla="*/ 1390650 w 5032666"/>
              <a:gd name="connsiteY680" fmla="*/ 419100 h 419100"/>
              <a:gd name="connsiteX681" fmla="*/ 1375065 w 5032666"/>
              <a:gd name="connsiteY681" fmla="*/ 419100 h 419100"/>
              <a:gd name="connsiteX682" fmla="*/ 1369008 w 5032666"/>
              <a:gd name="connsiteY682" fmla="*/ 419100 h 419100"/>
              <a:gd name="connsiteX683" fmla="*/ 1358272 w 5032666"/>
              <a:gd name="connsiteY683" fmla="*/ 419100 h 419100"/>
              <a:gd name="connsiteX684" fmla="*/ 1325782 w 5032666"/>
              <a:gd name="connsiteY684" fmla="*/ 419100 h 419100"/>
              <a:gd name="connsiteX685" fmla="*/ 1318362 w 5032666"/>
              <a:gd name="connsiteY685" fmla="*/ 419100 h 419100"/>
              <a:gd name="connsiteX686" fmla="*/ 1312305 w 5032666"/>
              <a:gd name="connsiteY686" fmla="*/ 419100 h 419100"/>
              <a:gd name="connsiteX687" fmla="*/ 1279815 w 5032666"/>
              <a:gd name="connsiteY687" fmla="*/ 419100 h 419100"/>
              <a:gd name="connsiteX688" fmla="*/ 1269079 w 5032666"/>
              <a:gd name="connsiteY688" fmla="*/ 419100 h 419100"/>
              <a:gd name="connsiteX689" fmla="*/ 1254707 w 5032666"/>
              <a:gd name="connsiteY689" fmla="*/ 419100 h 419100"/>
              <a:gd name="connsiteX690" fmla="*/ 1223112 w 5032666"/>
              <a:gd name="connsiteY690" fmla="*/ 419100 h 419100"/>
              <a:gd name="connsiteX691" fmla="*/ 1205424 w 5032666"/>
              <a:gd name="connsiteY691" fmla="*/ 419100 h 419100"/>
              <a:gd name="connsiteX692" fmla="*/ 1198004 w 5032666"/>
              <a:gd name="connsiteY692" fmla="*/ 419100 h 419100"/>
              <a:gd name="connsiteX693" fmla="*/ 1159457 w 5032666"/>
              <a:gd name="connsiteY693" fmla="*/ 419100 h 419100"/>
              <a:gd name="connsiteX694" fmla="*/ 1148721 w 5032666"/>
              <a:gd name="connsiteY694" fmla="*/ 419100 h 419100"/>
              <a:gd name="connsiteX695" fmla="*/ 1127416 w 5032666"/>
              <a:gd name="connsiteY695" fmla="*/ 419100 h 419100"/>
              <a:gd name="connsiteX696" fmla="*/ 1102754 w 5032666"/>
              <a:gd name="connsiteY696" fmla="*/ 419100 h 419100"/>
              <a:gd name="connsiteX697" fmla="*/ 1078133 w 5032666"/>
              <a:gd name="connsiteY697" fmla="*/ 419100 h 419100"/>
              <a:gd name="connsiteX698" fmla="*/ 1070713 w 5032666"/>
              <a:gd name="connsiteY698" fmla="*/ 419100 h 419100"/>
              <a:gd name="connsiteX699" fmla="*/ 1032166 w 5032666"/>
              <a:gd name="connsiteY699" fmla="*/ 419100 h 419100"/>
              <a:gd name="connsiteX700" fmla="*/ 1021430 w 5032666"/>
              <a:gd name="connsiteY700" fmla="*/ 419100 h 419100"/>
              <a:gd name="connsiteX701" fmla="*/ 1007058 w 5032666"/>
              <a:gd name="connsiteY701" fmla="*/ 419100 h 419100"/>
              <a:gd name="connsiteX702" fmla="*/ 975463 w 5032666"/>
              <a:gd name="connsiteY702" fmla="*/ 419100 h 419100"/>
              <a:gd name="connsiteX703" fmla="*/ 957775 w 5032666"/>
              <a:gd name="connsiteY703" fmla="*/ 419100 h 419100"/>
              <a:gd name="connsiteX704" fmla="*/ 950355 w 5032666"/>
              <a:gd name="connsiteY704" fmla="*/ 419100 h 419100"/>
              <a:gd name="connsiteX705" fmla="*/ 939062 w 5032666"/>
              <a:gd name="connsiteY705" fmla="*/ 419100 h 419100"/>
              <a:gd name="connsiteX706" fmla="*/ 917865 w 5032666"/>
              <a:gd name="connsiteY706" fmla="*/ 419100 h 419100"/>
              <a:gd name="connsiteX707" fmla="*/ 911808 w 5032666"/>
              <a:gd name="connsiteY707" fmla="*/ 419100 h 419100"/>
              <a:gd name="connsiteX708" fmla="*/ 901072 w 5032666"/>
              <a:gd name="connsiteY708" fmla="*/ 419100 h 419100"/>
              <a:gd name="connsiteX709" fmla="*/ 889779 w 5032666"/>
              <a:gd name="connsiteY709" fmla="*/ 419100 h 419100"/>
              <a:gd name="connsiteX710" fmla="*/ 882359 w 5032666"/>
              <a:gd name="connsiteY710" fmla="*/ 419100 h 419100"/>
              <a:gd name="connsiteX711" fmla="*/ 868582 w 5032666"/>
              <a:gd name="connsiteY711" fmla="*/ 419100 h 419100"/>
              <a:gd name="connsiteX712" fmla="*/ 861162 w 5032666"/>
              <a:gd name="connsiteY712" fmla="*/ 419100 h 419100"/>
              <a:gd name="connsiteX713" fmla="*/ 855105 w 5032666"/>
              <a:gd name="connsiteY713" fmla="*/ 419100 h 419100"/>
              <a:gd name="connsiteX714" fmla="*/ 843812 w 5032666"/>
              <a:gd name="connsiteY714" fmla="*/ 419100 h 419100"/>
              <a:gd name="connsiteX715" fmla="*/ 833076 w 5032666"/>
              <a:gd name="connsiteY715" fmla="*/ 419100 h 419100"/>
              <a:gd name="connsiteX716" fmla="*/ 822615 w 5032666"/>
              <a:gd name="connsiteY716" fmla="*/ 419100 h 419100"/>
              <a:gd name="connsiteX717" fmla="*/ 818704 w 5032666"/>
              <a:gd name="connsiteY717" fmla="*/ 419100 h 419100"/>
              <a:gd name="connsiteX718" fmla="*/ 811879 w 5032666"/>
              <a:gd name="connsiteY718" fmla="*/ 419100 h 419100"/>
              <a:gd name="connsiteX719" fmla="*/ 797507 w 5032666"/>
              <a:gd name="connsiteY719" fmla="*/ 419100 h 419100"/>
              <a:gd name="connsiteX720" fmla="*/ 787109 w 5032666"/>
              <a:gd name="connsiteY720" fmla="*/ 419100 h 419100"/>
              <a:gd name="connsiteX721" fmla="*/ 769421 w 5032666"/>
              <a:gd name="connsiteY721" fmla="*/ 419100 h 419100"/>
              <a:gd name="connsiteX722" fmla="*/ 765912 w 5032666"/>
              <a:gd name="connsiteY722" fmla="*/ 419100 h 419100"/>
              <a:gd name="connsiteX723" fmla="*/ 762001 w 5032666"/>
              <a:gd name="connsiteY723" fmla="*/ 419100 h 419100"/>
              <a:gd name="connsiteX724" fmla="*/ 748224 w 5032666"/>
              <a:gd name="connsiteY724" fmla="*/ 419100 h 419100"/>
              <a:gd name="connsiteX725" fmla="*/ 740804 w 5032666"/>
              <a:gd name="connsiteY725" fmla="*/ 419100 h 419100"/>
              <a:gd name="connsiteX726" fmla="*/ 729511 w 5032666"/>
              <a:gd name="connsiteY726" fmla="*/ 419100 h 419100"/>
              <a:gd name="connsiteX727" fmla="*/ 723454 w 5032666"/>
              <a:gd name="connsiteY727" fmla="*/ 419100 h 419100"/>
              <a:gd name="connsiteX728" fmla="*/ 712718 w 5032666"/>
              <a:gd name="connsiteY728" fmla="*/ 419100 h 419100"/>
              <a:gd name="connsiteX729" fmla="*/ 702257 w 5032666"/>
              <a:gd name="connsiteY729" fmla="*/ 419100 h 419100"/>
              <a:gd name="connsiteX730" fmla="*/ 691521 w 5032666"/>
              <a:gd name="connsiteY730" fmla="*/ 419100 h 419100"/>
              <a:gd name="connsiteX731" fmla="*/ 680228 w 5032666"/>
              <a:gd name="connsiteY731" fmla="*/ 419100 h 419100"/>
              <a:gd name="connsiteX732" fmla="*/ 672808 w 5032666"/>
              <a:gd name="connsiteY732" fmla="*/ 419100 h 419100"/>
              <a:gd name="connsiteX733" fmla="*/ 666751 w 5032666"/>
              <a:gd name="connsiteY733" fmla="*/ 419100 h 419100"/>
              <a:gd name="connsiteX734" fmla="*/ 645554 w 5032666"/>
              <a:gd name="connsiteY734" fmla="*/ 419100 h 419100"/>
              <a:gd name="connsiteX735" fmla="*/ 634261 w 5032666"/>
              <a:gd name="connsiteY735" fmla="*/ 419100 h 419100"/>
              <a:gd name="connsiteX736" fmla="*/ 623525 w 5032666"/>
              <a:gd name="connsiteY736" fmla="*/ 419100 h 419100"/>
              <a:gd name="connsiteX737" fmla="*/ 609153 w 5032666"/>
              <a:gd name="connsiteY737" fmla="*/ 419100 h 419100"/>
              <a:gd name="connsiteX738" fmla="*/ 577558 w 5032666"/>
              <a:gd name="connsiteY738" fmla="*/ 419100 h 419100"/>
              <a:gd name="connsiteX739" fmla="*/ 559870 w 5032666"/>
              <a:gd name="connsiteY739" fmla="*/ 419100 h 419100"/>
              <a:gd name="connsiteX740" fmla="*/ 552450 w 5032666"/>
              <a:gd name="connsiteY740" fmla="*/ 419100 h 419100"/>
              <a:gd name="connsiteX741" fmla="*/ 513903 w 5032666"/>
              <a:gd name="connsiteY741" fmla="*/ 419100 h 419100"/>
              <a:gd name="connsiteX742" fmla="*/ 503167 w 5032666"/>
              <a:gd name="connsiteY742" fmla="*/ 419100 h 419100"/>
              <a:gd name="connsiteX743" fmla="*/ 481862 w 5032666"/>
              <a:gd name="connsiteY743" fmla="*/ 419100 h 419100"/>
              <a:gd name="connsiteX744" fmla="*/ 457200 w 5032666"/>
              <a:gd name="connsiteY744" fmla="*/ 419100 h 419100"/>
              <a:gd name="connsiteX745" fmla="*/ 432579 w 5032666"/>
              <a:gd name="connsiteY745" fmla="*/ 419100 h 419100"/>
              <a:gd name="connsiteX746" fmla="*/ 425159 w 5032666"/>
              <a:gd name="connsiteY746" fmla="*/ 419100 h 419100"/>
              <a:gd name="connsiteX747" fmla="*/ 386612 w 5032666"/>
              <a:gd name="connsiteY747" fmla="*/ 419100 h 419100"/>
              <a:gd name="connsiteX748" fmla="*/ 375876 w 5032666"/>
              <a:gd name="connsiteY748" fmla="*/ 419100 h 419100"/>
              <a:gd name="connsiteX749" fmla="*/ 361504 w 5032666"/>
              <a:gd name="connsiteY749" fmla="*/ 419100 h 419100"/>
              <a:gd name="connsiteX750" fmla="*/ 329909 w 5032666"/>
              <a:gd name="connsiteY750" fmla="*/ 419100 h 419100"/>
              <a:gd name="connsiteX751" fmla="*/ 312221 w 5032666"/>
              <a:gd name="connsiteY751" fmla="*/ 419100 h 419100"/>
              <a:gd name="connsiteX752" fmla="*/ 304801 w 5032666"/>
              <a:gd name="connsiteY752" fmla="*/ 419100 h 419100"/>
              <a:gd name="connsiteX753" fmla="*/ 272311 w 5032666"/>
              <a:gd name="connsiteY753" fmla="*/ 419100 h 419100"/>
              <a:gd name="connsiteX754" fmla="*/ 266254 w 5032666"/>
              <a:gd name="connsiteY754" fmla="*/ 419100 h 419100"/>
              <a:gd name="connsiteX755" fmla="*/ 255518 w 5032666"/>
              <a:gd name="connsiteY755" fmla="*/ 419100 h 419100"/>
              <a:gd name="connsiteX756" fmla="*/ 223028 w 5032666"/>
              <a:gd name="connsiteY756" fmla="*/ 419100 h 419100"/>
              <a:gd name="connsiteX757" fmla="*/ 215608 w 5032666"/>
              <a:gd name="connsiteY757" fmla="*/ 419100 h 419100"/>
              <a:gd name="connsiteX758" fmla="*/ 209551 w 5032666"/>
              <a:gd name="connsiteY758" fmla="*/ 419100 h 419100"/>
              <a:gd name="connsiteX759" fmla="*/ 177061 w 5032666"/>
              <a:gd name="connsiteY759" fmla="*/ 419100 h 419100"/>
              <a:gd name="connsiteX760" fmla="*/ 166325 w 5032666"/>
              <a:gd name="connsiteY760" fmla="*/ 419100 h 419100"/>
              <a:gd name="connsiteX761" fmla="*/ 151953 w 5032666"/>
              <a:gd name="connsiteY761" fmla="*/ 419100 h 419100"/>
              <a:gd name="connsiteX762" fmla="*/ 120358 w 5032666"/>
              <a:gd name="connsiteY762" fmla="*/ 419100 h 419100"/>
              <a:gd name="connsiteX763" fmla="*/ 102670 w 5032666"/>
              <a:gd name="connsiteY763" fmla="*/ 419100 h 419100"/>
              <a:gd name="connsiteX764" fmla="*/ 95250 w 5032666"/>
              <a:gd name="connsiteY764" fmla="*/ 419100 h 419100"/>
              <a:gd name="connsiteX765" fmla="*/ 56703 w 5032666"/>
              <a:gd name="connsiteY765" fmla="*/ 419100 h 419100"/>
              <a:gd name="connsiteX766" fmla="*/ 45967 w 5032666"/>
              <a:gd name="connsiteY766" fmla="*/ 419100 h 419100"/>
              <a:gd name="connsiteX767" fmla="*/ 0 w 5032666"/>
              <a:gd name="connsiteY767" fmla="*/ 4191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5032666" h="419100">
                <a:moveTo>
                  <a:pt x="104775" y="0"/>
                </a:moveTo>
                <a:lnTo>
                  <a:pt x="150742" y="0"/>
                </a:lnTo>
                <a:lnTo>
                  <a:pt x="161478" y="0"/>
                </a:lnTo>
                <a:lnTo>
                  <a:pt x="200025" y="0"/>
                </a:lnTo>
                <a:lnTo>
                  <a:pt x="207445" y="0"/>
                </a:lnTo>
                <a:lnTo>
                  <a:pt x="225133" y="0"/>
                </a:lnTo>
                <a:lnTo>
                  <a:pt x="256728" y="0"/>
                </a:lnTo>
                <a:lnTo>
                  <a:pt x="271100" y="0"/>
                </a:lnTo>
                <a:lnTo>
                  <a:pt x="281836" y="0"/>
                </a:lnTo>
                <a:lnTo>
                  <a:pt x="314326" y="0"/>
                </a:lnTo>
                <a:lnTo>
                  <a:pt x="320383" y="0"/>
                </a:lnTo>
                <a:lnTo>
                  <a:pt x="327803" y="0"/>
                </a:lnTo>
                <a:lnTo>
                  <a:pt x="360293" y="0"/>
                </a:lnTo>
                <a:lnTo>
                  <a:pt x="371029" y="0"/>
                </a:lnTo>
                <a:lnTo>
                  <a:pt x="377086" y="0"/>
                </a:lnTo>
                <a:lnTo>
                  <a:pt x="409576" y="0"/>
                </a:lnTo>
                <a:lnTo>
                  <a:pt x="416996" y="0"/>
                </a:lnTo>
                <a:lnTo>
                  <a:pt x="434684" y="0"/>
                </a:lnTo>
                <a:lnTo>
                  <a:pt x="466279" y="0"/>
                </a:lnTo>
                <a:lnTo>
                  <a:pt x="480651" y="0"/>
                </a:lnTo>
                <a:lnTo>
                  <a:pt x="491387" y="0"/>
                </a:lnTo>
                <a:lnTo>
                  <a:pt x="529934" y="0"/>
                </a:lnTo>
                <a:lnTo>
                  <a:pt x="537354" y="0"/>
                </a:lnTo>
                <a:lnTo>
                  <a:pt x="561975" y="0"/>
                </a:lnTo>
                <a:lnTo>
                  <a:pt x="586637" y="0"/>
                </a:lnTo>
                <a:lnTo>
                  <a:pt x="607942" y="0"/>
                </a:lnTo>
                <a:lnTo>
                  <a:pt x="618678" y="0"/>
                </a:lnTo>
                <a:lnTo>
                  <a:pt x="657225" y="0"/>
                </a:lnTo>
                <a:lnTo>
                  <a:pt x="664645" y="0"/>
                </a:lnTo>
                <a:lnTo>
                  <a:pt x="682333" y="0"/>
                </a:lnTo>
                <a:lnTo>
                  <a:pt x="713928" y="0"/>
                </a:lnTo>
                <a:lnTo>
                  <a:pt x="728300" y="0"/>
                </a:lnTo>
                <a:lnTo>
                  <a:pt x="739036" y="0"/>
                </a:lnTo>
                <a:lnTo>
                  <a:pt x="750329" y="0"/>
                </a:lnTo>
                <a:lnTo>
                  <a:pt x="771526" y="0"/>
                </a:lnTo>
                <a:lnTo>
                  <a:pt x="777583" y="0"/>
                </a:lnTo>
                <a:lnTo>
                  <a:pt x="785003" y="0"/>
                </a:lnTo>
                <a:lnTo>
                  <a:pt x="796296" y="0"/>
                </a:lnTo>
                <a:lnTo>
                  <a:pt x="807032" y="0"/>
                </a:lnTo>
                <a:lnTo>
                  <a:pt x="817493" y="0"/>
                </a:lnTo>
                <a:lnTo>
                  <a:pt x="828229" y="0"/>
                </a:lnTo>
                <a:lnTo>
                  <a:pt x="834286" y="0"/>
                </a:lnTo>
                <a:lnTo>
                  <a:pt x="845579" y="0"/>
                </a:lnTo>
                <a:lnTo>
                  <a:pt x="852999" y="0"/>
                </a:lnTo>
                <a:lnTo>
                  <a:pt x="866776" y="0"/>
                </a:lnTo>
                <a:lnTo>
                  <a:pt x="870687" y="0"/>
                </a:lnTo>
                <a:lnTo>
                  <a:pt x="874196" y="0"/>
                </a:lnTo>
                <a:lnTo>
                  <a:pt x="891884" y="0"/>
                </a:lnTo>
                <a:lnTo>
                  <a:pt x="902282" y="0"/>
                </a:lnTo>
                <a:lnTo>
                  <a:pt x="916654" y="0"/>
                </a:lnTo>
                <a:lnTo>
                  <a:pt x="923479" y="0"/>
                </a:lnTo>
                <a:lnTo>
                  <a:pt x="927390" y="0"/>
                </a:lnTo>
                <a:lnTo>
                  <a:pt x="937851" y="0"/>
                </a:lnTo>
                <a:lnTo>
                  <a:pt x="948587" y="0"/>
                </a:lnTo>
                <a:lnTo>
                  <a:pt x="959880" y="0"/>
                </a:lnTo>
                <a:lnTo>
                  <a:pt x="965937" y="0"/>
                </a:lnTo>
                <a:lnTo>
                  <a:pt x="973357" y="0"/>
                </a:lnTo>
                <a:lnTo>
                  <a:pt x="987134" y="0"/>
                </a:lnTo>
                <a:lnTo>
                  <a:pt x="994554" y="0"/>
                </a:lnTo>
                <a:lnTo>
                  <a:pt x="1005847" y="0"/>
                </a:lnTo>
                <a:lnTo>
                  <a:pt x="1016583" y="0"/>
                </a:lnTo>
                <a:lnTo>
                  <a:pt x="1022640" y="0"/>
                </a:lnTo>
                <a:lnTo>
                  <a:pt x="1043837" y="0"/>
                </a:lnTo>
                <a:lnTo>
                  <a:pt x="1055130" y="0"/>
                </a:lnTo>
                <a:lnTo>
                  <a:pt x="1062550" y="0"/>
                </a:lnTo>
                <a:lnTo>
                  <a:pt x="1080238" y="0"/>
                </a:lnTo>
                <a:lnTo>
                  <a:pt x="1111833" y="0"/>
                </a:lnTo>
                <a:lnTo>
                  <a:pt x="1126205" y="0"/>
                </a:lnTo>
                <a:lnTo>
                  <a:pt x="1136941" y="0"/>
                </a:lnTo>
                <a:lnTo>
                  <a:pt x="1175488" y="0"/>
                </a:lnTo>
                <a:lnTo>
                  <a:pt x="1182908" y="0"/>
                </a:lnTo>
                <a:lnTo>
                  <a:pt x="1207529" y="0"/>
                </a:lnTo>
                <a:lnTo>
                  <a:pt x="1232191" y="0"/>
                </a:lnTo>
                <a:lnTo>
                  <a:pt x="1253496" y="0"/>
                </a:lnTo>
                <a:lnTo>
                  <a:pt x="1264232" y="0"/>
                </a:lnTo>
                <a:lnTo>
                  <a:pt x="1302779" y="0"/>
                </a:lnTo>
                <a:lnTo>
                  <a:pt x="1310199" y="0"/>
                </a:lnTo>
                <a:lnTo>
                  <a:pt x="1327887" y="0"/>
                </a:lnTo>
                <a:lnTo>
                  <a:pt x="1359482" y="0"/>
                </a:lnTo>
                <a:lnTo>
                  <a:pt x="1373854" y="0"/>
                </a:lnTo>
                <a:lnTo>
                  <a:pt x="1384590" y="0"/>
                </a:lnTo>
                <a:lnTo>
                  <a:pt x="1417080" y="0"/>
                </a:lnTo>
                <a:lnTo>
                  <a:pt x="1423137" y="0"/>
                </a:lnTo>
                <a:lnTo>
                  <a:pt x="1430557" y="0"/>
                </a:lnTo>
                <a:lnTo>
                  <a:pt x="1463047" y="0"/>
                </a:lnTo>
                <a:lnTo>
                  <a:pt x="1473783" y="0"/>
                </a:lnTo>
                <a:lnTo>
                  <a:pt x="1479840" y="0"/>
                </a:lnTo>
                <a:lnTo>
                  <a:pt x="1495425" y="0"/>
                </a:lnTo>
                <a:lnTo>
                  <a:pt x="1512330" y="0"/>
                </a:lnTo>
                <a:lnTo>
                  <a:pt x="1519750" y="0"/>
                </a:lnTo>
                <a:lnTo>
                  <a:pt x="1537438" y="0"/>
                </a:lnTo>
                <a:lnTo>
                  <a:pt x="1541392" y="0"/>
                </a:lnTo>
                <a:lnTo>
                  <a:pt x="1552128" y="0"/>
                </a:lnTo>
                <a:lnTo>
                  <a:pt x="1569033" y="0"/>
                </a:lnTo>
                <a:lnTo>
                  <a:pt x="1583405" y="0"/>
                </a:lnTo>
                <a:lnTo>
                  <a:pt x="1590675" y="0"/>
                </a:lnTo>
                <a:lnTo>
                  <a:pt x="1594141" y="0"/>
                </a:lnTo>
                <a:lnTo>
                  <a:pt x="1598095" y="0"/>
                </a:lnTo>
                <a:lnTo>
                  <a:pt x="1615783" y="0"/>
                </a:lnTo>
                <a:lnTo>
                  <a:pt x="1632688" y="0"/>
                </a:lnTo>
                <a:lnTo>
                  <a:pt x="1640108" y="0"/>
                </a:lnTo>
                <a:lnTo>
                  <a:pt x="1647378" y="0"/>
                </a:lnTo>
                <a:lnTo>
                  <a:pt x="1661750" y="0"/>
                </a:lnTo>
                <a:lnTo>
                  <a:pt x="1672486" y="0"/>
                </a:lnTo>
                <a:lnTo>
                  <a:pt x="1689391" y="0"/>
                </a:lnTo>
                <a:lnTo>
                  <a:pt x="1704976" y="0"/>
                </a:lnTo>
                <a:lnTo>
                  <a:pt x="1711033" y="0"/>
                </a:lnTo>
                <a:lnTo>
                  <a:pt x="1718453" y="0"/>
                </a:lnTo>
                <a:lnTo>
                  <a:pt x="1750943" y="0"/>
                </a:lnTo>
                <a:lnTo>
                  <a:pt x="1761679" y="0"/>
                </a:lnTo>
                <a:lnTo>
                  <a:pt x="1767736" y="0"/>
                </a:lnTo>
                <a:lnTo>
                  <a:pt x="1800226" y="0"/>
                </a:lnTo>
                <a:lnTo>
                  <a:pt x="1807646" y="0"/>
                </a:lnTo>
                <a:lnTo>
                  <a:pt x="1825334" y="0"/>
                </a:lnTo>
                <a:lnTo>
                  <a:pt x="1856929" y="0"/>
                </a:lnTo>
                <a:lnTo>
                  <a:pt x="1871301" y="0"/>
                </a:lnTo>
                <a:lnTo>
                  <a:pt x="1882037" y="0"/>
                </a:lnTo>
                <a:lnTo>
                  <a:pt x="1920584" y="0"/>
                </a:lnTo>
                <a:lnTo>
                  <a:pt x="1928004" y="0"/>
                </a:lnTo>
                <a:lnTo>
                  <a:pt x="1952625" y="0"/>
                </a:lnTo>
                <a:lnTo>
                  <a:pt x="1977287" y="0"/>
                </a:lnTo>
                <a:lnTo>
                  <a:pt x="1998592" y="0"/>
                </a:lnTo>
                <a:lnTo>
                  <a:pt x="2009328" y="0"/>
                </a:lnTo>
                <a:lnTo>
                  <a:pt x="2047875" y="0"/>
                </a:lnTo>
                <a:lnTo>
                  <a:pt x="2055295" y="0"/>
                </a:lnTo>
                <a:lnTo>
                  <a:pt x="2057400" y="0"/>
                </a:lnTo>
                <a:lnTo>
                  <a:pt x="2072983" y="0"/>
                </a:lnTo>
                <a:lnTo>
                  <a:pt x="2103367" y="0"/>
                </a:lnTo>
                <a:lnTo>
                  <a:pt x="2104578" y="0"/>
                </a:lnTo>
                <a:lnTo>
                  <a:pt x="2114103" y="0"/>
                </a:lnTo>
                <a:lnTo>
                  <a:pt x="2118950" y="0"/>
                </a:lnTo>
                <a:lnTo>
                  <a:pt x="2129686" y="0"/>
                </a:lnTo>
                <a:lnTo>
                  <a:pt x="2140979" y="0"/>
                </a:lnTo>
                <a:lnTo>
                  <a:pt x="2152650" y="0"/>
                </a:lnTo>
                <a:lnTo>
                  <a:pt x="2160070" y="0"/>
                </a:lnTo>
                <a:lnTo>
                  <a:pt x="2162176" y="0"/>
                </a:lnTo>
                <a:lnTo>
                  <a:pt x="2168233" y="0"/>
                </a:lnTo>
                <a:lnTo>
                  <a:pt x="2175653" y="0"/>
                </a:lnTo>
                <a:lnTo>
                  <a:pt x="2177758" y="0"/>
                </a:lnTo>
                <a:lnTo>
                  <a:pt x="2186946" y="0"/>
                </a:lnTo>
                <a:lnTo>
                  <a:pt x="2197682" y="0"/>
                </a:lnTo>
                <a:lnTo>
                  <a:pt x="2208143" y="0"/>
                </a:lnTo>
                <a:lnTo>
                  <a:pt x="2209353" y="0"/>
                </a:lnTo>
                <a:lnTo>
                  <a:pt x="2218879" y="0"/>
                </a:lnTo>
                <a:lnTo>
                  <a:pt x="2223725" y="0"/>
                </a:lnTo>
                <a:lnTo>
                  <a:pt x="2224936" y="0"/>
                </a:lnTo>
                <a:lnTo>
                  <a:pt x="2234461" y="0"/>
                </a:lnTo>
                <a:lnTo>
                  <a:pt x="2236229" y="0"/>
                </a:lnTo>
                <a:lnTo>
                  <a:pt x="2243649" y="0"/>
                </a:lnTo>
                <a:lnTo>
                  <a:pt x="2257426" y="0"/>
                </a:lnTo>
                <a:lnTo>
                  <a:pt x="2261337" y="0"/>
                </a:lnTo>
                <a:lnTo>
                  <a:pt x="2264846" y="0"/>
                </a:lnTo>
                <a:lnTo>
                  <a:pt x="2266951" y="0"/>
                </a:lnTo>
                <a:lnTo>
                  <a:pt x="2273008" y="0"/>
                </a:lnTo>
                <a:lnTo>
                  <a:pt x="2280428" y="0"/>
                </a:lnTo>
                <a:lnTo>
                  <a:pt x="2282534" y="0"/>
                </a:lnTo>
                <a:lnTo>
                  <a:pt x="2292932" y="0"/>
                </a:lnTo>
                <a:lnTo>
                  <a:pt x="2307304" y="0"/>
                </a:lnTo>
                <a:lnTo>
                  <a:pt x="2312918" y="0"/>
                </a:lnTo>
                <a:lnTo>
                  <a:pt x="2314129" y="0"/>
                </a:lnTo>
                <a:lnTo>
                  <a:pt x="2318040" y="0"/>
                </a:lnTo>
                <a:lnTo>
                  <a:pt x="2323654" y="0"/>
                </a:lnTo>
                <a:lnTo>
                  <a:pt x="2328501" y="0"/>
                </a:lnTo>
                <a:lnTo>
                  <a:pt x="2329711" y="0"/>
                </a:lnTo>
                <a:lnTo>
                  <a:pt x="2339237" y="0"/>
                </a:lnTo>
                <a:lnTo>
                  <a:pt x="2350530" y="0"/>
                </a:lnTo>
                <a:lnTo>
                  <a:pt x="2356587" y="0"/>
                </a:lnTo>
                <a:lnTo>
                  <a:pt x="2362201" y="0"/>
                </a:lnTo>
                <a:lnTo>
                  <a:pt x="2364007" y="0"/>
                </a:lnTo>
                <a:lnTo>
                  <a:pt x="2369621" y="0"/>
                </a:lnTo>
                <a:lnTo>
                  <a:pt x="2377784" y="0"/>
                </a:lnTo>
                <a:lnTo>
                  <a:pt x="2385204" y="0"/>
                </a:lnTo>
                <a:lnTo>
                  <a:pt x="2387309" y="0"/>
                </a:lnTo>
                <a:lnTo>
                  <a:pt x="2396497" y="0"/>
                </a:lnTo>
                <a:lnTo>
                  <a:pt x="2407233" y="0"/>
                </a:lnTo>
                <a:lnTo>
                  <a:pt x="2413290" y="0"/>
                </a:lnTo>
                <a:lnTo>
                  <a:pt x="2418904" y="0"/>
                </a:lnTo>
                <a:lnTo>
                  <a:pt x="2433276" y="0"/>
                </a:lnTo>
                <a:lnTo>
                  <a:pt x="2434487" y="0"/>
                </a:lnTo>
                <a:lnTo>
                  <a:pt x="2444012" y="0"/>
                </a:lnTo>
                <a:lnTo>
                  <a:pt x="2445780" y="0"/>
                </a:lnTo>
                <a:lnTo>
                  <a:pt x="2453200" y="0"/>
                </a:lnTo>
                <a:lnTo>
                  <a:pt x="2470888" y="0"/>
                </a:lnTo>
                <a:lnTo>
                  <a:pt x="2482559" y="0"/>
                </a:lnTo>
                <a:lnTo>
                  <a:pt x="2489979" y="0"/>
                </a:lnTo>
                <a:lnTo>
                  <a:pt x="2502483" y="0"/>
                </a:lnTo>
                <a:lnTo>
                  <a:pt x="2514600" y="0"/>
                </a:lnTo>
                <a:lnTo>
                  <a:pt x="2516855" y="0"/>
                </a:lnTo>
                <a:lnTo>
                  <a:pt x="2527591" y="0"/>
                </a:lnTo>
                <a:lnTo>
                  <a:pt x="2539262" y="0"/>
                </a:lnTo>
                <a:lnTo>
                  <a:pt x="2560567" y="0"/>
                </a:lnTo>
                <a:lnTo>
                  <a:pt x="2566138" y="0"/>
                </a:lnTo>
                <a:lnTo>
                  <a:pt x="2571303" y="0"/>
                </a:lnTo>
                <a:lnTo>
                  <a:pt x="2573558" y="0"/>
                </a:lnTo>
                <a:lnTo>
                  <a:pt x="2598179" y="0"/>
                </a:lnTo>
                <a:lnTo>
                  <a:pt x="2609850" y="0"/>
                </a:lnTo>
                <a:lnTo>
                  <a:pt x="2617270" y="0"/>
                </a:lnTo>
                <a:lnTo>
                  <a:pt x="2622841" y="0"/>
                </a:lnTo>
                <a:lnTo>
                  <a:pt x="2634958" y="0"/>
                </a:lnTo>
                <a:lnTo>
                  <a:pt x="2644146" y="0"/>
                </a:lnTo>
                <a:lnTo>
                  <a:pt x="2654882" y="0"/>
                </a:lnTo>
                <a:lnTo>
                  <a:pt x="2666553" y="0"/>
                </a:lnTo>
                <a:lnTo>
                  <a:pt x="2680925" y="0"/>
                </a:lnTo>
                <a:lnTo>
                  <a:pt x="2691661" y="0"/>
                </a:lnTo>
                <a:lnTo>
                  <a:pt x="2693429" y="0"/>
                </a:lnTo>
                <a:lnTo>
                  <a:pt x="2700849" y="0"/>
                </a:lnTo>
                <a:lnTo>
                  <a:pt x="2702954" y="0"/>
                </a:lnTo>
                <a:lnTo>
                  <a:pt x="2718537" y="0"/>
                </a:lnTo>
                <a:lnTo>
                  <a:pt x="2724151" y="0"/>
                </a:lnTo>
                <a:lnTo>
                  <a:pt x="2730208" y="0"/>
                </a:lnTo>
                <a:lnTo>
                  <a:pt x="2737628" y="0"/>
                </a:lnTo>
                <a:lnTo>
                  <a:pt x="2748921" y="0"/>
                </a:lnTo>
                <a:lnTo>
                  <a:pt x="2750132" y="0"/>
                </a:lnTo>
                <a:lnTo>
                  <a:pt x="2759657" y="0"/>
                </a:lnTo>
                <a:lnTo>
                  <a:pt x="2764504" y="0"/>
                </a:lnTo>
                <a:lnTo>
                  <a:pt x="2770118" y="0"/>
                </a:lnTo>
                <a:lnTo>
                  <a:pt x="2775240" y="0"/>
                </a:lnTo>
                <a:lnTo>
                  <a:pt x="2780854" y="0"/>
                </a:lnTo>
                <a:lnTo>
                  <a:pt x="2786911" y="0"/>
                </a:lnTo>
                <a:lnTo>
                  <a:pt x="2798204" y="0"/>
                </a:lnTo>
                <a:lnTo>
                  <a:pt x="2805624" y="0"/>
                </a:lnTo>
                <a:lnTo>
                  <a:pt x="2807730" y="0"/>
                </a:lnTo>
                <a:lnTo>
                  <a:pt x="2813787" y="0"/>
                </a:lnTo>
                <a:lnTo>
                  <a:pt x="2819401" y="0"/>
                </a:lnTo>
                <a:lnTo>
                  <a:pt x="2821207" y="0"/>
                </a:lnTo>
                <a:lnTo>
                  <a:pt x="2823312" y="0"/>
                </a:lnTo>
                <a:lnTo>
                  <a:pt x="2826821" y="0"/>
                </a:lnTo>
                <a:lnTo>
                  <a:pt x="2844509" y="0"/>
                </a:lnTo>
                <a:lnTo>
                  <a:pt x="2853697" y="0"/>
                </a:lnTo>
                <a:lnTo>
                  <a:pt x="2854907" y="0"/>
                </a:lnTo>
                <a:lnTo>
                  <a:pt x="2864433" y="0"/>
                </a:lnTo>
                <a:lnTo>
                  <a:pt x="2869279" y="0"/>
                </a:lnTo>
                <a:lnTo>
                  <a:pt x="2870490" y="0"/>
                </a:lnTo>
                <a:lnTo>
                  <a:pt x="2876104" y="0"/>
                </a:lnTo>
                <a:lnTo>
                  <a:pt x="2880015" y="0"/>
                </a:lnTo>
                <a:lnTo>
                  <a:pt x="2890476" y="0"/>
                </a:lnTo>
                <a:lnTo>
                  <a:pt x="2901212" y="0"/>
                </a:lnTo>
                <a:lnTo>
                  <a:pt x="2902980" y="0"/>
                </a:lnTo>
                <a:lnTo>
                  <a:pt x="2910400" y="0"/>
                </a:lnTo>
                <a:lnTo>
                  <a:pt x="2912505" y="0"/>
                </a:lnTo>
                <a:lnTo>
                  <a:pt x="2918562" y="0"/>
                </a:lnTo>
                <a:lnTo>
                  <a:pt x="2925982" y="0"/>
                </a:lnTo>
                <a:lnTo>
                  <a:pt x="2928088" y="0"/>
                </a:lnTo>
                <a:lnTo>
                  <a:pt x="2939759" y="0"/>
                </a:lnTo>
                <a:lnTo>
                  <a:pt x="2947179" y="0"/>
                </a:lnTo>
                <a:lnTo>
                  <a:pt x="2958472" y="0"/>
                </a:lnTo>
                <a:lnTo>
                  <a:pt x="2959683" y="0"/>
                </a:lnTo>
                <a:lnTo>
                  <a:pt x="2969208" y="0"/>
                </a:lnTo>
                <a:lnTo>
                  <a:pt x="2974055" y="0"/>
                </a:lnTo>
                <a:lnTo>
                  <a:pt x="2975265" y="0"/>
                </a:lnTo>
                <a:lnTo>
                  <a:pt x="2984791" y="0"/>
                </a:lnTo>
                <a:lnTo>
                  <a:pt x="2996462" y="0"/>
                </a:lnTo>
                <a:lnTo>
                  <a:pt x="3007755" y="0"/>
                </a:lnTo>
                <a:lnTo>
                  <a:pt x="3015175" y="0"/>
                </a:lnTo>
                <a:lnTo>
                  <a:pt x="3023338" y="0"/>
                </a:lnTo>
                <a:lnTo>
                  <a:pt x="3030758" y="0"/>
                </a:lnTo>
                <a:lnTo>
                  <a:pt x="3032863" y="0"/>
                </a:lnTo>
                <a:lnTo>
                  <a:pt x="3064458" y="0"/>
                </a:lnTo>
                <a:lnTo>
                  <a:pt x="3078830" y="0"/>
                </a:lnTo>
                <a:lnTo>
                  <a:pt x="3080041" y="0"/>
                </a:lnTo>
                <a:lnTo>
                  <a:pt x="3089566" y="0"/>
                </a:lnTo>
                <a:lnTo>
                  <a:pt x="3128113" y="0"/>
                </a:lnTo>
                <a:lnTo>
                  <a:pt x="3135533" y="0"/>
                </a:lnTo>
                <a:lnTo>
                  <a:pt x="3160154" y="0"/>
                </a:lnTo>
                <a:lnTo>
                  <a:pt x="3184816" y="0"/>
                </a:lnTo>
                <a:lnTo>
                  <a:pt x="3206121" y="0"/>
                </a:lnTo>
                <a:lnTo>
                  <a:pt x="3216857" y="0"/>
                </a:lnTo>
                <a:lnTo>
                  <a:pt x="3255404" y="0"/>
                </a:lnTo>
                <a:lnTo>
                  <a:pt x="3262824" y="0"/>
                </a:lnTo>
                <a:lnTo>
                  <a:pt x="3280512" y="0"/>
                </a:lnTo>
                <a:lnTo>
                  <a:pt x="3312107" y="0"/>
                </a:lnTo>
                <a:lnTo>
                  <a:pt x="3326479" y="0"/>
                </a:lnTo>
                <a:lnTo>
                  <a:pt x="3337215" y="0"/>
                </a:lnTo>
                <a:lnTo>
                  <a:pt x="3369705" y="0"/>
                </a:lnTo>
                <a:lnTo>
                  <a:pt x="3375762" y="0"/>
                </a:lnTo>
                <a:lnTo>
                  <a:pt x="3383182" y="0"/>
                </a:lnTo>
                <a:lnTo>
                  <a:pt x="3415672" y="0"/>
                </a:lnTo>
                <a:lnTo>
                  <a:pt x="3426408" y="0"/>
                </a:lnTo>
                <a:lnTo>
                  <a:pt x="3432465" y="0"/>
                </a:lnTo>
                <a:lnTo>
                  <a:pt x="3448050" y="0"/>
                </a:lnTo>
                <a:lnTo>
                  <a:pt x="3464955" y="0"/>
                </a:lnTo>
                <a:lnTo>
                  <a:pt x="3472375" y="0"/>
                </a:lnTo>
                <a:lnTo>
                  <a:pt x="3490063" y="0"/>
                </a:lnTo>
                <a:lnTo>
                  <a:pt x="3494017" y="0"/>
                </a:lnTo>
                <a:lnTo>
                  <a:pt x="3504753" y="0"/>
                </a:lnTo>
                <a:lnTo>
                  <a:pt x="3521658" y="0"/>
                </a:lnTo>
                <a:lnTo>
                  <a:pt x="3536030" y="0"/>
                </a:lnTo>
                <a:lnTo>
                  <a:pt x="3543300" y="0"/>
                </a:lnTo>
                <a:lnTo>
                  <a:pt x="3546766" y="0"/>
                </a:lnTo>
                <a:lnTo>
                  <a:pt x="3550720" y="0"/>
                </a:lnTo>
                <a:lnTo>
                  <a:pt x="3568408" y="0"/>
                </a:lnTo>
                <a:lnTo>
                  <a:pt x="3585313" y="0"/>
                </a:lnTo>
                <a:lnTo>
                  <a:pt x="3592733" y="0"/>
                </a:lnTo>
                <a:lnTo>
                  <a:pt x="3600003" y="0"/>
                </a:lnTo>
                <a:lnTo>
                  <a:pt x="3614375" y="0"/>
                </a:lnTo>
                <a:lnTo>
                  <a:pt x="3625111" y="0"/>
                </a:lnTo>
                <a:lnTo>
                  <a:pt x="3642016" y="0"/>
                </a:lnTo>
                <a:lnTo>
                  <a:pt x="3657601" y="0"/>
                </a:lnTo>
                <a:lnTo>
                  <a:pt x="3663658" y="0"/>
                </a:lnTo>
                <a:lnTo>
                  <a:pt x="3671078" y="0"/>
                </a:lnTo>
                <a:lnTo>
                  <a:pt x="3703568" y="0"/>
                </a:lnTo>
                <a:lnTo>
                  <a:pt x="3714304" y="0"/>
                </a:lnTo>
                <a:lnTo>
                  <a:pt x="3720361" y="0"/>
                </a:lnTo>
                <a:lnTo>
                  <a:pt x="3752851" y="0"/>
                </a:lnTo>
                <a:lnTo>
                  <a:pt x="3760271" y="0"/>
                </a:lnTo>
                <a:lnTo>
                  <a:pt x="3777959" y="0"/>
                </a:lnTo>
                <a:lnTo>
                  <a:pt x="3809554" y="0"/>
                </a:lnTo>
                <a:lnTo>
                  <a:pt x="3823926" y="0"/>
                </a:lnTo>
                <a:lnTo>
                  <a:pt x="3834662" y="0"/>
                </a:lnTo>
                <a:lnTo>
                  <a:pt x="3873209" y="0"/>
                </a:lnTo>
                <a:lnTo>
                  <a:pt x="3880629" y="0"/>
                </a:lnTo>
                <a:lnTo>
                  <a:pt x="3905250" y="0"/>
                </a:lnTo>
                <a:lnTo>
                  <a:pt x="3929912" y="0"/>
                </a:lnTo>
                <a:lnTo>
                  <a:pt x="3951217" y="0"/>
                </a:lnTo>
                <a:lnTo>
                  <a:pt x="3961953" y="0"/>
                </a:lnTo>
                <a:lnTo>
                  <a:pt x="4000500" y="0"/>
                </a:lnTo>
                <a:lnTo>
                  <a:pt x="4007920" y="0"/>
                </a:lnTo>
                <a:lnTo>
                  <a:pt x="4025608" y="0"/>
                </a:lnTo>
                <a:lnTo>
                  <a:pt x="4057203" y="0"/>
                </a:lnTo>
                <a:lnTo>
                  <a:pt x="4071575" y="0"/>
                </a:lnTo>
                <a:lnTo>
                  <a:pt x="4082311" y="0"/>
                </a:lnTo>
                <a:lnTo>
                  <a:pt x="4093604" y="0"/>
                </a:lnTo>
                <a:lnTo>
                  <a:pt x="4114801" y="0"/>
                </a:lnTo>
                <a:lnTo>
                  <a:pt x="4120858" y="0"/>
                </a:lnTo>
                <a:lnTo>
                  <a:pt x="4128278" y="0"/>
                </a:lnTo>
                <a:lnTo>
                  <a:pt x="4139571" y="0"/>
                </a:lnTo>
                <a:lnTo>
                  <a:pt x="4150307" y="0"/>
                </a:lnTo>
                <a:lnTo>
                  <a:pt x="4160768" y="0"/>
                </a:lnTo>
                <a:lnTo>
                  <a:pt x="4171504" y="0"/>
                </a:lnTo>
                <a:lnTo>
                  <a:pt x="4177561" y="0"/>
                </a:lnTo>
                <a:lnTo>
                  <a:pt x="4188854" y="0"/>
                </a:lnTo>
                <a:lnTo>
                  <a:pt x="4196274" y="0"/>
                </a:lnTo>
                <a:lnTo>
                  <a:pt x="4210051" y="0"/>
                </a:lnTo>
                <a:lnTo>
                  <a:pt x="4213962" y="0"/>
                </a:lnTo>
                <a:lnTo>
                  <a:pt x="4217471" y="0"/>
                </a:lnTo>
                <a:lnTo>
                  <a:pt x="4235159" y="0"/>
                </a:lnTo>
                <a:lnTo>
                  <a:pt x="4245557" y="0"/>
                </a:lnTo>
                <a:lnTo>
                  <a:pt x="4259929" y="0"/>
                </a:lnTo>
                <a:lnTo>
                  <a:pt x="4266754" y="0"/>
                </a:lnTo>
                <a:lnTo>
                  <a:pt x="4270665" y="0"/>
                </a:lnTo>
                <a:lnTo>
                  <a:pt x="4281126" y="0"/>
                </a:lnTo>
                <a:lnTo>
                  <a:pt x="4291862" y="0"/>
                </a:lnTo>
                <a:lnTo>
                  <a:pt x="4303155" y="0"/>
                </a:lnTo>
                <a:lnTo>
                  <a:pt x="4309212" y="0"/>
                </a:lnTo>
                <a:lnTo>
                  <a:pt x="4316632" y="0"/>
                </a:lnTo>
                <a:lnTo>
                  <a:pt x="4330409" y="0"/>
                </a:lnTo>
                <a:lnTo>
                  <a:pt x="4337829" y="0"/>
                </a:lnTo>
                <a:lnTo>
                  <a:pt x="4349122" y="0"/>
                </a:lnTo>
                <a:lnTo>
                  <a:pt x="4359858" y="0"/>
                </a:lnTo>
                <a:lnTo>
                  <a:pt x="4365915" y="0"/>
                </a:lnTo>
                <a:lnTo>
                  <a:pt x="4387112" y="0"/>
                </a:lnTo>
                <a:lnTo>
                  <a:pt x="4398405" y="0"/>
                </a:lnTo>
                <a:lnTo>
                  <a:pt x="4405825" y="0"/>
                </a:lnTo>
                <a:lnTo>
                  <a:pt x="4423513" y="0"/>
                </a:lnTo>
                <a:lnTo>
                  <a:pt x="4455108" y="0"/>
                </a:lnTo>
                <a:lnTo>
                  <a:pt x="4469480" y="0"/>
                </a:lnTo>
                <a:lnTo>
                  <a:pt x="4480216" y="0"/>
                </a:lnTo>
                <a:lnTo>
                  <a:pt x="4518763" y="0"/>
                </a:lnTo>
                <a:lnTo>
                  <a:pt x="4526183" y="0"/>
                </a:lnTo>
                <a:lnTo>
                  <a:pt x="4550804" y="0"/>
                </a:lnTo>
                <a:lnTo>
                  <a:pt x="4575466" y="0"/>
                </a:lnTo>
                <a:lnTo>
                  <a:pt x="4596771" y="0"/>
                </a:lnTo>
                <a:lnTo>
                  <a:pt x="4607507" y="0"/>
                </a:lnTo>
                <a:lnTo>
                  <a:pt x="4646054" y="0"/>
                </a:lnTo>
                <a:lnTo>
                  <a:pt x="4653474" y="0"/>
                </a:lnTo>
                <a:lnTo>
                  <a:pt x="4671162" y="0"/>
                </a:lnTo>
                <a:lnTo>
                  <a:pt x="4702757" y="0"/>
                </a:lnTo>
                <a:lnTo>
                  <a:pt x="4717129" y="0"/>
                </a:lnTo>
                <a:lnTo>
                  <a:pt x="4727865" y="0"/>
                </a:lnTo>
                <a:lnTo>
                  <a:pt x="4760355" y="0"/>
                </a:lnTo>
                <a:lnTo>
                  <a:pt x="4766412" y="0"/>
                </a:lnTo>
                <a:lnTo>
                  <a:pt x="4773832" y="0"/>
                </a:lnTo>
                <a:lnTo>
                  <a:pt x="4806322" y="0"/>
                </a:lnTo>
                <a:lnTo>
                  <a:pt x="4817058" y="0"/>
                </a:lnTo>
                <a:lnTo>
                  <a:pt x="4823115" y="0"/>
                </a:lnTo>
                <a:lnTo>
                  <a:pt x="4855605" y="0"/>
                </a:lnTo>
                <a:lnTo>
                  <a:pt x="4863025" y="0"/>
                </a:lnTo>
                <a:lnTo>
                  <a:pt x="4880713" y="0"/>
                </a:lnTo>
                <a:lnTo>
                  <a:pt x="4912308" y="0"/>
                </a:lnTo>
                <a:lnTo>
                  <a:pt x="4926680" y="0"/>
                </a:lnTo>
                <a:lnTo>
                  <a:pt x="4937416" y="0"/>
                </a:lnTo>
                <a:lnTo>
                  <a:pt x="4975963" y="0"/>
                </a:lnTo>
                <a:lnTo>
                  <a:pt x="4983383" y="0"/>
                </a:lnTo>
                <a:lnTo>
                  <a:pt x="5032666" y="0"/>
                </a:lnTo>
                <a:lnTo>
                  <a:pt x="4927891" y="419100"/>
                </a:lnTo>
                <a:lnTo>
                  <a:pt x="4878608" y="419100"/>
                </a:lnTo>
                <a:lnTo>
                  <a:pt x="4871188" y="419100"/>
                </a:lnTo>
                <a:lnTo>
                  <a:pt x="4832641" y="419100"/>
                </a:lnTo>
                <a:lnTo>
                  <a:pt x="4821905" y="419100"/>
                </a:lnTo>
                <a:lnTo>
                  <a:pt x="4807533" y="419100"/>
                </a:lnTo>
                <a:lnTo>
                  <a:pt x="4775938" y="419100"/>
                </a:lnTo>
                <a:lnTo>
                  <a:pt x="4758250" y="419100"/>
                </a:lnTo>
                <a:lnTo>
                  <a:pt x="4750830" y="419100"/>
                </a:lnTo>
                <a:lnTo>
                  <a:pt x="4718340" y="419100"/>
                </a:lnTo>
                <a:lnTo>
                  <a:pt x="4712283" y="419100"/>
                </a:lnTo>
                <a:lnTo>
                  <a:pt x="4701547" y="419100"/>
                </a:lnTo>
                <a:lnTo>
                  <a:pt x="4669057" y="419100"/>
                </a:lnTo>
                <a:lnTo>
                  <a:pt x="4661637" y="419100"/>
                </a:lnTo>
                <a:lnTo>
                  <a:pt x="4655580" y="419100"/>
                </a:lnTo>
                <a:lnTo>
                  <a:pt x="4623090" y="419100"/>
                </a:lnTo>
                <a:lnTo>
                  <a:pt x="4612354" y="419100"/>
                </a:lnTo>
                <a:lnTo>
                  <a:pt x="4597982" y="419100"/>
                </a:lnTo>
                <a:lnTo>
                  <a:pt x="4566387" y="419100"/>
                </a:lnTo>
                <a:lnTo>
                  <a:pt x="4548699" y="419100"/>
                </a:lnTo>
                <a:lnTo>
                  <a:pt x="4541279" y="419100"/>
                </a:lnTo>
                <a:lnTo>
                  <a:pt x="4502732" y="419100"/>
                </a:lnTo>
                <a:lnTo>
                  <a:pt x="4491996" y="419100"/>
                </a:lnTo>
                <a:lnTo>
                  <a:pt x="4470691" y="419100"/>
                </a:lnTo>
                <a:lnTo>
                  <a:pt x="4446029" y="419100"/>
                </a:lnTo>
                <a:lnTo>
                  <a:pt x="4421408" y="419100"/>
                </a:lnTo>
                <a:lnTo>
                  <a:pt x="4413988" y="419100"/>
                </a:lnTo>
                <a:lnTo>
                  <a:pt x="4375441" y="419100"/>
                </a:lnTo>
                <a:lnTo>
                  <a:pt x="4364705" y="419100"/>
                </a:lnTo>
                <a:lnTo>
                  <a:pt x="4350333" y="419100"/>
                </a:lnTo>
                <a:lnTo>
                  <a:pt x="4318738" y="419100"/>
                </a:lnTo>
                <a:lnTo>
                  <a:pt x="4301050" y="419100"/>
                </a:lnTo>
                <a:lnTo>
                  <a:pt x="4293630" y="419100"/>
                </a:lnTo>
                <a:lnTo>
                  <a:pt x="4282337" y="419100"/>
                </a:lnTo>
                <a:lnTo>
                  <a:pt x="4261140" y="419100"/>
                </a:lnTo>
                <a:lnTo>
                  <a:pt x="4255083" y="419100"/>
                </a:lnTo>
                <a:lnTo>
                  <a:pt x="4244347" y="419100"/>
                </a:lnTo>
                <a:lnTo>
                  <a:pt x="4233054" y="419100"/>
                </a:lnTo>
                <a:lnTo>
                  <a:pt x="4225634" y="419100"/>
                </a:lnTo>
                <a:lnTo>
                  <a:pt x="4211857" y="419100"/>
                </a:lnTo>
                <a:lnTo>
                  <a:pt x="4204437" y="419100"/>
                </a:lnTo>
                <a:lnTo>
                  <a:pt x="4198380" y="419100"/>
                </a:lnTo>
                <a:lnTo>
                  <a:pt x="4187087" y="419100"/>
                </a:lnTo>
                <a:lnTo>
                  <a:pt x="4176351" y="419100"/>
                </a:lnTo>
                <a:lnTo>
                  <a:pt x="4165890" y="419100"/>
                </a:lnTo>
                <a:lnTo>
                  <a:pt x="4161979" y="419100"/>
                </a:lnTo>
                <a:lnTo>
                  <a:pt x="4155154" y="419100"/>
                </a:lnTo>
                <a:lnTo>
                  <a:pt x="4140782" y="419100"/>
                </a:lnTo>
                <a:lnTo>
                  <a:pt x="4130384" y="419100"/>
                </a:lnTo>
                <a:lnTo>
                  <a:pt x="4112696" y="419100"/>
                </a:lnTo>
                <a:lnTo>
                  <a:pt x="4109187" y="419100"/>
                </a:lnTo>
                <a:lnTo>
                  <a:pt x="4105276" y="419100"/>
                </a:lnTo>
                <a:lnTo>
                  <a:pt x="4091499" y="419100"/>
                </a:lnTo>
                <a:lnTo>
                  <a:pt x="4084079" y="419100"/>
                </a:lnTo>
                <a:lnTo>
                  <a:pt x="4072786" y="419100"/>
                </a:lnTo>
                <a:lnTo>
                  <a:pt x="4066729" y="419100"/>
                </a:lnTo>
                <a:lnTo>
                  <a:pt x="4055993" y="419100"/>
                </a:lnTo>
                <a:lnTo>
                  <a:pt x="4045532" y="419100"/>
                </a:lnTo>
                <a:lnTo>
                  <a:pt x="4034796" y="419100"/>
                </a:lnTo>
                <a:lnTo>
                  <a:pt x="4023503" y="419100"/>
                </a:lnTo>
                <a:lnTo>
                  <a:pt x="4016083" y="419100"/>
                </a:lnTo>
                <a:lnTo>
                  <a:pt x="4010026" y="419100"/>
                </a:lnTo>
                <a:lnTo>
                  <a:pt x="3988829" y="419100"/>
                </a:lnTo>
                <a:lnTo>
                  <a:pt x="3977536" y="419100"/>
                </a:lnTo>
                <a:lnTo>
                  <a:pt x="3966800" y="419100"/>
                </a:lnTo>
                <a:lnTo>
                  <a:pt x="3952428" y="419100"/>
                </a:lnTo>
                <a:lnTo>
                  <a:pt x="3920833" y="419100"/>
                </a:lnTo>
                <a:lnTo>
                  <a:pt x="3903145" y="419100"/>
                </a:lnTo>
                <a:lnTo>
                  <a:pt x="3895725" y="419100"/>
                </a:lnTo>
                <a:lnTo>
                  <a:pt x="3857178" y="419100"/>
                </a:lnTo>
                <a:lnTo>
                  <a:pt x="3846442" y="419100"/>
                </a:lnTo>
                <a:lnTo>
                  <a:pt x="3825137" y="419100"/>
                </a:lnTo>
                <a:lnTo>
                  <a:pt x="3800475" y="419100"/>
                </a:lnTo>
                <a:lnTo>
                  <a:pt x="3775854" y="419100"/>
                </a:lnTo>
                <a:lnTo>
                  <a:pt x="3768434" y="419100"/>
                </a:lnTo>
                <a:lnTo>
                  <a:pt x="3729887" y="419100"/>
                </a:lnTo>
                <a:lnTo>
                  <a:pt x="3719151" y="419100"/>
                </a:lnTo>
                <a:lnTo>
                  <a:pt x="3704779" y="419100"/>
                </a:lnTo>
                <a:lnTo>
                  <a:pt x="3673184" y="419100"/>
                </a:lnTo>
                <a:lnTo>
                  <a:pt x="3655496" y="419100"/>
                </a:lnTo>
                <a:lnTo>
                  <a:pt x="3648076" y="419100"/>
                </a:lnTo>
                <a:lnTo>
                  <a:pt x="3615586" y="419100"/>
                </a:lnTo>
                <a:lnTo>
                  <a:pt x="3609529" y="419100"/>
                </a:lnTo>
                <a:lnTo>
                  <a:pt x="3598793" y="419100"/>
                </a:lnTo>
                <a:lnTo>
                  <a:pt x="3566303" y="419100"/>
                </a:lnTo>
                <a:lnTo>
                  <a:pt x="3558883" y="419100"/>
                </a:lnTo>
                <a:lnTo>
                  <a:pt x="3552826" y="419100"/>
                </a:lnTo>
                <a:lnTo>
                  <a:pt x="3537241" y="419100"/>
                </a:lnTo>
                <a:lnTo>
                  <a:pt x="3520336" y="419100"/>
                </a:lnTo>
                <a:lnTo>
                  <a:pt x="3509600" y="419100"/>
                </a:lnTo>
                <a:lnTo>
                  <a:pt x="3495228" y="419100"/>
                </a:lnTo>
                <a:lnTo>
                  <a:pt x="3487958" y="419100"/>
                </a:lnTo>
                <a:lnTo>
                  <a:pt x="3480538" y="419100"/>
                </a:lnTo>
                <a:lnTo>
                  <a:pt x="3463633" y="419100"/>
                </a:lnTo>
                <a:lnTo>
                  <a:pt x="3445945" y="419100"/>
                </a:lnTo>
                <a:lnTo>
                  <a:pt x="3441991" y="419100"/>
                </a:lnTo>
                <a:lnTo>
                  <a:pt x="3438525" y="419100"/>
                </a:lnTo>
                <a:lnTo>
                  <a:pt x="3431255" y="419100"/>
                </a:lnTo>
                <a:lnTo>
                  <a:pt x="3416883" y="419100"/>
                </a:lnTo>
                <a:lnTo>
                  <a:pt x="3399978" y="419100"/>
                </a:lnTo>
                <a:lnTo>
                  <a:pt x="3389242" y="419100"/>
                </a:lnTo>
                <a:lnTo>
                  <a:pt x="3385288" y="419100"/>
                </a:lnTo>
                <a:lnTo>
                  <a:pt x="3367600" y="419100"/>
                </a:lnTo>
                <a:lnTo>
                  <a:pt x="3360180" y="419100"/>
                </a:lnTo>
                <a:lnTo>
                  <a:pt x="3343275" y="419100"/>
                </a:lnTo>
                <a:lnTo>
                  <a:pt x="3327690" y="419100"/>
                </a:lnTo>
                <a:lnTo>
                  <a:pt x="3321633" y="419100"/>
                </a:lnTo>
                <a:lnTo>
                  <a:pt x="3310897" y="419100"/>
                </a:lnTo>
                <a:lnTo>
                  <a:pt x="3278407" y="419100"/>
                </a:lnTo>
                <a:lnTo>
                  <a:pt x="3270987" y="419100"/>
                </a:lnTo>
                <a:lnTo>
                  <a:pt x="3264930" y="419100"/>
                </a:lnTo>
                <a:lnTo>
                  <a:pt x="3232440" y="419100"/>
                </a:lnTo>
                <a:lnTo>
                  <a:pt x="3221704" y="419100"/>
                </a:lnTo>
                <a:lnTo>
                  <a:pt x="3207332" y="419100"/>
                </a:lnTo>
                <a:lnTo>
                  <a:pt x="3175737" y="419100"/>
                </a:lnTo>
                <a:lnTo>
                  <a:pt x="3158049" y="419100"/>
                </a:lnTo>
                <a:lnTo>
                  <a:pt x="3150629" y="419100"/>
                </a:lnTo>
                <a:lnTo>
                  <a:pt x="3112082" y="419100"/>
                </a:lnTo>
                <a:lnTo>
                  <a:pt x="3101346" y="419100"/>
                </a:lnTo>
                <a:lnTo>
                  <a:pt x="3080041" y="419100"/>
                </a:lnTo>
                <a:lnTo>
                  <a:pt x="3055379" y="419100"/>
                </a:lnTo>
                <a:lnTo>
                  <a:pt x="3030758" y="419100"/>
                </a:lnTo>
                <a:lnTo>
                  <a:pt x="3023338" y="419100"/>
                </a:lnTo>
                <a:lnTo>
                  <a:pt x="2984791" y="419100"/>
                </a:lnTo>
                <a:lnTo>
                  <a:pt x="2975266" y="419100"/>
                </a:lnTo>
                <a:lnTo>
                  <a:pt x="2974055" y="419100"/>
                </a:lnTo>
                <a:lnTo>
                  <a:pt x="2959683" y="419100"/>
                </a:lnTo>
                <a:lnTo>
                  <a:pt x="2928088" y="419100"/>
                </a:lnTo>
                <a:lnTo>
                  <a:pt x="2925983" y="419100"/>
                </a:lnTo>
                <a:lnTo>
                  <a:pt x="2918563" y="419100"/>
                </a:lnTo>
                <a:lnTo>
                  <a:pt x="2910400" y="419100"/>
                </a:lnTo>
                <a:lnTo>
                  <a:pt x="2902980" y="419100"/>
                </a:lnTo>
                <a:lnTo>
                  <a:pt x="2891687" y="419100"/>
                </a:lnTo>
                <a:lnTo>
                  <a:pt x="2880016" y="419100"/>
                </a:lnTo>
                <a:lnTo>
                  <a:pt x="2870490" y="419100"/>
                </a:lnTo>
                <a:lnTo>
                  <a:pt x="2869280" y="419100"/>
                </a:lnTo>
                <a:lnTo>
                  <a:pt x="2864433" y="419100"/>
                </a:lnTo>
                <a:lnTo>
                  <a:pt x="2854908" y="419100"/>
                </a:lnTo>
                <a:lnTo>
                  <a:pt x="2853697" y="419100"/>
                </a:lnTo>
                <a:lnTo>
                  <a:pt x="2842404" y="419100"/>
                </a:lnTo>
                <a:lnTo>
                  <a:pt x="2834984" y="419100"/>
                </a:lnTo>
                <a:lnTo>
                  <a:pt x="2823313" y="419100"/>
                </a:lnTo>
                <a:lnTo>
                  <a:pt x="2821207" y="419100"/>
                </a:lnTo>
                <a:lnTo>
                  <a:pt x="2813787" y="419100"/>
                </a:lnTo>
                <a:lnTo>
                  <a:pt x="2807730" y="419100"/>
                </a:lnTo>
                <a:lnTo>
                  <a:pt x="2805625" y="419100"/>
                </a:lnTo>
                <a:lnTo>
                  <a:pt x="2798205" y="419100"/>
                </a:lnTo>
                <a:lnTo>
                  <a:pt x="2796437" y="419100"/>
                </a:lnTo>
                <a:lnTo>
                  <a:pt x="2785701" y="419100"/>
                </a:lnTo>
                <a:lnTo>
                  <a:pt x="2775240" y="419100"/>
                </a:lnTo>
                <a:lnTo>
                  <a:pt x="2771329" y="419100"/>
                </a:lnTo>
                <a:lnTo>
                  <a:pt x="2765715" y="419100"/>
                </a:lnTo>
                <a:lnTo>
                  <a:pt x="2764504" y="419100"/>
                </a:lnTo>
                <a:lnTo>
                  <a:pt x="2759658" y="419100"/>
                </a:lnTo>
                <a:lnTo>
                  <a:pt x="2750132" y="419100"/>
                </a:lnTo>
                <a:lnTo>
                  <a:pt x="2748922" y="419100"/>
                </a:lnTo>
                <a:lnTo>
                  <a:pt x="2739734" y="419100"/>
                </a:lnTo>
                <a:lnTo>
                  <a:pt x="2722046" y="419100"/>
                </a:lnTo>
                <a:lnTo>
                  <a:pt x="2718537" y="419100"/>
                </a:lnTo>
                <a:lnTo>
                  <a:pt x="2716432" y="419100"/>
                </a:lnTo>
                <a:lnTo>
                  <a:pt x="2714626" y="419100"/>
                </a:lnTo>
                <a:lnTo>
                  <a:pt x="2709012" y="419100"/>
                </a:lnTo>
                <a:lnTo>
                  <a:pt x="2702955" y="419100"/>
                </a:lnTo>
                <a:lnTo>
                  <a:pt x="2700849" y="419100"/>
                </a:lnTo>
                <a:lnTo>
                  <a:pt x="2693429" y="419100"/>
                </a:lnTo>
                <a:lnTo>
                  <a:pt x="2682136" y="419100"/>
                </a:lnTo>
                <a:lnTo>
                  <a:pt x="2676079" y="419100"/>
                </a:lnTo>
                <a:lnTo>
                  <a:pt x="2670465" y="419100"/>
                </a:lnTo>
                <a:lnTo>
                  <a:pt x="2665343" y="419100"/>
                </a:lnTo>
                <a:lnTo>
                  <a:pt x="2659729" y="419100"/>
                </a:lnTo>
                <a:lnTo>
                  <a:pt x="2654882" y="419100"/>
                </a:lnTo>
                <a:lnTo>
                  <a:pt x="2645357" y="419100"/>
                </a:lnTo>
                <a:lnTo>
                  <a:pt x="2644146" y="419100"/>
                </a:lnTo>
                <a:lnTo>
                  <a:pt x="2632853" y="419100"/>
                </a:lnTo>
                <a:lnTo>
                  <a:pt x="2625433" y="419100"/>
                </a:lnTo>
                <a:lnTo>
                  <a:pt x="2619376" y="419100"/>
                </a:lnTo>
                <a:lnTo>
                  <a:pt x="2613762" y="419100"/>
                </a:lnTo>
                <a:lnTo>
                  <a:pt x="2598179" y="419100"/>
                </a:lnTo>
                <a:lnTo>
                  <a:pt x="2596074" y="419100"/>
                </a:lnTo>
                <a:lnTo>
                  <a:pt x="2588654" y="419100"/>
                </a:lnTo>
                <a:lnTo>
                  <a:pt x="2586886" y="419100"/>
                </a:lnTo>
                <a:lnTo>
                  <a:pt x="2576150" y="419100"/>
                </a:lnTo>
                <a:lnTo>
                  <a:pt x="2561778" y="419100"/>
                </a:lnTo>
                <a:lnTo>
                  <a:pt x="2550107" y="419100"/>
                </a:lnTo>
                <a:lnTo>
                  <a:pt x="2539371" y="419100"/>
                </a:lnTo>
                <a:lnTo>
                  <a:pt x="2530183" y="419100"/>
                </a:lnTo>
                <a:lnTo>
                  <a:pt x="2518066" y="419100"/>
                </a:lnTo>
                <a:lnTo>
                  <a:pt x="2512495" y="419100"/>
                </a:lnTo>
                <a:lnTo>
                  <a:pt x="2505075" y="419100"/>
                </a:lnTo>
                <a:lnTo>
                  <a:pt x="2493404" y="419100"/>
                </a:lnTo>
                <a:lnTo>
                  <a:pt x="2468783" y="419100"/>
                </a:lnTo>
                <a:lnTo>
                  <a:pt x="2466528" y="419100"/>
                </a:lnTo>
                <a:lnTo>
                  <a:pt x="2461363" y="419100"/>
                </a:lnTo>
                <a:lnTo>
                  <a:pt x="2455792" y="419100"/>
                </a:lnTo>
                <a:lnTo>
                  <a:pt x="2434487" y="419100"/>
                </a:lnTo>
                <a:lnTo>
                  <a:pt x="2422816" y="419100"/>
                </a:lnTo>
                <a:lnTo>
                  <a:pt x="2412080" y="419100"/>
                </a:lnTo>
                <a:lnTo>
                  <a:pt x="2409825" y="419100"/>
                </a:lnTo>
                <a:lnTo>
                  <a:pt x="2397708" y="419100"/>
                </a:lnTo>
                <a:lnTo>
                  <a:pt x="2385204" y="419100"/>
                </a:lnTo>
                <a:lnTo>
                  <a:pt x="2377784" y="419100"/>
                </a:lnTo>
                <a:lnTo>
                  <a:pt x="2366113" y="419100"/>
                </a:lnTo>
                <a:lnTo>
                  <a:pt x="2348425" y="419100"/>
                </a:lnTo>
                <a:lnTo>
                  <a:pt x="2341005" y="419100"/>
                </a:lnTo>
                <a:lnTo>
                  <a:pt x="2339237" y="419100"/>
                </a:lnTo>
                <a:lnTo>
                  <a:pt x="2329712" y="419100"/>
                </a:lnTo>
                <a:lnTo>
                  <a:pt x="2328501" y="419100"/>
                </a:lnTo>
                <a:lnTo>
                  <a:pt x="2314129" y="419100"/>
                </a:lnTo>
                <a:lnTo>
                  <a:pt x="2308515" y="419100"/>
                </a:lnTo>
                <a:lnTo>
                  <a:pt x="2302458" y="419100"/>
                </a:lnTo>
                <a:lnTo>
                  <a:pt x="2291722" y="419100"/>
                </a:lnTo>
                <a:lnTo>
                  <a:pt x="2282534" y="419100"/>
                </a:lnTo>
                <a:lnTo>
                  <a:pt x="2280429" y="419100"/>
                </a:lnTo>
                <a:lnTo>
                  <a:pt x="2273009" y="419100"/>
                </a:lnTo>
                <a:lnTo>
                  <a:pt x="2264846" y="419100"/>
                </a:lnTo>
                <a:lnTo>
                  <a:pt x="2259232" y="419100"/>
                </a:lnTo>
                <a:lnTo>
                  <a:pt x="2257426" y="419100"/>
                </a:lnTo>
                <a:lnTo>
                  <a:pt x="2251812" y="419100"/>
                </a:lnTo>
                <a:lnTo>
                  <a:pt x="2245755" y="419100"/>
                </a:lnTo>
                <a:lnTo>
                  <a:pt x="2234462" y="419100"/>
                </a:lnTo>
                <a:lnTo>
                  <a:pt x="2224936" y="419100"/>
                </a:lnTo>
                <a:lnTo>
                  <a:pt x="2223726" y="419100"/>
                </a:lnTo>
                <a:lnTo>
                  <a:pt x="2218879" y="419100"/>
                </a:lnTo>
                <a:lnTo>
                  <a:pt x="2213265" y="419100"/>
                </a:lnTo>
                <a:lnTo>
                  <a:pt x="2209354" y="419100"/>
                </a:lnTo>
                <a:lnTo>
                  <a:pt x="2208143" y="419100"/>
                </a:lnTo>
                <a:lnTo>
                  <a:pt x="2202529" y="419100"/>
                </a:lnTo>
                <a:lnTo>
                  <a:pt x="2188157" y="419100"/>
                </a:lnTo>
                <a:lnTo>
                  <a:pt x="2177759" y="419100"/>
                </a:lnTo>
                <a:lnTo>
                  <a:pt x="2175653" y="419100"/>
                </a:lnTo>
                <a:lnTo>
                  <a:pt x="2168233" y="419100"/>
                </a:lnTo>
                <a:lnTo>
                  <a:pt x="2162176" y="419100"/>
                </a:lnTo>
                <a:lnTo>
                  <a:pt x="2160071" y="419100"/>
                </a:lnTo>
                <a:lnTo>
                  <a:pt x="2156562" y="419100"/>
                </a:lnTo>
                <a:lnTo>
                  <a:pt x="2152651" y="419100"/>
                </a:lnTo>
                <a:lnTo>
                  <a:pt x="2138874" y="419100"/>
                </a:lnTo>
                <a:lnTo>
                  <a:pt x="2131454" y="419100"/>
                </a:lnTo>
                <a:lnTo>
                  <a:pt x="2129686" y="419100"/>
                </a:lnTo>
                <a:lnTo>
                  <a:pt x="2120161" y="419100"/>
                </a:lnTo>
                <a:lnTo>
                  <a:pt x="2118950" y="419100"/>
                </a:lnTo>
                <a:lnTo>
                  <a:pt x="2114104" y="419100"/>
                </a:lnTo>
                <a:lnTo>
                  <a:pt x="2104578" y="419100"/>
                </a:lnTo>
                <a:lnTo>
                  <a:pt x="2103368" y="419100"/>
                </a:lnTo>
                <a:lnTo>
                  <a:pt x="2092907" y="419100"/>
                </a:lnTo>
                <a:lnTo>
                  <a:pt x="2082171" y="419100"/>
                </a:lnTo>
                <a:lnTo>
                  <a:pt x="2072983" y="419100"/>
                </a:lnTo>
                <a:lnTo>
                  <a:pt x="2070878" y="419100"/>
                </a:lnTo>
                <a:lnTo>
                  <a:pt x="2063458" y="419100"/>
                </a:lnTo>
                <a:lnTo>
                  <a:pt x="2057401" y="419100"/>
                </a:lnTo>
                <a:lnTo>
                  <a:pt x="2055295" y="419100"/>
                </a:lnTo>
                <a:lnTo>
                  <a:pt x="2047875" y="419100"/>
                </a:lnTo>
                <a:lnTo>
                  <a:pt x="2036204" y="419100"/>
                </a:lnTo>
                <a:lnTo>
                  <a:pt x="2024911" y="419100"/>
                </a:lnTo>
                <a:lnTo>
                  <a:pt x="2014175" y="419100"/>
                </a:lnTo>
                <a:lnTo>
                  <a:pt x="2009328" y="419100"/>
                </a:lnTo>
                <a:lnTo>
                  <a:pt x="1999803" y="419100"/>
                </a:lnTo>
                <a:lnTo>
                  <a:pt x="1998592" y="419100"/>
                </a:lnTo>
                <a:lnTo>
                  <a:pt x="1968208" y="419100"/>
                </a:lnTo>
                <a:lnTo>
                  <a:pt x="1952625" y="419100"/>
                </a:lnTo>
                <a:lnTo>
                  <a:pt x="1950520" y="419100"/>
                </a:lnTo>
                <a:lnTo>
                  <a:pt x="1943100" y="419100"/>
                </a:lnTo>
                <a:lnTo>
                  <a:pt x="1904553" y="419100"/>
                </a:lnTo>
                <a:lnTo>
                  <a:pt x="1893817" y="419100"/>
                </a:lnTo>
                <a:lnTo>
                  <a:pt x="1872512" y="419100"/>
                </a:lnTo>
                <a:lnTo>
                  <a:pt x="1847850" y="419100"/>
                </a:lnTo>
                <a:lnTo>
                  <a:pt x="1823229" y="419100"/>
                </a:lnTo>
                <a:lnTo>
                  <a:pt x="1815809" y="419100"/>
                </a:lnTo>
                <a:lnTo>
                  <a:pt x="1777262" y="419100"/>
                </a:lnTo>
                <a:lnTo>
                  <a:pt x="1766526" y="419100"/>
                </a:lnTo>
                <a:lnTo>
                  <a:pt x="1752154" y="419100"/>
                </a:lnTo>
                <a:lnTo>
                  <a:pt x="1720559" y="419100"/>
                </a:lnTo>
                <a:lnTo>
                  <a:pt x="1702871" y="419100"/>
                </a:lnTo>
                <a:lnTo>
                  <a:pt x="1695451" y="419100"/>
                </a:lnTo>
                <a:lnTo>
                  <a:pt x="1662961" y="419100"/>
                </a:lnTo>
                <a:lnTo>
                  <a:pt x="1656904" y="419100"/>
                </a:lnTo>
                <a:lnTo>
                  <a:pt x="1646168" y="419100"/>
                </a:lnTo>
                <a:lnTo>
                  <a:pt x="1613678" y="419100"/>
                </a:lnTo>
                <a:lnTo>
                  <a:pt x="1606258" y="419100"/>
                </a:lnTo>
                <a:lnTo>
                  <a:pt x="1600201" y="419100"/>
                </a:lnTo>
                <a:lnTo>
                  <a:pt x="1584616" y="419100"/>
                </a:lnTo>
                <a:lnTo>
                  <a:pt x="1567711" y="419100"/>
                </a:lnTo>
                <a:lnTo>
                  <a:pt x="1556975" y="419100"/>
                </a:lnTo>
                <a:lnTo>
                  <a:pt x="1542603" y="419100"/>
                </a:lnTo>
                <a:lnTo>
                  <a:pt x="1535333" y="419100"/>
                </a:lnTo>
                <a:lnTo>
                  <a:pt x="1527913" y="419100"/>
                </a:lnTo>
                <a:lnTo>
                  <a:pt x="1511008" y="419100"/>
                </a:lnTo>
                <a:lnTo>
                  <a:pt x="1493320" y="419100"/>
                </a:lnTo>
                <a:lnTo>
                  <a:pt x="1489366" y="419100"/>
                </a:lnTo>
                <a:lnTo>
                  <a:pt x="1485900" y="419100"/>
                </a:lnTo>
                <a:lnTo>
                  <a:pt x="1478630" y="419100"/>
                </a:lnTo>
                <a:lnTo>
                  <a:pt x="1464258" y="419100"/>
                </a:lnTo>
                <a:lnTo>
                  <a:pt x="1447353" y="419100"/>
                </a:lnTo>
                <a:lnTo>
                  <a:pt x="1436617" y="419100"/>
                </a:lnTo>
                <a:lnTo>
                  <a:pt x="1432663" y="419100"/>
                </a:lnTo>
                <a:lnTo>
                  <a:pt x="1414975" y="419100"/>
                </a:lnTo>
                <a:lnTo>
                  <a:pt x="1407555" y="419100"/>
                </a:lnTo>
                <a:lnTo>
                  <a:pt x="1390650" y="419100"/>
                </a:lnTo>
                <a:lnTo>
                  <a:pt x="1375065" y="419100"/>
                </a:lnTo>
                <a:lnTo>
                  <a:pt x="1369008" y="419100"/>
                </a:lnTo>
                <a:lnTo>
                  <a:pt x="1358272" y="419100"/>
                </a:lnTo>
                <a:lnTo>
                  <a:pt x="1325782" y="419100"/>
                </a:lnTo>
                <a:lnTo>
                  <a:pt x="1318362" y="419100"/>
                </a:lnTo>
                <a:lnTo>
                  <a:pt x="1312305" y="419100"/>
                </a:lnTo>
                <a:lnTo>
                  <a:pt x="1279815" y="419100"/>
                </a:lnTo>
                <a:lnTo>
                  <a:pt x="1269079" y="419100"/>
                </a:lnTo>
                <a:lnTo>
                  <a:pt x="1254707" y="419100"/>
                </a:lnTo>
                <a:lnTo>
                  <a:pt x="1223112" y="419100"/>
                </a:lnTo>
                <a:lnTo>
                  <a:pt x="1205424" y="419100"/>
                </a:lnTo>
                <a:lnTo>
                  <a:pt x="1198004" y="419100"/>
                </a:lnTo>
                <a:lnTo>
                  <a:pt x="1159457" y="419100"/>
                </a:lnTo>
                <a:lnTo>
                  <a:pt x="1148721" y="419100"/>
                </a:lnTo>
                <a:lnTo>
                  <a:pt x="1127416" y="419100"/>
                </a:lnTo>
                <a:lnTo>
                  <a:pt x="1102754" y="419100"/>
                </a:lnTo>
                <a:lnTo>
                  <a:pt x="1078133" y="419100"/>
                </a:lnTo>
                <a:lnTo>
                  <a:pt x="1070713" y="419100"/>
                </a:lnTo>
                <a:lnTo>
                  <a:pt x="1032166" y="419100"/>
                </a:lnTo>
                <a:lnTo>
                  <a:pt x="1021430" y="419100"/>
                </a:lnTo>
                <a:lnTo>
                  <a:pt x="1007058" y="419100"/>
                </a:lnTo>
                <a:lnTo>
                  <a:pt x="975463" y="419100"/>
                </a:lnTo>
                <a:lnTo>
                  <a:pt x="957775" y="419100"/>
                </a:lnTo>
                <a:lnTo>
                  <a:pt x="950355" y="419100"/>
                </a:lnTo>
                <a:lnTo>
                  <a:pt x="939062" y="419100"/>
                </a:lnTo>
                <a:lnTo>
                  <a:pt x="917865" y="419100"/>
                </a:lnTo>
                <a:lnTo>
                  <a:pt x="911808" y="419100"/>
                </a:lnTo>
                <a:lnTo>
                  <a:pt x="901072" y="419100"/>
                </a:lnTo>
                <a:lnTo>
                  <a:pt x="889779" y="419100"/>
                </a:lnTo>
                <a:lnTo>
                  <a:pt x="882359" y="419100"/>
                </a:lnTo>
                <a:lnTo>
                  <a:pt x="868582" y="419100"/>
                </a:lnTo>
                <a:lnTo>
                  <a:pt x="861162" y="419100"/>
                </a:lnTo>
                <a:lnTo>
                  <a:pt x="855105" y="419100"/>
                </a:lnTo>
                <a:lnTo>
                  <a:pt x="843812" y="419100"/>
                </a:lnTo>
                <a:lnTo>
                  <a:pt x="833076" y="419100"/>
                </a:lnTo>
                <a:lnTo>
                  <a:pt x="822615" y="419100"/>
                </a:lnTo>
                <a:lnTo>
                  <a:pt x="818704" y="419100"/>
                </a:lnTo>
                <a:lnTo>
                  <a:pt x="811879" y="419100"/>
                </a:lnTo>
                <a:lnTo>
                  <a:pt x="797507" y="419100"/>
                </a:lnTo>
                <a:lnTo>
                  <a:pt x="787109" y="419100"/>
                </a:lnTo>
                <a:lnTo>
                  <a:pt x="769421" y="419100"/>
                </a:lnTo>
                <a:lnTo>
                  <a:pt x="765912" y="419100"/>
                </a:lnTo>
                <a:lnTo>
                  <a:pt x="762001" y="419100"/>
                </a:lnTo>
                <a:lnTo>
                  <a:pt x="748224" y="419100"/>
                </a:lnTo>
                <a:lnTo>
                  <a:pt x="740804" y="419100"/>
                </a:lnTo>
                <a:lnTo>
                  <a:pt x="729511" y="419100"/>
                </a:lnTo>
                <a:lnTo>
                  <a:pt x="723454" y="419100"/>
                </a:lnTo>
                <a:lnTo>
                  <a:pt x="712718" y="419100"/>
                </a:lnTo>
                <a:lnTo>
                  <a:pt x="702257" y="419100"/>
                </a:lnTo>
                <a:lnTo>
                  <a:pt x="691521" y="419100"/>
                </a:lnTo>
                <a:lnTo>
                  <a:pt x="680228" y="419100"/>
                </a:lnTo>
                <a:lnTo>
                  <a:pt x="672808" y="419100"/>
                </a:lnTo>
                <a:lnTo>
                  <a:pt x="666751" y="419100"/>
                </a:lnTo>
                <a:lnTo>
                  <a:pt x="645554" y="419100"/>
                </a:lnTo>
                <a:lnTo>
                  <a:pt x="634261" y="419100"/>
                </a:lnTo>
                <a:lnTo>
                  <a:pt x="623525" y="419100"/>
                </a:lnTo>
                <a:lnTo>
                  <a:pt x="609153" y="419100"/>
                </a:lnTo>
                <a:lnTo>
                  <a:pt x="577558" y="419100"/>
                </a:lnTo>
                <a:lnTo>
                  <a:pt x="559870" y="419100"/>
                </a:lnTo>
                <a:lnTo>
                  <a:pt x="552450" y="419100"/>
                </a:lnTo>
                <a:lnTo>
                  <a:pt x="513903" y="419100"/>
                </a:lnTo>
                <a:lnTo>
                  <a:pt x="503167" y="419100"/>
                </a:lnTo>
                <a:lnTo>
                  <a:pt x="481862" y="419100"/>
                </a:lnTo>
                <a:lnTo>
                  <a:pt x="457200" y="419100"/>
                </a:lnTo>
                <a:lnTo>
                  <a:pt x="432579" y="419100"/>
                </a:lnTo>
                <a:lnTo>
                  <a:pt x="425159" y="419100"/>
                </a:lnTo>
                <a:lnTo>
                  <a:pt x="386612" y="419100"/>
                </a:lnTo>
                <a:lnTo>
                  <a:pt x="375876" y="419100"/>
                </a:lnTo>
                <a:lnTo>
                  <a:pt x="361504" y="419100"/>
                </a:lnTo>
                <a:lnTo>
                  <a:pt x="329909" y="419100"/>
                </a:lnTo>
                <a:lnTo>
                  <a:pt x="312221" y="419100"/>
                </a:lnTo>
                <a:lnTo>
                  <a:pt x="304801" y="419100"/>
                </a:lnTo>
                <a:lnTo>
                  <a:pt x="272311" y="419100"/>
                </a:lnTo>
                <a:lnTo>
                  <a:pt x="266254" y="419100"/>
                </a:lnTo>
                <a:lnTo>
                  <a:pt x="255518" y="419100"/>
                </a:lnTo>
                <a:lnTo>
                  <a:pt x="223028" y="419100"/>
                </a:lnTo>
                <a:lnTo>
                  <a:pt x="215608" y="419100"/>
                </a:lnTo>
                <a:lnTo>
                  <a:pt x="209551" y="419100"/>
                </a:lnTo>
                <a:lnTo>
                  <a:pt x="177061" y="419100"/>
                </a:lnTo>
                <a:lnTo>
                  <a:pt x="166325" y="419100"/>
                </a:lnTo>
                <a:lnTo>
                  <a:pt x="151953" y="419100"/>
                </a:lnTo>
                <a:lnTo>
                  <a:pt x="120358" y="419100"/>
                </a:lnTo>
                <a:lnTo>
                  <a:pt x="102670" y="419100"/>
                </a:lnTo>
                <a:lnTo>
                  <a:pt x="95250" y="419100"/>
                </a:lnTo>
                <a:lnTo>
                  <a:pt x="56703" y="419100"/>
                </a:lnTo>
                <a:lnTo>
                  <a:pt x="45967" y="419100"/>
                </a:lnTo>
                <a:lnTo>
                  <a:pt x="0" y="4191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391195" y="-1"/>
            <a:ext cx="1417774" cy="723901"/>
            <a:chOff x="-391195" y="-1"/>
            <a:chExt cx="1697596" cy="866775"/>
          </a:xfrm>
        </p:grpSpPr>
        <p:sp>
          <p:nvSpPr>
            <p:cNvPr id="28" name="任意多边形 27"/>
            <p:cNvSpPr/>
            <p:nvPr/>
          </p:nvSpPr>
          <p:spPr>
            <a:xfrm>
              <a:off x="972434" y="-1"/>
              <a:ext cx="333967" cy="866775"/>
            </a:xfrm>
            <a:custGeom>
              <a:avLst/>
              <a:gdLst>
                <a:gd name="connsiteX0" fmla="*/ 895550 w 1380209"/>
                <a:gd name="connsiteY0" fmla="*/ 0 h 3582188"/>
                <a:gd name="connsiteX1" fmla="*/ 1380209 w 1380209"/>
                <a:gd name="connsiteY1" fmla="*/ 0 h 3582188"/>
                <a:gd name="connsiteX2" fmla="*/ 484659 w 1380209"/>
                <a:gd name="connsiteY2" fmla="*/ 3582188 h 3582188"/>
                <a:gd name="connsiteX3" fmla="*/ 0 w 1380209"/>
                <a:gd name="connsiteY3" fmla="*/ 3582188 h 3582188"/>
              </a:gdLst>
              <a:ahLst/>
              <a:cxnLst>
                <a:cxn ang="0">
                  <a:pos x="connsiteX0" y="connsiteY0"/>
                </a:cxn>
                <a:cxn ang="0">
                  <a:pos x="connsiteX1" y="connsiteY1"/>
                </a:cxn>
                <a:cxn ang="0">
                  <a:pos x="connsiteX2" y="connsiteY2"/>
                </a:cxn>
                <a:cxn ang="0">
                  <a:pos x="connsiteX3" y="connsiteY3"/>
                </a:cxn>
              </a:cxnLst>
              <a:rect l="l" t="t" r="r" b="b"/>
              <a:pathLst>
                <a:path w="1380209" h="3582188">
                  <a:moveTo>
                    <a:pt x="895550" y="0"/>
                  </a:moveTo>
                  <a:lnTo>
                    <a:pt x="1380209" y="0"/>
                  </a:lnTo>
                  <a:lnTo>
                    <a:pt x="484659" y="3582188"/>
                  </a:lnTo>
                  <a:lnTo>
                    <a:pt x="0" y="35821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391195" y="-1"/>
              <a:ext cx="779885" cy="866775"/>
            </a:xfrm>
            <a:custGeom>
              <a:avLst/>
              <a:gdLst>
                <a:gd name="connsiteX0" fmla="*/ 167467 w 602715"/>
                <a:gd name="connsiteY0" fmla="*/ 0 h 669866"/>
                <a:gd name="connsiteX1" fmla="*/ 240938 w 602715"/>
                <a:gd name="connsiteY1" fmla="*/ 0 h 669866"/>
                <a:gd name="connsiteX2" fmla="*/ 258098 w 602715"/>
                <a:gd name="connsiteY2" fmla="*/ 0 h 669866"/>
                <a:gd name="connsiteX3" fmla="*/ 319710 w 602715"/>
                <a:gd name="connsiteY3" fmla="*/ 0 h 669866"/>
                <a:gd name="connsiteX4" fmla="*/ 331569 w 602715"/>
                <a:gd name="connsiteY4" fmla="*/ 0 h 669866"/>
                <a:gd name="connsiteX5" fmla="*/ 359841 w 602715"/>
                <a:gd name="connsiteY5" fmla="*/ 0 h 669866"/>
                <a:gd name="connsiteX6" fmla="*/ 410341 w 602715"/>
                <a:gd name="connsiteY6" fmla="*/ 0 h 669866"/>
                <a:gd name="connsiteX7" fmla="*/ 433312 w 602715"/>
                <a:gd name="connsiteY7" fmla="*/ 0 h 669866"/>
                <a:gd name="connsiteX8" fmla="*/ 450472 w 602715"/>
                <a:gd name="connsiteY8" fmla="*/ 0 h 669866"/>
                <a:gd name="connsiteX9" fmla="*/ 512084 w 602715"/>
                <a:gd name="connsiteY9" fmla="*/ 0 h 669866"/>
                <a:gd name="connsiteX10" fmla="*/ 523943 w 602715"/>
                <a:gd name="connsiteY10" fmla="*/ 0 h 669866"/>
                <a:gd name="connsiteX11" fmla="*/ 602715 w 602715"/>
                <a:gd name="connsiteY11" fmla="*/ 0 h 669866"/>
                <a:gd name="connsiteX12" fmla="*/ 435248 w 602715"/>
                <a:gd name="connsiteY12" fmla="*/ 669866 h 669866"/>
                <a:gd name="connsiteX13" fmla="*/ 356476 w 602715"/>
                <a:gd name="connsiteY13" fmla="*/ 669866 h 669866"/>
                <a:gd name="connsiteX14" fmla="*/ 344617 w 602715"/>
                <a:gd name="connsiteY14" fmla="*/ 669866 h 669866"/>
                <a:gd name="connsiteX15" fmla="*/ 283005 w 602715"/>
                <a:gd name="connsiteY15" fmla="*/ 669866 h 669866"/>
                <a:gd name="connsiteX16" fmla="*/ 265845 w 602715"/>
                <a:gd name="connsiteY16" fmla="*/ 669866 h 669866"/>
                <a:gd name="connsiteX17" fmla="*/ 242874 w 602715"/>
                <a:gd name="connsiteY17" fmla="*/ 669866 h 669866"/>
                <a:gd name="connsiteX18" fmla="*/ 192374 w 602715"/>
                <a:gd name="connsiteY18" fmla="*/ 669866 h 669866"/>
                <a:gd name="connsiteX19" fmla="*/ 164102 w 602715"/>
                <a:gd name="connsiteY19" fmla="*/ 669866 h 669866"/>
                <a:gd name="connsiteX20" fmla="*/ 152243 w 602715"/>
                <a:gd name="connsiteY20" fmla="*/ 669866 h 669866"/>
                <a:gd name="connsiteX21" fmla="*/ 90631 w 602715"/>
                <a:gd name="connsiteY21" fmla="*/ 669866 h 669866"/>
                <a:gd name="connsiteX22" fmla="*/ 73471 w 602715"/>
                <a:gd name="connsiteY22" fmla="*/ 669866 h 669866"/>
                <a:gd name="connsiteX23" fmla="*/ 0 w 602715"/>
                <a:gd name="connsiteY23" fmla="*/ 669866 h 66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2715" h="669866">
                  <a:moveTo>
                    <a:pt x="167467" y="0"/>
                  </a:moveTo>
                  <a:lnTo>
                    <a:pt x="240938" y="0"/>
                  </a:lnTo>
                  <a:lnTo>
                    <a:pt x="258098" y="0"/>
                  </a:lnTo>
                  <a:lnTo>
                    <a:pt x="319710" y="0"/>
                  </a:lnTo>
                  <a:lnTo>
                    <a:pt x="331569" y="0"/>
                  </a:lnTo>
                  <a:lnTo>
                    <a:pt x="359841" y="0"/>
                  </a:lnTo>
                  <a:lnTo>
                    <a:pt x="410341" y="0"/>
                  </a:lnTo>
                  <a:lnTo>
                    <a:pt x="433312" y="0"/>
                  </a:lnTo>
                  <a:lnTo>
                    <a:pt x="450472" y="0"/>
                  </a:lnTo>
                  <a:lnTo>
                    <a:pt x="512084" y="0"/>
                  </a:lnTo>
                  <a:lnTo>
                    <a:pt x="523943" y="0"/>
                  </a:lnTo>
                  <a:lnTo>
                    <a:pt x="602715" y="0"/>
                  </a:lnTo>
                  <a:lnTo>
                    <a:pt x="435248" y="669866"/>
                  </a:lnTo>
                  <a:lnTo>
                    <a:pt x="356476" y="669866"/>
                  </a:lnTo>
                  <a:lnTo>
                    <a:pt x="344617" y="669866"/>
                  </a:lnTo>
                  <a:lnTo>
                    <a:pt x="283005" y="669866"/>
                  </a:lnTo>
                  <a:lnTo>
                    <a:pt x="265845" y="669866"/>
                  </a:lnTo>
                  <a:lnTo>
                    <a:pt x="242874" y="669866"/>
                  </a:lnTo>
                  <a:lnTo>
                    <a:pt x="192374" y="669866"/>
                  </a:lnTo>
                  <a:lnTo>
                    <a:pt x="164102" y="669866"/>
                  </a:lnTo>
                  <a:lnTo>
                    <a:pt x="152243" y="669866"/>
                  </a:lnTo>
                  <a:lnTo>
                    <a:pt x="90631" y="669866"/>
                  </a:lnTo>
                  <a:lnTo>
                    <a:pt x="73471" y="669866"/>
                  </a:lnTo>
                  <a:lnTo>
                    <a:pt x="0" y="6698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1026579" y="549329"/>
            <a:ext cx="111654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73125" y="27305"/>
            <a:ext cx="4738370" cy="521970"/>
          </a:xfrm>
          <a:prstGeom prst="rect">
            <a:avLst/>
          </a:prstGeom>
          <a:noFill/>
        </p:spPr>
        <p:txBody>
          <a:bodyPr wrap="square" rtlCol="0" anchor="t">
            <a:spAutoFit/>
          </a:bodyPr>
          <a:p>
            <a:pPr algn="l"/>
            <a:r>
              <a:rPr lang="en-US" altLang="zh-CN" sz="2800" b="1" dirty="0">
                <a:solidFill>
                  <a:schemeClr val="bg1"/>
                </a:solidFill>
                <a:latin typeface="+mn-ea"/>
                <a:sym typeface="+mn-ea"/>
              </a:rPr>
              <a:t>Background Introduction</a:t>
            </a:r>
            <a:endParaRPr lang="en-US" altLang="zh-CN" sz="2800" b="1" dirty="0">
              <a:solidFill>
                <a:schemeClr val="bg1"/>
              </a:solidFill>
              <a:latin typeface="+mn-ea"/>
              <a:sym typeface="+mn-ea"/>
            </a:endParaRPr>
          </a:p>
        </p:txBody>
      </p:sp>
      <p:grpSp>
        <p:nvGrpSpPr>
          <p:cNvPr id="3" name="组合 2"/>
          <p:cNvGrpSpPr/>
          <p:nvPr/>
        </p:nvGrpSpPr>
        <p:grpSpPr>
          <a:xfrm>
            <a:off x="7787005" y="79375"/>
            <a:ext cx="4065270" cy="386080"/>
            <a:chOff x="5227412" y="918694"/>
            <a:chExt cx="1724932" cy="386080"/>
          </a:xfrm>
        </p:grpSpPr>
        <p:sp>
          <p:nvSpPr>
            <p:cNvPr id="4" name="矩形 3"/>
            <p:cNvSpPr/>
            <p:nvPr/>
          </p:nvSpPr>
          <p:spPr>
            <a:xfrm>
              <a:off x="5561240" y="918694"/>
              <a:ext cx="1069521" cy="386080"/>
            </a:xfrm>
            <a:prstGeom prst="rect">
              <a:avLst/>
            </a:prstGeom>
          </p:spPr>
          <p:txBody>
            <a:bodyPr wrap="square">
              <a:spAutoFit/>
            </a:bodyPr>
            <a:p>
              <a:pPr algn="ctr">
                <a:lnSpc>
                  <a:spcPct val="120000"/>
                </a:lnSpc>
              </a:pPr>
              <a:r>
                <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rPr>
                <a:t>http://www.sunedu.com</a:t>
              </a:r>
              <a:endParaRPr lang="en-US" altLang="zh-CN" sz="1600" dirty="0" smtClean="0">
                <a:solidFill>
                  <a:sysClr val="windowText" lastClr="000000">
                    <a:lumMod val="65000"/>
                    <a:lumOff val="35000"/>
                  </a:sys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5" name="直接连接符 4"/>
            <p:cNvCxnSpPr/>
            <p:nvPr/>
          </p:nvCxnSpPr>
          <p:spPr>
            <a:xfrm>
              <a:off x="5227412"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cxnSp>
          <p:nvCxnSpPr>
            <p:cNvPr id="7" name="直接连接符 6"/>
            <p:cNvCxnSpPr/>
            <p:nvPr/>
          </p:nvCxnSpPr>
          <p:spPr>
            <a:xfrm>
              <a:off x="6572705" y="1111986"/>
              <a:ext cx="379639" cy="0"/>
            </a:xfrm>
            <a:prstGeom prst="line">
              <a:avLst/>
            </a:prstGeom>
            <a:ln>
              <a:solidFill>
                <a:sysClr val="windowText" lastClr="000000">
                  <a:lumMod val="65000"/>
                  <a:lumOff val="35000"/>
                </a:sysClr>
              </a:solidFill>
            </a:ln>
          </p:spPr>
          <p:style>
            <a:lnRef idx="1">
              <a:srgbClr val="5B9BD5"/>
            </a:lnRef>
            <a:fillRef idx="0">
              <a:srgbClr val="5B9BD5"/>
            </a:fillRef>
            <a:effectRef idx="0">
              <a:srgbClr val="5B9BD5"/>
            </a:effectRef>
            <a:fontRef idx="minor">
              <a:sysClr val="windowText" lastClr="000000"/>
            </a:fontRef>
          </p:style>
        </p:cxnSp>
      </p:grpSp>
      <p:sp>
        <p:nvSpPr>
          <p:cNvPr id="52" name="文本框 51"/>
          <p:cNvSpPr txBox="1"/>
          <p:nvPr/>
        </p:nvSpPr>
        <p:spPr>
          <a:xfrm>
            <a:off x="141950" y="27226"/>
            <a:ext cx="730885" cy="521970"/>
          </a:xfrm>
          <a:prstGeom prst="rect">
            <a:avLst/>
          </a:prstGeom>
          <a:noFill/>
        </p:spPr>
        <p:txBody>
          <a:bodyPr wrap="none" rtlCol="0">
            <a:spAutoFit/>
            <a:scene3d>
              <a:camera prst="orthographicFront"/>
              <a:lightRig rig="threePt" dir="t"/>
            </a:scene3d>
            <a:sp3d contourW="12700"/>
          </a:bodyPr>
          <a:p>
            <a:pPr algn="ctr"/>
            <a:r>
              <a:rPr lang="en-US" altLang="zh-CN" sz="2800" b="1" dirty="0" smtClean="0">
                <a:solidFill>
                  <a:schemeClr val="bg1"/>
                </a:solidFill>
                <a:latin typeface="Century Gothic" panose="020B0502020202020204" pitchFamily="34" charset="0"/>
                <a:cs typeface="经典综艺体简" panose="02010609000101010101" pitchFamily="49" charset="-122"/>
              </a:rPr>
              <a:t>3-1</a:t>
            </a:r>
            <a:endParaRPr lang="en-US" altLang="zh-CN" sz="2800" b="1" dirty="0" smtClean="0">
              <a:solidFill>
                <a:schemeClr val="bg1"/>
              </a:solidFill>
              <a:latin typeface="Century Gothic" panose="020B0502020202020204" pitchFamily="34" charset="0"/>
              <a:cs typeface="经典综艺体简" panose="02010609000101010101" pitchFamily="49" charset="-122"/>
            </a:endParaRPr>
          </a:p>
        </p:txBody>
      </p:sp>
      <p:sp>
        <p:nvSpPr>
          <p:cNvPr id="6" name="文本框 5"/>
          <p:cNvSpPr txBox="1"/>
          <p:nvPr/>
        </p:nvSpPr>
        <p:spPr>
          <a:xfrm>
            <a:off x="260350" y="723900"/>
            <a:ext cx="11591290" cy="5754370"/>
          </a:xfrm>
          <a:prstGeom prst="rect">
            <a:avLst/>
          </a:prstGeom>
          <a:noFill/>
        </p:spPr>
        <p:txBody>
          <a:bodyPr wrap="square" rtlCol="0" anchor="t">
            <a:spAutoFit/>
          </a:bodyPr>
          <a:p>
            <a:r>
              <a:rPr lang="en-US" altLang="zh-CN" sz="2400" i="1"/>
              <a:t>     </a:t>
            </a:r>
            <a:r>
              <a:rPr lang="zh-CN" altLang="en-US" sz="2400" b="1" i="1"/>
              <a:t>You Raise Me Up</a:t>
            </a:r>
            <a:r>
              <a:rPr lang="zh-CN" altLang="en-US" sz="2400" b="1"/>
              <a:t> </a:t>
            </a:r>
            <a:r>
              <a:rPr lang="zh-CN" altLang="en-US" sz="2400"/>
              <a:t>is a song originally composed by Irish-Norwegian duo Secret Garden.The music was written by Secret Garden's Rolf Løvland and the lyrics by Brendan Graham. The song has been recorded by more than a hundred other artists</a:t>
            </a:r>
            <a:r>
              <a:rPr lang="en-US" altLang="zh-CN" sz="2400"/>
              <a:t>.</a:t>
            </a:r>
            <a:endParaRPr lang="zh-CN" altLang="en-US" sz="2400"/>
          </a:p>
          <a:p>
            <a:r>
              <a:rPr lang="zh-CN" altLang="en-US" sz="2000"/>
              <a:t>   </a:t>
            </a:r>
            <a:r>
              <a:rPr lang="zh-CN" altLang="en-US" sz="2000">
                <a:solidFill>
                  <a:srgbClr val="002060"/>
                </a:solidFill>
              </a:rPr>
              <a:t>“你鼓舞了我”</a:t>
            </a:r>
            <a:r>
              <a:rPr lang="zh-CN" altLang="en-US" sz="2000">
                <a:solidFill>
                  <a:srgbClr val="002060"/>
                </a:solidFill>
                <a:sym typeface="+mn-ea"/>
              </a:rPr>
              <a:t>是</a:t>
            </a:r>
            <a:r>
              <a:rPr lang="zh-CN" altLang="en-US" sz="2000">
                <a:solidFill>
                  <a:srgbClr val="002060"/>
                </a:solidFill>
              </a:rPr>
              <a:t>爱尔兰和挪威的二人组合“秘密花园”</a:t>
            </a:r>
            <a:r>
              <a:rPr lang="zh-CN" altLang="en-US" sz="2000">
                <a:solidFill>
                  <a:srgbClr val="002060"/>
                </a:solidFill>
                <a:sym typeface="+mn-ea"/>
              </a:rPr>
              <a:t>原</a:t>
            </a:r>
            <a:r>
              <a:rPr lang="zh-CN" altLang="en-US" sz="2000">
                <a:solidFill>
                  <a:srgbClr val="002060"/>
                </a:solidFill>
              </a:rPr>
              <a:t>创的。谱曲是Rolf Lovland完成的，而Brendan Graham创作了歌词。这首歌被超过一百位的歌手翻唱过。</a:t>
            </a:r>
            <a:endParaRPr lang="zh-CN" altLang="en-US" sz="2000">
              <a:solidFill>
                <a:srgbClr val="002060"/>
              </a:solidFill>
            </a:endParaRPr>
          </a:p>
          <a:p>
            <a:r>
              <a:rPr lang="zh-CN" altLang="en-US" sz="2400"/>
              <a:t>    The song was made by and for Løvland himself and performed for the very first time at the funeral of Løvland's mother. Here he noted "there's something about the song people are embracing - which becomes emotionally strong.  I believe people think of it as a song they use for their own purposes.".</a:t>
            </a:r>
            <a:endParaRPr lang="zh-CN" altLang="en-US" sz="2400"/>
          </a:p>
          <a:p>
            <a:r>
              <a:rPr lang="zh-CN" altLang="en-US" sz="2400"/>
              <a:t>     </a:t>
            </a:r>
            <a:r>
              <a:rPr lang="zh-CN" altLang="en-US" sz="2000">
                <a:solidFill>
                  <a:srgbClr val="002060"/>
                </a:solidFill>
              </a:rPr>
              <a:t>这首歌是Løvland为了自己而制作，并在他母亲的葬礼上首演。他说“这首歌里有一些东西是人们都想拥抱的 - 它使得人们从情感上更加强大。我相信每个人都可以从这首歌中找到自己的情感归属。”</a:t>
            </a:r>
            <a:endParaRPr lang="zh-CN" altLang="en-US" sz="2000"/>
          </a:p>
          <a:p>
            <a:r>
              <a:rPr lang="zh-CN" altLang="en-US" sz="2400"/>
              <a:t>    </a:t>
            </a:r>
            <a:r>
              <a:rPr lang="en-US" altLang="zh-CN" sz="2400"/>
              <a:t>There are always a group of people in our lives. </a:t>
            </a:r>
            <a:r>
              <a:rPr lang="zh-CN" altLang="en-US" sz="2400"/>
              <a:t>That group, may not be your brothers and sisters, but  share weal and woe just like brothers; That group, perhaps </a:t>
            </a:r>
            <a:r>
              <a:rPr lang="en-US" altLang="zh-CN" sz="2400"/>
              <a:t>have </a:t>
            </a:r>
            <a:r>
              <a:rPr lang="zh-CN" altLang="en-US" sz="2400"/>
              <a:t>no blood relationship with you, but willing to go through fire and water for you</a:t>
            </a:r>
            <a:r>
              <a:rPr lang="en-US" altLang="zh-CN" sz="2400"/>
              <a:t>.</a:t>
            </a:r>
            <a:endParaRPr lang="en-US" altLang="zh-CN" sz="2400"/>
          </a:p>
          <a:p>
            <a:r>
              <a:rPr lang="en-US" altLang="zh-CN" sz="2400"/>
              <a:t>    </a:t>
            </a:r>
            <a:r>
              <a:rPr lang="en-US" altLang="zh-CN" sz="2000">
                <a:solidFill>
                  <a:srgbClr val="002060"/>
                </a:solidFill>
              </a:rPr>
              <a:t> 在我们的生</a:t>
            </a:r>
            <a:r>
              <a:rPr lang="zh-CN" altLang="en-US" sz="2000">
                <a:solidFill>
                  <a:srgbClr val="002060"/>
                </a:solidFill>
              </a:rPr>
              <a:t>命</a:t>
            </a:r>
            <a:r>
              <a:rPr lang="en-US" altLang="zh-CN" sz="2000">
                <a:solidFill>
                  <a:srgbClr val="002060"/>
                </a:solidFill>
              </a:rPr>
              <a:t>中总有一群人</a:t>
            </a:r>
            <a:r>
              <a:rPr lang="zh-CN" altLang="en-US" sz="2000">
                <a:solidFill>
                  <a:srgbClr val="002060"/>
                </a:solidFill>
              </a:rPr>
              <a:t>。那群人，或许不是你的兄弟姐妹，却胜似兄弟姐妹；那群人，或许和你没有血缘关系，却愿为你赴汤蹈火。</a:t>
            </a:r>
            <a:endParaRPr lang="zh-CN" altLang="en-US" sz="2000">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linds(horizontal)">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linds(horizontal)">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tags/tag1.xml><?xml version="1.0" encoding="utf-8"?>
<p:tagLst xmlns:p="http://schemas.openxmlformats.org/presentationml/2006/main">
  <p:tag name="PA" val="v4.1.1"/>
</p:tagLst>
</file>

<file path=ppt/tags/tag10.xml><?xml version="1.0" encoding="utf-8"?>
<p:tagLst xmlns:p="http://schemas.openxmlformats.org/presentationml/2006/main">
  <p:tag name="PA" val="v4.1.1"/>
</p:tagLst>
</file>

<file path=ppt/tags/tag11.xml><?xml version="1.0" encoding="utf-8"?>
<p:tagLst xmlns:p="http://schemas.openxmlformats.org/presentationml/2006/main">
  <p:tag name="ISLIDE.DIAGRAM" val="15460583-7c05-4017-b01f-850aff9cea29"/>
</p:tagLst>
</file>

<file path=ppt/tags/tag12.xml><?xml version="1.0" encoding="utf-8"?>
<p:tagLst xmlns:p="http://schemas.openxmlformats.org/presentationml/2006/main">
  <p:tag name="KSO_WM_MEDIACOVER_FLAG" val="1"/>
  <p:tag name="KSO_WM_UNIT_MEDIACOVER_BTN_STATE" val="1"/>
  <p:tag name="KSO_WM_UNIT_MEDIACOVER_BTNRECT" val="4610*4102*1061*1061"/>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3.xml><?xml version="1.0" encoding="utf-8"?>
<p:tagLst xmlns:p="http://schemas.openxmlformats.org/presentationml/2006/main">
  <p:tag name="KSO_WM_MEDIACOVER_FLAG" val="1"/>
  <p:tag name="KSO_WM_UNIT_MEDIACOVER_BTN_STATE" val="1"/>
  <p:tag name="KSO_WM_UNIT_MEDIACOVER_BTNRECT" val="8333*3803*1061*1061"/>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4.xml><?xml version="1.0" encoding="utf-8"?>
<p:tagLst xmlns:p="http://schemas.openxmlformats.org/presentationml/2006/main">
  <p:tag name="KSO_WM_MEDIACOVER_FLAG" val="1"/>
  <p:tag name="KSO_WM_UNIT_MEDIACOVER_BTN_STATE" val="1"/>
  <p:tag name="KSO_WM_UNIT_MEDIACOVER_BTNRECT" val="5211*3878*1061*1061"/>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5.xml><?xml version="1.0" encoding="utf-8"?>
<p:tagLst xmlns:p="http://schemas.openxmlformats.org/presentationml/2006/main">
  <p:tag name="KSO_WM_MEDIACOVER_FLAG" val="1"/>
  <p:tag name="KSO_WM_UNIT_MEDIACOVER_BTN_STATE" val="1"/>
  <p:tag name="KSO_WM_UNIT_MEDIACOVER_BTNRECT" val="4809*4033*1061*1061"/>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PA" val="v4.1.1"/>
</p:tagLst>
</file>

<file path=ppt/tags/tag3.xml><?xml version="1.0" encoding="utf-8"?>
<p:tagLst xmlns:p="http://schemas.openxmlformats.org/presentationml/2006/main">
  <p:tag name="PA" val="v4.1.1"/>
</p:tagLst>
</file>

<file path=ppt/tags/tag4.xml><?xml version="1.0" encoding="utf-8"?>
<p:tagLst xmlns:p="http://schemas.openxmlformats.org/presentationml/2006/main">
  <p:tag name="PA" val="v4.1.1"/>
</p:tagLst>
</file>

<file path=ppt/tags/tag5.xml><?xml version="1.0" encoding="utf-8"?>
<p:tagLst xmlns:p="http://schemas.openxmlformats.org/presentationml/2006/main">
  <p:tag name="PA" val="v4.1.1"/>
</p:tagLst>
</file>

<file path=ppt/tags/tag6.xml><?xml version="1.0" encoding="utf-8"?>
<p:tagLst xmlns:p="http://schemas.openxmlformats.org/presentationml/2006/main">
  <p:tag name="PA" val="v4.1.1"/>
</p:tagLst>
</file>

<file path=ppt/tags/tag7.xml><?xml version="1.0" encoding="utf-8"?>
<p:tagLst xmlns:p="http://schemas.openxmlformats.org/presentationml/2006/main">
  <p:tag name="PA" val="v4.1.1"/>
</p:tagLst>
</file>

<file path=ppt/tags/tag8.xml><?xml version="1.0" encoding="utf-8"?>
<p:tagLst xmlns:p="http://schemas.openxmlformats.org/presentationml/2006/main">
  <p:tag name="PA" val="v4.1.1"/>
</p:tagLst>
</file>

<file path=ppt/tags/tag9.xml><?xml version="1.0" encoding="utf-8"?>
<p:tagLst xmlns:p="http://schemas.openxmlformats.org/presentationml/2006/main">
  <p:tag name="PA" val="v4.1.1"/>
</p:tagLst>
</file>

<file path=ppt/theme/theme1.xml><?xml version="1.0" encoding="utf-8"?>
<a:theme xmlns:a="http://schemas.openxmlformats.org/drawingml/2006/main" name="包图主题2">
  <a:themeElements>
    <a:clrScheme name="自定义 384">
      <a:dk1>
        <a:sysClr val="windowText" lastClr="000000"/>
      </a:dk1>
      <a:lt1>
        <a:sysClr val="window" lastClr="FFFFFF"/>
      </a:lt1>
      <a:dk2>
        <a:srgbClr val="44546A"/>
      </a:dk2>
      <a:lt2>
        <a:srgbClr val="E7E6E6"/>
      </a:lt2>
      <a:accent1>
        <a:srgbClr val="FFC200"/>
      </a:accent1>
      <a:accent2>
        <a:srgbClr val="323F4F"/>
      </a:accent2>
      <a:accent3>
        <a:srgbClr val="FFC200"/>
      </a:accent3>
      <a:accent4>
        <a:srgbClr val="323F4F"/>
      </a:accent4>
      <a:accent5>
        <a:srgbClr val="FFC200"/>
      </a:accent5>
      <a:accent6>
        <a:srgbClr val="323F4F"/>
      </a:accent6>
      <a:hlink>
        <a:srgbClr val="FFC200"/>
      </a:hlink>
      <a:folHlink>
        <a:srgbClr val="FFFFF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22153</Words>
  <Application>WPS 演示</Application>
  <PresentationFormat>宽屏</PresentationFormat>
  <Paragraphs>680</Paragraphs>
  <Slides>34</Slides>
  <Notes>26</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34</vt:i4>
      </vt:variant>
    </vt:vector>
  </HeadingPairs>
  <TitlesOfParts>
    <vt:vector size="54" baseType="lpstr">
      <vt:lpstr>Arial</vt:lpstr>
      <vt:lpstr>宋体</vt:lpstr>
      <vt:lpstr>Wingdings</vt:lpstr>
      <vt:lpstr>微软雅黑</vt:lpstr>
      <vt:lpstr>Arial</vt:lpstr>
      <vt:lpstr>Times New Roman</vt:lpstr>
      <vt:lpstr>HelveticaNeue</vt:lpstr>
      <vt:lpstr>Corbel</vt:lpstr>
      <vt:lpstr>华文新魏</vt:lpstr>
      <vt:lpstr>Felix Titling</vt:lpstr>
      <vt:lpstr>幼圆</vt:lpstr>
      <vt:lpstr>Calibri</vt:lpstr>
      <vt:lpstr>Century Gothic</vt:lpstr>
      <vt:lpstr>经典综艺体简</vt:lpstr>
      <vt:lpstr>Wingdings</vt:lpstr>
      <vt:lpstr>Comic Sans MS</vt:lpstr>
      <vt:lpstr>Franklin Gothic Medium</vt:lpstr>
      <vt:lpstr>Arial Unicode MS</vt:lpstr>
      <vt:lpstr>等线</vt:lpstr>
      <vt:lpstr>包图主题2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南山有谷堆</cp:lastModifiedBy>
  <cp:revision>87</cp:revision>
  <dcterms:created xsi:type="dcterms:W3CDTF">2017-08-18T03:02:00Z</dcterms:created>
  <dcterms:modified xsi:type="dcterms:W3CDTF">2020-02-15T14:12:42Z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