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24" r:id="rId3"/>
    <p:sldId id="300" r:id="rId5"/>
    <p:sldId id="290" r:id="rId6"/>
    <p:sldId id="256" r:id="rId7"/>
    <p:sldId id="267" r:id="rId8"/>
    <p:sldId id="268" r:id="rId9"/>
    <p:sldId id="278" r:id="rId10"/>
    <p:sldId id="280" r:id="rId11"/>
    <p:sldId id="279" r:id="rId12"/>
    <p:sldId id="282" r:id="rId13"/>
    <p:sldId id="281" r:id="rId14"/>
    <p:sldId id="284" r:id="rId15"/>
    <p:sldId id="285" r:id="rId16"/>
    <p:sldId id="287" r:id="rId17"/>
    <p:sldId id="271" r:id="rId18"/>
    <p:sldId id="273" r:id="rId19"/>
    <p:sldId id="295" r:id="rId20"/>
    <p:sldId id="296" r:id="rId21"/>
    <p:sldId id="259" r:id="rId22"/>
    <p:sldId id="260" r:id="rId23"/>
    <p:sldId id="261" r:id="rId24"/>
    <p:sldId id="297" r:id="rId25"/>
    <p:sldId id="298" r:id="rId26"/>
    <p:sldId id="291" r:id="rId27"/>
    <p:sldId id="299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D008C"/>
    <a:srgbClr val="FF0066"/>
    <a:srgbClr val="FFC12F"/>
    <a:srgbClr val="00B7FF"/>
    <a:srgbClr val="FED42A"/>
    <a:srgbClr val="FFFBB4"/>
    <a:srgbClr val="FA3D4B"/>
    <a:srgbClr val="8C6B6B"/>
    <a:srgbClr val="D189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Graph 1.</a:t>
            </a:r>
            <a:r>
              <a:rPr lang="en-US" altLang="zh-CN" b="1" baseline="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E</a:t>
            </a:r>
            <a:r>
              <a:rPr lang="en-US" altLang="zh-CN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motion development of L</a:t>
            </a:r>
            <a:r>
              <a:rPr lang="en-US" altLang="zh-CN" b="1" baseline="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</a:t>
            </a:r>
            <a:endParaRPr lang="en-US" altLang="zh-CN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c:rich>
      </c:tx>
      <c:layout>
        <c:manualLayout>
          <c:xMode val="edge"/>
          <c:yMode val="edge"/>
          <c:x val="0.312104201379488"/>
          <c:y val="0.20109533621121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21179267053591"/>
          <c:y val="0.186001490221523"/>
          <c:w val="0.812359251968504"/>
          <c:h val="0.7785698955112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 F</c:v>
                </c:pt>
              </c:strCache>
            </c:strRef>
          </c:tx>
          <c:spPr>
            <a:ln w="101600" cap="rnd">
              <a:gradFill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101600" cap="rnd">
                <a:gradFill flip="none" rotWithShape="1">
                  <a:gsLst>
                    <a:gs pos="0">
                      <a:srgbClr val="FF000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look forward </c:v>
                </c:pt>
                <c:pt idx="1">
                  <c:v>heart-broken</c:v>
                </c:pt>
                <c:pt idx="2">
                  <c:v>wait for HJ</c:v>
                </c:pt>
                <c:pt idx="3">
                  <c:v>HJ not turn up</c:v>
                </c:pt>
                <c:pt idx="4">
                  <c:v>HJ laughing at</c:v>
                </c:pt>
                <c:pt idx="5">
                  <c:v>      alone</c:v>
                </c:pt>
                <c:pt idx="6">
                  <c:v>like a fool</c:v>
                </c:pt>
                <c:pt idx="7">
                  <c:v>drown his sadness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</c:v>
                </c:pt>
                <c:pt idx="1">
                  <c:v>-3</c:v>
                </c:pt>
                <c:pt idx="2">
                  <c:v>-1.5</c:v>
                </c:pt>
                <c:pt idx="3">
                  <c:v>-2</c:v>
                </c:pt>
                <c:pt idx="4">
                  <c:v>-3</c:v>
                </c:pt>
                <c:pt idx="5">
                  <c:v>-3</c:v>
                </c:pt>
                <c:pt idx="6">
                  <c:v>-3</c:v>
                </c:pt>
                <c:pt idx="7">
                  <c:v>-4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97903688"/>
        <c:axId val="297902376"/>
      </c:lineChart>
      <c:catAx>
        <c:axId val="29790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97902376"/>
        <c:crosses val="autoZero"/>
        <c:auto val="0"/>
        <c:lblAlgn val="ctr"/>
        <c:lblOffset val="100"/>
        <c:noMultiLvlLbl val="0"/>
      </c:catAx>
      <c:valAx>
        <c:axId val="297902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97903688"/>
        <c:crosses val="autoZero"/>
        <c:crossBetween val="between"/>
      </c:valAx>
      <c:spPr>
        <a:gradFill flip="none" rotWithShape="1"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ln>
          <a:solidFill>
            <a:srgbClr val="00B0F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graph 2. emotion development of LF</a:t>
            </a:r>
            <a:endParaRPr lang="en-US" dirty="0"/>
          </a:p>
        </c:rich>
      </c:tx>
      <c:layout>
        <c:manualLayout>
          <c:xMode val="edge"/>
          <c:yMode val="edge"/>
          <c:x val="0.236110633991449"/>
          <c:y val="0.022553647046079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12889259587039"/>
          <c:y val="0.177161695802524"/>
          <c:w val="0.919969759214881"/>
          <c:h val="0.68013493780533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LF</c:v>
                </c:pt>
              </c:strCache>
            </c:strRef>
          </c:tx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set off for home</c:v>
                </c:pt>
                <c:pt idx="1">
                  <c:v>sadly passed the tea shop</c:v>
                </c:pt>
                <c:pt idx="2">
                  <c:v>heard&amp;saw HJ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-4</c:v>
                </c:pt>
                <c:pt idx="1">
                  <c:v>-4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marker val="0"/>
        <c:smooth val="0"/>
        <c:axId val="657294272"/>
        <c:axId val="657294928"/>
      </c:lineChart>
      <c:catAx>
        <c:axId val="65729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</a:p>
        </c:txPr>
        <c:crossAx val="657294928"/>
        <c:crosses val="autoZero"/>
        <c:auto val="1"/>
        <c:lblAlgn val="ctr"/>
        <c:lblOffset val="100"/>
        <c:noMultiLvlLbl val="0"/>
      </c:catAx>
      <c:valAx>
        <c:axId val="657294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</a:p>
        </c:txPr>
        <c:crossAx val="6572942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accent1">
                <a:lumMod val="60000"/>
                <a:lumOff val="40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</a:p>
        </c:txPr>
      </c:dTable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Graph</a:t>
            </a:r>
            <a:r>
              <a:rPr lang="en-US" altLang="zh-CN" b="1" baseline="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3. Overall e</a:t>
            </a:r>
            <a:r>
              <a:rPr lang="en-US" altLang="zh-CN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motion development of L</a:t>
            </a:r>
            <a:r>
              <a:rPr lang="en-US" altLang="zh-CN" b="1" baseline="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</a:t>
            </a:r>
            <a:endParaRPr lang="en-US" altLang="zh-CN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c:rich>
      </c:tx>
      <c:layout>
        <c:manualLayout>
          <c:xMode val="edge"/>
          <c:yMode val="edge"/>
          <c:x val="0.274146221455176"/>
          <c:y val="0.0661730612507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21179267053591"/>
          <c:y val="0.186001490221523"/>
          <c:w val="0.812359251968504"/>
          <c:h val="0.7785698955112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 F</c:v>
                </c:pt>
              </c:strCache>
            </c:strRef>
          </c:tx>
          <c:spPr>
            <a:ln w="101600" cap="rnd">
              <a:gradFill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101600" cap="rnd">
                <a:gradFill flip="none" rotWithShape="1">
                  <a:gsLst>
                    <a:gs pos="0">
                      <a:srgbClr val="FF000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look forward </c:v>
                </c:pt>
                <c:pt idx="1">
                  <c:v>heart-broken</c:v>
                </c:pt>
                <c:pt idx="2">
                  <c:v>wait for HJ</c:v>
                </c:pt>
                <c:pt idx="3">
                  <c:v>HJ not turn up</c:v>
                </c:pt>
                <c:pt idx="4">
                  <c:v>HJ laughing at</c:v>
                </c:pt>
                <c:pt idx="5">
                  <c:v>      alone</c:v>
                </c:pt>
                <c:pt idx="6">
                  <c:v>like a fool</c:v>
                </c:pt>
                <c:pt idx="7">
                  <c:v>drown his sadness</c:v>
                </c:pt>
                <c:pt idx="8">
                  <c:v>set off for home</c:v>
                </c:pt>
                <c:pt idx="9">
                  <c:v>sadly passed the tea shop</c:v>
                </c:pt>
                <c:pt idx="10">
                  <c:v>heard &amp; saw HJ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</c:v>
                </c:pt>
                <c:pt idx="1">
                  <c:v>-3</c:v>
                </c:pt>
                <c:pt idx="2">
                  <c:v>-1.5</c:v>
                </c:pt>
                <c:pt idx="3">
                  <c:v>-2</c:v>
                </c:pt>
                <c:pt idx="4">
                  <c:v>-3</c:v>
                </c:pt>
                <c:pt idx="5">
                  <c:v>-3</c:v>
                </c:pt>
                <c:pt idx="6">
                  <c:v>-3</c:v>
                </c:pt>
                <c:pt idx="7">
                  <c:v>-4</c:v>
                </c:pt>
                <c:pt idx="8">
                  <c:v>-4</c:v>
                </c:pt>
                <c:pt idx="9">
                  <c:v>-4</c:v>
                </c:pt>
                <c:pt idx="10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97903688"/>
        <c:axId val="297902376"/>
      </c:lineChart>
      <c:catAx>
        <c:axId val="29790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97902376"/>
        <c:crosses val="autoZero"/>
        <c:auto val="0"/>
        <c:lblAlgn val="ctr"/>
        <c:lblOffset val="100"/>
        <c:noMultiLvlLbl val="0"/>
      </c:catAx>
      <c:valAx>
        <c:axId val="297902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979036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dTable>
      <c:spPr>
        <a:gradFill flip="none" rotWithShape="1"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ln>
          <a:solidFill>
            <a:srgbClr val="00B0F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5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5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5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5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5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5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5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712A37-2309-489D-9172-9ABD9A20FB8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75EA0CF-FAD6-4CBF-A456-8D746B45113E}">
      <dgm:prSet phldrT="[文本]" custT="1"/>
      <dgm:spPr/>
      <dgm:t>
        <a:bodyPr/>
        <a:lstStyle/>
        <a:p>
          <a:r>
            <a:rPr lang="en-US" altLang="zh-CN" sz="2200" b="1" dirty="0">
              <a:solidFill>
                <a:srgbClr val="FF0066"/>
              </a:solidFill>
              <a:latin typeface="Century Gothic" panose="020B0502020202020204" pitchFamily="34" charset="0"/>
            </a:rPr>
            <a:t>who</a:t>
          </a:r>
          <a:endParaRPr lang="zh-CN" altLang="en-US" sz="2200" b="1" dirty="0">
            <a:solidFill>
              <a:srgbClr val="FF0066"/>
            </a:solidFill>
            <a:latin typeface="Century Gothic" panose="020B0502020202020204" pitchFamily="34" charset="0"/>
          </a:endParaRPr>
        </a:p>
      </dgm:t>
    </dgm:pt>
    <dgm:pt modelId="{287ED214-6669-4745-846F-8E0C3D01C4DC}" cxnId="{7470C6D7-8A3C-4B41-AE20-3AC658CB30C8}" type="parTrans">
      <dgm:prSet/>
      <dgm:spPr/>
      <dgm:t>
        <a:bodyPr/>
        <a:lstStyle/>
        <a:p>
          <a:endParaRPr lang="zh-CN" altLang="en-US"/>
        </a:p>
      </dgm:t>
    </dgm:pt>
    <dgm:pt modelId="{FD1FA814-7036-4BB4-A1A3-10158DA86F66}" cxnId="{7470C6D7-8A3C-4B41-AE20-3AC658CB30C8}" type="sibTrans">
      <dgm:prSet/>
      <dgm:spPr/>
      <dgm:t>
        <a:bodyPr/>
        <a:lstStyle/>
        <a:p>
          <a:endParaRPr lang="zh-CN" altLang="en-US"/>
        </a:p>
      </dgm:t>
    </dgm:pt>
    <dgm:pt modelId="{AF6AC8F4-EEC4-414A-96D5-78F929570CC0}">
      <dgm:prSet phldrT="[文本]" custT="1"/>
      <dgm:spPr/>
      <dgm:t>
        <a:bodyPr/>
        <a:lstStyle/>
        <a:p>
          <a:r>
            <a:rPr lang="en-US" altLang="zh-CN" sz="2200" b="1" dirty="0">
              <a:solidFill>
                <a:srgbClr val="FF0066"/>
              </a:solidFill>
              <a:latin typeface="Century Gothic" panose="020B0502020202020204" pitchFamily="34" charset="0"/>
            </a:rPr>
            <a:t>when</a:t>
          </a:r>
          <a:endParaRPr lang="zh-CN" altLang="en-US" sz="2200" b="1" dirty="0">
            <a:solidFill>
              <a:srgbClr val="FF0066"/>
            </a:solidFill>
            <a:latin typeface="Century Gothic" panose="020B0502020202020204" pitchFamily="34" charset="0"/>
          </a:endParaRPr>
        </a:p>
      </dgm:t>
    </dgm:pt>
    <dgm:pt modelId="{83455F36-E235-4073-9CDC-9DF812E77D1E}" cxnId="{8CC68599-BC18-4964-871B-A7263B4035D6}" type="parTrans">
      <dgm:prSet/>
      <dgm:spPr/>
      <dgm:t>
        <a:bodyPr/>
        <a:lstStyle/>
        <a:p>
          <a:endParaRPr lang="zh-CN" altLang="en-US"/>
        </a:p>
      </dgm:t>
    </dgm:pt>
    <dgm:pt modelId="{CE0AE673-BA90-42A1-9460-F678CA7CBB0C}" cxnId="{8CC68599-BC18-4964-871B-A7263B4035D6}" type="sibTrans">
      <dgm:prSet/>
      <dgm:spPr/>
      <dgm:t>
        <a:bodyPr/>
        <a:lstStyle/>
        <a:p>
          <a:endParaRPr lang="zh-CN" altLang="en-US"/>
        </a:p>
      </dgm:t>
    </dgm:pt>
    <dgm:pt modelId="{E1A8D1E4-FBE4-4A9E-92C5-3873F2AD765B}">
      <dgm:prSet phldrT="[文本]" custT="1"/>
      <dgm:spPr/>
      <dgm:t>
        <a:bodyPr/>
        <a:lstStyle/>
        <a:p>
          <a:r>
            <a:rPr lang="en-US" altLang="zh-CN" sz="2600" b="1" dirty="0" err="1">
              <a:solidFill>
                <a:srgbClr val="FF0000"/>
              </a:solidFill>
              <a:latin typeface="Century Gothic" panose="020B0502020202020204" pitchFamily="34" charset="0"/>
            </a:rPr>
            <a:t>Qixi</a:t>
          </a:r>
          <a:r>
            <a:rPr lang="en-US" altLang="zh-CN" sz="2600" b="1" dirty="0">
              <a:solidFill>
                <a:srgbClr val="FF0000"/>
              </a:solidFill>
              <a:latin typeface="Century Gothic" panose="020B0502020202020204" pitchFamily="34" charset="0"/>
            </a:rPr>
            <a:t> </a:t>
          </a:r>
          <a:r>
            <a:rPr lang="en-US" altLang="zh-CN" sz="2600" b="1" dirty="0" err="1">
              <a:solidFill>
                <a:srgbClr val="FF0000"/>
              </a:solidFill>
              <a:latin typeface="Century Gothic" panose="020B0502020202020204" pitchFamily="34" charset="0"/>
            </a:rPr>
            <a:t>Festival,</a:t>
          </a:r>
          <a:r>
            <a:rPr lang="en-US" altLang="zh-CN" sz="2600" b="1" dirty="0" err="1">
              <a:solidFill>
                <a:schemeClr val="tx1"/>
              </a:solidFill>
              <a:latin typeface="Century Gothic" panose="020B0502020202020204" pitchFamily="34" charset="0"/>
            </a:rPr>
            <a:t>Friday</a:t>
          </a:r>
          <a:r>
            <a:rPr lang="en-US" altLang="zh-CN" sz="2600" b="1" dirty="0">
              <a:solidFill>
                <a:schemeClr val="tx1"/>
              </a:solidFill>
              <a:latin typeface="Century Gothic" panose="020B0502020202020204" pitchFamily="34" charset="0"/>
            </a:rPr>
            <a:t> night</a:t>
          </a:r>
          <a:endParaRPr lang="zh-CN" altLang="en-US" sz="26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8E34FF7F-01EA-44BE-87D8-3CCDF35CB5F1}" cxnId="{32EA3B7B-3716-48B3-93BF-5D44E4D741DE}" type="parTrans">
      <dgm:prSet/>
      <dgm:spPr/>
      <dgm:t>
        <a:bodyPr/>
        <a:lstStyle/>
        <a:p>
          <a:endParaRPr lang="zh-CN" altLang="en-US"/>
        </a:p>
      </dgm:t>
    </dgm:pt>
    <dgm:pt modelId="{4BC7C916-8AD6-49A5-A5BD-4B70E6DF2F09}" cxnId="{32EA3B7B-3716-48B3-93BF-5D44E4D741DE}" type="sibTrans">
      <dgm:prSet/>
      <dgm:spPr/>
      <dgm:t>
        <a:bodyPr/>
        <a:lstStyle/>
        <a:p>
          <a:endParaRPr lang="zh-CN" altLang="en-US"/>
        </a:p>
      </dgm:t>
    </dgm:pt>
    <dgm:pt modelId="{E1E9B901-7908-4B63-8E7B-C6962BF9A147}">
      <dgm:prSet phldrT="[文本]" custT="1"/>
      <dgm:spPr/>
      <dgm:t>
        <a:bodyPr/>
        <a:lstStyle/>
        <a:p>
          <a:r>
            <a:rPr lang="en-US" altLang="zh-CN" sz="2200" b="1" dirty="0">
              <a:solidFill>
                <a:srgbClr val="FF0066"/>
              </a:solidFill>
              <a:latin typeface="Century Gothic" panose="020B0502020202020204" pitchFamily="34" charset="0"/>
            </a:rPr>
            <a:t>where</a:t>
          </a:r>
          <a:endParaRPr lang="zh-CN" altLang="en-US" sz="2200" b="1" dirty="0">
            <a:solidFill>
              <a:srgbClr val="FF0066"/>
            </a:solidFill>
            <a:latin typeface="Century Gothic" panose="020B0502020202020204" pitchFamily="34" charset="0"/>
          </a:endParaRPr>
        </a:p>
      </dgm:t>
    </dgm:pt>
    <dgm:pt modelId="{53E26FCC-099D-42A4-AC75-25B7342B6120}" cxnId="{113FB77C-38AB-4066-96B2-041ED8723B4B}" type="parTrans">
      <dgm:prSet/>
      <dgm:spPr/>
      <dgm:t>
        <a:bodyPr/>
        <a:lstStyle/>
        <a:p>
          <a:endParaRPr lang="zh-CN" altLang="en-US"/>
        </a:p>
      </dgm:t>
    </dgm:pt>
    <dgm:pt modelId="{D5498F1D-F0F6-4BA1-B0A2-AC1E572B3541}" cxnId="{113FB77C-38AB-4066-96B2-041ED8723B4B}" type="sibTrans">
      <dgm:prSet/>
      <dgm:spPr/>
      <dgm:t>
        <a:bodyPr/>
        <a:lstStyle/>
        <a:p>
          <a:endParaRPr lang="zh-CN" altLang="en-US"/>
        </a:p>
      </dgm:t>
    </dgm:pt>
    <dgm:pt modelId="{655B1AE3-E99E-4C37-80B0-CF4038741D97}">
      <dgm:prSet phldrT="[文本]" custT="1"/>
      <dgm:spPr/>
      <dgm:t>
        <a:bodyPr/>
        <a:lstStyle/>
        <a:p>
          <a:r>
            <a:rPr lang="en-US" altLang="zh-CN" sz="2600" b="1" dirty="0">
              <a:solidFill>
                <a:schemeClr val="tx1"/>
              </a:solidFill>
              <a:latin typeface="Century Gothic" panose="020B0502020202020204" pitchFamily="34" charset="0"/>
            </a:rPr>
            <a:t>LF </a:t>
          </a:r>
          <a:r>
            <a:rPr lang="en-US" altLang="zh-CN" sz="2600" b="1" dirty="0">
              <a:solidFill>
                <a:srgbClr val="FF0000"/>
              </a:solidFill>
              <a:latin typeface="Century Gothic" panose="020B0502020202020204" pitchFamily="34" charset="0"/>
            </a:rPr>
            <a:t>came across </a:t>
          </a:r>
          <a:r>
            <a:rPr lang="en-US" altLang="zh-CN" sz="2600" b="1" dirty="0">
              <a:solidFill>
                <a:schemeClr val="tx1"/>
              </a:solidFill>
              <a:latin typeface="Century Gothic" panose="020B0502020202020204" pitchFamily="34" charset="0"/>
            </a:rPr>
            <a:t>HJ on his way home. He had </a:t>
          </a:r>
          <a:r>
            <a:rPr lang="en-US" altLang="zh-CN" sz="2600" b="1" dirty="0">
              <a:solidFill>
                <a:srgbClr val="FF0000"/>
              </a:solidFill>
              <a:latin typeface="Century Gothic" panose="020B0502020202020204" pitchFamily="34" charset="0"/>
            </a:rPr>
            <a:t>thrown away </a:t>
          </a:r>
          <a:r>
            <a:rPr lang="en-US" altLang="zh-CN" sz="2600" b="1" dirty="0">
              <a:solidFill>
                <a:schemeClr val="tx1"/>
              </a:solidFill>
              <a:latin typeface="Century Gothic" panose="020B0502020202020204" pitchFamily="34" charset="0"/>
            </a:rPr>
            <a:t>the flowers and chocolates while HJ still </a:t>
          </a:r>
          <a:r>
            <a:rPr lang="en-US" altLang="zh-CN" sz="2600" b="1" dirty="0">
              <a:solidFill>
                <a:srgbClr val="FF0000"/>
              </a:solidFill>
              <a:latin typeface="Century Gothic" panose="020B0502020202020204" pitchFamily="34" charset="0"/>
            </a:rPr>
            <a:t>kept her gifts </a:t>
          </a:r>
          <a:r>
            <a:rPr lang="en-US" altLang="zh-CN" sz="2600" b="1" dirty="0">
              <a:solidFill>
                <a:schemeClr val="tx1"/>
              </a:solidFill>
              <a:latin typeface="Century Gothic" panose="020B0502020202020204" pitchFamily="34" charset="0"/>
            </a:rPr>
            <a:t>for LF.</a:t>
          </a:r>
          <a:endParaRPr lang="zh-CN" altLang="en-US" sz="26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5EEBA32F-2D58-4943-854D-EE6CC74C7BE5}" cxnId="{5002A7CA-D769-48B0-AB49-E4CFB050071D}" type="parTrans">
      <dgm:prSet/>
      <dgm:spPr/>
      <dgm:t>
        <a:bodyPr/>
        <a:lstStyle/>
        <a:p>
          <a:endParaRPr lang="zh-CN" altLang="en-US"/>
        </a:p>
      </dgm:t>
    </dgm:pt>
    <dgm:pt modelId="{67B212D2-09A9-4001-823A-AE0FDB97B370}" cxnId="{5002A7CA-D769-48B0-AB49-E4CFB050071D}" type="sibTrans">
      <dgm:prSet/>
      <dgm:spPr/>
      <dgm:t>
        <a:bodyPr/>
        <a:lstStyle/>
        <a:p>
          <a:endParaRPr lang="zh-CN" altLang="en-US"/>
        </a:p>
      </dgm:t>
    </dgm:pt>
    <dgm:pt modelId="{515B948E-3A34-41E8-A0BF-77929A05D03C}">
      <dgm:prSet phldrT="[文本]" custT="1"/>
      <dgm:spPr/>
      <dgm:t>
        <a:bodyPr/>
        <a:lstStyle/>
        <a:p>
          <a:r>
            <a:rPr lang="en-US" altLang="zh-CN" sz="2200" b="1" dirty="0">
              <a:solidFill>
                <a:srgbClr val="FF0066"/>
              </a:solidFill>
              <a:latin typeface="Century Gothic" panose="020B0502020202020204" pitchFamily="34" charset="0"/>
            </a:rPr>
            <a:t>how</a:t>
          </a:r>
          <a:endParaRPr lang="zh-CN" altLang="en-US" sz="2200" b="1" dirty="0">
            <a:solidFill>
              <a:srgbClr val="FF0066"/>
            </a:solidFill>
            <a:latin typeface="Century Gothic" panose="020B0502020202020204" pitchFamily="34" charset="0"/>
          </a:endParaRPr>
        </a:p>
      </dgm:t>
    </dgm:pt>
    <dgm:pt modelId="{73B16D5E-D3B5-4487-B4C7-51F5B5D24490}" cxnId="{3E8A72BD-A69C-4C79-9BBA-F2DF6302B587}" type="parTrans">
      <dgm:prSet/>
      <dgm:spPr/>
      <dgm:t>
        <a:bodyPr/>
        <a:lstStyle/>
        <a:p>
          <a:endParaRPr lang="zh-CN" altLang="en-US"/>
        </a:p>
      </dgm:t>
    </dgm:pt>
    <dgm:pt modelId="{3BACB410-2A05-4A3C-85D5-F5610B81988A}" cxnId="{3E8A72BD-A69C-4C79-9BBA-F2DF6302B587}" type="sibTrans">
      <dgm:prSet/>
      <dgm:spPr/>
      <dgm:t>
        <a:bodyPr/>
        <a:lstStyle/>
        <a:p>
          <a:endParaRPr lang="zh-CN" altLang="en-US"/>
        </a:p>
      </dgm:t>
    </dgm:pt>
    <dgm:pt modelId="{79055ED1-D5A3-401C-916D-C622CB6479AF}">
      <dgm:prSet phldrT="[文本]" custT="1"/>
      <dgm:spPr/>
      <dgm:t>
        <a:bodyPr/>
        <a:lstStyle/>
        <a:p>
          <a:r>
            <a:rPr lang="en-US" altLang="zh-CN" sz="2200" b="1" dirty="0">
              <a:solidFill>
                <a:srgbClr val="FF0066"/>
              </a:solidFill>
              <a:latin typeface="Century Gothic" panose="020B0502020202020204" pitchFamily="34" charset="0"/>
            </a:rPr>
            <a:t>what</a:t>
          </a:r>
          <a:endParaRPr lang="zh-CN" altLang="en-US" sz="2200" b="1" dirty="0">
            <a:solidFill>
              <a:srgbClr val="FF0066"/>
            </a:solidFill>
            <a:latin typeface="Century Gothic" panose="020B0502020202020204" pitchFamily="34" charset="0"/>
          </a:endParaRPr>
        </a:p>
      </dgm:t>
    </dgm:pt>
    <dgm:pt modelId="{EEE93C92-C980-4161-9E9D-54345A345016}" cxnId="{7BFBBA4F-1871-4554-BD80-1424825ABC48}" type="parTrans">
      <dgm:prSet/>
      <dgm:spPr/>
      <dgm:t>
        <a:bodyPr/>
        <a:lstStyle/>
        <a:p>
          <a:endParaRPr lang="zh-CN" altLang="en-US"/>
        </a:p>
      </dgm:t>
    </dgm:pt>
    <dgm:pt modelId="{AEA6383E-E32D-41AA-9592-1428769DD110}" cxnId="{7BFBBA4F-1871-4554-BD80-1424825ABC48}" type="sibTrans">
      <dgm:prSet/>
      <dgm:spPr/>
      <dgm:t>
        <a:bodyPr/>
        <a:lstStyle/>
        <a:p>
          <a:endParaRPr lang="zh-CN" altLang="en-US"/>
        </a:p>
      </dgm:t>
    </dgm:pt>
    <dgm:pt modelId="{2A1A75A3-D544-4D65-BA0C-0F88B72A2BA6}">
      <dgm:prSet phldrT="[文本]" custT="1"/>
      <dgm:spPr/>
      <dgm:t>
        <a:bodyPr/>
        <a:lstStyle/>
        <a:p>
          <a:r>
            <a:rPr lang="en-US" altLang="zh-CN" sz="2200" b="1" dirty="0">
              <a:solidFill>
                <a:srgbClr val="FF0066"/>
              </a:solidFill>
              <a:latin typeface="Century Gothic" panose="020B0502020202020204" pitchFamily="34" charset="0"/>
            </a:rPr>
            <a:t>why</a:t>
          </a:r>
          <a:endParaRPr lang="zh-CN" altLang="en-US" sz="2200" b="1" dirty="0">
            <a:solidFill>
              <a:srgbClr val="FF0066"/>
            </a:solidFill>
            <a:latin typeface="Century Gothic" panose="020B0502020202020204" pitchFamily="34" charset="0"/>
          </a:endParaRPr>
        </a:p>
      </dgm:t>
    </dgm:pt>
    <dgm:pt modelId="{C688BDE6-B7F6-4831-871C-887F136DD643}" cxnId="{755ED890-BBC6-4129-BA85-037C4DF7F9BF}" type="parTrans">
      <dgm:prSet/>
      <dgm:spPr/>
      <dgm:t>
        <a:bodyPr/>
        <a:lstStyle/>
        <a:p>
          <a:endParaRPr lang="zh-CN" altLang="en-US"/>
        </a:p>
      </dgm:t>
    </dgm:pt>
    <dgm:pt modelId="{C1D59668-D1CF-4BAB-B43D-07DBDE3B073F}" cxnId="{755ED890-BBC6-4129-BA85-037C4DF7F9BF}" type="sibTrans">
      <dgm:prSet/>
      <dgm:spPr/>
      <dgm:t>
        <a:bodyPr/>
        <a:lstStyle/>
        <a:p>
          <a:endParaRPr lang="zh-CN" altLang="en-US"/>
        </a:p>
      </dgm:t>
    </dgm:pt>
    <dgm:pt modelId="{3A9F32AC-EF3E-4A62-BA6D-57DE99AFB0AA}">
      <dgm:prSet custT="1"/>
      <dgm:spPr/>
      <dgm:t>
        <a:bodyPr/>
        <a:lstStyle/>
        <a:p>
          <a:r>
            <a:rPr lang="en-US" altLang="zh-CN" sz="2600" b="1" dirty="0">
              <a:solidFill>
                <a:srgbClr val="FF0000"/>
              </a:solidFill>
              <a:latin typeface="Century Gothic" panose="020B0502020202020204" pitchFamily="34" charset="0"/>
            </a:rPr>
            <a:t>Li Fang, Hu Jing, </a:t>
          </a:r>
          <a:r>
            <a:rPr lang="en-US" altLang="zh-CN" sz="2600" b="1" dirty="0">
              <a:solidFill>
                <a:schemeClr val="tx1"/>
              </a:solidFill>
              <a:latin typeface="Century Gothic" panose="020B0502020202020204" pitchFamily="34" charset="0"/>
            </a:rPr>
            <a:t>manager, </a:t>
          </a:r>
          <a:r>
            <a:rPr lang="en-US" altLang="zh-CN" sz="2600" b="1" dirty="0" err="1">
              <a:solidFill>
                <a:schemeClr val="tx1"/>
              </a:solidFill>
              <a:latin typeface="Century Gothic" panose="020B0502020202020204" pitchFamily="34" charset="0"/>
            </a:rPr>
            <a:t>Niulang</a:t>
          </a:r>
          <a:r>
            <a:rPr lang="en-US" altLang="zh-CN" sz="2600" b="1" dirty="0">
              <a:solidFill>
                <a:schemeClr val="tx1"/>
              </a:solidFill>
              <a:latin typeface="Century Gothic" panose="020B0502020202020204" pitchFamily="34" charset="0"/>
            </a:rPr>
            <a:t>, </a:t>
          </a:r>
          <a:r>
            <a:rPr lang="en-US" altLang="zh-CN" sz="2600" b="1" dirty="0" err="1">
              <a:solidFill>
                <a:schemeClr val="tx1"/>
              </a:solidFill>
              <a:latin typeface="Century Gothic" panose="020B0502020202020204" pitchFamily="34" charset="0"/>
            </a:rPr>
            <a:t>Zhinv</a:t>
          </a:r>
          <a:r>
            <a:rPr lang="en-US" altLang="zh-CN" sz="2600" b="1" dirty="0">
              <a:solidFill>
                <a:schemeClr val="tx1"/>
              </a:solidFill>
              <a:latin typeface="Century Gothic" panose="020B0502020202020204" pitchFamily="34" charset="0"/>
            </a:rPr>
            <a:t>, Goddess of Heaven, announcer</a:t>
          </a:r>
          <a:endParaRPr lang="zh-CN" altLang="en-US" sz="26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43F7E003-F0E3-4E26-A4BC-26A56F46DF27}" cxnId="{14B6F751-98AC-42FC-BA09-B30062E7E25C}" type="parTrans">
      <dgm:prSet/>
      <dgm:spPr/>
      <dgm:t>
        <a:bodyPr/>
        <a:lstStyle/>
        <a:p>
          <a:endParaRPr lang="zh-CN" altLang="en-US"/>
        </a:p>
      </dgm:t>
    </dgm:pt>
    <dgm:pt modelId="{20DF162C-8E1A-4D01-90FB-D5F98FEBA8C6}" cxnId="{14B6F751-98AC-42FC-BA09-B30062E7E25C}" type="sibTrans">
      <dgm:prSet/>
      <dgm:spPr/>
      <dgm:t>
        <a:bodyPr/>
        <a:lstStyle/>
        <a:p>
          <a:endParaRPr lang="zh-CN" altLang="en-US"/>
        </a:p>
      </dgm:t>
    </dgm:pt>
    <dgm:pt modelId="{1B73EE63-3FA7-45AF-9276-3110A471A4C0}">
      <dgm:prSet custT="1"/>
      <dgm:spPr/>
      <dgm:t>
        <a:bodyPr/>
        <a:lstStyle/>
        <a:p>
          <a:r>
            <a:rPr lang="en-US" altLang="zh-CN" sz="2600" b="1" dirty="0">
              <a:solidFill>
                <a:srgbClr val="FF0000"/>
              </a:solidFill>
              <a:latin typeface="Century Gothic" panose="020B0502020202020204" pitchFamily="34" charset="0"/>
            </a:rPr>
            <a:t>coffee shop, tea shop</a:t>
          </a:r>
          <a:endParaRPr lang="zh-CN" altLang="en-US" sz="2600" b="1" dirty="0">
            <a:solidFill>
              <a:srgbClr val="FF0000"/>
            </a:solidFill>
            <a:latin typeface="Century Gothic" panose="020B0502020202020204" pitchFamily="34" charset="0"/>
          </a:endParaRPr>
        </a:p>
      </dgm:t>
    </dgm:pt>
    <dgm:pt modelId="{0CF687E7-3A38-4821-832B-E4F67D474041}" cxnId="{72098688-7D97-4D40-A363-58FFB96AB0AC}" type="parTrans">
      <dgm:prSet/>
      <dgm:spPr/>
      <dgm:t>
        <a:bodyPr/>
        <a:lstStyle/>
        <a:p>
          <a:endParaRPr lang="zh-CN" altLang="en-US"/>
        </a:p>
      </dgm:t>
    </dgm:pt>
    <dgm:pt modelId="{203E3065-2D8D-4F04-AD19-A8E7F1846A2E}" cxnId="{72098688-7D97-4D40-A363-58FFB96AB0AC}" type="sibTrans">
      <dgm:prSet/>
      <dgm:spPr/>
      <dgm:t>
        <a:bodyPr/>
        <a:lstStyle/>
        <a:p>
          <a:endParaRPr lang="zh-CN" altLang="en-US"/>
        </a:p>
      </dgm:t>
    </dgm:pt>
    <dgm:pt modelId="{A8A2EF48-5637-423E-A57E-A8D7266EFC1D}">
      <dgm:prSet custT="1"/>
      <dgm:spPr/>
      <dgm:t>
        <a:bodyPr/>
        <a:lstStyle/>
        <a:p>
          <a:r>
            <a:rPr lang="en-US" altLang="zh-CN" sz="2600" b="1" dirty="0">
              <a:latin typeface="Century Gothic" panose="020B0502020202020204" pitchFamily="34" charset="0"/>
            </a:rPr>
            <a:t>LF and HJ made an </a:t>
          </a:r>
          <a:r>
            <a:rPr lang="en-US" altLang="zh-CN" sz="2600" b="1" dirty="0">
              <a:solidFill>
                <a:srgbClr val="FF0000"/>
              </a:solidFill>
              <a:latin typeface="Century Gothic" panose="020B0502020202020204" pitchFamily="34" charset="0"/>
            </a:rPr>
            <a:t>appointment</a:t>
          </a:r>
          <a:r>
            <a:rPr lang="en-US" altLang="zh-CN" sz="2600" b="1" dirty="0">
              <a:latin typeface="Century Gothic" panose="020B0502020202020204" pitchFamily="34" charset="0"/>
            </a:rPr>
            <a:t> but </a:t>
          </a:r>
          <a:r>
            <a:rPr lang="en-US" altLang="zh-CN" sz="2600" b="1" dirty="0">
              <a:solidFill>
                <a:srgbClr val="FF0000"/>
              </a:solidFill>
              <a:latin typeface="Century Gothic" panose="020B0502020202020204" pitchFamily="34" charset="0"/>
            </a:rPr>
            <a:t>didn’t meet </a:t>
          </a:r>
          <a:r>
            <a:rPr lang="en-US" altLang="zh-CN" sz="2600" b="1" dirty="0">
              <a:latin typeface="Century Gothic" panose="020B0502020202020204" pitchFamily="34" charset="0"/>
            </a:rPr>
            <a:t>each other until </a:t>
          </a:r>
          <a:r>
            <a:rPr lang="en-US" altLang="zh-CN" sz="2600" b="1" dirty="0">
              <a:solidFill>
                <a:srgbClr val="FF0000"/>
              </a:solidFill>
              <a:latin typeface="Century Gothic" panose="020B0502020202020204" pitchFamily="34" charset="0"/>
            </a:rPr>
            <a:t>the last moment</a:t>
          </a:r>
          <a:r>
            <a:rPr lang="en-US" altLang="zh-CN" sz="2600" b="1" dirty="0">
              <a:latin typeface="Century Gothic" panose="020B0502020202020204" pitchFamily="34" charset="0"/>
            </a:rPr>
            <a:t>.</a:t>
          </a:r>
          <a:endParaRPr lang="zh-CN" altLang="en-US" sz="2600" b="1" dirty="0">
            <a:latin typeface="Century Gothic" panose="020B0502020202020204" pitchFamily="34" charset="0"/>
          </a:endParaRPr>
        </a:p>
      </dgm:t>
    </dgm:pt>
    <dgm:pt modelId="{CAE7EED6-50FC-45D6-A4BB-D660B5BE7890}" cxnId="{38EA0090-EB01-4593-AD1F-77E08F43B221}" type="parTrans">
      <dgm:prSet/>
      <dgm:spPr/>
      <dgm:t>
        <a:bodyPr/>
        <a:lstStyle/>
        <a:p>
          <a:endParaRPr lang="zh-CN" altLang="en-US"/>
        </a:p>
      </dgm:t>
    </dgm:pt>
    <dgm:pt modelId="{964DD7F6-A6A2-4EF7-98B4-8A1ABF6B8BC4}" cxnId="{38EA0090-EB01-4593-AD1F-77E08F43B221}" type="sibTrans">
      <dgm:prSet/>
      <dgm:spPr/>
      <dgm:t>
        <a:bodyPr/>
        <a:lstStyle/>
        <a:p>
          <a:endParaRPr lang="zh-CN" altLang="en-US"/>
        </a:p>
      </dgm:t>
    </dgm:pt>
    <dgm:pt modelId="{9B71ECE8-9955-4D62-93B0-59C5C2310DF2}">
      <dgm:prSet custT="1"/>
      <dgm:spPr/>
      <dgm:t>
        <a:bodyPr/>
        <a:lstStyle/>
        <a:p>
          <a:r>
            <a:rPr lang="en-US" altLang="zh-CN" sz="2600" b="1" dirty="0">
              <a:latin typeface="Century Gothic" panose="020B0502020202020204" pitchFamily="34" charset="0"/>
            </a:rPr>
            <a:t>LF was waiting for HJ at the </a:t>
          </a:r>
          <a:r>
            <a:rPr lang="en-US" altLang="zh-CN" sz="2600" b="1" dirty="0">
              <a:solidFill>
                <a:srgbClr val="FF0000"/>
              </a:solidFill>
              <a:latin typeface="Century Gothic" panose="020B0502020202020204" pitchFamily="34" charset="0"/>
            </a:rPr>
            <a:t>coffee shop </a:t>
          </a:r>
          <a:r>
            <a:rPr lang="en-US" altLang="zh-CN" sz="2600" b="1" dirty="0">
              <a:latin typeface="Century Gothic" panose="020B0502020202020204" pitchFamily="34" charset="0"/>
            </a:rPr>
            <a:t>while HJ at the </a:t>
          </a:r>
          <a:r>
            <a:rPr lang="en-US" altLang="zh-CN" sz="2600" b="1" dirty="0">
              <a:solidFill>
                <a:srgbClr val="FF0000"/>
              </a:solidFill>
              <a:latin typeface="Century Gothic" panose="020B0502020202020204" pitchFamily="34" charset="0"/>
            </a:rPr>
            <a:t>tea shop</a:t>
          </a:r>
          <a:r>
            <a:rPr lang="en-US" altLang="zh-CN" sz="2600" b="1" dirty="0">
              <a:latin typeface="Century Gothic" panose="020B0502020202020204" pitchFamily="34" charset="0"/>
            </a:rPr>
            <a:t>.</a:t>
          </a:r>
          <a:endParaRPr lang="zh-CN" altLang="en-US" sz="2600" b="1" dirty="0">
            <a:latin typeface="Century Gothic" panose="020B0502020202020204" pitchFamily="34" charset="0"/>
          </a:endParaRPr>
        </a:p>
      </dgm:t>
    </dgm:pt>
    <dgm:pt modelId="{E96F6C2C-B665-4437-854D-0E3D71A0498C}" cxnId="{DFA57F29-9904-4FCB-9BC1-09E62DB8A711}" type="parTrans">
      <dgm:prSet/>
      <dgm:spPr/>
      <dgm:t>
        <a:bodyPr/>
        <a:lstStyle/>
        <a:p>
          <a:endParaRPr lang="zh-CN" altLang="en-US"/>
        </a:p>
      </dgm:t>
    </dgm:pt>
    <dgm:pt modelId="{F55984E3-5144-42AA-94B7-BD9DF79ABD33}" cxnId="{DFA57F29-9904-4FCB-9BC1-09E62DB8A711}" type="sibTrans">
      <dgm:prSet/>
      <dgm:spPr/>
      <dgm:t>
        <a:bodyPr/>
        <a:lstStyle/>
        <a:p>
          <a:endParaRPr lang="zh-CN" altLang="en-US"/>
        </a:p>
      </dgm:t>
    </dgm:pt>
    <dgm:pt modelId="{72EDD67D-B3E5-42C4-A982-50EFA182935D}" type="pres">
      <dgm:prSet presAssocID="{E3712A37-2309-489D-9172-9ABD9A20FB8A}" presName="linearFlow" presStyleCnt="0">
        <dgm:presLayoutVars>
          <dgm:dir/>
          <dgm:animLvl val="lvl"/>
          <dgm:resizeHandles val="exact"/>
        </dgm:presLayoutVars>
      </dgm:prSet>
      <dgm:spPr/>
    </dgm:pt>
    <dgm:pt modelId="{6CCECEAE-252E-4D7E-9487-DEDFF5B0BB12}" type="pres">
      <dgm:prSet presAssocID="{A75EA0CF-FAD6-4CBF-A456-8D746B45113E}" presName="composite" presStyleCnt="0"/>
      <dgm:spPr/>
    </dgm:pt>
    <dgm:pt modelId="{A2BD0EBA-EE9B-4687-B117-7668833A9F98}" type="pres">
      <dgm:prSet presAssocID="{A75EA0CF-FAD6-4CBF-A456-8D746B45113E}" presName="parentText" presStyleLbl="alignNode1" presStyleIdx="0" presStyleCnt="6" custScaleX="154080" custLinFactNeighborY="-1179">
        <dgm:presLayoutVars>
          <dgm:chMax val="1"/>
          <dgm:bulletEnabled val="1"/>
        </dgm:presLayoutVars>
      </dgm:prSet>
      <dgm:spPr/>
    </dgm:pt>
    <dgm:pt modelId="{C4B8D310-A568-4DA9-B84F-591C688F613A}" type="pres">
      <dgm:prSet presAssocID="{A75EA0CF-FAD6-4CBF-A456-8D746B45113E}" presName="descendantText" presStyleLbl="alignAcc1" presStyleIdx="0" presStyleCnt="6" custScaleX="98015">
        <dgm:presLayoutVars>
          <dgm:bulletEnabled val="1"/>
        </dgm:presLayoutVars>
      </dgm:prSet>
      <dgm:spPr/>
    </dgm:pt>
    <dgm:pt modelId="{12BEE50A-BF53-4A7D-AFC9-46F528FBE6B0}" type="pres">
      <dgm:prSet presAssocID="{FD1FA814-7036-4BB4-A1A3-10158DA86F66}" presName="sp" presStyleCnt="0"/>
      <dgm:spPr/>
    </dgm:pt>
    <dgm:pt modelId="{DEA8891E-4A0C-4B02-8C08-1E5B4C56EF15}" type="pres">
      <dgm:prSet presAssocID="{AF6AC8F4-EEC4-414A-96D5-78F929570CC0}" presName="composite" presStyleCnt="0"/>
      <dgm:spPr/>
    </dgm:pt>
    <dgm:pt modelId="{DEC48C68-3B71-474B-8387-B996966C3AD0}" type="pres">
      <dgm:prSet presAssocID="{AF6AC8F4-EEC4-414A-96D5-78F929570CC0}" presName="parentText" presStyleLbl="alignNode1" presStyleIdx="1" presStyleCnt="6" custScaleX="154080">
        <dgm:presLayoutVars>
          <dgm:chMax val="1"/>
          <dgm:bulletEnabled val="1"/>
        </dgm:presLayoutVars>
      </dgm:prSet>
      <dgm:spPr/>
    </dgm:pt>
    <dgm:pt modelId="{EAB9800C-1119-4EF6-BBAB-BB3721E0EE84}" type="pres">
      <dgm:prSet presAssocID="{AF6AC8F4-EEC4-414A-96D5-78F929570CC0}" presName="descendantText" presStyleLbl="alignAcc1" presStyleIdx="1" presStyleCnt="6" custScaleX="96521">
        <dgm:presLayoutVars>
          <dgm:bulletEnabled val="1"/>
        </dgm:presLayoutVars>
      </dgm:prSet>
      <dgm:spPr/>
    </dgm:pt>
    <dgm:pt modelId="{9C7873C7-D5FD-4041-8903-C7D4C4EC11A7}" type="pres">
      <dgm:prSet presAssocID="{CE0AE673-BA90-42A1-9460-F678CA7CBB0C}" presName="sp" presStyleCnt="0"/>
      <dgm:spPr/>
    </dgm:pt>
    <dgm:pt modelId="{3DD63085-23EC-4825-BE30-100AF7AD722F}" type="pres">
      <dgm:prSet presAssocID="{E1E9B901-7908-4B63-8E7B-C6962BF9A147}" presName="composite" presStyleCnt="0"/>
      <dgm:spPr/>
    </dgm:pt>
    <dgm:pt modelId="{0D0890A3-502D-4278-A470-05D536BEFBB7}" type="pres">
      <dgm:prSet presAssocID="{E1E9B901-7908-4B63-8E7B-C6962BF9A147}" presName="parentText" presStyleLbl="alignNode1" presStyleIdx="2" presStyleCnt="6" custScaleX="154080">
        <dgm:presLayoutVars>
          <dgm:chMax val="1"/>
          <dgm:bulletEnabled val="1"/>
        </dgm:presLayoutVars>
      </dgm:prSet>
      <dgm:spPr/>
    </dgm:pt>
    <dgm:pt modelId="{CBFBB2B2-6037-466E-A721-B4B2BD4E00A7}" type="pres">
      <dgm:prSet presAssocID="{E1E9B901-7908-4B63-8E7B-C6962BF9A147}" presName="descendantText" presStyleLbl="alignAcc1" presStyleIdx="2" presStyleCnt="6" custScaleX="96521">
        <dgm:presLayoutVars>
          <dgm:bulletEnabled val="1"/>
        </dgm:presLayoutVars>
      </dgm:prSet>
      <dgm:spPr/>
    </dgm:pt>
    <dgm:pt modelId="{FF894E08-F40F-4AF5-86D2-D9C77EEC6168}" type="pres">
      <dgm:prSet presAssocID="{D5498F1D-F0F6-4BA1-B0A2-AC1E572B3541}" presName="sp" presStyleCnt="0"/>
      <dgm:spPr/>
    </dgm:pt>
    <dgm:pt modelId="{7AE700A1-0217-4673-9063-DBC0467679D7}" type="pres">
      <dgm:prSet presAssocID="{79055ED1-D5A3-401C-916D-C622CB6479AF}" presName="composite" presStyleCnt="0"/>
      <dgm:spPr/>
    </dgm:pt>
    <dgm:pt modelId="{0303352E-4115-491A-A981-503C783EA514}" type="pres">
      <dgm:prSet presAssocID="{79055ED1-D5A3-401C-916D-C622CB6479AF}" presName="parentText" presStyleLbl="alignNode1" presStyleIdx="3" presStyleCnt="6" custScaleX="154080">
        <dgm:presLayoutVars>
          <dgm:chMax val="1"/>
          <dgm:bulletEnabled val="1"/>
        </dgm:presLayoutVars>
      </dgm:prSet>
      <dgm:spPr/>
    </dgm:pt>
    <dgm:pt modelId="{F4A3A2BC-4B02-41DA-8474-443597337392}" type="pres">
      <dgm:prSet presAssocID="{79055ED1-D5A3-401C-916D-C622CB6479AF}" presName="descendantText" presStyleLbl="alignAcc1" presStyleIdx="3" presStyleCnt="6" custScaleX="98417">
        <dgm:presLayoutVars>
          <dgm:bulletEnabled val="1"/>
        </dgm:presLayoutVars>
      </dgm:prSet>
      <dgm:spPr/>
    </dgm:pt>
    <dgm:pt modelId="{A4B10C49-71E3-4241-AC23-BC42AB5EE5F8}" type="pres">
      <dgm:prSet presAssocID="{AEA6383E-E32D-41AA-9592-1428769DD110}" presName="sp" presStyleCnt="0"/>
      <dgm:spPr/>
    </dgm:pt>
    <dgm:pt modelId="{8FAED87C-D2D4-4278-ACBE-BC4DF7033140}" type="pres">
      <dgm:prSet presAssocID="{2A1A75A3-D544-4D65-BA0C-0F88B72A2BA6}" presName="composite" presStyleCnt="0"/>
      <dgm:spPr/>
    </dgm:pt>
    <dgm:pt modelId="{C6277BC7-7F21-432C-99F8-4C5C309DD5A3}" type="pres">
      <dgm:prSet presAssocID="{2A1A75A3-D544-4D65-BA0C-0F88B72A2BA6}" presName="parentText" presStyleLbl="alignNode1" presStyleIdx="4" presStyleCnt="6" custScaleX="154080">
        <dgm:presLayoutVars>
          <dgm:chMax val="1"/>
          <dgm:bulletEnabled val="1"/>
        </dgm:presLayoutVars>
      </dgm:prSet>
      <dgm:spPr/>
    </dgm:pt>
    <dgm:pt modelId="{430D0938-A155-4E2C-BF85-C53493ECA83E}" type="pres">
      <dgm:prSet presAssocID="{2A1A75A3-D544-4D65-BA0C-0F88B72A2BA6}" presName="descendantText" presStyleLbl="alignAcc1" presStyleIdx="4" presStyleCnt="6" custScaleX="97604">
        <dgm:presLayoutVars>
          <dgm:bulletEnabled val="1"/>
        </dgm:presLayoutVars>
      </dgm:prSet>
      <dgm:spPr/>
    </dgm:pt>
    <dgm:pt modelId="{CE6A81DB-021B-4064-98B2-ED105B70DD82}" type="pres">
      <dgm:prSet presAssocID="{C1D59668-D1CF-4BAB-B43D-07DBDE3B073F}" presName="sp" presStyleCnt="0"/>
      <dgm:spPr/>
    </dgm:pt>
    <dgm:pt modelId="{D5B19EFA-E525-449B-BED1-0CA1D01ADB3D}" type="pres">
      <dgm:prSet presAssocID="{515B948E-3A34-41E8-A0BF-77929A05D03C}" presName="composite" presStyleCnt="0"/>
      <dgm:spPr/>
    </dgm:pt>
    <dgm:pt modelId="{9ACDF17C-C24B-456C-B3EF-42EEEE841C34}" type="pres">
      <dgm:prSet presAssocID="{515B948E-3A34-41E8-A0BF-77929A05D03C}" presName="parentText" presStyleLbl="alignNode1" presStyleIdx="5" presStyleCnt="6" custScaleX="154080">
        <dgm:presLayoutVars>
          <dgm:chMax val="1"/>
          <dgm:bulletEnabled val="1"/>
        </dgm:presLayoutVars>
      </dgm:prSet>
      <dgm:spPr/>
    </dgm:pt>
    <dgm:pt modelId="{155EB468-8D71-44BC-8359-8E48D0794908}" type="pres">
      <dgm:prSet presAssocID="{515B948E-3A34-41E8-A0BF-77929A05D03C}" presName="descendantText" presStyleLbl="alignAcc1" presStyleIdx="5" presStyleCnt="6" custScaleX="97875">
        <dgm:presLayoutVars>
          <dgm:bulletEnabled val="1"/>
        </dgm:presLayoutVars>
      </dgm:prSet>
      <dgm:spPr/>
    </dgm:pt>
  </dgm:ptLst>
  <dgm:cxnLst>
    <dgm:cxn modelId="{050C0600-5621-42CF-BD8B-EFCCBC28FA09}" type="presOf" srcId="{655B1AE3-E99E-4C37-80B0-CF4038741D97}" destId="{155EB468-8D71-44BC-8359-8E48D0794908}" srcOrd="0" destOrd="0" presId="urn:microsoft.com/office/officeart/2005/8/layout/chevron2"/>
    <dgm:cxn modelId="{38F4D722-7390-47F1-972A-FA12AE20ED01}" type="presOf" srcId="{E1E9B901-7908-4B63-8E7B-C6962BF9A147}" destId="{0D0890A3-502D-4278-A470-05D536BEFBB7}" srcOrd="0" destOrd="0" presId="urn:microsoft.com/office/officeart/2005/8/layout/chevron2"/>
    <dgm:cxn modelId="{DFA57F29-9904-4FCB-9BC1-09E62DB8A711}" srcId="{2A1A75A3-D544-4D65-BA0C-0F88B72A2BA6}" destId="{9B71ECE8-9955-4D62-93B0-59C5C2310DF2}" srcOrd="0" destOrd="0" parTransId="{E96F6C2C-B665-4437-854D-0E3D71A0498C}" sibTransId="{F55984E3-5144-42AA-94B7-BD9DF79ABD33}"/>
    <dgm:cxn modelId="{3C057B6D-71CE-4F66-B55C-CCA45F9A8306}" type="presOf" srcId="{2A1A75A3-D544-4D65-BA0C-0F88B72A2BA6}" destId="{C6277BC7-7F21-432C-99F8-4C5C309DD5A3}" srcOrd="0" destOrd="0" presId="urn:microsoft.com/office/officeart/2005/8/layout/chevron2"/>
    <dgm:cxn modelId="{7BFBBA4F-1871-4554-BD80-1424825ABC48}" srcId="{E3712A37-2309-489D-9172-9ABD9A20FB8A}" destId="{79055ED1-D5A3-401C-916D-C622CB6479AF}" srcOrd="3" destOrd="0" parTransId="{EEE93C92-C980-4161-9E9D-54345A345016}" sibTransId="{AEA6383E-E32D-41AA-9592-1428769DD110}"/>
    <dgm:cxn modelId="{14B6F751-98AC-42FC-BA09-B30062E7E25C}" srcId="{A75EA0CF-FAD6-4CBF-A456-8D746B45113E}" destId="{3A9F32AC-EF3E-4A62-BA6D-57DE99AFB0AA}" srcOrd="0" destOrd="0" parTransId="{43F7E003-F0E3-4E26-A4BC-26A56F46DF27}" sibTransId="{20DF162C-8E1A-4D01-90FB-D5F98FEBA8C6}"/>
    <dgm:cxn modelId="{C18B5B76-3D75-4171-8868-714B48340383}" type="presOf" srcId="{E1A8D1E4-FBE4-4A9E-92C5-3873F2AD765B}" destId="{EAB9800C-1119-4EF6-BBAB-BB3721E0EE84}" srcOrd="0" destOrd="0" presId="urn:microsoft.com/office/officeart/2005/8/layout/chevron2"/>
    <dgm:cxn modelId="{720EB077-9C55-483F-ABE6-EA0EC5D68BA8}" type="presOf" srcId="{A75EA0CF-FAD6-4CBF-A456-8D746B45113E}" destId="{A2BD0EBA-EE9B-4687-B117-7668833A9F98}" srcOrd="0" destOrd="0" presId="urn:microsoft.com/office/officeart/2005/8/layout/chevron2"/>
    <dgm:cxn modelId="{32EA3B7B-3716-48B3-93BF-5D44E4D741DE}" srcId="{AF6AC8F4-EEC4-414A-96D5-78F929570CC0}" destId="{E1A8D1E4-FBE4-4A9E-92C5-3873F2AD765B}" srcOrd="0" destOrd="0" parTransId="{8E34FF7F-01EA-44BE-87D8-3CCDF35CB5F1}" sibTransId="{4BC7C916-8AD6-49A5-A5BD-4B70E6DF2F09}"/>
    <dgm:cxn modelId="{113FB77C-38AB-4066-96B2-041ED8723B4B}" srcId="{E3712A37-2309-489D-9172-9ABD9A20FB8A}" destId="{E1E9B901-7908-4B63-8E7B-C6962BF9A147}" srcOrd="2" destOrd="0" parTransId="{53E26FCC-099D-42A4-AC75-25B7342B6120}" sibTransId="{D5498F1D-F0F6-4BA1-B0A2-AC1E572B3541}"/>
    <dgm:cxn modelId="{DA4E3D86-D497-433D-B8EF-219215C2C61D}" type="presOf" srcId="{E3712A37-2309-489D-9172-9ABD9A20FB8A}" destId="{72EDD67D-B3E5-42C4-A982-50EFA182935D}" srcOrd="0" destOrd="0" presId="urn:microsoft.com/office/officeart/2005/8/layout/chevron2"/>
    <dgm:cxn modelId="{72098688-7D97-4D40-A363-58FFB96AB0AC}" srcId="{E1E9B901-7908-4B63-8E7B-C6962BF9A147}" destId="{1B73EE63-3FA7-45AF-9276-3110A471A4C0}" srcOrd="0" destOrd="0" parTransId="{0CF687E7-3A38-4821-832B-E4F67D474041}" sibTransId="{203E3065-2D8D-4F04-AD19-A8E7F1846A2E}"/>
    <dgm:cxn modelId="{38EA0090-EB01-4593-AD1F-77E08F43B221}" srcId="{79055ED1-D5A3-401C-916D-C622CB6479AF}" destId="{A8A2EF48-5637-423E-A57E-A8D7266EFC1D}" srcOrd="0" destOrd="0" parTransId="{CAE7EED6-50FC-45D6-A4BB-D660B5BE7890}" sibTransId="{964DD7F6-A6A2-4EF7-98B4-8A1ABF6B8BC4}"/>
    <dgm:cxn modelId="{755ED890-BBC6-4129-BA85-037C4DF7F9BF}" srcId="{E3712A37-2309-489D-9172-9ABD9A20FB8A}" destId="{2A1A75A3-D544-4D65-BA0C-0F88B72A2BA6}" srcOrd="4" destOrd="0" parTransId="{C688BDE6-B7F6-4831-871C-887F136DD643}" sibTransId="{C1D59668-D1CF-4BAB-B43D-07DBDE3B073F}"/>
    <dgm:cxn modelId="{86502896-DBAD-4218-ADA8-A466D03AA6BE}" type="presOf" srcId="{79055ED1-D5A3-401C-916D-C622CB6479AF}" destId="{0303352E-4115-491A-A981-503C783EA514}" srcOrd="0" destOrd="0" presId="urn:microsoft.com/office/officeart/2005/8/layout/chevron2"/>
    <dgm:cxn modelId="{8CC68599-BC18-4964-871B-A7263B4035D6}" srcId="{E3712A37-2309-489D-9172-9ABD9A20FB8A}" destId="{AF6AC8F4-EEC4-414A-96D5-78F929570CC0}" srcOrd="1" destOrd="0" parTransId="{83455F36-E235-4073-9CDC-9DF812E77D1E}" sibTransId="{CE0AE673-BA90-42A1-9460-F678CA7CBB0C}"/>
    <dgm:cxn modelId="{FAE5D6B5-6E82-4AFA-BEB4-6C310E150190}" type="presOf" srcId="{1B73EE63-3FA7-45AF-9276-3110A471A4C0}" destId="{CBFBB2B2-6037-466E-A721-B4B2BD4E00A7}" srcOrd="0" destOrd="0" presId="urn:microsoft.com/office/officeart/2005/8/layout/chevron2"/>
    <dgm:cxn modelId="{3E8A72BD-A69C-4C79-9BBA-F2DF6302B587}" srcId="{E3712A37-2309-489D-9172-9ABD9A20FB8A}" destId="{515B948E-3A34-41E8-A0BF-77929A05D03C}" srcOrd="5" destOrd="0" parTransId="{73B16D5E-D3B5-4487-B4C7-51F5B5D24490}" sibTransId="{3BACB410-2A05-4A3C-85D5-F5610B81988A}"/>
    <dgm:cxn modelId="{CFE284BD-B326-489C-B3CB-BA304B9622D0}" type="presOf" srcId="{9B71ECE8-9955-4D62-93B0-59C5C2310DF2}" destId="{430D0938-A155-4E2C-BF85-C53493ECA83E}" srcOrd="0" destOrd="0" presId="urn:microsoft.com/office/officeart/2005/8/layout/chevron2"/>
    <dgm:cxn modelId="{719CE8C5-B8A5-45A8-A1BD-F8A4EF427574}" type="presOf" srcId="{3A9F32AC-EF3E-4A62-BA6D-57DE99AFB0AA}" destId="{C4B8D310-A568-4DA9-B84F-591C688F613A}" srcOrd="0" destOrd="0" presId="urn:microsoft.com/office/officeart/2005/8/layout/chevron2"/>
    <dgm:cxn modelId="{5002A7CA-D769-48B0-AB49-E4CFB050071D}" srcId="{515B948E-3A34-41E8-A0BF-77929A05D03C}" destId="{655B1AE3-E99E-4C37-80B0-CF4038741D97}" srcOrd="0" destOrd="0" parTransId="{5EEBA32F-2D58-4943-854D-EE6CC74C7BE5}" sibTransId="{67B212D2-09A9-4001-823A-AE0FDB97B370}"/>
    <dgm:cxn modelId="{CF5691CB-B9B0-439B-964E-4ED35D3CFB83}" type="presOf" srcId="{AF6AC8F4-EEC4-414A-96D5-78F929570CC0}" destId="{DEC48C68-3B71-474B-8387-B996966C3AD0}" srcOrd="0" destOrd="0" presId="urn:microsoft.com/office/officeart/2005/8/layout/chevron2"/>
    <dgm:cxn modelId="{7470C6D7-8A3C-4B41-AE20-3AC658CB30C8}" srcId="{E3712A37-2309-489D-9172-9ABD9A20FB8A}" destId="{A75EA0CF-FAD6-4CBF-A456-8D746B45113E}" srcOrd="0" destOrd="0" parTransId="{287ED214-6669-4745-846F-8E0C3D01C4DC}" sibTransId="{FD1FA814-7036-4BB4-A1A3-10158DA86F66}"/>
    <dgm:cxn modelId="{2AC8BFDB-D296-4627-8245-FAD53E7E4EBF}" type="presOf" srcId="{A8A2EF48-5637-423E-A57E-A8D7266EFC1D}" destId="{F4A3A2BC-4B02-41DA-8474-443597337392}" srcOrd="0" destOrd="0" presId="urn:microsoft.com/office/officeart/2005/8/layout/chevron2"/>
    <dgm:cxn modelId="{EB5B5DEA-E2E0-4720-8F78-28DCB81E408F}" type="presOf" srcId="{515B948E-3A34-41E8-A0BF-77929A05D03C}" destId="{9ACDF17C-C24B-456C-B3EF-42EEEE841C34}" srcOrd="0" destOrd="0" presId="urn:microsoft.com/office/officeart/2005/8/layout/chevron2"/>
    <dgm:cxn modelId="{04D47055-D6B8-43B9-AB04-2BFE5D75F534}" type="presParOf" srcId="{72EDD67D-B3E5-42C4-A982-50EFA182935D}" destId="{6CCECEAE-252E-4D7E-9487-DEDFF5B0BB12}" srcOrd="0" destOrd="0" presId="urn:microsoft.com/office/officeart/2005/8/layout/chevron2"/>
    <dgm:cxn modelId="{127BB177-6B6F-4026-8491-0B778E0AAD64}" type="presParOf" srcId="{6CCECEAE-252E-4D7E-9487-DEDFF5B0BB12}" destId="{A2BD0EBA-EE9B-4687-B117-7668833A9F98}" srcOrd="0" destOrd="0" presId="urn:microsoft.com/office/officeart/2005/8/layout/chevron2"/>
    <dgm:cxn modelId="{9A5E7923-19D5-4572-9BC6-988260A466BB}" type="presParOf" srcId="{6CCECEAE-252E-4D7E-9487-DEDFF5B0BB12}" destId="{C4B8D310-A568-4DA9-B84F-591C688F613A}" srcOrd="1" destOrd="0" presId="urn:microsoft.com/office/officeart/2005/8/layout/chevron2"/>
    <dgm:cxn modelId="{5BA3C2AF-7DB5-4FB5-8756-1A13BA1ED71A}" type="presParOf" srcId="{72EDD67D-B3E5-42C4-A982-50EFA182935D}" destId="{12BEE50A-BF53-4A7D-AFC9-46F528FBE6B0}" srcOrd="1" destOrd="0" presId="urn:microsoft.com/office/officeart/2005/8/layout/chevron2"/>
    <dgm:cxn modelId="{44725B75-E5DE-4F5C-A53B-8A2A9A3A2031}" type="presParOf" srcId="{72EDD67D-B3E5-42C4-A982-50EFA182935D}" destId="{DEA8891E-4A0C-4B02-8C08-1E5B4C56EF15}" srcOrd="2" destOrd="0" presId="urn:microsoft.com/office/officeart/2005/8/layout/chevron2"/>
    <dgm:cxn modelId="{17B65465-360D-4CDF-86FA-936BB47AA97E}" type="presParOf" srcId="{DEA8891E-4A0C-4B02-8C08-1E5B4C56EF15}" destId="{DEC48C68-3B71-474B-8387-B996966C3AD0}" srcOrd="0" destOrd="0" presId="urn:microsoft.com/office/officeart/2005/8/layout/chevron2"/>
    <dgm:cxn modelId="{EA601F64-676C-4D27-A74A-A8422AF45964}" type="presParOf" srcId="{DEA8891E-4A0C-4B02-8C08-1E5B4C56EF15}" destId="{EAB9800C-1119-4EF6-BBAB-BB3721E0EE84}" srcOrd="1" destOrd="0" presId="urn:microsoft.com/office/officeart/2005/8/layout/chevron2"/>
    <dgm:cxn modelId="{4343E2C9-BFE2-4144-A74F-62B1883B66F2}" type="presParOf" srcId="{72EDD67D-B3E5-42C4-A982-50EFA182935D}" destId="{9C7873C7-D5FD-4041-8903-C7D4C4EC11A7}" srcOrd="3" destOrd="0" presId="urn:microsoft.com/office/officeart/2005/8/layout/chevron2"/>
    <dgm:cxn modelId="{D9225282-E2BE-4B0B-AB60-C3E930CDE7DD}" type="presParOf" srcId="{72EDD67D-B3E5-42C4-A982-50EFA182935D}" destId="{3DD63085-23EC-4825-BE30-100AF7AD722F}" srcOrd="4" destOrd="0" presId="urn:microsoft.com/office/officeart/2005/8/layout/chevron2"/>
    <dgm:cxn modelId="{9F8F107A-3A07-40FF-9B2A-5579677A616A}" type="presParOf" srcId="{3DD63085-23EC-4825-BE30-100AF7AD722F}" destId="{0D0890A3-502D-4278-A470-05D536BEFBB7}" srcOrd="0" destOrd="0" presId="urn:microsoft.com/office/officeart/2005/8/layout/chevron2"/>
    <dgm:cxn modelId="{948AF2D0-0DB9-4CA1-9876-AF2A39EAD803}" type="presParOf" srcId="{3DD63085-23EC-4825-BE30-100AF7AD722F}" destId="{CBFBB2B2-6037-466E-A721-B4B2BD4E00A7}" srcOrd="1" destOrd="0" presId="urn:microsoft.com/office/officeart/2005/8/layout/chevron2"/>
    <dgm:cxn modelId="{A9D87F21-252E-48CC-A5A4-91B8091D8A4D}" type="presParOf" srcId="{72EDD67D-B3E5-42C4-A982-50EFA182935D}" destId="{FF894E08-F40F-4AF5-86D2-D9C77EEC6168}" srcOrd="5" destOrd="0" presId="urn:microsoft.com/office/officeart/2005/8/layout/chevron2"/>
    <dgm:cxn modelId="{39057ABF-17B7-4C1C-8E23-88C9F1089F33}" type="presParOf" srcId="{72EDD67D-B3E5-42C4-A982-50EFA182935D}" destId="{7AE700A1-0217-4673-9063-DBC0467679D7}" srcOrd="6" destOrd="0" presId="urn:microsoft.com/office/officeart/2005/8/layout/chevron2"/>
    <dgm:cxn modelId="{7EB61A2F-392A-4C0D-8546-327B747A6A65}" type="presParOf" srcId="{7AE700A1-0217-4673-9063-DBC0467679D7}" destId="{0303352E-4115-491A-A981-503C783EA514}" srcOrd="0" destOrd="0" presId="urn:microsoft.com/office/officeart/2005/8/layout/chevron2"/>
    <dgm:cxn modelId="{69CC1C45-3E2D-44D2-9B27-BEC40A777F32}" type="presParOf" srcId="{7AE700A1-0217-4673-9063-DBC0467679D7}" destId="{F4A3A2BC-4B02-41DA-8474-443597337392}" srcOrd="1" destOrd="0" presId="urn:microsoft.com/office/officeart/2005/8/layout/chevron2"/>
    <dgm:cxn modelId="{9782C38D-FAE0-4085-8006-2E572428EAE4}" type="presParOf" srcId="{72EDD67D-B3E5-42C4-A982-50EFA182935D}" destId="{A4B10C49-71E3-4241-AC23-BC42AB5EE5F8}" srcOrd="7" destOrd="0" presId="urn:microsoft.com/office/officeart/2005/8/layout/chevron2"/>
    <dgm:cxn modelId="{A0CB7227-05EF-4A3E-B84A-964A9673D62F}" type="presParOf" srcId="{72EDD67D-B3E5-42C4-A982-50EFA182935D}" destId="{8FAED87C-D2D4-4278-ACBE-BC4DF7033140}" srcOrd="8" destOrd="0" presId="urn:microsoft.com/office/officeart/2005/8/layout/chevron2"/>
    <dgm:cxn modelId="{42CC7124-9D5A-4366-B9E8-04A5A22782F1}" type="presParOf" srcId="{8FAED87C-D2D4-4278-ACBE-BC4DF7033140}" destId="{C6277BC7-7F21-432C-99F8-4C5C309DD5A3}" srcOrd="0" destOrd="0" presId="urn:microsoft.com/office/officeart/2005/8/layout/chevron2"/>
    <dgm:cxn modelId="{958BDDA7-3029-464C-B38B-835F026D5910}" type="presParOf" srcId="{8FAED87C-D2D4-4278-ACBE-BC4DF7033140}" destId="{430D0938-A155-4E2C-BF85-C53493ECA83E}" srcOrd="1" destOrd="0" presId="urn:microsoft.com/office/officeart/2005/8/layout/chevron2"/>
    <dgm:cxn modelId="{57915915-0855-4F65-B7A9-66C55A48765F}" type="presParOf" srcId="{72EDD67D-B3E5-42C4-A982-50EFA182935D}" destId="{CE6A81DB-021B-4064-98B2-ED105B70DD82}" srcOrd="9" destOrd="0" presId="urn:microsoft.com/office/officeart/2005/8/layout/chevron2"/>
    <dgm:cxn modelId="{BE2F421A-B8E0-4CD3-9728-994A3F91A883}" type="presParOf" srcId="{72EDD67D-B3E5-42C4-A982-50EFA182935D}" destId="{D5B19EFA-E525-449B-BED1-0CA1D01ADB3D}" srcOrd="10" destOrd="0" presId="urn:microsoft.com/office/officeart/2005/8/layout/chevron2"/>
    <dgm:cxn modelId="{BDFD5103-0A79-4DFD-B844-596308B3DA6A}" type="presParOf" srcId="{D5B19EFA-E525-449B-BED1-0CA1D01ADB3D}" destId="{9ACDF17C-C24B-456C-B3EF-42EEEE841C34}" srcOrd="0" destOrd="0" presId="urn:microsoft.com/office/officeart/2005/8/layout/chevron2"/>
    <dgm:cxn modelId="{F00C1B93-E3CA-46AF-BA9B-14BB31D109D1}" type="presParOf" srcId="{D5B19EFA-E525-449B-BED1-0CA1D01ADB3D}" destId="{155EB468-8D71-44BC-8359-8E48D079490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D0EBA-EE9B-4687-B117-7668833A9F98}">
      <dsp:nvSpPr>
        <dsp:cNvPr id="0" name=""/>
        <dsp:cNvSpPr/>
      </dsp:nvSpPr>
      <dsp:spPr>
        <a:xfrm rot="5400000">
          <a:off x="-11941" y="-38571"/>
          <a:ext cx="981967" cy="10591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b="1" kern="1200" dirty="0">
              <a:solidFill>
                <a:srgbClr val="FF0066"/>
              </a:solidFill>
              <a:latin typeface="Century Gothic" panose="020B0502020202020204" pitchFamily="34" charset="0"/>
            </a:rPr>
            <a:t>who</a:t>
          </a:r>
          <a:endParaRPr lang="zh-CN" altLang="en-US" sz="2200" b="1" kern="1200" dirty="0">
            <a:solidFill>
              <a:srgbClr val="FF0066"/>
            </a:solidFill>
            <a:latin typeface="Century Gothic" panose="020B0502020202020204" pitchFamily="34" charset="0"/>
          </a:endParaRPr>
        </a:p>
      </dsp:txBody>
      <dsp:txXfrm rot="-5400000">
        <a:off x="-50512" y="0"/>
        <a:ext cx="1059110" cy="981967"/>
      </dsp:txXfrm>
    </dsp:sp>
    <dsp:sp modelId="{C4B8D310-A568-4DA9-B84F-591C688F613A}">
      <dsp:nvSpPr>
        <dsp:cNvPr id="0" name=""/>
        <dsp:cNvSpPr/>
      </dsp:nvSpPr>
      <dsp:spPr>
        <a:xfrm rot="5400000">
          <a:off x="5862838" y="-4927602"/>
          <a:ext cx="638614" cy="105060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600" b="1" kern="1200" dirty="0">
              <a:solidFill>
                <a:srgbClr val="FF0000"/>
              </a:solidFill>
              <a:latin typeface="Century Gothic" panose="020B0502020202020204" pitchFamily="34" charset="0"/>
            </a:rPr>
            <a:t>Li Fang, Hu Jing, </a:t>
          </a:r>
          <a:r>
            <a:rPr lang="en-US" altLang="zh-CN" sz="2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manager, </a:t>
          </a:r>
          <a:r>
            <a:rPr lang="en-US" altLang="zh-CN" sz="2600" b="1" kern="1200" dirty="0" err="1">
              <a:solidFill>
                <a:schemeClr val="tx1"/>
              </a:solidFill>
              <a:latin typeface="Century Gothic" panose="020B0502020202020204" pitchFamily="34" charset="0"/>
            </a:rPr>
            <a:t>Niulang</a:t>
          </a:r>
          <a:r>
            <a:rPr lang="en-US" altLang="zh-CN" sz="2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, </a:t>
          </a:r>
          <a:r>
            <a:rPr lang="en-US" altLang="zh-CN" sz="2600" b="1" kern="1200" dirty="0" err="1">
              <a:solidFill>
                <a:schemeClr val="tx1"/>
              </a:solidFill>
              <a:latin typeface="Century Gothic" panose="020B0502020202020204" pitchFamily="34" charset="0"/>
            </a:rPr>
            <a:t>Zhinv</a:t>
          </a:r>
          <a:r>
            <a:rPr lang="en-US" altLang="zh-CN" sz="2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, Goddess of Heaven, announcer</a:t>
          </a:r>
          <a:endParaRPr lang="zh-CN" altLang="en-US" sz="26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 rot="-5400000">
        <a:off x="929115" y="37296"/>
        <a:ext cx="10474886" cy="576264"/>
      </dsp:txXfrm>
    </dsp:sp>
    <dsp:sp modelId="{DEC48C68-3B71-474B-8387-B996966C3AD0}">
      <dsp:nvSpPr>
        <dsp:cNvPr id="0" name=""/>
        <dsp:cNvSpPr/>
      </dsp:nvSpPr>
      <dsp:spPr>
        <a:xfrm rot="5400000">
          <a:off x="-11941" y="852440"/>
          <a:ext cx="981967" cy="10591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b="1" kern="1200" dirty="0">
              <a:solidFill>
                <a:srgbClr val="FF0066"/>
              </a:solidFill>
              <a:latin typeface="Century Gothic" panose="020B0502020202020204" pitchFamily="34" charset="0"/>
            </a:rPr>
            <a:t>when</a:t>
          </a:r>
          <a:endParaRPr lang="zh-CN" altLang="en-US" sz="2200" b="1" kern="1200" dirty="0">
            <a:solidFill>
              <a:srgbClr val="FF0066"/>
            </a:solidFill>
            <a:latin typeface="Century Gothic" panose="020B0502020202020204" pitchFamily="34" charset="0"/>
          </a:endParaRPr>
        </a:p>
      </dsp:txBody>
      <dsp:txXfrm rot="-5400000">
        <a:off x="-50512" y="891011"/>
        <a:ext cx="1059110" cy="981967"/>
      </dsp:txXfrm>
    </dsp:sp>
    <dsp:sp modelId="{EAB9800C-1119-4EF6-BBAB-BB3721E0EE84}">
      <dsp:nvSpPr>
        <dsp:cNvPr id="0" name=""/>
        <dsp:cNvSpPr/>
      </dsp:nvSpPr>
      <dsp:spPr>
        <a:xfrm rot="5400000">
          <a:off x="5863005" y="-3962809"/>
          <a:ext cx="638278" cy="103459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600" b="1" kern="1200" dirty="0" err="1">
              <a:solidFill>
                <a:srgbClr val="FF0000"/>
              </a:solidFill>
              <a:latin typeface="Century Gothic" panose="020B0502020202020204" pitchFamily="34" charset="0"/>
            </a:rPr>
            <a:t>Qixi</a:t>
          </a:r>
          <a:r>
            <a:rPr lang="en-US" altLang="zh-CN" sz="2600" b="1" kern="1200" dirty="0">
              <a:solidFill>
                <a:srgbClr val="FF0000"/>
              </a:solidFill>
              <a:latin typeface="Century Gothic" panose="020B0502020202020204" pitchFamily="34" charset="0"/>
            </a:rPr>
            <a:t> </a:t>
          </a:r>
          <a:r>
            <a:rPr lang="en-US" altLang="zh-CN" sz="2600" b="1" kern="1200" dirty="0" err="1">
              <a:solidFill>
                <a:srgbClr val="FF0000"/>
              </a:solidFill>
              <a:latin typeface="Century Gothic" panose="020B0502020202020204" pitchFamily="34" charset="0"/>
            </a:rPr>
            <a:t>Festival,</a:t>
          </a:r>
          <a:r>
            <a:rPr lang="en-US" altLang="zh-CN" sz="2600" b="1" kern="1200" dirty="0" err="1">
              <a:solidFill>
                <a:schemeClr val="tx1"/>
              </a:solidFill>
              <a:latin typeface="Century Gothic" panose="020B0502020202020204" pitchFamily="34" charset="0"/>
            </a:rPr>
            <a:t>Friday</a:t>
          </a:r>
          <a:r>
            <a:rPr lang="en-US" altLang="zh-CN" sz="2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 night</a:t>
          </a:r>
          <a:endParaRPr lang="zh-CN" altLang="en-US" sz="26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 rot="-5400000">
        <a:off x="1009184" y="922170"/>
        <a:ext cx="10314763" cy="575962"/>
      </dsp:txXfrm>
    </dsp:sp>
    <dsp:sp modelId="{0D0890A3-502D-4278-A470-05D536BEFBB7}">
      <dsp:nvSpPr>
        <dsp:cNvPr id="0" name=""/>
        <dsp:cNvSpPr/>
      </dsp:nvSpPr>
      <dsp:spPr>
        <a:xfrm rot="5400000">
          <a:off x="-11941" y="1737332"/>
          <a:ext cx="981967" cy="10591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b="1" kern="1200" dirty="0">
              <a:solidFill>
                <a:srgbClr val="FF0066"/>
              </a:solidFill>
              <a:latin typeface="Century Gothic" panose="020B0502020202020204" pitchFamily="34" charset="0"/>
            </a:rPr>
            <a:t>where</a:t>
          </a:r>
          <a:endParaRPr lang="zh-CN" altLang="en-US" sz="2200" b="1" kern="1200" dirty="0">
            <a:solidFill>
              <a:srgbClr val="FF0066"/>
            </a:solidFill>
            <a:latin typeface="Century Gothic" panose="020B0502020202020204" pitchFamily="34" charset="0"/>
          </a:endParaRPr>
        </a:p>
      </dsp:txBody>
      <dsp:txXfrm rot="-5400000">
        <a:off x="-50512" y="1775903"/>
        <a:ext cx="1059110" cy="981967"/>
      </dsp:txXfrm>
    </dsp:sp>
    <dsp:sp modelId="{CBFBB2B2-6037-466E-A721-B4B2BD4E00A7}">
      <dsp:nvSpPr>
        <dsp:cNvPr id="0" name=""/>
        <dsp:cNvSpPr/>
      </dsp:nvSpPr>
      <dsp:spPr>
        <a:xfrm rot="5400000">
          <a:off x="5863005" y="-3077917"/>
          <a:ext cx="638278" cy="103459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600" b="1" kern="1200" dirty="0">
              <a:solidFill>
                <a:srgbClr val="FF0000"/>
              </a:solidFill>
              <a:latin typeface="Century Gothic" panose="020B0502020202020204" pitchFamily="34" charset="0"/>
            </a:rPr>
            <a:t>coffee shop, tea shop</a:t>
          </a:r>
          <a:endParaRPr lang="zh-CN" altLang="en-US" sz="2600" b="1" kern="1200" dirty="0">
            <a:solidFill>
              <a:srgbClr val="FF0000"/>
            </a:solidFill>
            <a:latin typeface="Century Gothic" panose="020B0502020202020204" pitchFamily="34" charset="0"/>
          </a:endParaRPr>
        </a:p>
      </dsp:txBody>
      <dsp:txXfrm rot="-5400000">
        <a:off x="1009184" y="1807062"/>
        <a:ext cx="10314763" cy="575962"/>
      </dsp:txXfrm>
    </dsp:sp>
    <dsp:sp modelId="{0303352E-4115-491A-A981-503C783EA514}">
      <dsp:nvSpPr>
        <dsp:cNvPr id="0" name=""/>
        <dsp:cNvSpPr/>
      </dsp:nvSpPr>
      <dsp:spPr>
        <a:xfrm rot="5400000">
          <a:off x="-11941" y="2622224"/>
          <a:ext cx="981967" cy="10591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b="1" kern="1200" dirty="0">
              <a:solidFill>
                <a:srgbClr val="FF0066"/>
              </a:solidFill>
              <a:latin typeface="Century Gothic" panose="020B0502020202020204" pitchFamily="34" charset="0"/>
            </a:rPr>
            <a:t>what</a:t>
          </a:r>
          <a:endParaRPr lang="zh-CN" altLang="en-US" sz="2200" b="1" kern="1200" dirty="0">
            <a:solidFill>
              <a:srgbClr val="FF0066"/>
            </a:solidFill>
            <a:latin typeface="Century Gothic" panose="020B0502020202020204" pitchFamily="34" charset="0"/>
          </a:endParaRPr>
        </a:p>
      </dsp:txBody>
      <dsp:txXfrm rot="-5400000">
        <a:off x="-50512" y="2660795"/>
        <a:ext cx="1059110" cy="981967"/>
      </dsp:txXfrm>
    </dsp:sp>
    <dsp:sp modelId="{F4A3A2BC-4B02-41DA-8474-443597337392}">
      <dsp:nvSpPr>
        <dsp:cNvPr id="0" name=""/>
        <dsp:cNvSpPr/>
      </dsp:nvSpPr>
      <dsp:spPr>
        <a:xfrm rot="5400000">
          <a:off x="5863005" y="-2294640"/>
          <a:ext cx="638278" cy="105491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600" b="1" kern="1200" dirty="0">
              <a:latin typeface="Century Gothic" panose="020B0502020202020204" pitchFamily="34" charset="0"/>
            </a:rPr>
            <a:t>LF and HJ made an </a:t>
          </a:r>
          <a:r>
            <a:rPr lang="en-US" altLang="zh-CN" sz="2600" b="1" kern="1200" dirty="0">
              <a:solidFill>
                <a:srgbClr val="FF0000"/>
              </a:solidFill>
              <a:latin typeface="Century Gothic" panose="020B0502020202020204" pitchFamily="34" charset="0"/>
            </a:rPr>
            <a:t>appointment</a:t>
          </a:r>
          <a:r>
            <a:rPr lang="en-US" altLang="zh-CN" sz="2600" b="1" kern="1200" dirty="0">
              <a:latin typeface="Century Gothic" panose="020B0502020202020204" pitchFamily="34" charset="0"/>
            </a:rPr>
            <a:t> but </a:t>
          </a:r>
          <a:r>
            <a:rPr lang="en-US" altLang="zh-CN" sz="2600" b="1" kern="1200" dirty="0">
              <a:solidFill>
                <a:srgbClr val="FF0000"/>
              </a:solidFill>
              <a:latin typeface="Century Gothic" panose="020B0502020202020204" pitchFamily="34" charset="0"/>
            </a:rPr>
            <a:t>didn’t meet </a:t>
          </a:r>
          <a:r>
            <a:rPr lang="en-US" altLang="zh-CN" sz="2600" b="1" kern="1200" dirty="0">
              <a:latin typeface="Century Gothic" panose="020B0502020202020204" pitchFamily="34" charset="0"/>
            </a:rPr>
            <a:t>each other until </a:t>
          </a:r>
          <a:r>
            <a:rPr lang="en-US" altLang="zh-CN" sz="2600" b="1" kern="1200" dirty="0">
              <a:solidFill>
                <a:srgbClr val="FF0000"/>
              </a:solidFill>
              <a:latin typeface="Century Gothic" panose="020B0502020202020204" pitchFamily="34" charset="0"/>
            </a:rPr>
            <a:t>the last moment</a:t>
          </a:r>
          <a:r>
            <a:rPr lang="en-US" altLang="zh-CN" sz="2600" b="1" kern="1200" dirty="0">
              <a:latin typeface="Century Gothic" panose="020B0502020202020204" pitchFamily="34" charset="0"/>
            </a:rPr>
            <a:t>.</a:t>
          </a:r>
          <a:endParaRPr lang="zh-CN" altLang="en-US" sz="2600" b="1" kern="1200" dirty="0">
            <a:latin typeface="Century Gothic" panose="020B0502020202020204" pitchFamily="34" charset="0"/>
          </a:endParaRPr>
        </a:p>
      </dsp:txBody>
      <dsp:txXfrm rot="-5400000">
        <a:off x="907569" y="2691954"/>
        <a:ext cx="10517992" cy="575962"/>
      </dsp:txXfrm>
    </dsp:sp>
    <dsp:sp modelId="{C6277BC7-7F21-432C-99F8-4C5C309DD5A3}">
      <dsp:nvSpPr>
        <dsp:cNvPr id="0" name=""/>
        <dsp:cNvSpPr/>
      </dsp:nvSpPr>
      <dsp:spPr>
        <a:xfrm rot="5400000">
          <a:off x="-11941" y="3507115"/>
          <a:ext cx="981967" cy="10591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b="1" kern="1200" dirty="0">
              <a:solidFill>
                <a:srgbClr val="FF0066"/>
              </a:solidFill>
              <a:latin typeface="Century Gothic" panose="020B0502020202020204" pitchFamily="34" charset="0"/>
            </a:rPr>
            <a:t>why</a:t>
          </a:r>
          <a:endParaRPr lang="zh-CN" altLang="en-US" sz="2200" b="1" kern="1200" dirty="0">
            <a:solidFill>
              <a:srgbClr val="FF0066"/>
            </a:solidFill>
            <a:latin typeface="Century Gothic" panose="020B0502020202020204" pitchFamily="34" charset="0"/>
          </a:endParaRPr>
        </a:p>
      </dsp:txBody>
      <dsp:txXfrm rot="-5400000">
        <a:off x="-50512" y="3545686"/>
        <a:ext cx="1059110" cy="981967"/>
      </dsp:txXfrm>
    </dsp:sp>
    <dsp:sp modelId="{430D0938-A155-4E2C-BF85-C53493ECA83E}">
      <dsp:nvSpPr>
        <dsp:cNvPr id="0" name=""/>
        <dsp:cNvSpPr/>
      </dsp:nvSpPr>
      <dsp:spPr>
        <a:xfrm rot="5400000">
          <a:off x="5863005" y="-1366176"/>
          <a:ext cx="638278" cy="104620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600" b="1" kern="1200" dirty="0">
              <a:latin typeface="Century Gothic" panose="020B0502020202020204" pitchFamily="34" charset="0"/>
            </a:rPr>
            <a:t>LF was waiting for HJ at the </a:t>
          </a:r>
          <a:r>
            <a:rPr lang="en-US" altLang="zh-CN" sz="2600" b="1" kern="1200" dirty="0">
              <a:solidFill>
                <a:srgbClr val="FF0000"/>
              </a:solidFill>
              <a:latin typeface="Century Gothic" panose="020B0502020202020204" pitchFamily="34" charset="0"/>
            </a:rPr>
            <a:t>coffee shop </a:t>
          </a:r>
          <a:r>
            <a:rPr lang="en-US" altLang="zh-CN" sz="2600" b="1" kern="1200" dirty="0">
              <a:latin typeface="Century Gothic" panose="020B0502020202020204" pitchFamily="34" charset="0"/>
            </a:rPr>
            <a:t>while HJ at the </a:t>
          </a:r>
          <a:r>
            <a:rPr lang="en-US" altLang="zh-CN" sz="2600" b="1" kern="1200" dirty="0">
              <a:solidFill>
                <a:srgbClr val="FF0000"/>
              </a:solidFill>
              <a:latin typeface="Century Gothic" panose="020B0502020202020204" pitchFamily="34" charset="0"/>
            </a:rPr>
            <a:t>tea shop</a:t>
          </a:r>
          <a:r>
            <a:rPr lang="en-US" altLang="zh-CN" sz="2600" b="1" kern="1200" dirty="0">
              <a:latin typeface="Century Gothic" panose="020B0502020202020204" pitchFamily="34" charset="0"/>
            </a:rPr>
            <a:t>.</a:t>
          </a:r>
          <a:endParaRPr lang="zh-CN" altLang="en-US" sz="2600" b="1" kern="1200" dirty="0">
            <a:latin typeface="Century Gothic" panose="020B0502020202020204" pitchFamily="34" charset="0"/>
          </a:endParaRPr>
        </a:p>
      </dsp:txBody>
      <dsp:txXfrm rot="-5400000">
        <a:off x="951141" y="3576846"/>
        <a:ext cx="10430848" cy="575962"/>
      </dsp:txXfrm>
    </dsp:sp>
    <dsp:sp modelId="{9ACDF17C-C24B-456C-B3EF-42EEEE841C34}">
      <dsp:nvSpPr>
        <dsp:cNvPr id="0" name=""/>
        <dsp:cNvSpPr/>
      </dsp:nvSpPr>
      <dsp:spPr>
        <a:xfrm rot="5400000">
          <a:off x="-11941" y="4392007"/>
          <a:ext cx="981967" cy="10591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b="1" kern="1200" dirty="0">
              <a:solidFill>
                <a:srgbClr val="FF0066"/>
              </a:solidFill>
              <a:latin typeface="Century Gothic" panose="020B0502020202020204" pitchFamily="34" charset="0"/>
            </a:rPr>
            <a:t>how</a:t>
          </a:r>
          <a:endParaRPr lang="zh-CN" altLang="en-US" sz="2200" b="1" kern="1200" dirty="0">
            <a:solidFill>
              <a:srgbClr val="FF0066"/>
            </a:solidFill>
            <a:latin typeface="Century Gothic" panose="020B0502020202020204" pitchFamily="34" charset="0"/>
          </a:endParaRPr>
        </a:p>
      </dsp:txBody>
      <dsp:txXfrm rot="-5400000">
        <a:off x="-50512" y="4430578"/>
        <a:ext cx="1059110" cy="981967"/>
      </dsp:txXfrm>
    </dsp:sp>
    <dsp:sp modelId="{155EB468-8D71-44BC-8359-8E48D0794908}">
      <dsp:nvSpPr>
        <dsp:cNvPr id="0" name=""/>
        <dsp:cNvSpPr/>
      </dsp:nvSpPr>
      <dsp:spPr>
        <a:xfrm rot="5400000">
          <a:off x="5863005" y="-495808"/>
          <a:ext cx="638278" cy="104910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LF </a:t>
          </a:r>
          <a:r>
            <a:rPr lang="en-US" altLang="zh-CN" sz="2600" b="1" kern="1200" dirty="0">
              <a:solidFill>
                <a:srgbClr val="FF0000"/>
              </a:solidFill>
              <a:latin typeface="Century Gothic" panose="020B0502020202020204" pitchFamily="34" charset="0"/>
            </a:rPr>
            <a:t>came across </a:t>
          </a:r>
          <a:r>
            <a:rPr lang="en-US" altLang="zh-CN" sz="2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HJ on his way home. He had </a:t>
          </a:r>
          <a:r>
            <a:rPr lang="en-US" altLang="zh-CN" sz="2600" b="1" kern="1200" dirty="0">
              <a:solidFill>
                <a:srgbClr val="FF0000"/>
              </a:solidFill>
              <a:latin typeface="Century Gothic" panose="020B0502020202020204" pitchFamily="34" charset="0"/>
            </a:rPr>
            <a:t>thrown away </a:t>
          </a:r>
          <a:r>
            <a:rPr lang="en-US" altLang="zh-CN" sz="2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the flowers and chocolates while HJ still </a:t>
          </a:r>
          <a:r>
            <a:rPr lang="en-US" altLang="zh-CN" sz="2600" b="1" kern="1200" dirty="0">
              <a:solidFill>
                <a:srgbClr val="FF0000"/>
              </a:solidFill>
              <a:latin typeface="Century Gothic" panose="020B0502020202020204" pitchFamily="34" charset="0"/>
            </a:rPr>
            <a:t>kept her gifts </a:t>
          </a:r>
          <a:r>
            <a:rPr lang="en-US" altLang="zh-CN" sz="2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for LF.</a:t>
          </a:r>
          <a:endParaRPr lang="zh-CN" altLang="en-US" sz="26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 rot="-5400000">
        <a:off x="936617" y="4461738"/>
        <a:ext cx="10459896" cy="575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type="chevron" r:blip="" rot="90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90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-90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0988-20A3-4285-86E0-A30B66F872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5F53-D36C-42F0-A76D-ED0470B1F0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0988-20A3-4285-86E0-A30B66F872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5F53-D36C-42F0-A76D-ED0470B1F0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0988-20A3-4285-86E0-A30B66F872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5F53-D36C-42F0-A76D-ED0470B1F0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0988-20A3-4285-86E0-A30B66F872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5F53-D36C-42F0-A76D-ED0470B1F0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0988-20A3-4285-86E0-A30B66F872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5F53-D36C-42F0-A76D-ED0470B1F0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0988-20A3-4285-86E0-A30B66F872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5F53-D36C-42F0-A76D-ED0470B1F0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0988-20A3-4285-86E0-A30B66F872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5F53-D36C-42F0-A76D-ED0470B1F0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0988-20A3-4285-86E0-A30B66F872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5F53-D36C-42F0-A76D-ED0470B1F0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0988-20A3-4285-86E0-A30B66F872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5F53-D36C-42F0-A76D-ED0470B1F0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0988-20A3-4285-86E0-A30B66F872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5F53-D36C-42F0-A76D-ED0470B1F0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0988-20A3-4285-86E0-A30B66F872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5F53-D36C-42F0-A76D-ED0470B1F0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70988-20A3-4285-86E0-A30B66F872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D5F53-D36C-42F0-A76D-ED0470B1F02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169015" y="109878"/>
            <a:ext cx="829310" cy="2683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hyperlink" Target="https://www.sunedu.com/sysConfigItem/selectDetail/659488?pId=8588" TargetMode="External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4398467" y="2720876"/>
            <a:ext cx="1928813" cy="184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27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Neue" panose="02000503000000020004" pitchFamily="2" charset="0"/>
                <a:ea typeface="宋体" panose="02010600030101010101" pitchFamily="2" charset="-122"/>
                <a:cs typeface="+mn-cs"/>
              </a:rPr>
              <a:t>感恩遇见，相互成就，本课件资料仅供您个人参考、教学使用，严禁自行在网络传播，违者依知识产权法追究法律责任。</a:t>
            </a:r>
            <a:endParaRPr kumimoji="1" lang="en-US" altLang="zh-CN" sz="127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Neue" panose="02000503000000020004" pitchFamily="2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27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Neue" panose="02000503000000020004" pitchFamily="2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27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Neue" panose="02000503000000020004" pitchFamily="2" charset="0"/>
                <a:ea typeface="宋体" panose="02010600030101010101" pitchFamily="2" charset="-122"/>
                <a:cs typeface="+mn-cs"/>
              </a:rPr>
              <a:t>更多教学资源请关注</a:t>
            </a:r>
            <a:endParaRPr kumimoji="1" lang="en-US" altLang="zh-CN" sz="127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Neue" panose="02000503000000020004" pitchFamily="2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27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Neue" panose="02000503000000020004" pitchFamily="2" charset="0"/>
                <a:ea typeface="宋体" panose="02010600030101010101" pitchFamily="2" charset="-122"/>
                <a:cs typeface="+mn-cs"/>
              </a:rPr>
              <a:t>公众号：溯恩高中英语</a:t>
            </a:r>
            <a:endParaRPr kumimoji="1" lang="zh-CN" altLang="en-US" sz="127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Neue" panose="02000503000000020004" pitchFamily="2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635" y="3136106"/>
            <a:ext cx="1036737" cy="10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6379071" y="2720877"/>
            <a:ext cx="1645742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宋体" panose="02010600030101010101" pitchFamily="2" charset="-122"/>
                <a:cs typeface="+mn-cs"/>
              </a:rPr>
              <a:t>知识产权声明</a:t>
            </a:r>
            <a:endParaRPr kumimoji="1" lang="zh-CN" altLang="en-US" sz="1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新魏" panose="02010800040101010101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「开心 emoji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790" y="854093"/>
            <a:ext cx="1636569" cy="135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图表 3"/>
          <p:cNvGraphicFramePr/>
          <p:nvPr/>
        </p:nvGraphicFramePr>
        <p:xfrm>
          <a:off x="231493" y="929150"/>
          <a:ext cx="10706582" cy="4235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cxnSp>
        <p:nvCxnSpPr>
          <p:cNvPr id="11" name="直接箭头连接符 10"/>
          <p:cNvCxnSpPr/>
          <p:nvPr/>
        </p:nvCxnSpPr>
        <p:spPr>
          <a:xfrm flipV="1">
            <a:off x="9398642" y="1235508"/>
            <a:ext cx="844952" cy="1102579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9398642" y="2314937"/>
            <a:ext cx="844952" cy="1250066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182" y="2006809"/>
            <a:ext cx="608920" cy="616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575" y="2877756"/>
            <a:ext cx="1143000" cy="11430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89709" y="167913"/>
            <a:ext cx="10827445" cy="584775"/>
          </a:xfrm>
          <a:prstGeom prst="rect">
            <a:avLst/>
          </a:prstGeom>
          <a:solidFill>
            <a:srgbClr val="FFC12F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entury Gothic" panose="020B0502020202020204" pitchFamily="34" charset="0"/>
              </a:rPr>
              <a:t>Q5: What words can be used to describe LF’s feelings? </a:t>
            </a:r>
            <a:endParaRPr lang="zh-CN" alt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233714" y="5545787"/>
            <a:ext cx="8164928" cy="584775"/>
          </a:xfrm>
          <a:prstGeom prst="rect">
            <a:avLst/>
          </a:prstGeom>
          <a:solidFill>
            <a:srgbClr val="FED42A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Complicated; there are ups and downs. </a:t>
            </a:r>
            <a:endParaRPr lang="zh-CN" altLang="en-US" sz="32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22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9706"/>
            <a:ext cx="12192000" cy="79678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FA3D4B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sym typeface="+mn-ea"/>
              </a:rPr>
              <a:t>记叙文阅读理解能力</a:t>
            </a:r>
            <a:r>
              <a:rPr lang="en-US" altLang="zh-CN" sz="4800" b="1" dirty="0">
                <a:solidFill>
                  <a:srgbClr val="FA3D4B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sym typeface="+mn-ea"/>
              </a:rPr>
              <a:t>:</a:t>
            </a:r>
            <a:r>
              <a:rPr lang="zh-CN" altLang="en-US" sz="4800" b="1" dirty="0">
                <a:solidFill>
                  <a:schemeClr val="tx2">
                    <a:lumMod val="75000"/>
                  </a:schemeClr>
                </a:solidFill>
                <a:latin typeface="汉仪粗圆简" panose="02010609000101010101" pitchFamily="49" charset="-122"/>
                <a:ea typeface="汉仪粗圆简" panose="02010609000101010101" pitchFamily="49" charset="-122"/>
              </a:rPr>
              <a:t>浅层的信息定位能力</a:t>
            </a:r>
            <a:endParaRPr lang="zh-CN" altLang="en-US" sz="4800" dirty="0">
              <a:latin typeface="汉仪粗圆简" panose="02010609000101010101" pitchFamily="49" charset="-122"/>
              <a:ea typeface="汉仪粗圆简" panose="02010609000101010101" pitchFamily="49" charset="-122"/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237924" y="928010"/>
          <a:ext cx="1140620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364343" y="928010"/>
            <a:ext cx="10279788" cy="610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320800" y="1965779"/>
            <a:ext cx="102797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600" dirty="0"/>
          </a:p>
        </p:txBody>
      </p:sp>
      <p:sp>
        <p:nvSpPr>
          <p:cNvPr id="9" name="文本框 8"/>
          <p:cNvSpPr txBox="1"/>
          <p:nvPr/>
        </p:nvSpPr>
        <p:spPr>
          <a:xfrm>
            <a:off x="1320800" y="2872017"/>
            <a:ext cx="102797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600" dirty="0"/>
          </a:p>
        </p:txBody>
      </p:sp>
      <p:sp>
        <p:nvSpPr>
          <p:cNvPr id="10" name="文本框 9"/>
          <p:cNvSpPr txBox="1"/>
          <p:nvPr/>
        </p:nvSpPr>
        <p:spPr>
          <a:xfrm>
            <a:off x="1364343" y="3604041"/>
            <a:ext cx="102797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320800" y="4440070"/>
            <a:ext cx="1027978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4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1320800" y="5319640"/>
            <a:ext cx="1027978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9706"/>
            <a:ext cx="12192000" cy="796784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zh-CN" altLang="en-US" sz="4800" dirty="0">
                <a:solidFill>
                  <a:srgbClr val="FA3D4B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sym typeface="+mn-ea"/>
              </a:rPr>
              <a:t>记叙文阅读理解能力</a:t>
            </a:r>
            <a:r>
              <a:rPr lang="en-US" altLang="zh-CN" sz="4800" dirty="0">
                <a:solidFill>
                  <a:srgbClr val="FA3D4B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sym typeface="+mn-ea"/>
              </a:rPr>
              <a:t>:</a:t>
            </a:r>
            <a:r>
              <a:rPr lang="zh-CN" altLang="en-US" sz="4800" dirty="0">
                <a:solidFill>
                  <a:srgbClr val="0000FF"/>
                </a:solidFill>
                <a:latin typeface="汉仪粗圆简" panose="02010609000101010101" pitchFamily="49" charset="-122"/>
                <a:ea typeface="汉仪粗圆简" panose="02010609000101010101" pitchFamily="49" charset="-122"/>
              </a:rPr>
              <a:t>深层的文本分析能力</a:t>
            </a:r>
            <a:endParaRPr lang="zh-CN" altLang="en-US" sz="4800" dirty="0">
              <a:solidFill>
                <a:srgbClr val="0000FF"/>
              </a:solidFill>
              <a:latin typeface="汉仪粗圆简" panose="02010609000101010101" pitchFamily="49" charset="-122"/>
              <a:ea typeface="汉仪粗圆简" panose="0201060900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504" y="1673067"/>
            <a:ext cx="7301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dirty="0">
                <a:solidFill>
                  <a:schemeClr val="accent1"/>
                </a:solidFill>
                <a:latin typeface="汉仪粗圆简" panose="02010609000101010101" pitchFamily="49" charset="-122"/>
                <a:ea typeface="汉仪粗圆简" panose="02010609000101010101" pitchFamily="49" charset="-122"/>
              </a:rPr>
              <a:t>1.</a:t>
            </a:r>
            <a:r>
              <a:rPr lang="zh-CN" altLang="en-US" sz="4000" b="1" dirty="0">
                <a:solidFill>
                  <a:schemeClr val="accent1"/>
                </a:solidFill>
                <a:latin typeface="汉仪粗圆简" panose="02010609000101010101" pitchFamily="49" charset="-122"/>
                <a:ea typeface="汉仪粗圆简" panose="02010609000101010101" pitchFamily="49" charset="-122"/>
              </a:rPr>
              <a:t>厘清故事的发展线索</a:t>
            </a:r>
            <a:r>
              <a:rPr lang="en-US" altLang="zh-CN" sz="4000" b="1" dirty="0">
                <a:solidFill>
                  <a:schemeClr val="accent1"/>
                </a:solidFill>
                <a:latin typeface="汉仪粗圆简" panose="02010609000101010101" pitchFamily="49" charset="-122"/>
                <a:ea typeface="汉仪粗圆简" panose="02010609000101010101" pitchFamily="49" charset="-122"/>
              </a:rPr>
              <a:t>(clues)</a:t>
            </a:r>
            <a:endParaRPr lang="zh-CN" altLang="en-US" sz="4000" b="1" dirty="0">
              <a:solidFill>
                <a:schemeClr val="accent1"/>
              </a:solidFill>
              <a:latin typeface="汉仪粗圆简" panose="02010609000101010101" pitchFamily="49" charset="-122"/>
              <a:ea typeface="汉仪粗圆简" panose="0201060900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63941" y="3247530"/>
            <a:ext cx="8204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dirty="0">
                <a:solidFill>
                  <a:srgbClr val="FF0066"/>
                </a:solidFill>
                <a:latin typeface="汉仪粗圆简" panose="02010609000101010101" pitchFamily="49" charset="-122"/>
                <a:ea typeface="汉仪粗圆简" panose="02010609000101010101" pitchFamily="49" charset="-122"/>
              </a:rPr>
              <a:t>2.</a:t>
            </a:r>
            <a:r>
              <a:rPr lang="zh-CN" altLang="en-US" sz="4000" b="1" dirty="0">
                <a:solidFill>
                  <a:srgbClr val="FF0066"/>
                </a:solidFill>
                <a:latin typeface="汉仪粗圆简" panose="02010609000101010101" pitchFamily="49" charset="-122"/>
                <a:ea typeface="汉仪粗圆简" panose="02010609000101010101" pitchFamily="49" charset="-122"/>
              </a:rPr>
              <a:t>明确文本的主要矛盾</a:t>
            </a:r>
            <a:r>
              <a:rPr lang="en-US" altLang="zh-CN" sz="4000" b="1" dirty="0">
                <a:solidFill>
                  <a:srgbClr val="FF0066"/>
                </a:solidFill>
                <a:latin typeface="汉仪粗圆简" panose="02010609000101010101" pitchFamily="49" charset="-122"/>
                <a:ea typeface="汉仪粗圆简" panose="02010609000101010101" pitchFamily="49" charset="-122"/>
              </a:rPr>
              <a:t>(conflict)</a:t>
            </a:r>
            <a:endParaRPr lang="zh-CN" altLang="en-US" sz="4000" b="1" dirty="0">
              <a:solidFill>
                <a:srgbClr val="FF0066"/>
              </a:solidFill>
              <a:latin typeface="汉仪粗圆简" panose="02010609000101010101" pitchFamily="49" charset="-122"/>
              <a:ea typeface="汉仪粗圆简" panose="0201060900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57487" y="4698882"/>
            <a:ext cx="7062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solidFill>
                  <a:srgbClr val="00B050"/>
                </a:solidFill>
                <a:latin typeface="汉仪粗圆简" panose="02010609000101010101" pitchFamily="49" charset="-122"/>
                <a:ea typeface="汉仪粗圆简" panose="02010609000101010101" pitchFamily="49" charset="-122"/>
              </a:rPr>
              <a:t>3.</a:t>
            </a:r>
            <a:r>
              <a:rPr lang="zh-CN" altLang="en-US" sz="4000" dirty="0">
                <a:solidFill>
                  <a:srgbClr val="00B050"/>
                </a:solidFill>
                <a:latin typeface="汉仪粗圆简" panose="02010609000101010101" pitchFamily="49" charset="-122"/>
                <a:ea typeface="汉仪粗圆简" panose="02010609000101010101" pitchFamily="49" charset="-122"/>
              </a:rPr>
              <a:t>关注故事的语言风格</a:t>
            </a:r>
            <a:r>
              <a:rPr lang="en-US" altLang="zh-CN" sz="4000" dirty="0">
                <a:solidFill>
                  <a:srgbClr val="00B050"/>
                </a:solidFill>
                <a:latin typeface="汉仪粗圆简" panose="02010609000101010101" pitchFamily="49" charset="-122"/>
                <a:ea typeface="汉仪粗圆简" panose="02010609000101010101" pitchFamily="49" charset="-122"/>
              </a:rPr>
              <a:t>(style)</a:t>
            </a:r>
            <a:endParaRPr lang="zh-CN" altLang="en-US" sz="4000" dirty="0">
              <a:solidFill>
                <a:srgbClr val="00B050"/>
              </a:solidFill>
              <a:latin typeface="汉仪粗圆简" panose="02010609000101010101" pitchFamily="49" charset="-122"/>
              <a:ea typeface="汉仪粗圆简" panose="0201060900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4455"/>
            <a:ext cx="12192000" cy="518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标题 1"/>
          <p:cNvSpPr txBox="1"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 dirty="0">
                <a:solidFill>
                  <a:srgbClr val="FA3D4B"/>
                </a:solidFill>
                <a:latin typeface="Century Gothic" panose="020B0502020202020204" pitchFamily="34" charset="0"/>
                <a:ea typeface="汉仪粗圆简" panose="02010609000101010101" pitchFamily="49" charset="-122"/>
                <a:sym typeface="+mn-ea"/>
              </a:rPr>
              <a:t>Development of the story</a:t>
            </a:r>
            <a:endParaRPr lang="zh-CN" altLang="en-US" sz="4800" b="1" dirty="0">
              <a:solidFill>
                <a:srgbClr val="0000FF"/>
              </a:solidFill>
              <a:latin typeface="Century Gothic" panose="020B0502020202020204" pitchFamily="34" charset="0"/>
              <a:ea typeface="汉仪粗圆简" panose="02010609000101010101" pitchFamily="49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「问号」的圖片搜尋結果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0741">
            <a:off x="7760753" y="930824"/>
            <a:ext cx="3606697" cy="36066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913" name="组合 8"/>
          <p:cNvGrpSpPr/>
          <p:nvPr/>
        </p:nvGrpSpPr>
        <p:grpSpPr bwMode="auto">
          <a:xfrm>
            <a:off x="0" y="1209508"/>
            <a:ext cx="10919694" cy="4438983"/>
            <a:chOff x="867" y="2088"/>
            <a:chExt cx="16116" cy="5998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867" y="8013"/>
              <a:ext cx="2985" cy="0"/>
            </a:xfrm>
            <a:prstGeom prst="line">
              <a:avLst/>
            </a:prstGeom>
            <a:ln w="127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V="1">
              <a:off x="3782" y="2088"/>
              <a:ext cx="5323" cy="5998"/>
            </a:xfrm>
            <a:prstGeom prst="line">
              <a:avLst/>
            </a:prstGeom>
            <a:ln w="127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9055" y="2113"/>
              <a:ext cx="4748" cy="5900"/>
            </a:xfrm>
            <a:prstGeom prst="line">
              <a:avLst/>
            </a:prstGeom>
            <a:ln w="127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13803" y="8013"/>
              <a:ext cx="3180" cy="0"/>
            </a:xfrm>
            <a:prstGeom prst="line">
              <a:avLst/>
            </a:prstGeom>
            <a:ln w="127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914" name="文本框 9"/>
          <p:cNvSpPr txBox="1">
            <a:spLocks noChangeArrowheads="1"/>
          </p:cNvSpPr>
          <p:nvPr/>
        </p:nvSpPr>
        <p:spPr bwMode="auto">
          <a:xfrm>
            <a:off x="-5723" y="5700281"/>
            <a:ext cx="2163722" cy="58477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Beginning</a:t>
            </a:r>
            <a:endParaRPr lang="en-US" altLang="zh-CN" sz="32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5" name="文本框 10"/>
          <p:cNvSpPr txBox="1">
            <a:spLocks noChangeArrowheads="1"/>
          </p:cNvSpPr>
          <p:nvPr/>
        </p:nvSpPr>
        <p:spPr bwMode="auto">
          <a:xfrm>
            <a:off x="4855593" y="253835"/>
            <a:ext cx="1589733" cy="58477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Climax</a:t>
            </a:r>
            <a:endParaRPr lang="en-US" altLang="zh-CN" sz="32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6" name="文本框 11"/>
          <p:cNvSpPr txBox="1">
            <a:spLocks noChangeArrowheads="1"/>
          </p:cNvSpPr>
          <p:nvPr/>
        </p:nvSpPr>
        <p:spPr bwMode="auto">
          <a:xfrm>
            <a:off x="9073467" y="5721061"/>
            <a:ext cx="1537785" cy="58477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Ending</a:t>
            </a:r>
            <a:endParaRPr lang="en-US" altLang="zh-CN" sz="32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7" name="文本框 12"/>
          <p:cNvSpPr txBox="1">
            <a:spLocks noChangeArrowheads="1"/>
          </p:cNvSpPr>
          <p:nvPr/>
        </p:nvSpPr>
        <p:spPr bwMode="auto">
          <a:xfrm>
            <a:off x="90710" y="4591239"/>
            <a:ext cx="267729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appointment</a:t>
            </a:r>
            <a:endParaRPr lang="en-US" altLang="zh-CN" sz="28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8" name="文本框 13"/>
          <p:cNvSpPr txBox="1">
            <a:spLocks noChangeArrowheads="1"/>
          </p:cNvSpPr>
          <p:nvPr/>
        </p:nvSpPr>
        <p:spPr bwMode="auto">
          <a:xfrm>
            <a:off x="1429358" y="4117942"/>
            <a:ext cx="194244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waiting</a:t>
            </a:r>
            <a:endParaRPr lang="en-US" altLang="zh-CN" sz="28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9" name="文本框 14"/>
          <p:cNvSpPr txBox="1">
            <a:spLocks noChangeArrowheads="1"/>
          </p:cNvSpPr>
          <p:nvPr/>
        </p:nvSpPr>
        <p:spPr bwMode="auto">
          <a:xfrm>
            <a:off x="1457357" y="3469947"/>
            <a:ext cx="211302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wait alone</a:t>
            </a:r>
            <a:endParaRPr lang="en-US" altLang="zh-CN" sz="28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20" name="文本框 15"/>
          <p:cNvSpPr txBox="1">
            <a:spLocks noChangeArrowheads="1"/>
          </p:cNvSpPr>
          <p:nvPr/>
        </p:nvSpPr>
        <p:spPr bwMode="auto">
          <a:xfrm>
            <a:off x="1077857" y="2841864"/>
            <a:ext cx="326652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drown in coffee</a:t>
            </a:r>
            <a:endParaRPr lang="en-US" altLang="zh-CN" sz="28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21" name="文本框 16"/>
          <p:cNvSpPr txBox="1">
            <a:spLocks noChangeArrowheads="1"/>
          </p:cNvSpPr>
          <p:nvPr/>
        </p:nvSpPr>
        <p:spPr bwMode="auto">
          <a:xfrm>
            <a:off x="480468" y="2185554"/>
            <a:ext cx="449580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watch a sad love story</a:t>
            </a:r>
            <a:endParaRPr lang="en-US" altLang="zh-CN" sz="28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22" name="文本框 18"/>
          <p:cNvSpPr txBox="1">
            <a:spLocks noChangeArrowheads="1"/>
          </p:cNvSpPr>
          <p:nvPr/>
        </p:nvSpPr>
        <p:spPr bwMode="auto">
          <a:xfrm>
            <a:off x="4010146" y="796805"/>
            <a:ext cx="555395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saw HJ</a:t>
            </a:r>
            <a:endParaRPr lang="en-US" altLang="zh-CN" sz="28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622738" y="4639991"/>
            <a:ext cx="19424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excited</a:t>
            </a:r>
            <a:endParaRPr lang="en-US" altLang="zh-CN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044386" y="4166840"/>
            <a:ext cx="3051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latin typeface="Century Gothic" panose="020B0502020202020204" pitchFamily="34" charset="0"/>
              </a:rPr>
              <a:t>heart-broken</a:t>
            </a:r>
            <a:endParaRPr lang="en-US" altLang="zh-CN" sz="2800" b="1" dirty="0">
              <a:latin typeface="Century Gothic" panose="020B0502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583165" y="3506058"/>
            <a:ext cx="1996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latin typeface="Century Gothic" panose="020B0502020202020204" pitchFamily="34" charset="0"/>
              </a:rPr>
              <a:t>foolish</a:t>
            </a:r>
            <a:endParaRPr lang="en-US" altLang="zh-CN" sz="2800" b="1" dirty="0">
              <a:latin typeface="Century Gothic" panose="020B0502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445326" y="820486"/>
            <a:ext cx="2176132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(tea shop)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058784" y="2854521"/>
            <a:ext cx="1996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latin typeface="Century Gothic" panose="020B0502020202020204" pitchFamily="34" charset="0"/>
              </a:rPr>
              <a:t>sad</a:t>
            </a:r>
            <a:endParaRPr lang="en-US" altLang="zh-CN" sz="2800" b="1" dirty="0">
              <a:latin typeface="Century Gothic" panose="020B0502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743317" y="2166798"/>
            <a:ext cx="1996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latin typeface="Century Gothic" panose="020B0502020202020204" pitchFamily="34" charset="0"/>
              </a:rPr>
              <a:t>sad</a:t>
            </a:r>
            <a:endParaRPr lang="en-US" altLang="zh-CN" sz="2800" b="1" dirty="0">
              <a:latin typeface="Century Gothic" panose="020B0502020202020204" pitchFamily="34" charset="0"/>
            </a:endParaRPr>
          </a:p>
        </p:txBody>
      </p:sp>
      <p:sp>
        <p:nvSpPr>
          <p:cNvPr id="30" name="文本框 16"/>
          <p:cNvSpPr txBox="1">
            <a:spLocks noChangeArrowheads="1"/>
          </p:cNvSpPr>
          <p:nvPr/>
        </p:nvSpPr>
        <p:spPr bwMode="auto">
          <a:xfrm>
            <a:off x="2157998" y="1572538"/>
            <a:ext cx="449580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set off for home</a:t>
            </a:r>
            <a:endParaRPr lang="en-US" altLang="zh-CN" sz="28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898096" y="1608058"/>
            <a:ext cx="1996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latin typeface="Century Gothic" panose="020B0502020202020204" pitchFamily="34" charset="0"/>
              </a:rPr>
              <a:t>negative</a:t>
            </a:r>
            <a:endParaRPr lang="en-US" altLang="zh-CN" sz="2800" b="1" dirty="0">
              <a:latin typeface="Century Gothic" panose="020B0502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31798" y="5052640"/>
            <a:ext cx="20262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1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(coffee shop)</a:t>
            </a:r>
            <a:endParaRPr lang="en-US" altLang="zh-CN" sz="21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文本框 18"/>
          <p:cNvSpPr txBox="1">
            <a:spLocks noChangeArrowheads="1"/>
          </p:cNvSpPr>
          <p:nvPr/>
        </p:nvSpPr>
        <p:spPr bwMode="auto">
          <a:xfrm>
            <a:off x="5800992" y="774840"/>
            <a:ext cx="53918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?</a:t>
            </a:r>
            <a:endParaRPr lang="en-US" altLang="zh-CN" sz="28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标题 1"/>
          <p:cNvSpPr txBox="1"/>
          <p:nvPr/>
        </p:nvSpPr>
        <p:spPr>
          <a:xfrm>
            <a:off x="0" y="0"/>
            <a:ext cx="4344381" cy="68103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 dirty="0">
                <a:solidFill>
                  <a:srgbClr val="FA3D4B"/>
                </a:solidFill>
                <a:latin typeface="Century Gothic" panose="020B0502020202020204" pitchFamily="34" charset="0"/>
                <a:ea typeface="汉仪粗圆简" panose="02010609000101010101" pitchFamily="49" charset="-122"/>
                <a:sym typeface="+mn-ea"/>
              </a:rPr>
              <a:t>Plot of the story</a:t>
            </a:r>
            <a:endParaRPr lang="zh-CN" altLang="en-US" sz="4800" b="1" dirty="0">
              <a:solidFill>
                <a:srgbClr val="0000FF"/>
              </a:solidFill>
              <a:latin typeface="Century Gothic" panose="020B0502020202020204" pitchFamily="34" charset="0"/>
              <a:ea typeface="汉仪粗圆简" panose="0201060900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nimBg="1"/>
      <p:bldP spid="38915" grpId="0" animBg="1"/>
      <p:bldP spid="38916" grpId="0" animBg="1"/>
      <p:bldP spid="38917" grpId="0"/>
      <p:bldP spid="38919" grpId="0"/>
      <p:bldP spid="38920" grpId="0"/>
      <p:bldP spid="38921" grpId="0"/>
      <p:bldP spid="38922" grpId="0"/>
      <p:bldP spid="20" grpId="0"/>
      <p:bldP spid="21" grpId="0"/>
      <p:bldP spid="22" grpId="0"/>
      <p:bldP spid="23" grpId="0" animBg="1"/>
      <p:bldP spid="29" grpId="0"/>
      <p:bldP spid="30" grpId="0"/>
      <p:bldP spid="37" grpId="0" animBg="1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1514" y="882703"/>
            <a:ext cx="11324772" cy="51697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b="1" dirty="0">
                <a:latin typeface="Century Gothic" panose="020B0502020202020204" pitchFamily="34" charset="0"/>
              </a:rPr>
              <a:t>1. Why </a:t>
            </a:r>
            <a:r>
              <a:rPr lang="en-US" altLang="zh-CN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didn't</a:t>
            </a:r>
            <a:r>
              <a:rPr lang="en-US" altLang="zh-CN" sz="3200" b="1" dirty="0">
                <a:latin typeface="Century Gothic" panose="020B0502020202020204" pitchFamily="34" charset="0"/>
              </a:rPr>
              <a:t> Li Fang meet Hu </a:t>
            </a:r>
            <a:r>
              <a:rPr lang="en-US" altLang="zh-CN" sz="3200" b="1" dirty="0" err="1">
                <a:latin typeface="Century Gothic" panose="020B0502020202020204" pitchFamily="34" charset="0"/>
              </a:rPr>
              <a:t>Jin</a:t>
            </a:r>
            <a:r>
              <a:rPr lang="en-US" altLang="zh-CN" sz="3200" b="1" dirty="0">
                <a:latin typeface="Century Gothic" panose="020B0502020202020204" pitchFamily="34" charset="0"/>
              </a:rPr>
              <a:t>?</a:t>
            </a:r>
            <a:endParaRPr lang="zh-CN" altLang="zh-CN" sz="32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Century Gothic" panose="020B0502020202020204" pitchFamily="34" charset="0"/>
              </a:rPr>
              <a:t>    A</a:t>
            </a:r>
            <a:r>
              <a:rPr lang="zh-CN" altLang="zh-CN" sz="3200" b="1" dirty="0">
                <a:latin typeface="Century Gothic" panose="020B0502020202020204" pitchFamily="34" charset="0"/>
              </a:rPr>
              <a:t>．</a:t>
            </a:r>
            <a:r>
              <a:rPr lang="en-US" altLang="zh-CN" sz="3200" b="1" dirty="0">
                <a:latin typeface="Century Gothic" panose="020B0502020202020204" pitchFamily="34" charset="0"/>
              </a:rPr>
              <a:t>Hu </a:t>
            </a:r>
            <a:r>
              <a:rPr lang="en-US" altLang="zh-CN" sz="3200" b="1" dirty="0" err="1">
                <a:latin typeface="Century Gothic" panose="020B0502020202020204" pitchFamily="34" charset="0"/>
              </a:rPr>
              <a:t>Jin</a:t>
            </a:r>
            <a:r>
              <a:rPr lang="en-US" altLang="zh-CN" sz="3200" b="1" dirty="0">
                <a:latin typeface="Century Gothic" panose="020B0502020202020204" pitchFamily="34" charset="0"/>
              </a:rPr>
              <a:t> broke her word.</a:t>
            </a:r>
            <a:endParaRPr lang="zh-CN" altLang="zh-CN" sz="32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Century Gothic" panose="020B0502020202020204" pitchFamily="34" charset="0"/>
              </a:rPr>
              <a:t>    B</a:t>
            </a:r>
            <a:r>
              <a:rPr lang="zh-CN" altLang="zh-CN" sz="3200" b="1" dirty="0">
                <a:latin typeface="Century Gothic" panose="020B0502020202020204" pitchFamily="34" charset="0"/>
              </a:rPr>
              <a:t>．</a:t>
            </a:r>
            <a:r>
              <a:rPr lang="en-US" altLang="zh-CN" sz="3200" b="1" dirty="0">
                <a:latin typeface="Century Gothic" panose="020B0502020202020204" pitchFamily="34" charset="0"/>
              </a:rPr>
              <a:t>Li Fang didn't wait long enough.</a:t>
            </a:r>
            <a:endParaRPr lang="zh-CN" altLang="zh-CN" sz="32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Century Gothic" panose="020B0502020202020204" pitchFamily="34" charset="0"/>
              </a:rPr>
              <a:t>    C</a:t>
            </a:r>
            <a:r>
              <a:rPr lang="zh-CN" altLang="zh-CN" sz="3200" b="1" dirty="0">
                <a:latin typeface="Century Gothic" panose="020B0502020202020204" pitchFamily="34" charset="0"/>
              </a:rPr>
              <a:t>．</a:t>
            </a:r>
            <a:r>
              <a:rPr lang="en-US" altLang="zh-CN" sz="3200" b="1" dirty="0">
                <a:latin typeface="Century Gothic" panose="020B0502020202020204" pitchFamily="34" charset="0"/>
              </a:rPr>
              <a:t>They waited for each other at different places.</a:t>
            </a:r>
            <a:endParaRPr lang="zh-CN" altLang="zh-CN" sz="32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Century Gothic" panose="020B0502020202020204" pitchFamily="34" charset="0"/>
              </a:rPr>
              <a:t>    D</a:t>
            </a:r>
            <a:r>
              <a:rPr lang="zh-CN" altLang="zh-CN" sz="3200" b="1" dirty="0">
                <a:latin typeface="Century Gothic" panose="020B0502020202020204" pitchFamily="34" charset="0"/>
              </a:rPr>
              <a:t>．</a:t>
            </a:r>
            <a:r>
              <a:rPr lang="en-US" altLang="zh-CN" sz="3200" b="1" dirty="0">
                <a:latin typeface="Century Gothic" panose="020B0502020202020204" pitchFamily="34" charset="0"/>
              </a:rPr>
              <a:t>Li Fang watched TV and forgot the appointment.</a:t>
            </a:r>
            <a:endParaRPr lang="en-US" altLang="zh-CN" sz="32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Century Gothic" panose="020B0502020202020204" pitchFamily="34" charset="0"/>
              </a:rPr>
              <a:t>2. From what </a:t>
            </a:r>
            <a:r>
              <a:rPr lang="en-US" altLang="zh-CN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perspective</a:t>
            </a:r>
            <a:r>
              <a:rPr lang="en-US" altLang="zh-CN" sz="3200" b="1" dirty="0">
                <a:latin typeface="Century Gothic" panose="020B0502020202020204" pitchFamily="34" charset="0"/>
              </a:rPr>
              <a:t> was the story mainly narrated?</a:t>
            </a:r>
            <a:endParaRPr lang="en-US" altLang="zh-CN" sz="32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Century Gothic" panose="020B0502020202020204" pitchFamily="34" charset="0"/>
              </a:rPr>
              <a:t>    A. From the 1</a:t>
            </a:r>
            <a:r>
              <a:rPr lang="en-US" altLang="zh-CN" sz="3200" b="1" baseline="30000" dirty="0">
                <a:latin typeface="Century Gothic" panose="020B0502020202020204" pitchFamily="34" charset="0"/>
              </a:rPr>
              <a:t>st</a:t>
            </a:r>
            <a:r>
              <a:rPr lang="en-US" altLang="zh-CN" sz="3200" b="1" dirty="0">
                <a:latin typeface="Century Gothic" panose="020B0502020202020204" pitchFamily="34" charset="0"/>
              </a:rPr>
              <a:t> person’s perspective.</a:t>
            </a:r>
            <a:endParaRPr lang="en-US" altLang="zh-CN" sz="32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Century Gothic" panose="020B0502020202020204" pitchFamily="34" charset="0"/>
              </a:rPr>
              <a:t>    B. From the 2</a:t>
            </a:r>
            <a:r>
              <a:rPr lang="en-US" altLang="zh-CN" sz="3200" b="1" baseline="30000" dirty="0">
                <a:latin typeface="Century Gothic" panose="020B0502020202020204" pitchFamily="34" charset="0"/>
              </a:rPr>
              <a:t>nd</a:t>
            </a:r>
            <a:r>
              <a:rPr lang="en-US" altLang="zh-CN" sz="3200" b="1" dirty="0">
                <a:latin typeface="Century Gothic" panose="020B0502020202020204" pitchFamily="34" charset="0"/>
              </a:rPr>
              <a:t> person’s perspective.</a:t>
            </a:r>
            <a:endParaRPr lang="en-US" altLang="zh-CN" sz="32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Century Gothic" panose="020B0502020202020204" pitchFamily="34" charset="0"/>
              </a:rPr>
              <a:t>    C. From the 3</a:t>
            </a:r>
            <a:r>
              <a:rPr lang="en-US" altLang="zh-CN" sz="3200" b="1" baseline="30000" dirty="0">
                <a:latin typeface="Century Gothic" panose="020B0502020202020204" pitchFamily="34" charset="0"/>
              </a:rPr>
              <a:t>rd</a:t>
            </a:r>
            <a:r>
              <a:rPr lang="en-US" altLang="zh-CN" sz="3200" b="1" dirty="0">
                <a:latin typeface="Century Gothic" panose="020B0502020202020204" pitchFamily="34" charset="0"/>
              </a:rPr>
              <a:t> person’s perspective.</a:t>
            </a:r>
            <a:endParaRPr lang="en-US" altLang="zh-CN" sz="32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altLang="zh-CN" sz="32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zh-CN" altLang="zh-CN" sz="32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zh-CN" alt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0" y="0"/>
            <a:ext cx="6096000" cy="65098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 dirty="0">
                <a:solidFill>
                  <a:srgbClr val="FA3D4B"/>
                </a:solidFill>
                <a:latin typeface="Century Gothic" panose="020B0502020202020204" pitchFamily="34" charset="0"/>
                <a:ea typeface="汉仪粗圆简" panose="02010609000101010101" pitchFamily="49" charset="-122"/>
                <a:sym typeface="+mn-ea"/>
              </a:rPr>
              <a:t>Reading comprehension</a:t>
            </a:r>
            <a:endParaRPr lang="zh-CN" altLang="en-US" sz="4800" b="1" dirty="0">
              <a:solidFill>
                <a:srgbClr val="0000FF"/>
              </a:solidFill>
              <a:latin typeface="Century Gothic" panose="020B0502020202020204" pitchFamily="34" charset="0"/>
              <a:ea typeface="汉仪粗圆简" panose="02010609000101010101" pitchFamily="49" charset="-122"/>
            </a:endParaRPr>
          </a:p>
        </p:txBody>
      </p:sp>
      <p:pic>
        <p:nvPicPr>
          <p:cNvPr id="5122" name="Picture 2" descr="「开心」的圖片搜尋結果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2" y="2430117"/>
            <a:ext cx="763026" cy="763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「开心」的圖片搜尋結果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" y="5212270"/>
            <a:ext cx="840185" cy="8401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5943" y="912241"/>
            <a:ext cx="11684000" cy="783771"/>
          </a:xfrm>
        </p:spPr>
        <p:txBody>
          <a:bodyPr>
            <a:norm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altLang="zh-CN" sz="3600" b="1" dirty="0">
                <a:solidFill>
                  <a:srgbClr val="FA3D4B"/>
                </a:solidFill>
                <a:latin typeface="Century Gothic" panose="020B0502020202020204" pitchFamily="34" charset="0"/>
                <a:ea typeface="汉仪粗圆简" panose="02010609000101010101" pitchFamily="49" charset="-122"/>
                <a:sym typeface="+mn-ea"/>
              </a:rPr>
              <a:t>What’s going on with Li Fang and Hu </a:t>
            </a:r>
            <a:r>
              <a:rPr lang="en-US" altLang="zh-CN" sz="3600" b="1" dirty="0" err="1">
                <a:solidFill>
                  <a:srgbClr val="FA3D4B"/>
                </a:solidFill>
                <a:latin typeface="Century Gothic" panose="020B0502020202020204" pitchFamily="34" charset="0"/>
                <a:ea typeface="汉仪粗圆简" panose="02010609000101010101" pitchFamily="49" charset="-122"/>
                <a:sym typeface="+mn-ea"/>
              </a:rPr>
              <a:t>Jin</a:t>
            </a:r>
            <a:r>
              <a:rPr lang="en-US" altLang="zh-CN" sz="3600" b="1" dirty="0">
                <a:solidFill>
                  <a:srgbClr val="FA3D4B"/>
                </a:solidFill>
                <a:latin typeface="Century Gothic" panose="020B0502020202020204" pitchFamily="34" charset="0"/>
                <a:ea typeface="汉仪粗圆简" panose="02010609000101010101" pitchFamily="49" charset="-122"/>
                <a:sym typeface="+mn-ea"/>
              </a:rPr>
              <a:t>?</a:t>
            </a:r>
            <a:endParaRPr lang="en-US" altLang="zh-CN" sz="3600" b="1" dirty="0">
              <a:solidFill>
                <a:srgbClr val="FA3D4B"/>
              </a:solidFill>
              <a:latin typeface="Century Gothic" panose="020B0502020202020204" pitchFamily="34" charset="0"/>
              <a:ea typeface="汉仪粗圆简" panose="02010609000101010101" pitchFamily="49" charset="-122"/>
              <a:sym typeface="+mn-ea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0" y="0"/>
            <a:ext cx="5646057" cy="65098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 dirty="0">
                <a:solidFill>
                  <a:srgbClr val="FA3D4B"/>
                </a:solidFill>
                <a:latin typeface="Century Gothic" panose="020B0502020202020204" pitchFamily="34" charset="0"/>
                <a:ea typeface="汉仪粗圆简" panose="02010609000101010101" pitchFamily="49" charset="-122"/>
                <a:sym typeface="+mn-ea"/>
              </a:rPr>
              <a:t>Deeper Discussion:</a:t>
            </a:r>
            <a:endParaRPr lang="zh-CN" altLang="en-US" sz="4800" b="1" dirty="0">
              <a:solidFill>
                <a:srgbClr val="0000FF"/>
              </a:solidFill>
              <a:latin typeface="Century Gothic" panose="020B0502020202020204" pitchFamily="34" charset="0"/>
              <a:ea typeface="汉仪粗圆简" panose="0201060900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1897515"/>
            <a:ext cx="12192000" cy="25003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127999" y="3572308"/>
            <a:ext cx="4064000" cy="561995"/>
          </a:xfrm>
          <a:prstGeom prst="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62857" y="4599331"/>
            <a:ext cx="1056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entury Gothic" panose="020B0502020202020204" pitchFamily="34" charset="0"/>
              </a:rPr>
              <a:t>In the story, </a:t>
            </a:r>
            <a:r>
              <a:rPr lang="en-US" altLang="zh-CN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not </a:t>
            </a:r>
            <a:r>
              <a:rPr lang="en-US" altLang="zh-CN" sz="3200" b="1" dirty="0">
                <a:latin typeface="Century Gothic" panose="020B0502020202020204" pitchFamily="34" charset="0"/>
              </a:rPr>
              <a:t>a single </a:t>
            </a:r>
            <a:r>
              <a:rPr lang="en-US" altLang="zh-CN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word</a:t>
            </a:r>
            <a:r>
              <a:rPr lang="en-US" altLang="zh-CN" sz="3200" b="1" dirty="0">
                <a:latin typeface="Century Gothic" panose="020B0502020202020204" pitchFamily="34" charset="0"/>
              </a:rPr>
              <a:t> did Li Fang say.</a:t>
            </a:r>
            <a:endParaRPr lang="en-US" altLang="zh-CN" sz="3200" b="1" dirty="0">
              <a:latin typeface="Century Gothic" panose="020B0502020202020204" pitchFamily="34" charset="0"/>
            </a:endParaRPr>
          </a:p>
          <a:p>
            <a:r>
              <a:rPr lang="en-US" altLang="zh-CN" sz="3200" b="1" dirty="0">
                <a:latin typeface="Century Gothic" panose="020B0502020202020204" pitchFamily="34" charset="0"/>
              </a:rPr>
              <a:t>So, </a:t>
            </a:r>
            <a:r>
              <a:rPr lang="en-US" altLang="zh-CN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how</a:t>
            </a:r>
            <a:r>
              <a:rPr lang="en-US" altLang="zh-CN" sz="3200" b="1" dirty="0">
                <a:latin typeface="Century Gothic" panose="020B0502020202020204" pitchFamily="34" charset="0"/>
              </a:rPr>
              <a:t> can we understand the </a:t>
            </a:r>
            <a:r>
              <a:rPr lang="en-US" altLang="zh-CN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feelings</a:t>
            </a:r>
            <a:r>
              <a:rPr lang="en-US" altLang="zh-CN" sz="3200" b="1" dirty="0">
                <a:latin typeface="Century Gothic" panose="020B0502020202020204" pitchFamily="34" charset="0"/>
              </a:rPr>
              <a:t> of him?  </a:t>
            </a:r>
            <a:endParaRPr lang="zh-CN" altLang="en-US" sz="320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V="1">
            <a:off x="622501" y="2025989"/>
            <a:ext cx="6968470" cy="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1223205" y="2442366"/>
            <a:ext cx="5087386" cy="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8069943" y="2917296"/>
            <a:ext cx="401478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18267" y="3318499"/>
            <a:ext cx="8430647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9555610" y="5546877"/>
            <a:ext cx="2636390" cy="1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0" y="5989564"/>
            <a:ext cx="2754923" cy="1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9202057" y="5984727"/>
            <a:ext cx="2754923" cy="1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-30425" y="6423782"/>
            <a:ext cx="2754923" cy="1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691086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527539" y="4357822"/>
            <a:ext cx="11664461" cy="0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0" y="4764222"/>
            <a:ext cx="8592457" cy="0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527539" y="6380162"/>
            <a:ext cx="11571138" cy="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0" y="6724310"/>
            <a:ext cx="4601029" cy="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「内心戏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31"/>
            <a:ext cx="4117116" cy="311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「内心戏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777" y="519884"/>
            <a:ext cx="5573486" cy="557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967"/>
            <a:ext cx="12192000" cy="563563"/>
          </a:xfrm>
          <a:solidFill>
            <a:srgbClr val="FF66FF"/>
          </a:solidFill>
        </p:spPr>
        <p:txBody>
          <a:bodyPr>
            <a:noAutofit/>
          </a:bodyPr>
          <a:lstStyle/>
          <a:p>
            <a:pPr algn="ctr"/>
            <a:r>
              <a:rPr lang="en-US" altLang="zh-CN" b="1" spc="-150" dirty="0">
                <a:solidFill>
                  <a:schemeClr val="bg1"/>
                </a:solidFill>
                <a:latin typeface="Century Gothic" panose="020B0502020202020204" pitchFamily="34" charset="0"/>
              </a:rPr>
              <a:t>How to describe a character’s inner thought?</a:t>
            </a:r>
            <a:endParaRPr lang="zh-CN" altLang="en-US" b="1" spc="-1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257908" y="984738"/>
            <a:ext cx="5761892" cy="5192225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direct thought</a:t>
            </a:r>
            <a:endParaRPr lang="zh-CN" altLang="en-US" sz="40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2"/>
          </p:nvPr>
        </p:nvSpPr>
        <p:spPr>
          <a:xfrm>
            <a:off x="6172198" y="984738"/>
            <a:ext cx="5761891" cy="5192225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indirect thought </a:t>
            </a:r>
            <a:endParaRPr lang="zh-CN" altLang="en-US" sz="40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  <a:p>
            <a:endParaRPr lang="zh-CN" altLang="en-US" sz="40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“direct thought with quotation mark”的图片搜索结果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54"/>
          <a:stretch>
            <a:fillRect/>
          </a:stretch>
        </p:blipFill>
        <p:spPr bwMode="auto">
          <a:xfrm>
            <a:off x="257908" y="2788805"/>
            <a:ext cx="5146431" cy="282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6324598" y="1588476"/>
            <a:ext cx="4816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He thought that </a:t>
            </a:r>
            <a:endParaRPr lang="en-US" altLang="zh-CN" sz="36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  <a:p>
            <a:r>
              <a:rPr lang="en-US" altLang="zh-CN" sz="3600" b="1" dirty="0">
                <a:latin typeface="Century Gothic" panose="020B0502020202020204" pitchFamily="34" charset="0"/>
              </a:rPr>
              <a:t>it was time to eat. </a:t>
            </a:r>
            <a:endParaRPr lang="zh-CN" altLang="en-US" sz="3600" b="1" dirty="0">
              <a:latin typeface="Century Gothic" panose="020B0502020202020204" pitchFamily="34" charset="0"/>
            </a:endParaRPr>
          </a:p>
        </p:txBody>
      </p:sp>
      <p:pic>
        <p:nvPicPr>
          <p:cNvPr id="2052" name="Picture 4" descr="“smell dinner is good”的图片搜索结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8" y="2965819"/>
            <a:ext cx="4816716" cy="321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422765" y="1625197"/>
            <a:ext cx="4816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“</a:t>
            </a:r>
            <a:r>
              <a:rPr lang="en-US" altLang="zh-CN" sz="3600" b="1" dirty="0">
                <a:latin typeface="Century Gothic" panose="020B0502020202020204" pitchFamily="34" charset="0"/>
              </a:rPr>
              <a:t>It’s time to eat.</a:t>
            </a:r>
            <a:r>
              <a:rPr lang="zh-CN" altLang="en-US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”</a:t>
            </a:r>
            <a:r>
              <a:rPr lang="en-US" altLang="zh-CN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endParaRPr lang="zh-CN" altLang="en-US" sz="36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7200" b="1" dirty="0">
                <a:latin typeface="Tw Cen MT" panose="020B0602020104020603" pitchFamily="34" charset="0"/>
              </a:rPr>
              <a:t> </a:t>
            </a:r>
            <a:r>
              <a:rPr lang="en-US" altLang="zh-CN" sz="7200" b="1" dirty="0">
                <a:solidFill>
                  <a:srgbClr val="0000FF"/>
                </a:solidFill>
                <a:latin typeface="Tw Cen MT" panose="020B0602020104020603" pitchFamily="34" charset="0"/>
              </a:rPr>
              <a:t>B3U1 A Sad Love Story   </a:t>
            </a:r>
            <a:endParaRPr lang="zh-CN" altLang="en-US" sz="7200" b="1" dirty="0">
              <a:solidFill>
                <a:srgbClr val="0000FF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30" name="Picture 6" descr="「couples broke up sad」的圖片搜尋結果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819"/>
            <a:ext cx="12191998" cy="598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「伤心 emoji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8" y="18254"/>
            <a:ext cx="1160485" cy="116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「伤心 emoji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057" y="18254"/>
            <a:ext cx="1160485" cy="116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0326511" y="5853797"/>
            <a:ext cx="205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w Cen MT" panose="020B0602020104020603" pitchFamily="34" charset="0"/>
              </a:rPr>
              <a:t>Moon Lai</a:t>
            </a:r>
            <a:endParaRPr lang="en-US" altLang="zh-CN" b="1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Tw Cen MT" panose="020B0602020104020603" pitchFamily="34" charset="0"/>
              </a:rPr>
              <a:t>March 11, 2020</a:t>
            </a:r>
            <a:endParaRPr lang="zh-CN" altLang="en-US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type="body" idx="1"/>
          </p:nvPr>
        </p:nvSpPr>
        <p:spPr>
          <a:xfrm>
            <a:off x="387813" y="149858"/>
            <a:ext cx="5218773" cy="823912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direct thought</a:t>
            </a:r>
            <a:endParaRPr lang="zh-CN" altLang="en-US" sz="40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0" y="1367937"/>
            <a:ext cx="5802489" cy="368458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altLang="zh-CN" b="1" dirty="0">
                <a:latin typeface="Century Gothic" panose="020B0502020202020204" pitchFamily="34" charset="0"/>
              </a:rPr>
              <a:t> “Just like me and Hu </a:t>
            </a:r>
            <a:r>
              <a:rPr lang="en-US" altLang="zh-CN" b="1" dirty="0" err="1">
                <a:latin typeface="Century Gothic" panose="020B0502020202020204" pitchFamily="34" charset="0"/>
              </a:rPr>
              <a:t>Jin</a:t>
            </a:r>
            <a:r>
              <a:rPr lang="en-US" altLang="zh-CN" b="1" dirty="0">
                <a:latin typeface="Century Gothic" panose="020B0502020202020204" pitchFamily="34" charset="0"/>
              </a:rPr>
              <a:t>, ” </a:t>
            </a:r>
            <a:r>
              <a:rPr lang="en-US" altLang="zh-CN" b="1" dirty="0">
                <a:solidFill>
                  <a:srgbClr val="FF0066"/>
                </a:solidFill>
                <a:latin typeface="Century Gothic" panose="020B0502020202020204" pitchFamily="34" charset="0"/>
              </a:rPr>
              <a:t>thought</a:t>
            </a:r>
            <a:r>
              <a:rPr lang="en-US" altLang="zh-CN" b="1" dirty="0">
                <a:latin typeface="Century Gothic" panose="020B0502020202020204" pitchFamily="34" charset="0"/>
              </a:rPr>
              <a:t> Li Fang.</a:t>
            </a:r>
            <a:endParaRPr lang="zh-CN" altLang="zh-CN" b="1" dirty="0">
              <a:latin typeface="Century Gothic" panose="020B0502020202020204" pitchFamily="34" charset="0"/>
            </a:endParaRPr>
          </a:p>
          <a:p>
            <a:pPr marL="514350" indent="-514350">
              <a:buFont typeface="+mj-ea"/>
              <a:buAutoNum type="circleNumDbPlain"/>
            </a:pPr>
            <a:r>
              <a:rPr lang="en-US" altLang="zh-CN" b="1" dirty="0">
                <a:latin typeface="Century Gothic" panose="020B0502020202020204" pitchFamily="34" charset="0"/>
              </a:rPr>
              <a:t>“We could be like that, ” 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altLang="zh-CN" b="1" dirty="0">
                <a:latin typeface="Century Gothic" panose="020B0502020202020204" pitchFamily="34" charset="0"/>
              </a:rPr>
              <a:t>      </a:t>
            </a:r>
            <a:r>
              <a:rPr lang="en-US" altLang="zh-CN" b="1" dirty="0">
                <a:solidFill>
                  <a:srgbClr val="FF0066"/>
                </a:solidFill>
                <a:latin typeface="Century Gothic" panose="020B0502020202020204" pitchFamily="34" charset="0"/>
              </a:rPr>
              <a:t>thought</a:t>
            </a:r>
            <a:r>
              <a:rPr lang="en-US" altLang="zh-CN" b="1" dirty="0">
                <a:latin typeface="Century Gothic" panose="020B0502020202020204" pitchFamily="34" charset="0"/>
              </a:rPr>
              <a:t> Li Fang.</a:t>
            </a:r>
            <a:endParaRPr lang="zh-CN" altLang="zh-CN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altLang="zh-CN" b="1" dirty="0">
                <a:latin typeface="Century Gothic" panose="020B0502020202020204" pitchFamily="34" charset="0"/>
              </a:rPr>
              <a:t>③  As Li Fang set off for home, he </a:t>
            </a:r>
            <a:r>
              <a:rPr lang="en-US" altLang="zh-CN" b="1" dirty="0">
                <a:solidFill>
                  <a:srgbClr val="FF0066"/>
                </a:solidFill>
                <a:latin typeface="Century Gothic" panose="020B0502020202020204" pitchFamily="34" charset="0"/>
              </a:rPr>
              <a:t>thought</a:t>
            </a:r>
            <a:r>
              <a:rPr lang="en-US" altLang="zh-CN" b="1" dirty="0">
                <a:latin typeface="Century Gothic" panose="020B0502020202020204" pitchFamily="34" charset="0"/>
              </a:rPr>
              <a:t>, “I guess Hu </a:t>
            </a:r>
            <a:r>
              <a:rPr lang="en-US" altLang="zh-CN" b="1" dirty="0" err="1">
                <a:latin typeface="Century Gothic" panose="020B0502020202020204" pitchFamily="34" charset="0"/>
              </a:rPr>
              <a:t>Jin</a:t>
            </a:r>
            <a:r>
              <a:rPr lang="en-US" altLang="zh-CN" b="1" dirty="0">
                <a:latin typeface="Century Gothic" panose="020B0502020202020204" pitchFamily="34" charset="0"/>
              </a:rPr>
              <a:t> doesn’t love me. I’ll just throw these flowers and chocolates away. I don’t want them to remind me of her.’’</a:t>
            </a:r>
            <a:endParaRPr lang="zh-CN" altLang="zh-CN" b="1" dirty="0">
              <a:latin typeface="Century Gothic" panose="020B0502020202020204" pitchFamily="34" charset="0"/>
            </a:endParaRPr>
          </a:p>
          <a:p>
            <a:pPr marL="514350" indent="-514350">
              <a:buFont typeface="+mj-ea"/>
              <a:buAutoNum type="circleNumDbPlain"/>
            </a:pPr>
            <a:endParaRPr lang="zh-CN" altLang="en-US" b="1" dirty="0">
              <a:latin typeface="Century Gothic" panose="020B0502020202020204" pitchFamily="34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3"/>
          </p:nvPr>
        </p:nvSpPr>
        <p:spPr>
          <a:xfrm>
            <a:off x="6419617" y="149858"/>
            <a:ext cx="5244474" cy="823912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solidFill>
                  <a:srgbClr val="0000FF"/>
                </a:solidFill>
                <a:latin typeface="Century Gothic" panose="020B0502020202020204" pitchFamily="34" charset="0"/>
              </a:rPr>
              <a:t>indirect thought </a:t>
            </a:r>
            <a:endParaRPr lang="en-US" altLang="zh-CN" sz="4000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4"/>
          </p:nvPr>
        </p:nvSpPr>
        <p:spPr>
          <a:xfrm>
            <a:off x="6140172" y="1367937"/>
            <a:ext cx="6168078" cy="368458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altLang="zh-CN" b="1" dirty="0">
                <a:latin typeface="Century Gothic" panose="020B0502020202020204" pitchFamily="34" charset="0"/>
              </a:rPr>
              <a:t>She could be with her friends right now laughing at him.</a:t>
            </a:r>
            <a:endParaRPr lang="zh-CN" altLang="zh-CN" b="1" dirty="0">
              <a:latin typeface="Century Gothic" panose="020B0502020202020204" pitchFamily="34" charset="0"/>
            </a:endParaRPr>
          </a:p>
          <a:p>
            <a:pPr marL="514350" indent="-514350">
              <a:buFont typeface="+mj-ea"/>
              <a:buAutoNum type="circleNumDbPlain"/>
            </a:pPr>
            <a:r>
              <a:rPr lang="en-US" altLang="zh-CN" b="1" dirty="0">
                <a:latin typeface="Century Gothic" panose="020B0502020202020204" pitchFamily="34" charset="0"/>
              </a:rPr>
              <a:t>…and he </a:t>
            </a:r>
            <a:r>
              <a:rPr lang="en-US" altLang="zh-CN" b="1" dirty="0">
                <a:solidFill>
                  <a:srgbClr val="0000FF"/>
                </a:solidFill>
                <a:latin typeface="Century Gothic" panose="020B0502020202020204" pitchFamily="34" charset="0"/>
              </a:rPr>
              <a:t>thought</a:t>
            </a:r>
            <a:r>
              <a:rPr lang="en-US" altLang="zh-CN" b="1" dirty="0">
                <a:latin typeface="Century Gothic" panose="020B0502020202020204" pitchFamily="34" charset="0"/>
              </a:rPr>
              <a:t> she would keep her word.</a:t>
            </a:r>
            <a:endParaRPr lang="zh-CN" altLang="zh-CN" b="1" dirty="0">
              <a:latin typeface="Century Gothic" panose="020B0502020202020204" pitchFamily="34" charset="0"/>
            </a:endParaRPr>
          </a:p>
          <a:p>
            <a:pPr marL="514350" indent="-514350">
              <a:buFont typeface="+mj-ea"/>
              <a:buAutoNum type="circleNumDbPlain"/>
            </a:pPr>
            <a:r>
              <a:rPr lang="en-US" altLang="zh-CN" b="1" dirty="0">
                <a:latin typeface="Century Gothic" panose="020B0502020202020204" pitchFamily="34" charset="0"/>
              </a:rPr>
              <a:t>Well, he was not going to hold his breath for her </a:t>
            </a:r>
            <a:r>
              <a:rPr lang="en-US" altLang="zh-CN" b="1" dirty="0" err="1">
                <a:latin typeface="Century Gothic" panose="020B0502020202020204" pitchFamily="34" charset="0"/>
              </a:rPr>
              <a:t>apologise</a:t>
            </a:r>
            <a:r>
              <a:rPr lang="en-US" altLang="zh-CN" b="1" dirty="0">
                <a:latin typeface="Century Gothic" panose="020B0502020202020204" pitchFamily="34" charset="0"/>
              </a:rPr>
              <a:t>. He would drown his sadness in coffee.</a:t>
            </a:r>
            <a:endParaRPr lang="zh-CN" altLang="zh-CN" b="1" dirty="0">
              <a:latin typeface="Century Gothic" panose="020B0502020202020204" pitchFamily="34" charset="0"/>
            </a:endParaRPr>
          </a:p>
          <a:p>
            <a:pPr marL="514350" indent="-514350">
              <a:buFont typeface="+mj-ea"/>
              <a:buAutoNum type="circleNumDbPlain"/>
            </a:pPr>
            <a:r>
              <a:rPr lang="en-US" altLang="zh-CN" b="1" dirty="0">
                <a:latin typeface="Century Gothic" panose="020B0502020202020204" pitchFamily="34" charset="0"/>
              </a:rPr>
              <a:t>What would he do? He had thrown away her Valentine gifts! She would never forgive him. This would not be a happy Valentine’s Day!</a:t>
            </a:r>
            <a:endParaRPr lang="zh-CN" altLang="zh-CN" b="1" dirty="0">
              <a:latin typeface="Century Gothic" panose="020B0502020202020204" pitchFamily="34" charset="0"/>
            </a:endParaRPr>
          </a:p>
          <a:p>
            <a:pPr marL="514350" indent="-514350">
              <a:buFont typeface="+mj-ea"/>
              <a:buAutoNum type="circleNumDbPlain"/>
            </a:pPr>
            <a:endParaRPr lang="zh-CN" altLang="en-US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38627"/>
            <a:ext cx="12192000" cy="913342"/>
          </a:xfrm>
          <a:solidFill>
            <a:srgbClr val="FF66FF"/>
          </a:solidFill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tag words (</a:t>
            </a:r>
            <a:r>
              <a:rPr lang="zh-CN" altLang="en-US" sz="3600" dirty="0">
                <a:solidFill>
                  <a:schemeClr val="bg1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Aharoni" panose="02010803020104030203" pitchFamily="2" charset="-79"/>
              </a:rPr>
              <a:t>标志词</a:t>
            </a:r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) for writing character’s inner thought</a:t>
            </a:r>
            <a:endParaRPr lang="zh-CN" altLang="en-US" sz="3600" b="1" dirty="0">
              <a:solidFill>
                <a:schemeClr val="bg1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2135"/>
            <a:ext cx="12192000" cy="469617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rgbClr val="FF66FF"/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How to write a character’s inner thought?</a:t>
            </a:r>
            <a:endParaRPr lang="zh-CN" altLang="en-US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6393"/>
            <a:ext cx="12192000" cy="23070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9417"/>
            <a:ext cx="12192000" cy="3561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225" y="-1"/>
            <a:ext cx="6423026" cy="6189663"/>
          </a:xfrm>
          <a:prstGeom prst="rect">
            <a:avLst/>
          </a:prstGeom>
        </p:spPr>
      </p:pic>
      <p:sp>
        <p:nvSpPr>
          <p:cNvPr id="9" name="标注: 线形 8"/>
          <p:cNvSpPr/>
          <p:nvPr/>
        </p:nvSpPr>
        <p:spPr>
          <a:xfrm>
            <a:off x="6646408" y="312398"/>
            <a:ext cx="5545592" cy="961572"/>
          </a:xfrm>
          <a:prstGeom prst="borderCallout1">
            <a:avLst>
              <a:gd name="adj1" fmla="val 1218"/>
              <a:gd name="adj2" fmla="val 68"/>
              <a:gd name="adj3" fmla="val 144878"/>
              <a:gd name="adj4" fmla="val -114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00" b="1" dirty="0"/>
              <a:t>A specific scene from his memory</a:t>
            </a:r>
            <a:endParaRPr lang="en-US" altLang="zh-CN" sz="2600" b="1" dirty="0"/>
          </a:p>
          <a:p>
            <a:pPr algn="ctr"/>
            <a:r>
              <a:rPr lang="en-US" altLang="zh-CN" sz="3200" b="1" dirty="0"/>
              <a:t>(</a:t>
            </a:r>
            <a:r>
              <a:rPr lang="zh-CN" altLang="en-US" sz="3200" b="1" dirty="0"/>
              <a:t>头脑印象描写</a:t>
            </a:r>
            <a:r>
              <a:rPr lang="en-US" altLang="zh-CN" sz="3200" b="1" dirty="0"/>
              <a:t>)</a:t>
            </a:r>
            <a:endParaRPr lang="zh-CN" altLang="en-US" sz="3200" b="1" dirty="0"/>
          </a:p>
        </p:txBody>
      </p:sp>
      <p:sp>
        <p:nvSpPr>
          <p:cNvPr id="10" name="标注: 线形 9"/>
          <p:cNvSpPr/>
          <p:nvPr/>
        </p:nvSpPr>
        <p:spPr>
          <a:xfrm>
            <a:off x="6646408" y="1951604"/>
            <a:ext cx="5545592" cy="2112396"/>
          </a:xfrm>
          <a:prstGeom prst="borderCallout1">
            <a:avLst>
              <a:gd name="adj1" fmla="val 1218"/>
              <a:gd name="adj2" fmla="val 68"/>
              <a:gd name="adj3" fmla="val 88536"/>
              <a:gd name="adj4" fmla="val -908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What he will probably see?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What other people will probably do?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(</a:t>
            </a:r>
            <a:r>
              <a:rPr lang="zh-CN" altLang="en-US" sz="3200" b="1" dirty="0">
                <a:solidFill>
                  <a:srgbClr val="FF0000"/>
                </a:solidFill>
              </a:rPr>
              <a:t>本人可能所见</a:t>
            </a:r>
            <a:r>
              <a:rPr lang="en-US" altLang="zh-CN" sz="3200" b="1" dirty="0">
                <a:solidFill>
                  <a:srgbClr val="FF0000"/>
                </a:solidFill>
              </a:rPr>
              <a:t>/</a:t>
            </a:r>
            <a:r>
              <a:rPr lang="zh-CN" altLang="en-US" sz="3200" b="1" dirty="0">
                <a:solidFill>
                  <a:srgbClr val="FF0000"/>
                </a:solidFill>
              </a:rPr>
              <a:t>他人所做</a:t>
            </a:r>
            <a:r>
              <a:rPr lang="en-US" altLang="zh-CN" sz="3200" b="1" dirty="0">
                <a:solidFill>
                  <a:srgbClr val="FF0000"/>
                </a:solidFill>
              </a:rPr>
              <a:t>)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标注: 线形 10"/>
          <p:cNvSpPr/>
          <p:nvPr/>
        </p:nvSpPr>
        <p:spPr>
          <a:xfrm>
            <a:off x="6575426" y="4334440"/>
            <a:ext cx="5545592" cy="1855221"/>
          </a:xfrm>
          <a:prstGeom prst="borderCallout1">
            <a:avLst>
              <a:gd name="adj1" fmla="val 1218"/>
              <a:gd name="adj2" fmla="val 68"/>
              <a:gd name="adj3" fmla="val 73684"/>
              <a:gd name="adj4" fmla="val -6734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00B050"/>
                </a:solidFill>
              </a:rPr>
              <a:t>What he probably hear?</a:t>
            </a:r>
            <a:endParaRPr lang="en-US" altLang="zh-CN" sz="3200" b="1" dirty="0">
              <a:solidFill>
                <a:srgbClr val="00B050"/>
              </a:solidFill>
            </a:endParaRPr>
          </a:p>
          <a:p>
            <a:pPr algn="ctr"/>
            <a:r>
              <a:rPr lang="en-US" altLang="zh-CN" sz="3200" b="1" dirty="0">
                <a:solidFill>
                  <a:srgbClr val="00B050"/>
                </a:solidFill>
              </a:rPr>
              <a:t>What other people will probably say?</a:t>
            </a:r>
            <a:endParaRPr lang="en-US" altLang="zh-CN" sz="3200" b="1" dirty="0">
              <a:solidFill>
                <a:srgbClr val="00B050"/>
              </a:solidFill>
            </a:endParaRPr>
          </a:p>
          <a:p>
            <a:pPr algn="ctr"/>
            <a:r>
              <a:rPr lang="en-US" altLang="zh-CN" sz="3200" b="1" dirty="0">
                <a:solidFill>
                  <a:srgbClr val="00B050"/>
                </a:solidFill>
              </a:rPr>
              <a:t>(</a:t>
            </a:r>
            <a:r>
              <a:rPr lang="zh-CN" altLang="en-US" sz="3200" b="1" dirty="0">
                <a:solidFill>
                  <a:srgbClr val="00B050"/>
                </a:solidFill>
              </a:rPr>
              <a:t>本人可能所听</a:t>
            </a:r>
            <a:r>
              <a:rPr lang="en-US" altLang="zh-CN" sz="3200" b="1" dirty="0">
                <a:solidFill>
                  <a:srgbClr val="00B050"/>
                </a:solidFill>
              </a:rPr>
              <a:t>/</a:t>
            </a:r>
            <a:r>
              <a:rPr lang="zh-CN" altLang="en-US" sz="3200" b="1" dirty="0">
                <a:solidFill>
                  <a:srgbClr val="00B050"/>
                </a:solidFill>
              </a:rPr>
              <a:t>他人所说</a:t>
            </a:r>
            <a:r>
              <a:rPr lang="en-US" altLang="zh-CN" sz="3200" b="1" dirty="0">
                <a:solidFill>
                  <a:srgbClr val="00B050"/>
                </a:solidFill>
              </a:rPr>
              <a:t>)</a:t>
            </a:r>
            <a:endParaRPr lang="zh-CN" altLang="en-US" sz="3200" b="1" dirty="0">
              <a:solidFill>
                <a:srgbClr val="00B05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6343813"/>
            <a:ext cx="12192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b="1" i="1" dirty="0"/>
              <a:t>For more information, please go to </a:t>
            </a:r>
            <a:r>
              <a:rPr lang="en-US" altLang="zh-CN" b="1" i="1" dirty="0">
                <a:hlinkClick r:id="rId3"/>
              </a:rPr>
              <a:t>https://www.sunedu.com/sysConfigItem/selectDetail/659488?pId=8588</a:t>
            </a:r>
            <a:r>
              <a:rPr lang="en-US" altLang="zh-CN" b="1" i="1" dirty="0"/>
              <a:t> </a:t>
            </a:r>
            <a:endParaRPr lang="zh-CN" alt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-101598" y="341992"/>
            <a:ext cx="12409714" cy="5834972"/>
          </a:xfrm>
        </p:spPr>
        <p:txBody>
          <a:bodyPr/>
          <a:lstStyle/>
          <a:p>
            <a:pPr marL="0" indent="0">
              <a:buNone/>
            </a:pPr>
            <a:endParaRPr lang="en-US" altLang="zh-CN" b="1" dirty="0">
              <a:latin typeface="Century Gothic" panose="020B0502020202020204" pitchFamily="34" charset="0"/>
            </a:endParaRPr>
          </a:p>
          <a:p>
            <a:r>
              <a:rPr lang="en-US" altLang="zh-CN" b="1" dirty="0">
                <a:latin typeface="Century Gothic" panose="020B0502020202020204" pitchFamily="34" charset="0"/>
              </a:rPr>
              <a:t>The story was mainly narrated from the </a:t>
            </a:r>
            <a:r>
              <a:rPr lang="en-US" altLang="zh-CN" b="1" dirty="0">
                <a:solidFill>
                  <a:srgbClr val="ED008C"/>
                </a:solidFill>
                <a:latin typeface="Century Gothic" panose="020B0502020202020204" pitchFamily="34" charset="0"/>
              </a:rPr>
              <a:t>perspective of Li Fang</a:t>
            </a:r>
            <a:r>
              <a:rPr lang="en-US" altLang="zh-CN" b="1" dirty="0">
                <a:latin typeface="Century Gothic" panose="020B0502020202020204" pitchFamily="34" charset="0"/>
              </a:rPr>
              <a:t>.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r>
              <a:rPr lang="en-US" altLang="zh-CN" b="1" dirty="0">
                <a:latin typeface="Century Gothic" panose="020B0502020202020204" pitchFamily="34" charset="0"/>
              </a:rPr>
              <a:t>So, we also wonder </a:t>
            </a:r>
            <a:r>
              <a:rPr lang="en-US" altLang="zh-CN" b="1" dirty="0">
                <a:solidFill>
                  <a:srgbClr val="ED008C"/>
                </a:solidFill>
                <a:latin typeface="Century Gothic" panose="020B0502020202020204" pitchFamily="34" charset="0"/>
              </a:rPr>
              <a:t>how Hu </a:t>
            </a:r>
            <a:r>
              <a:rPr lang="en-US" altLang="zh-CN" b="1" dirty="0" err="1">
                <a:solidFill>
                  <a:srgbClr val="ED008C"/>
                </a:solidFill>
                <a:latin typeface="Century Gothic" panose="020B0502020202020204" pitchFamily="34" charset="0"/>
              </a:rPr>
              <a:t>Jin</a:t>
            </a:r>
            <a:r>
              <a:rPr lang="en-US" altLang="zh-CN" b="1" dirty="0">
                <a:solidFill>
                  <a:srgbClr val="ED008C"/>
                </a:solidFill>
                <a:latin typeface="Century Gothic" panose="020B0502020202020204" pitchFamily="34" charset="0"/>
              </a:rPr>
              <a:t> was feeling </a:t>
            </a:r>
            <a:r>
              <a:rPr lang="en-US" altLang="zh-CN" b="1" dirty="0">
                <a:latin typeface="Century Gothic" panose="020B0502020202020204" pitchFamily="34" charset="0"/>
              </a:rPr>
              <a:t>while waiting for Li Fang.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r>
              <a:rPr lang="en-US" altLang="zh-CN" b="1" kern="700" dirty="0">
                <a:latin typeface="Century Gothic" panose="020B0502020202020204" pitchFamily="34" charset="0"/>
              </a:rPr>
              <a:t>Please write a paragraph (about 100 words) of </a:t>
            </a:r>
            <a:r>
              <a:rPr lang="en-US" altLang="zh-CN" b="1" kern="700" dirty="0">
                <a:solidFill>
                  <a:srgbClr val="ED008C"/>
                </a:solidFill>
                <a:latin typeface="Century Gothic" panose="020B0502020202020204" pitchFamily="34" charset="0"/>
              </a:rPr>
              <a:t>Hu </a:t>
            </a:r>
            <a:r>
              <a:rPr lang="en-US" altLang="zh-CN" b="1" kern="700" dirty="0" err="1">
                <a:solidFill>
                  <a:srgbClr val="ED008C"/>
                </a:solidFill>
                <a:latin typeface="Century Gothic" panose="020B0502020202020204" pitchFamily="34" charset="0"/>
              </a:rPr>
              <a:t>Jin’s</a:t>
            </a:r>
            <a:r>
              <a:rPr lang="en-US" altLang="zh-CN" b="1" kern="700" dirty="0">
                <a:solidFill>
                  <a:srgbClr val="ED008C"/>
                </a:solidFill>
                <a:latin typeface="Century Gothic" panose="020B0502020202020204" pitchFamily="34" charset="0"/>
              </a:rPr>
              <a:t> inner thoughts.   </a:t>
            </a:r>
            <a:endParaRPr lang="en-US" altLang="zh-CN" b="1" kern="700" dirty="0">
              <a:solidFill>
                <a:srgbClr val="ED008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10242" name="Picture 2" descr="「Homework」的圖片搜尋結果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740" y="2443049"/>
            <a:ext cx="3886088" cy="3903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标题 1"/>
          <p:cNvSpPr txBox="1"/>
          <p:nvPr/>
        </p:nvSpPr>
        <p:spPr>
          <a:xfrm>
            <a:off x="1" y="0"/>
            <a:ext cx="3991428" cy="65098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 dirty="0">
                <a:solidFill>
                  <a:srgbClr val="FA3D4B"/>
                </a:solidFill>
                <a:latin typeface="Century Gothic" panose="020B0502020202020204" pitchFamily="34" charset="0"/>
                <a:ea typeface="汉仪粗圆简" panose="02010609000101010101" pitchFamily="49" charset="-122"/>
                <a:sym typeface="+mn-ea"/>
              </a:rPr>
              <a:t>Writing task 1:</a:t>
            </a:r>
            <a:endParaRPr lang="zh-CN" altLang="en-US" sz="4800" b="1" dirty="0">
              <a:solidFill>
                <a:srgbClr val="0000FF"/>
              </a:solidFill>
              <a:latin typeface="Century Gothic" panose="020B0502020202020204" pitchFamily="34" charset="0"/>
              <a:ea typeface="汉仪粗圆简" panose="0201060900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5240">
            <a:off x="797538" y="2791519"/>
            <a:ext cx="5176101" cy="3551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0" y="341991"/>
            <a:ext cx="12017829" cy="5983423"/>
          </a:xfrm>
        </p:spPr>
        <p:txBody>
          <a:bodyPr/>
          <a:lstStyle/>
          <a:p>
            <a:endParaRPr lang="en-US" altLang="zh-CN" b="1" dirty="0">
              <a:latin typeface="Century Gothic" panose="020B0502020202020204" pitchFamily="34" charset="0"/>
            </a:endParaRPr>
          </a:p>
          <a:p>
            <a:r>
              <a:rPr lang="en-US" altLang="zh-CN" b="1" dirty="0">
                <a:latin typeface="Century Gothic" panose="020B0502020202020204" pitchFamily="34" charset="0"/>
              </a:rPr>
              <a:t>We are all curious about what would happen to them </a:t>
            </a:r>
            <a:r>
              <a:rPr lang="en-US" altLang="zh-CN" b="1" dirty="0">
                <a:solidFill>
                  <a:srgbClr val="ED008C"/>
                </a:solidFill>
                <a:latin typeface="Century Gothic" panose="020B0502020202020204" pitchFamily="34" charset="0"/>
              </a:rPr>
              <a:t>coming next</a:t>
            </a:r>
            <a:r>
              <a:rPr lang="en-US" altLang="zh-CN" b="1" dirty="0">
                <a:latin typeface="Century Gothic" panose="020B0502020202020204" pitchFamily="34" charset="0"/>
              </a:rPr>
              <a:t>.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r>
              <a:rPr lang="en-US" altLang="zh-CN" b="1" dirty="0">
                <a:latin typeface="Century Gothic" panose="020B0502020202020204" pitchFamily="34" charset="0"/>
              </a:rPr>
              <a:t>Please write a </a:t>
            </a:r>
            <a:r>
              <a:rPr lang="en-US" altLang="zh-CN" b="1" dirty="0">
                <a:solidFill>
                  <a:srgbClr val="ED008C"/>
                </a:solidFill>
                <a:latin typeface="Century Gothic" panose="020B0502020202020204" pitchFamily="34" charset="0"/>
              </a:rPr>
              <a:t>logical</a:t>
            </a:r>
            <a:r>
              <a:rPr lang="en-US" altLang="zh-CN" b="1" dirty="0">
                <a:latin typeface="Century Gothic" panose="020B0502020202020204" pitchFamily="34" charset="0"/>
              </a:rPr>
              <a:t> ending of the story (about 100 words). 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r>
              <a:rPr lang="en-US" altLang="zh-CN" b="1" dirty="0">
                <a:latin typeface="Century Gothic" panose="020B0502020202020204" pitchFamily="34" charset="0"/>
              </a:rPr>
              <a:t>A romantic love story or a sad one must be </a:t>
            </a:r>
            <a:r>
              <a:rPr lang="en-US" altLang="zh-CN" b="1" dirty="0">
                <a:solidFill>
                  <a:srgbClr val="ED008C"/>
                </a:solidFill>
                <a:latin typeface="Century Gothic" panose="020B0502020202020204" pitchFamily="34" charset="0"/>
              </a:rPr>
              <a:t>reasonable</a:t>
            </a:r>
            <a:r>
              <a:rPr lang="en-US" altLang="zh-CN" b="1" dirty="0">
                <a:latin typeface="Century Gothic" panose="020B0502020202020204" pitchFamily="34" charset="0"/>
              </a:rPr>
              <a:t>. 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endParaRPr lang="zh-CN" altLang="en-US" dirty="0"/>
          </a:p>
        </p:txBody>
      </p:sp>
      <p:pic>
        <p:nvPicPr>
          <p:cNvPr id="10242" name="Picture 2" descr="「Homework」的圖片搜尋結果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6" y="2725447"/>
            <a:ext cx="3773714" cy="3790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标题 1"/>
          <p:cNvSpPr txBox="1"/>
          <p:nvPr/>
        </p:nvSpPr>
        <p:spPr>
          <a:xfrm>
            <a:off x="1" y="0"/>
            <a:ext cx="3991428" cy="65098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 dirty="0">
                <a:solidFill>
                  <a:srgbClr val="FA3D4B"/>
                </a:solidFill>
                <a:latin typeface="Century Gothic" panose="020B0502020202020204" pitchFamily="34" charset="0"/>
                <a:ea typeface="汉仪粗圆简" panose="02010609000101010101" pitchFamily="49" charset="-122"/>
                <a:sym typeface="+mn-ea"/>
              </a:rPr>
              <a:t>Writing task 2:</a:t>
            </a:r>
            <a:endParaRPr lang="zh-CN" altLang="en-US" sz="4800" b="1" dirty="0">
              <a:solidFill>
                <a:srgbClr val="0000FF"/>
              </a:solidFill>
              <a:latin typeface="Century Gothic" panose="020B0502020202020204" pitchFamily="34" charset="0"/>
              <a:ea typeface="汉仪粗圆简" panose="0201060900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0261">
            <a:off x="436031" y="2706801"/>
            <a:ext cx="3192757" cy="35079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4652">
            <a:off x="4462125" y="2796761"/>
            <a:ext cx="3410471" cy="35079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英语学习中国文化100集 第34集 七夕 Chinese Valentine's Day - 1.#34 Qixi Festival   Chinese Valentine" descr="D:\download\微信截图_20200320162909.png微信截图_20200320162909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8610"/>
            <a:ext cx="12192000" cy="628713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 descr="“a sad love story”的图片搜索结果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13850" r="4133" b="19423"/>
          <a:stretch>
            <a:fillRect/>
          </a:stretch>
        </p:blipFill>
        <p:spPr bwMode="auto">
          <a:xfrm rot="21361500">
            <a:off x="1708812" y="-1445279"/>
            <a:ext cx="8691955" cy="801164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12192000" cy="64865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136570" y="117908"/>
            <a:ext cx="3497943" cy="561995"/>
          </a:xfrm>
          <a:prstGeom prst="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0" y="72737"/>
            <a:ext cx="1234063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>
                <a:ln w="0"/>
                <a:solidFill>
                  <a:srgbClr val="FF0000"/>
                </a:solidFill>
                <a:latin typeface="Century Gothic" panose="020B0502020202020204" pitchFamily="34" charset="0"/>
              </a:rPr>
              <a:t>   Q1: Why sad?                                        Not romantic instead? </a:t>
            </a:r>
            <a:endParaRPr lang="zh-CN" altLang="en-US" sz="3200" b="1" cap="none" spc="0" dirty="0">
              <a:ln w="0"/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6491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50101"/>
          <a:stretch>
            <a:fillRect/>
          </a:stretch>
        </p:blipFill>
        <p:spPr>
          <a:xfrm>
            <a:off x="0" y="6350"/>
            <a:ext cx="12192000" cy="3422649"/>
          </a:xfrm>
          <a:prstGeom prst="rect">
            <a:avLst/>
          </a:prstGeom>
        </p:spPr>
      </p:pic>
      <p:graphicFrame>
        <p:nvGraphicFramePr>
          <p:cNvPr id="11" name="图表 10"/>
          <p:cNvGraphicFramePr/>
          <p:nvPr/>
        </p:nvGraphicFramePr>
        <p:xfrm>
          <a:off x="2789499" y="2615879"/>
          <a:ext cx="7373073" cy="4235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cxnSp>
        <p:nvCxnSpPr>
          <p:cNvPr id="14" name="直接连接符 13"/>
          <p:cNvCxnSpPr/>
          <p:nvPr/>
        </p:nvCxnSpPr>
        <p:spPr>
          <a:xfrm>
            <a:off x="1875099" y="1204685"/>
            <a:ext cx="1492215" cy="0"/>
          </a:xfrm>
          <a:prstGeom prst="line">
            <a:avLst/>
          </a:prstGeom>
          <a:ln w="635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2189912" y="2982685"/>
            <a:ext cx="727459" cy="0"/>
          </a:xfrm>
          <a:prstGeom prst="line">
            <a:avLst/>
          </a:prstGeom>
          <a:ln w="635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584985" y="2982685"/>
            <a:ext cx="1492215" cy="0"/>
          </a:xfrm>
          <a:prstGeom prst="line">
            <a:avLst/>
          </a:prstGeom>
          <a:ln w="635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4857785" y="3331026"/>
            <a:ext cx="2646101" cy="0"/>
          </a:xfrm>
          <a:prstGeom prst="line">
            <a:avLst/>
          </a:prstGeom>
          <a:ln w="635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0" y="101345"/>
            <a:ext cx="12191999" cy="584775"/>
          </a:xfrm>
          <a:prstGeom prst="rect">
            <a:avLst/>
          </a:prstGeom>
          <a:solidFill>
            <a:srgbClr val="FFC12F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entury Gothic" panose="020B0502020202020204" pitchFamily="34" charset="0"/>
              </a:rPr>
              <a:t>Q2: Which words and expressions can convey LF’s feelings?</a:t>
            </a:r>
            <a:endParaRPr lang="zh-CN" altLang="en-US" sz="320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Century Gothic" panose="020B0502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箭头: 燕尾形 9"/>
          <p:cNvSpPr/>
          <p:nvPr/>
        </p:nvSpPr>
        <p:spPr>
          <a:xfrm>
            <a:off x="278757" y="305404"/>
            <a:ext cx="11075043" cy="113114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 dirty="0">
                <a:solidFill>
                  <a:srgbClr val="FFFF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Manager suggested LF should leave, which was to intensify the sadness of LF.</a:t>
            </a:r>
            <a:endParaRPr lang="zh-CN" altLang="en-US" sz="2200" b="1" dirty="0">
              <a:solidFill>
                <a:srgbClr val="FFFF00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096000" y="2055813"/>
            <a:ext cx="3044142" cy="25695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environ-</a:t>
            </a:r>
            <a:r>
              <a:rPr lang="en-US" altLang="zh-CN" sz="3600" b="1" dirty="0" err="1">
                <a:solidFill>
                  <a:srgbClr val="0000FF"/>
                </a:solidFill>
                <a:latin typeface="Century Gothic" panose="020B0502020202020204" pitchFamily="34" charset="0"/>
              </a:rPr>
              <a:t>ment</a:t>
            </a:r>
            <a:endParaRPr lang="zh-CN" altLang="en-US" sz="36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464950" y="2055813"/>
            <a:ext cx="3044142" cy="25695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emotion</a:t>
            </a:r>
            <a:endParaRPr lang="zh-CN" alt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5454" y="19351"/>
            <a:ext cx="9361346" cy="584775"/>
          </a:xfrm>
          <a:prstGeom prst="rect">
            <a:avLst/>
          </a:prstGeom>
          <a:solidFill>
            <a:srgbClr val="FFC12F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entury Gothic" panose="020B0502020202020204" pitchFamily="34" charset="0"/>
              </a:rPr>
              <a:t>Q3: Why “shop manager” is mentioned here?</a:t>
            </a:r>
            <a:endParaRPr lang="zh-CN" alt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5675" y="1235442"/>
            <a:ext cx="9577868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Q4: Why “a sad love story ” is mentioned here?</a:t>
            </a:r>
            <a:endParaRPr lang="zh-CN" alt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「sad emoj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860" y="857101"/>
            <a:ext cx="5823858" cy="56783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心形 10"/>
          <p:cNvSpPr/>
          <p:nvPr/>
        </p:nvSpPr>
        <p:spPr>
          <a:xfrm>
            <a:off x="682908" y="1619110"/>
            <a:ext cx="5116010" cy="450833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>
                <a:latin typeface="Century Gothic" panose="020B0502020202020204" pitchFamily="34" charset="0"/>
              </a:rPr>
              <a:t>Niulang</a:t>
            </a:r>
            <a:r>
              <a:rPr lang="en-US" altLang="zh-CN" sz="2800" b="1" dirty="0">
                <a:latin typeface="Century Gothic" panose="020B0502020202020204" pitchFamily="34" charset="0"/>
              </a:rPr>
              <a:t> &amp; </a:t>
            </a:r>
            <a:r>
              <a:rPr lang="en-US" altLang="zh-CN" sz="2800" b="1" dirty="0" err="1">
                <a:latin typeface="Century Gothic" panose="020B0502020202020204" pitchFamily="34" charset="0"/>
              </a:rPr>
              <a:t>Zhinv</a:t>
            </a:r>
            <a:endParaRPr lang="en-US" altLang="zh-CN" sz="2800" b="1" dirty="0">
              <a:latin typeface="Century Gothic" panose="020B0502020202020204" pitchFamily="34" charset="0"/>
            </a:endParaRPr>
          </a:p>
          <a:p>
            <a:pPr algn="ctr"/>
            <a:endParaRPr lang="en-US" altLang="zh-CN" sz="2800" b="1" dirty="0">
              <a:latin typeface="Century Gothic" panose="020B0502020202020204" pitchFamily="34" charset="0"/>
            </a:endParaRPr>
          </a:p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V.S.</a:t>
            </a:r>
            <a:endParaRPr lang="en-US" altLang="zh-CN" sz="28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algn="ctr"/>
            <a:endParaRPr lang="en-US" altLang="zh-CN" sz="2800" b="1" dirty="0">
              <a:latin typeface="Century Gothic" panose="020B0502020202020204" pitchFamily="34" charset="0"/>
            </a:endParaRPr>
          </a:p>
          <a:p>
            <a:pPr algn="ctr"/>
            <a:r>
              <a:rPr lang="en-US" altLang="zh-CN" sz="2800" b="1" dirty="0">
                <a:latin typeface="Century Gothic" panose="020B0502020202020204" pitchFamily="34" charset="0"/>
              </a:rPr>
              <a:t>Li Fang &amp; Hu Jing</a:t>
            </a:r>
            <a:endParaRPr lang="zh-CN" altLang="en-US" sz="280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6" grpId="0" animBg="1"/>
      <p:bldP spid="1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47523" b="11743"/>
          <a:stretch>
            <a:fillRect/>
          </a:stretch>
        </p:blipFill>
        <p:spPr>
          <a:xfrm>
            <a:off x="0" y="1"/>
            <a:ext cx="12192000" cy="270847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027990" y="365125"/>
            <a:ext cx="7650866" cy="352505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6762191" y="-24581"/>
            <a:ext cx="45916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cap="none" spc="0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contrast </a:t>
            </a:r>
            <a:r>
              <a:rPr lang="zh-CN" altLang="en-US" sz="5400" b="1" cap="none" spc="0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对比</a:t>
            </a:r>
            <a:endParaRPr lang="zh-CN" altLang="en-US" sz="5400" b="1" cap="none" spc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5" y="2835797"/>
            <a:ext cx="2294798" cy="39990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b="3691"/>
          <a:stretch>
            <a:fillRect/>
          </a:stretch>
        </p:blipFill>
        <p:spPr>
          <a:xfrm>
            <a:off x="10013307" y="2692548"/>
            <a:ext cx="2178693" cy="4149524"/>
          </a:xfrm>
          <a:prstGeom prst="rect">
            <a:avLst/>
          </a:prstGeom>
        </p:spPr>
      </p:pic>
      <p:pic>
        <p:nvPicPr>
          <p:cNvPr id="2050" name="Picture 2" descr="「coffee shop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66" y="5177507"/>
            <a:ext cx="1513613" cy="113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TEA shop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53" y="4099484"/>
            <a:ext cx="1351581" cy="135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对话气泡: 椭圆形 15"/>
          <p:cNvSpPr/>
          <p:nvPr/>
        </p:nvSpPr>
        <p:spPr>
          <a:xfrm>
            <a:off x="838200" y="257070"/>
            <a:ext cx="6139065" cy="2708476"/>
          </a:xfrm>
          <a:prstGeom prst="wedgeEllipseCallout">
            <a:avLst/>
          </a:prstGeom>
          <a:solidFill>
            <a:srgbClr val="7DA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I guess Hu </a:t>
            </a:r>
            <a:r>
              <a:rPr lang="en-US" altLang="zh-CN" sz="2200" b="1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Jin</a:t>
            </a:r>
            <a:r>
              <a:rPr lang="en-US" altLang="zh-CN" sz="2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doesn’t </a:t>
            </a:r>
            <a:r>
              <a:rPr lang="en-US" altLang="zh-CN" sz="2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love me. </a:t>
            </a:r>
            <a:endParaRPr lang="en-US" altLang="zh-CN" sz="22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en-US" altLang="zh-CN" sz="2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I’ll just </a:t>
            </a:r>
            <a:r>
              <a:rPr lang="en-US" altLang="zh-CN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throw</a:t>
            </a:r>
            <a:r>
              <a:rPr lang="en-US" altLang="zh-CN" sz="2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 these flowers and chocolates </a:t>
            </a:r>
            <a:r>
              <a:rPr lang="en-US" altLang="zh-CN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away</a:t>
            </a:r>
            <a:r>
              <a:rPr lang="en-US" altLang="zh-CN" sz="2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.</a:t>
            </a:r>
            <a:endParaRPr lang="en-US" altLang="zh-CN" sz="22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en-US" altLang="zh-CN" sz="2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 I </a:t>
            </a:r>
            <a:r>
              <a:rPr lang="en-US" altLang="zh-CN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don’t</a:t>
            </a:r>
            <a:r>
              <a:rPr lang="en-US" altLang="zh-CN" sz="2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 want them to remind  me of her.</a:t>
            </a:r>
            <a:endParaRPr lang="zh-CN" altLang="en-US" sz="2200" dirty="0">
              <a:solidFill>
                <a:srgbClr val="FFFF00"/>
              </a:solidFill>
            </a:endParaRPr>
          </a:p>
        </p:txBody>
      </p:sp>
      <p:sp>
        <p:nvSpPr>
          <p:cNvPr id="17" name="对话气泡: 椭圆形 16"/>
          <p:cNvSpPr/>
          <p:nvPr/>
        </p:nvSpPr>
        <p:spPr>
          <a:xfrm flipH="1">
            <a:off x="6733424" y="-4963"/>
            <a:ext cx="5458576" cy="2599364"/>
          </a:xfrm>
          <a:prstGeom prst="wedgeEllipseCallout">
            <a:avLst/>
          </a:prstGeom>
          <a:solidFill>
            <a:srgbClr val="D1894A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Why</a:t>
            </a:r>
            <a:r>
              <a:rPr lang="en-US" altLang="zh-CN" sz="2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 are you so late</a:t>
            </a:r>
            <a:r>
              <a:rPr lang="en-US" altLang="zh-CN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?</a:t>
            </a:r>
            <a:r>
              <a:rPr lang="en-US" altLang="zh-CN" sz="2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 I’ve been </a:t>
            </a:r>
            <a:r>
              <a:rPr lang="en-US" altLang="zh-CN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waiting</a:t>
            </a:r>
            <a:r>
              <a:rPr lang="en-US" altLang="zh-CN" sz="2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 for you for a </a:t>
            </a:r>
            <a:r>
              <a:rPr lang="en-US" altLang="zh-CN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long</a:t>
            </a:r>
            <a:r>
              <a:rPr lang="en-US" altLang="zh-CN" sz="2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 time</a:t>
            </a:r>
            <a:r>
              <a:rPr lang="en-US" altLang="zh-CN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!</a:t>
            </a:r>
            <a:r>
              <a:rPr lang="en-US" altLang="zh-CN" sz="2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 And I have a </a:t>
            </a:r>
            <a:r>
              <a:rPr lang="en-US" altLang="zh-CN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gift</a:t>
            </a:r>
            <a:r>
              <a:rPr lang="en-US" altLang="zh-CN" sz="2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 for you</a:t>
            </a:r>
            <a:r>
              <a:rPr lang="en-US" altLang="zh-CN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!</a:t>
            </a:r>
            <a:r>
              <a:rPr lang="en-US" altLang="zh-CN" sz="2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”</a:t>
            </a:r>
            <a:endParaRPr lang="zh-CN" altLang="en-US" sz="2400" dirty="0">
              <a:solidFill>
                <a:srgbClr val="FFFF00"/>
              </a:solidFill>
            </a:endParaRPr>
          </a:p>
        </p:txBody>
      </p:sp>
      <p:sp>
        <p:nvSpPr>
          <p:cNvPr id="18" name="对话气泡: 椭圆形 17"/>
          <p:cNvSpPr/>
          <p:nvPr/>
        </p:nvSpPr>
        <p:spPr>
          <a:xfrm flipH="1">
            <a:off x="6764238" y="2525789"/>
            <a:ext cx="1351581" cy="1006997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000" b="1" dirty="0">
                <a:solidFill>
                  <a:srgbClr val="FA3D4B"/>
                </a:solidFill>
              </a:rPr>
              <a:t>…?</a:t>
            </a:r>
            <a:endParaRPr lang="zh-CN" altLang="en-US" sz="4000" b="1" dirty="0">
              <a:solidFill>
                <a:srgbClr val="FA3D4B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/>
          <a:srcRect t="88083"/>
          <a:stretch>
            <a:fillRect/>
          </a:stretch>
        </p:blipFill>
        <p:spPr>
          <a:xfrm>
            <a:off x="120804" y="1316627"/>
            <a:ext cx="12071196" cy="13153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66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23" name="内容占位符 10"/>
          <p:cNvGraphicFramePr>
            <a:graphicFrameLocks noGrp="1"/>
          </p:cNvGraphicFramePr>
          <p:nvPr>
            <p:ph idx="1"/>
          </p:nvPr>
        </p:nvGraphicFramePr>
        <p:xfrm>
          <a:off x="1106215" y="3049867"/>
          <a:ext cx="8616520" cy="3378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-0.06389 C 0.00742 -0.04838 0.07383 -0.03611 0.15443 -0.03611 C 0.23789 -0.03611 0.3043 -0.04838 0.3043 -0.06389 C 0.3043 -0.0794 0.37083 -0.0912 0.4543 -0.0912 C 0.5349 -0.0912 0.60169 -0.0794 0.60169 -0.06389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1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16" grpId="0" animBg="1"/>
      <p:bldP spid="17" grpId="0" animBg="1"/>
      <p:bldP spid="18" grpId="0" animBg="1"/>
      <p:bldGraphic spid="23" grpId="0">
        <p:bldAsOne/>
      </p:bldGraphic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3202</Words>
  <Application>WPS 演示</Application>
  <PresentationFormat>宽屏</PresentationFormat>
  <Paragraphs>179</Paragraphs>
  <Slides>25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Arial</vt:lpstr>
      <vt:lpstr>宋体</vt:lpstr>
      <vt:lpstr>Wingdings</vt:lpstr>
      <vt:lpstr>Tw Cen MT</vt:lpstr>
      <vt:lpstr>Century Gothic</vt:lpstr>
      <vt:lpstr>Aharoni</vt:lpstr>
      <vt:lpstr>Yu Gothic UI Semibold</vt:lpstr>
      <vt:lpstr>汉仪粗圆简</vt:lpstr>
      <vt:lpstr>等线</vt:lpstr>
      <vt:lpstr>微软雅黑</vt:lpstr>
      <vt:lpstr>Arial Unicode MS</vt:lpstr>
      <vt:lpstr>等线 Light</vt:lpstr>
      <vt:lpstr>Calibri</vt:lpstr>
      <vt:lpstr>Times New Roman</vt:lpstr>
      <vt:lpstr>HelveticaNeue</vt:lpstr>
      <vt:lpstr>Corbel</vt:lpstr>
      <vt:lpstr>华文新魏</vt:lpstr>
      <vt:lpstr>Office 主题​​</vt:lpstr>
      <vt:lpstr>PowerPoint 演示文稿</vt:lpstr>
      <vt:lpstr> B3U1 A Sad Love Story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记叙文阅读理解能力:浅层的信息定位能力</vt:lpstr>
      <vt:lpstr>记叙文阅读理解能力:深层的文本分析能力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How to describe a character’s inner thought?</vt:lpstr>
      <vt:lpstr>PowerPoint 演示文稿</vt:lpstr>
      <vt:lpstr>tag words (标志词) for writing character’s inner thought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Ring</dc:creator>
  <cp:lastModifiedBy>南山有谷堆</cp:lastModifiedBy>
  <cp:revision>163</cp:revision>
  <dcterms:created xsi:type="dcterms:W3CDTF">2020-02-29T10:49:00Z</dcterms:created>
  <dcterms:modified xsi:type="dcterms:W3CDTF">2020-03-20T08:34:16Z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