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31" r:id="rId3"/>
    <p:sldId id="297" r:id="rId5"/>
    <p:sldId id="298" r:id="rId6"/>
    <p:sldId id="296" r:id="rId7"/>
    <p:sldId id="299" r:id="rId8"/>
    <p:sldId id="256" r:id="rId9"/>
    <p:sldId id="279" r:id="rId10"/>
    <p:sldId id="278" r:id="rId11"/>
    <p:sldId id="257" r:id="rId12"/>
    <p:sldId id="258" r:id="rId13"/>
    <p:sldId id="260" r:id="rId14"/>
    <p:sldId id="261" r:id="rId15"/>
    <p:sldId id="263" r:id="rId16"/>
    <p:sldId id="264" r:id="rId17"/>
    <p:sldId id="276" r:id="rId18"/>
    <p:sldId id="265" r:id="rId19"/>
    <p:sldId id="266" r:id="rId20"/>
    <p:sldId id="277" r:id="rId21"/>
    <p:sldId id="267" r:id="rId22"/>
    <p:sldId id="268" r:id="rId23"/>
    <p:sldId id="280" r:id="rId24"/>
    <p:sldId id="271" r:id="rId25"/>
    <p:sldId id="281" r:id="rId26"/>
    <p:sldId id="282" r:id="rId27"/>
    <p:sldId id="285" r:id="rId28"/>
    <p:sldId id="273" r:id="rId29"/>
    <p:sldId id="284" r:id="rId30"/>
    <p:sldId id="286" r:id="rId31"/>
    <p:sldId id="274" r:id="rId32"/>
    <p:sldId id="303" r:id="rId33"/>
    <p:sldId id="300" r:id="rId34"/>
    <p:sldId id="302" r:id="rId35"/>
    <p:sldId id="304" r:id="rId36"/>
    <p:sldId id="301" r:id="rId37"/>
    <p:sldId id="305"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ng" initials="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3854" autoAdjust="0"/>
  </p:normalViewPr>
  <p:slideViewPr>
    <p:cSldViewPr snapToGrid="0">
      <p:cViewPr varScale="1">
        <p:scale>
          <a:sx n="97" d="100"/>
          <a:sy n="97" d="100"/>
        </p:scale>
        <p:origin x="11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E77E92-8B42-4EF4-B163-03A21C8BBE7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ABF0D-065B-4B39-AE72-789E8AC4394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80ABF0D-065B-4B39-AE72-789E8AC4394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FD86D15-C064-4690-A0CF-C42576CB11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6AD951-0E08-4AD4-8DDD-62EB2DE8C2C0}"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FD86D15-C064-4690-A0CF-C42576CB11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6AD951-0E08-4AD4-8DDD-62EB2DE8C2C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FD86D15-C064-4690-A0CF-C42576CB11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6AD951-0E08-4AD4-8DDD-62EB2DE8C2C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FD86D15-C064-4690-A0CF-C42576CB11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6AD951-0E08-4AD4-8DDD-62EB2DE8C2C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AFD86D15-C064-4690-A0CF-C42576CB11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6AD951-0E08-4AD4-8DDD-62EB2DE8C2C0}"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AFD86D15-C064-4690-A0CF-C42576CB11E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C6AD951-0E08-4AD4-8DDD-62EB2DE8C2C0}"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AFD86D15-C064-4690-A0CF-C42576CB11E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C6AD951-0E08-4AD4-8DDD-62EB2DE8C2C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FD86D15-C064-4690-A0CF-C42576CB11E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C6AD951-0E08-4AD4-8DDD-62EB2DE8C2C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FD86D15-C064-4690-A0CF-C42576CB11E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C6AD951-0E08-4AD4-8DDD-62EB2DE8C2C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AFD86D15-C064-4690-A0CF-C42576CB11E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C6AD951-0E08-4AD4-8DDD-62EB2DE8C2C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AFD86D15-C064-4690-A0CF-C42576CB11E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C6AD951-0E08-4AD4-8DDD-62EB2DE8C2C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86D15-C064-4690-A0CF-C42576CB11E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6AD951-0E08-4AD4-8DDD-62EB2DE8C2C0}" type="slidenum">
              <a:rPr lang="zh-CN" altLang="en-US" smtClean="0"/>
            </a:fld>
            <a:endParaRPr lang="zh-CN" altLang="en-US"/>
          </a:p>
        </p:txBody>
      </p:sp>
      <p:pic>
        <p:nvPicPr>
          <p:cNvPr id="7" name="图片 6" descr="水印"/>
          <p:cNvPicPr>
            <a:picLocks noChangeAspect="1"/>
          </p:cNvPicPr>
          <p:nvPr userDrawn="1"/>
        </p:nvPicPr>
        <p:blipFill>
          <a:blip r:embed="rId12"/>
          <a:stretch>
            <a:fillRect/>
          </a:stretch>
        </p:blipFill>
        <p:spPr>
          <a:xfrm>
            <a:off x="11169015" y="109878"/>
            <a:ext cx="829310" cy="26833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jpeg"/><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jpeg"/><Relationship Id="rId1"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21.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media/media1.mp4"/></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4398467" y="2720876"/>
            <a:ext cx="1928813" cy="184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感恩遇见，相互成就，本课件资料仅供您个人参考、教学使用，严禁自行在网络传播，违者依知识产权法追究法律责任。</a:t>
            </a:r>
            <a:endParaRPr kumimoji="1" lang="en-US" altLang="zh-CN"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endParaRPr kumimoji="1" lang="en-US" altLang="zh-CN"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更多教学资源请关注</a:t>
            </a:r>
            <a:endParaRPr kumimoji="1" lang="en-US" altLang="zh-CN"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公众号：溯恩高中英语</a:t>
            </a:r>
            <a:endParaRPr kumimoji="1" lang="zh-CN" altLang="en-US"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599635" y="3136106"/>
            <a:ext cx="1036737" cy="10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6379071" y="2720877"/>
            <a:ext cx="1645742"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900" b="1" i="0" u="none" strike="noStrike" kern="1200" cap="none" spc="0" normalizeH="0" baseline="0" noProof="0">
                <a:ln>
                  <a:noFill/>
                </a:ln>
                <a:solidFill>
                  <a:prstClr val="black"/>
                </a:solidFill>
                <a:effectLst/>
                <a:uLnTx/>
                <a:uFillTx/>
                <a:latin typeface="华文新魏" panose="02010800040101010101" charset="-122"/>
                <a:ea typeface="宋体" panose="02010600030101010101" pitchFamily="2" charset="-122"/>
                <a:cs typeface="+mn-cs"/>
              </a:rPr>
              <a:t>知识产权声明</a:t>
            </a:r>
            <a:endParaRPr kumimoji="1" lang="zh-CN" altLang="en-US" sz="1900" b="1" i="0" u="none" strike="noStrike" kern="1200" cap="none" spc="0" normalizeH="0" baseline="0" noProof="0">
              <a:ln>
                <a:noFill/>
              </a:ln>
              <a:solidFill>
                <a:prstClr val="black"/>
              </a:solidFill>
              <a:effectLst/>
              <a:uLnTx/>
              <a:uFillTx/>
              <a:latin typeface="华文新魏" panose="02010800040101010101" charset="-122"/>
              <a:ea typeface="宋体" panose="02010600030101010101" pitchFamily="2" charset="-122"/>
              <a:cs typeface="+mn-cs"/>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4589181" y="-414867"/>
            <a:ext cx="7525714" cy="7687734"/>
          </a:xfrm>
          <a:prstGeom prst="rect">
            <a:avLst/>
          </a:prstGeom>
        </p:spPr>
      </p:pic>
      <p:sp>
        <p:nvSpPr>
          <p:cNvPr id="5" name="文本框 4"/>
          <p:cNvSpPr txBox="1"/>
          <p:nvPr/>
        </p:nvSpPr>
        <p:spPr>
          <a:xfrm>
            <a:off x="5248937" y="146953"/>
            <a:ext cx="2182664" cy="209299"/>
          </a:xfrm>
          <a:prstGeom prst="rect">
            <a:avLst/>
          </a:prstGeom>
          <a:noFill/>
          <a:ln w="38100">
            <a:solidFill>
              <a:srgbClr val="FF0000"/>
            </a:solidFill>
          </a:ln>
        </p:spPr>
        <p:txBody>
          <a:bodyPr wrap="square" rtlCol="0">
            <a:spAutoFit/>
          </a:bodyPr>
          <a:lstStyle/>
          <a:p>
            <a:endParaRPr lang="zh-CN" altLang="en-US" dirty="0"/>
          </a:p>
        </p:txBody>
      </p:sp>
      <p:sp>
        <p:nvSpPr>
          <p:cNvPr id="7" name="文本框 6"/>
          <p:cNvSpPr txBox="1"/>
          <p:nvPr/>
        </p:nvSpPr>
        <p:spPr>
          <a:xfrm>
            <a:off x="5308380" y="2044625"/>
            <a:ext cx="2182664" cy="209299"/>
          </a:xfrm>
          <a:prstGeom prst="rect">
            <a:avLst/>
          </a:prstGeom>
          <a:noFill/>
          <a:ln w="38100">
            <a:solidFill>
              <a:srgbClr val="FF0000"/>
            </a:solidFill>
          </a:ln>
        </p:spPr>
        <p:txBody>
          <a:bodyPr wrap="square" rtlCol="0">
            <a:spAutoFit/>
          </a:bodyPr>
          <a:lstStyle/>
          <a:p>
            <a:endParaRPr lang="zh-CN" altLang="en-US" dirty="0"/>
          </a:p>
        </p:txBody>
      </p:sp>
      <p:sp>
        <p:nvSpPr>
          <p:cNvPr id="9" name="文本框 8"/>
          <p:cNvSpPr txBox="1"/>
          <p:nvPr/>
        </p:nvSpPr>
        <p:spPr>
          <a:xfrm>
            <a:off x="5248937" y="3218691"/>
            <a:ext cx="2182664" cy="209299"/>
          </a:xfrm>
          <a:prstGeom prst="rect">
            <a:avLst/>
          </a:prstGeom>
          <a:noFill/>
          <a:ln w="38100">
            <a:solidFill>
              <a:srgbClr val="FF0000"/>
            </a:solidFill>
          </a:ln>
        </p:spPr>
        <p:txBody>
          <a:bodyPr wrap="square" rtlCol="0">
            <a:spAutoFit/>
          </a:bodyPr>
          <a:lstStyle/>
          <a:p>
            <a:endParaRPr lang="zh-CN" altLang="en-US" dirty="0"/>
          </a:p>
        </p:txBody>
      </p:sp>
      <p:sp>
        <p:nvSpPr>
          <p:cNvPr id="10" name="文本框 9"/>
          <p:cNvSpPr txBox="1"/>
          <p:nvPr/>
        </p:nvSpPr>
        <p:spPr>
          <a:xfrm>
            <a:off x="5248937" y="4330739"/>
            <a:ext cx="2182664" cy="209299"/>
          </a:xfrm>
          <a:prstGeom prst="rect">
            <a:avLst/>
          </a:prstGeom>
          <a:noFill/>
          <a:ln w="38100">
            <a:solidFill>
              <a:srgbClr val="FF0000"/>
            </a:solidFill>
          </a:ln>
        </p:spPr>
        <p:txBody>
          <a:bodyPr wrap="square" rtlCol="0">
            <a:spAutoFit/>
          </a:bodyPr>
          <a:lstStyle/>
          <a:p>
            <a:endParaRPr lang="zh-CN" altLang="en-US" dirty="0"/>
          </a:p>
        </p:txBody>
      </p:sp>
      <p:sp>
        <p:nvSpPr>
          <p:cNvPr id="11" name="矩形 10"/>
          <p:cNvSpPr/>
          <p:nvPr/>
        </p:nvSpPr>
        <p:spPr>
          <a:xfrm>
            <a:off x="8247768" y="1793291"/>
            <a:ext cx="1676170" cy="1077218"/>
          </a:xfrm>
          <a:prstGeom prst="rect">
            <a:avLst/>
          </a:prstGeom>
          <a:solidFill>
            <a:srgbClr val="FFFF00"/>
          </a:solidFill>
        </p:spPr>
        <p:txBody>
          <a:bodyPr wrap="square" lIns="91440" tIns="45720" rIns="91440" bIns="45720">
            <a:spAutoFit/>
          </a:bodyPr>
          <a:lstStyle/>
          <a:p>
            <a:pPr algn="ctr"/>
            <a:r>
              <a:rPr lang="en-US" altLang="zh-CN" sz="3200" b="1" cap="none" spc="0" dirty="0">
                <a:ln w="0"/>
                <a:solidFill>
                  <a:srgbClr val="FF0000"/>
                </a:solidFill>
                <a:effectLst>
                  <a:outerShdw blurRad="38100" dist="25400" dir="5400000" algn="ctr" rotWithShape="0">
                    <a:srgbClr val="6E747A">
                      <a:alpha val="43000"/>
                    </a:srgbClr>
                  </a:outerShdw>
                </a:effectLst>
                <a:latin typeface="华文细黑" panose="02010600040101010101" pitchFamily="2" charset="-122"/>
                <a:ea typeface="华文细黑" panose="02010600040101010101" pitchFamily="2" charset="-122"/>
              </a:rPr>
              <a:t>subtitle </a:t>
            </a:r>
            <a:endParaRPr lang="en-US" altLang="zh-CN" sz="3200" b="1" cap="none" spc="0" dirty="0">
              <a:ln w="0"/>
              <a:solidFill>
                <a:srgbClr val="FF0000"/>
              </a:solidFill>
              <a:effectLst>
                <a:outerShdw blurRad="38100" dist="25400" dir="5400000" algn="ctr" rotWithShape="0">
                  <a:srgbClr val="6E747A">
                    <a:alpha val="43000"/>
                  </a:srgbClr>
                </a:outerShdw>
              </a:effectLst>
              <a:latin typeface="华文细黑" panose="02010600040101010101" pitchFamily="2" charset="-122"/>
              <a:ea typeface="华文细黑" panose="02010600040101010101" pitchFamily="2" charset="-122"/>
            </a:endParaRPr>
          </a:p>
          <a:p>
            <a:pPr algn="ctr"/>
            <a:r>
              <a:rPr lang="zh-CN" altLang="en-US" sz="3200" b="1" dirty="0">
                <a:ln w="0"/>
                <a:solidFill>
                  <a:srgbClr val="FF0000"/>
                </a:solidFill>
                <a:effectLst>
                  <a:outerShdw blurRad="38100" dist="25400" dir="5400000" algn="ctr" rotWithShape="0">
                    <a:srgbClr val="6E747A">
                      <a:alpha val="43000"/>
                    </a:srgbClr>
                  </a:outerShdw>
                </a:effectLst>
                <a:latin typeface="华文细黑" panose="02010600040101010101" pitchFamily="2" charset="-122"/>
                <a:ea typeface="华文细黑" panose="02010600040101010101" pitchFamily="2" charset="-122"/>
              </a:rPr>
              <a:t>小</a:t>
            </a:r>
            <a:r>
              <a:rPr lang="zh-CN" altLang="en-US" sz="3200" b="1" cap="none" spc="0" dirty="0">
                <a:ln w="0"/>
                <a:solidFill>
                  <a:srgbClr val="FF0000"/>
                </a:solidFill>
                <a:effectLst>
                  <a:outerShdw blurRad="38100" dist="25400" dir="5400000" algn="ctr" rotWithShape="0">
                    <a:srgbClr val="6E747A">
                      <a:alpha val="43000"/>
                    </a:srgbClr>
                  </a:outerShdw>
                </a:effectLst>
                <a:latin typeface="华文细黑" panose="02010600040101010101" pitchFamily="2" charset="-122"/>
                <a:ea typeface="华文细黑" panose="02010600040101010101" pitchFamily="2" charset="-122"/>
              </a:rPr>
              <a:t>标题</a:t>
            </a:r>
            <a:endParaRPr lang="zh-CN" altLang="en-US" sz="3200" b="1" cap="none" spc="0" dirty="0">
              <a:ln w="0"/>
              <a:solidFill>
                <a:srgbClr val="FF0000"/>
              </a:solidFill>
              <a:effectLst>
                <a:outerShdw blurRad="38100" dist="25400" dir="5400000" algn="ctr" rotWithShape="0">
                  <a:srgbClr val="6E747A">
                    <a:alpha val="43000"/>
                  </a:srgbClr>
                </a:outerShdw>
              </a:effectLst>
              <a:latin typeface="华文细黑" panose="02010600040101010101" pitchFamily="2" charset="-122"/>
              <a:ea typeface="华文细黑" panose="02010600040101010101" pitchFamily="2" charset="-122"/>
            </a:endParaRPr>
          </a:p>
        </p:txBody>
      </p:sp>
      <p:sp>
        <p:nvSpPr>
          <p:cNvPr id="12" name="矩形 11"/>
          <p:cNvSpPr/>
          <p:nvPr/>
        </p:nvSpPr>
        <p:spPr>
          <a:xfrm>
            <a:off x="4887249" y="162594"/>
            <a:ext cx="441146" cy="646331"/>
          </a:xfrm>
          <a:prstGeom prst="rect">
            <a:avLst/>
          </a:prstGeom>
          <a:noFill/>
        </p:spPr>
        <p:txBody>
          <a:bodyPr wrap="none" lIns="91440" tIns="45720" rIns="91440" bIns="45720">
            <a:spAutoFit/>
          </a:bodyPr>
          <a:lstStyle/>
          <a:p>
            <a:pPr algn="ctr"/>
            <a:r>
              <a:rPr lang="en-US" altLang="zh-CN" sz="3600" b="1" dirty="0">
                <a:ln w="0"/>
                <a:solidFill>
                  <a:srgbClr val="FF0000"/>
                </a:solidFill>
                <a:effectLst>
                  <a:outerShdw blurRad="38100" dist="19050" dir="2700000" algn="tl" rotWithShape="0">
                    <a:schemeClr val="dk1">
                      <a:alpha val="40000"/>
                    </a:schemeClr>
                  </a:outerShdw>
                </a:effectLst>
              </a:rPr>
              <a:t>2</a:t>
            </a:r>
            <a:endParaRPr lang="zh-CN" altLang="en-US" sz="3600" b="1" cap="none" spc="0" dirty="0">
              <a:ln w="0"/>
              <a:solidFill>
                <a:srgbClr val="FF0000"/>
              </a:solidFill>
              <a:effectLst>
                <a:outerShdw blurRad="38100" dist="19050" dir="2700000" algn="tl" rotWithShape="0">
                  <a:schemeClr val="dk1">
                    <a:alpha val="40000"/>
                  </a:schemeClr>
                </a:outerShdw>
              </a:effectLst>
            </a:endParaRPr>
          </a:p>
        </p:txBody>
      </p:sp>
      <p:sp>
        <p:nvSpPr>
          <p:cNvPr id="13" name="矩形 12"/>
          <p:cNvSpPr/>
          <p:nvPr/>
        </p:nvSpPr>
        <p:spPr>
          <a:xfrm>
            <a:off x="4922848" y="2008735"/>
            <a:ext cx="441146" cy="646331"/>
          </a:xfrm>
          <a:prstGeom prst="rect">
            <a:avLst/>
          </a:prstGeom>
          <a:noFill/>
        </p:spPr>
        <p:txBody>
          <a:bodyPr wrap="none" lIns="91440" tIns="45720" rIns="91440" bIns="45720">
            <a:spAutoFit/>
          </a:bodyPr>
          <a:lstStyle/>
          <a:p>
            <a:pPr algn="ctr"/>
            <a:r>
              <a:rPr lang="en-US" altLang="zh-CN" sz="3600" b="1" dirty="0">
                <a:ln w="0"/>
                <a:solidFill>
                  <a:srgbClr val="FF0000"/>
                </a:solidFill>
                <a:effectLst>
                  <a:outerShdw blurRad="38100" dist="19050" dir="2700000" algn="tl" rotWithShape="0">
                    <a:schemeClr val="dk1">
                      <a:alpha val="40000"/>
                    </a:schemeClr>
                  </a:outerShdw>
                </a:effectLst>
              </a:rPr>
              <a:t>3</a:t>
            </a:r>
            <a:endParaRPr lang="zh-CN" altLang="en-US" sz="3600" b="1" cap="none" spc="0" dirty="0">
              <a:ln w="0"/>
              <a:solidFill>
                <a:srgbClr val="FF0000"/>
              </a:solidFill>
              <a:effectLst>
                <a:outerShdw blurRad="38100" dist="19050" dir="2700000" algn="tl" rotWithShape="0">
                  <a:schemeClr val="dk1">
                    <a:alpha val="40000"/>
                  </a:schemeClr>
                </a:outerShdw>
              </a:effectLst>
            </a:endParaRPr>
          </a:p>
        </p:txBody>
      </p:sp>
      <p:sp>
        <p:nvSpPr>
          <p:cNvPr id="14" name="矩形 13"/>
          <p:cNvSpPr/>
          <p:nvPr/>
        </p:nvSpPr>
        <p:spPr>
          <a:xfrm>
            <a:off x="4893610" y="3262457"/>
            <a:ext cx="441147" cy="646331"/>
          </a:xfrm>
          <a:prstGeom prst="rect">
            <a:avLst/>
          </a:prstGeom>
          <a:noFill/>
        </p:spPr>
        <p:txBody>
          <a:bodyPr wrap="none" lIns="91440" tIns="45720" rIns="91440" bIns="45720">
            <a:spAutoFit/>
          </a:bodyPr>
          <a:lstStyle/>
          <a:p>
            <a:pPr algn="ctr"/>
            <a:r>
              <a:rPr lang="en-US" altLang="zh-CN" sz="3600" b="1" cap="none" spc="0" dirty="0">
                <a:ln w="0"/>
                <a:solidFill>
                  <a:srgbClr val="FF0000"/>
                </a:solidFill>
                <a:effectLst>
                  <a:outerShdw blurRad="38100" dist="19050" dir="2700000" algn="tl" rotWithShape="0">
                    <a:schemeClr val="dk1">
                      <a:alpha val="40000"/>
                    </a:schemeClr>
                  </a:outerShdw>
                </a:effectLst>
              </a:rPr>
              <a:t>4</a:t>
            </a:r>
            <a:endParaRPr lang="zh-CN" altLang="en-US" sz="3600" b="1" cap="none" spc="0" dirty="0">
              <a:ln w="0"/>
              <a:solidFill>
                <a:srgbClr val="FF0000"/>
              </a:solidFill>
              <a:effectLst>
                <a:outerShdw blurRad="38100" dist="19050" dir="2700000" algn="tl" rotWithShape="0">
                  <a:schemeClr val="dk1">
                    <a:alpha val="40000"/>
                  </a:schemeClr>
                </a:outerShdw>
              </a:effectLst>
            </a:endParaRPr>
          </a:p>
        </p:txBody>
      </p:sp>
      <p:sp>
        <p:nvSpPr>
          <p:cNvPr id="15" name="矩形 14"/>
          <p:cNvSpPr/>
          <p:nvPr/>
        </p:nvSpPr>
        <p:spPr>
          <a:xfrm>
            <a:off x="4909170" y="4368839"/>
            <a:ext cx="441147" cy="646331"/>
          </a:xfrm>
          <a:prstGeom prst="rect">
            <a:avLst/>
          </a:prstGeom>
          <a:noFill/>
        </p:spPr>
        <p:txBody>
          <a:bodyPr wrap="none" lIns="91440" tIns="45720" rIns="91440" bIns="45720">
            <a:spAutoFit/>
          </a:bodyPr>
          <a:lstStyle/>
          <a:p>
            <a:pPr algn="ctr"/>
            <a:r>
              <a:rPr lang="en-US" altLang="zh-CN" sz="3600" b="1" cap="none" spc="0" dirty="0">
                <a:ln w="0"/>
                <a:solidFill>
                  <a:srgbClr val="FF0000"/>
                </a:solidFill>
                <a:effectLst>
                  <a:outerShdw blurRad="38100" dist="19050" dir="2700000" algn="tl" rotWithShape="0">
                    <a:schemeClr val="dk1">
                      <a:alpha val="40000"/>
                    </a:schemeClr>
                  </a:outerShdw>
                </a:effectLst>
              </a:rPr>
              <a:t>5</a:t>
            </a:r>
            <a:endParaRPr lang="zh-CN" altLang="en-US" sz="3600" b="1" cap="none" spc="0" dirty="0">
              <a:ln w="0"/>
              <a:solidFill>
                <a:srgbClr val="FF0000"/>
              </a:solidFill>
              <a:effectLst>
                <a:outerShdw blurRad="38100" dist="19050" dir="2700000" algn="tl" rotWithShape="0">
                  <a:schemeClr val="dk1">
                    <a:alpha val="40000"/>
                  </a:schemeClr>
                </a:outerShdw>
              </a:effectLst>
            </a:endParaRPr>
          </a:p>
        </p:txBody>
      </p:sp>
      <p:sp>
        <p:nvSpPr>
          <p:cNvPr id="16" name="Rectangle 2"/>
          <p:cNvSpPr>
            <a:spLocks noRot="1" noChangeArrowheads="1"/>
          </p:cNvSpPr>
          <p:nvPr/>
        </p:nvSpPr>
        <p:spPr bwMode="auto">
          <a:xfrm>
            <a:off x="0" y="-314744"/>
            <a:ext cx="4966707" cy="1527207"/>
          </a:xfrm>
          <a:prstGeom prst="rect">
            <a:avLst/>
          </a:prstGeom>
          <a:noFill/>
          <a:ln w="9525">
            <a:noFill/>
            <a:miter lim="800000"/>
          </a:ln>
        </p:spPr>
        <p:txBody>
          <a:bodyPr anchor="ctr"/>
          <a:lstStyle/>
          <a:p>
            <a:pPr algn="ctr">
              <a:buFontTx/>
              <a:buNone/>
            </a:pPr>
            <a:r>
              <a:rPr lang="en-US" altLang="zh-CN" sz="2500" b="1" dirty="0">
                <a:solidFill>
                  <a:srgbClr val="FF0066"/>
                </a:solidFill>
                <a:latin typeface="华文细黑" panose="02010600040101010101" pitchFamily="2" charset="-122"/>
                <a:ea typeface="华文细黑" panose="02010600040101010101" pitchFamily="2" charset="-122"/>
                <a:cs typeface="Arial Black" panose="020B0A04020102020204" charset="0"/>
              </a:rPr>
              <a:t>Festivals</a:t>
            </a:r>
            <a:r>
              <a:rPr lang="en-US" altLang="zh-CN" sz="2500" b="1" dirty="0">
                <a:solidFill>
                  <a:srgbClr val="7030A0"/>
                </a:solidFill>
                <a:latin typeface="华文细黑" panose="02010600040101010101" pitchFamily="2" charset="-122"/>
                <a:ea typeface="华文细黑" panose="02010600040101010101" pitchFamily="2" charset="-122"/>
                <a:cs typeface="Arial Black" panose="020B0A04020102020204" charset="0"/>
              </a:rPr>
              <a:t> </a:t>
            </a:r>
            <a:r>
              <a:rPr lang="en-US" altLang="zh-CN" sz="2500" b="1" dirty="0">
                <a:latin typeface="华文细黑" panose="02010600040101010101" pitchFamily="2" charset="-122"/>
                <a:ea typeface="华文细黑" panose="02010600040101010101" pitchFamily="2" charset="-122"/>
                <a:cs typeface="Arial Black" panose="020B0A04020102020204" charset="0"/>
              </a:rPr>
              <a:t>and </a:t>
            </a:r>
            <a:r>
              <a:rPr lang="en-US" altLang="zh-CN" sz="2500" b="1" dirty="0">
                <a:solidFill>
                  <a:srgbClr val="0000FF"/>
                </a:solidFill>
                <a:latin typeface="华文细黑" panose="02010600040101010101" pitchFamily="2" charset="-122"/>
                <a:ea typeface="华文细黑" panose="02010600040101010101" pitchFamily="2" charset="-122"/>
                <a:cs typeface="Arial Black" panose="020B0A04020102020204" charset="0"/>
              </a:rPr>
              <a:t>Celebrations</a:t>
            </a:r>
            <a:endParaRPr lang="en-US" altLang="zh-CN" sz="2500" b="1" dirty="0">
              <a:solidFill>
                <a:srgbClr val="0000FF"/>
              </a:solidFill>
              <a:latin typeface="华文细黑" panose="02010600040101010101" pitchFamily="2" charset="-122"/>
              <a:ea typeface="华文细黑" panose="02010600040101010101" pitchFamily="2" charset="-122"/>
              <a:cs typeface="Arial Black" panose="020B0A04020102020204" charset="0"/>
            </a:endParaRPr>
          </a:p>
        </p:txBody>
      </p:sp>
      <p:cxnSp>
        <p:nvCxnSpPr>
          <p:cNvPr id="17" name="直接连接符 16"/>
          <p:cNvCxnSpPr/>
          <p:nvPr/>
        </p:nvCxnSpPr>
        <p:spPr>
          <a:xfrm>
            <a:off x="858918" y="646725"/>
            <a:ext cx="0" cy="136201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3658404" y="607934"/>
            <a:ext cx="0" cy="1494307"/>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 name="圆角矩形 19"/>
          <p:cNvSpPr>
            <a:spLocks noChangeArrowheads="1"/>
          </p:cNvSpPr>
          <p:nvPr/>
        </p:nvSpPr>
        <p:spPr bwMode="auto">
          <a:xfrm>
            <a:off x="2646620" y="2146863"/>
            <a:ext cx="2047014" cy="562265"/>
          </a:xfrm>
          <a:prstGeom prst="roundRect">
            <a:avLst>
              <a:gd name="adj" fmla="val 16667"/>
            </a:avLst>
          </a:prstGeom>
          <a:noFill/>
          <a:ln w="28575" algn="ctr">
            <a:solidFill>
              <a:schemeClr val="tx1"/>
            </a:solidFill>
            <a:prstDash val="sysDot"/>
            <a:round/>
          </a:ln>
        </p:spPr>
        <p:txBody>
          <a:bodyPr/>
          <a:lstStyle/>
          <a:p>
            <a:pPr algn="ctr"/>
            <a:r>
              <a:rPr lang="en-US" altLang="zh-CN" sz="2800" b="1" dirty="0">
                <a:solidFill>
                  <a:srgbClr val="7030A0"/>
                </a:solidFill>
                <a:latin typeface="华文细黑" panose="02010600040101010101" pitchFamily="2" charset="-122"/>
                <a:ea typeface="华文细黑" panose="02010600040101010101" pitchFamily="2" charset="-122"/>
              </a:rPr>
              <a:t>When</a:t>
            </a:r>
            <a:r>
              <a:rPr lang="zh-CN" altLang="en-US" sz="2800" b="1" dirty="0">
                <a:solidFill>
                  <a:srgbClr val="7030A0"/>
                </a:solidFill>
                <a:latin typeface="华文细黑" panose="02010600040101010101" pitchFamily="2" charset="-122"/>
                <a:ea typeface="华文细黑" panose="02010600040101010101" pitchFamily="2" charset="-122"/>
              </a:rPr>
              <a:t>？</a:t>
            </a:r>
            <a:endParaRPr lang="en-US" altLang="zh-CN" sz="2800" b="1" dirty="0">
              <a:solidFill>
                <a:srgbClr val="7030A0"/>
              </a:solidFill>
              <a:latin typeface="华文细黑" panose="02010600040101010101" pitchFamily="2" charset="-122"/>
              <a:ea typeface="华文细黑" panose="02010600040101010101" pitchFamily="2" charset="-122"/>
            </a:endParaRPr>
          </a:p>
        </p:txBody>
      </p:sp>
      <p:sp>
        <p:nvSpPr>
          <p:cNvPr id="20" name="圆角矩形 3"/>
          <p:cNvSpPr>
            <a:spLocks noChangeArrowheads="1"/>
          </p:cNvSpPr>
          <p:nvPr/>
        </p:nvSpPr>
        <p:spPr bwMode="auto">
          <a:xfrm>
            <a:off x="131107" y="2102241"/>
            <a:ext cx="1865596" cy="1871881"/>
          </a:xfrm>
          <a:prstGeom prst="roundRect">
            <a:avLst>
              <a:gd name="adj" fmla="val 16667"/>
            </a:avLst>
          </a:prstGeom>
          <a:noFill/>
          <a:ln w="28575" algn="ctr">
            <a:solidFill>
              <a:schemeClr val="tx1"/>
            </a:solidFill>
            <a:prstDash val="sysDot"/>
            <a:round/>
          </a:ln>
        </p:spPr>
        <p:txBody>
          <a:bodyPr/>
          <a:lstStyle/>
          <a:p>
            <a:pPr algn="ctr"/>
            <a:r>
              <a:rPr lang="en-US" altLang="zh-CN" sz="2800" b="1" dirty="0">
                <a:solidFill>
                  <a:srgbClr val="FF0000"/>
                </a:solidFill>
                <a:latin typeface="华文细黑" panose="02010600040101010101" pitchFamily="2" charset="-122"/>
                <a:ea typeface="华文细黑" panose="02010600040101010101" pitchFamily="2" charset="-122"/>
              </a:rPr>
              <a:t>What</a:t>
            </a:r>
            <a:r>
              <a:rPr lang="zh-CN" altLang="en-US" sz="2800" b="1" dirty="0">
                <a:solidFill>
                  <a:srgbClr val="FF0000"/>
                </a:solidFill>
                <a:latin typeface="华文细黑" panose="02010600040101010101" pitchFamily="2" charset="-122"/>
                <a:ea typeface="华文细黑" panose="02010600040101010101" pitchFamily="2" charset="-122"/>
              </a:rPr>
              <a:t>？</a:t>
            </a:r>
            <a:r>
              <a:rPr lang="en-US" altLang="zh-CN" sz="2800" b="1" dirty="0">
                <a:solidFill>
                  <a:srgbClr val="7030A0"/>
                </a:solidFill>
                <a:latin typeface="华文细黑" panose="02010600040101010101" pitchFamily="2" charset="-122"/>
                <a:ea typeface="华文细黑" panose="02010600040101010101" pitchFamily="2" charset="-122"/>
              </a:rPr>
              <a:t>Different kinds of festivals</a:t>
            </a:r>
            <a:endParaRPr lang="en-US" altLang="zh-CN" sz="2800" b="1" dirty="0">
              <a:solidFill>
                <a:srgbClr val="7030A0"/>
              </a:solidFill>
              <a:latin typeface="华文细黑" panose="02010600040101010101" pitchFamily="2" charset="-122"/>
              <a:ea typeface="华文细黑" panose="02010600040101010101" pitchFamily="2" charset="-122"/>
            </a:endParaRPr>
          </a:p>
        </p:txBody>
      </p:sp>
      <p:sp>
        <p:nvSpPr>
          <p:cNvPr id="21" name="圆角矩形 5"/>
          <p:cNvSpPr>
            <a:spLocks noChangeArrowheads="1"/>
          </p:cNvSpPr>
          <p:nvPr/>
        </p:nvSpPr>
        <p:spPr bwMode="auto">
          <a:xfrm>
            <a:off x="2646620" y="2935365"/>
            <a:ext cx="2019666" cy="646331"/>
          </a:xfrm>
          <a:prstGeom prst="roundRect">
            <a:avLst>
              <a:gd name="adj" fmla="val 16667"/>
            </a:avLst>
          </a:prstGeom>
          <a:noFill/>
          <a:ln w="28575" algn="ctr">
            <a:solidFill>
              <a:schemeClr val="tx1"/>
            </a:solidFill>
            <a:prstDash val="sysDot"/>
            <a:round/>
          </a:ln>
        </p:spPr>
        <p:txBody>
          <a:bodyPr/>
          <a:lstStyle/>
          <a:p>
            <a:pPr algn="ctr"/>
            <a:r>
              <a:rPr lang="en-US" altLang="zh-CN" sz="2800" b="1" dirty="0">
                <a:solidFill>
                  <a:srgbClr val="7030A0"/>
                </a:solidFill>
                <a:latin typeface="+mn-ea"/>
              </a:rPr>
              <a:t>Where ?</a:t>
            </a:r>
            <a:endParaRPr lang="en-US" altLang="zh-CN" sz="2800" b="1" dirty="0">
              <a:solidFill>
                <a:srgbClr val="7030A0"/>
              </a:solidFill>
              <a:latin typeface="+mn-ea"/>
            </a:endParaRPr>
          </a:p>
        </p:txBody>
      </p:sp>
      <p:sp>
        <p:nvSpPr>
          <p:cNvPr id="22" name="圆角矩形 8"/>
          <p:cNvSpPr>
            <a:spLocks noChangeArrowheads="1"/>
          </p:cNvSpPr>
          <p:nvPr/>
        </p:nvSpPr>
        <p:spPr bwMode="auto">
          <a:xfrm>
            <a:off x="2698312" y="3703375"/>
            <a:ext cx="1971876" cy="562265"/>
          </a:xfrm>
          <a:prstGeom prst="roundRect">
            <a:avLst>
              <a:gd name="adj" fmla="val 16667"/>
            </a:avLst>
          </a:prstGeom>
          <a:noFill/>
          <a:ln w="28575" algn="ctr">
            <a:solidFill>
              <a:schemeClr val="tx1"/>
            </a:solidFill>
            <a:prstDash val="sysDot"/>
            <a:round/>
          </a:ln>
        </p:spPr>
        <p:txBody>
          <a:bodyPr/>
          <a:lstStyle/>
          <a:p>
            <a:pPr algn="ctr"/>
            <a:r>
              <a:rPr lang="en-US" altLang="zh-CN" sz="2800" b="1" dirty="0">
                <a:solidFill>
                  <a:srgbClr val="7030A0"/>
                </a:solidFill>
                <a:latin typeface="华文细黑" panose="02010600040101010101" pitchFamily="2" charset="-122"/>
                <a:ea typeface="华文细黑" panose="02010600040101010101" pitchFamily="2" charset="-122"/>
              </a:rPr>
              <a:t>How</a:t>
            </a:r>
            <a:r>
              <a:rPr lang="en-US" altLang="zh-CN" sz="2800" b="1" dirty="0">
                <a:solidFill>
                  <a:srgbClr val="7030A0"/>
                </a:solidFill>
                <a:latin typeface="Cambria Math" panose="02040503050406030204" pitchFamily="18" charset="0"/>
                <a:ea typeface="等线" panose="02010600030101010101" charset="-122"/>
              </a:rPr>
              <a:t> </a:t>
            </a:r>
            <a:r>
              <a:rPr lang="en-US" altLang="zh-CN" sz="2800" b="1" dirty="0">
                <a:solidFill>
                  <a:srgbClr val="7030A0"/>
                </a:solidFill>
                <a:latin typeface="+mn-ea"/>
              </a:rPr>
              <a:t>?</a:t>
            </a:r>
            <a:endParaRPr lang="en-US" altLang="zh-CN" sz="2800" b="1" dirty="0">
              <a:solidFill>
                <a:srgbClr val="7030A0"/>
              </a:solidFill>
              <a:latin typeface="+mn-ea"/>
            </a:endParaRPr>
          </a:p>
        </p:txBody>
      </p:sp>
      <p:sp>
        <p:nvSpPr>
          <p:cNvPr id="23" name="圆角矩形 9"/>
          <p:cNvSpPr>
            <a:spLocks noChangeArrowheads="1"/>
          </p:cNvSpPr>
          <p:nvPr/>
        </p:nvSpPr>
        <p:spPr bwMode="auto">
          <a:xfrm>
            <a:off x="2719098" y="4499273"/>
            <a:ext cx="1959325" cy="562265"/>
          </a:xfrm>
          <a:prstGeom prst="roundRect">
            <a:avLst>
              <a:gd name="adj" fmla="val 16667"/>
            </a:avLst>
          </a:prstGeom>
          <a:noFill/>
          <a:ln w="28575" algn="ctr">
            <a:solidFill>
              <a:schemeClr val="tx1"/>
            </a:solidFill>
            <a:prstDash val="sysDot"/>
            <a:round/>
          </a:ln>
        </p:spPr>
        <p:txBody>
          <a:bodyPr/>
          <a:lstStyle/>
          <a:p>
            <a:pPr algn="ctr"/>
            <a:r>
              <a:rPr lang="en-US" altLang="zh-CN" sz="2800" b="1" dirty="0">
                <a:solidFill>
                  <a:srgbClr val="7030A0"/>
                </a:solidFill>
                <a:latin typeface="华文细黑" panose="02010600040101010101" pitchFamily="2" charset="-122"/>
                <a:ea typeface="华文细黑" panose="02010600040101010101" pitchFamily="2" charset="-122"/>
              </a:rPr>
              <a:t>Why</a:t>
            </a:r>
            <a:r>
              <a:rPr lang="en-US" altLang="zh-CN" sz="2800" b="1" dirty="0">
                <a:solidFill>
                  <a:srgbClr val="7030A0"/>
                </a:solidFill>
                <a:latin typeface="+mn-ea"/>
              </a:rPr>
              <a:t> ?</a:t>
            </a:r>
            <a:endParaRPr lang="en-US" altLang="zh-CN" sz="2800" b="1" dirty="0">
              <a:solidFill>
                <a:srgbClr val="7030A0"/>
              </a:solidFill>
              <a:latin typeface="+mn-ea"/>
            </a:endParaRPr>
          </a:p>
        </p:txBody>
      </p:sp>
      <p:sp>
        <p:nvSpPr>
          <p:cNvPr id="33" name="矩形 32"/>
          <p:cNvSpPr/>
          <p:nvPr/>
        </p:nvSpPr>
        <p:spPr>
          <a:xfrm>
            <a:off x="7292939" y="6128402"/>
            <a:ext cx="441147" cy="646331"/>
          </a:xfrm>
          <a:prstGeom prst="rect">
            <a:avLst/>
          </a:prstGeom>
          <a:noFill/>
        </p:spPr>
        <p:txBody>
          <a:bodyPr wrap="none" lIns="91440" tIns="45720" rIns="91440" bIns="45720">
            <a:spAutoFit/>
          </a:bodyPr>
          <a:lstStyle/>
          <a:p>
            <a:pPr algn="ctr"/>
            <a:r>
              <a:rPr lang="en-US" altLang="zh-CN" sz="3600" b="1" cap="none" spc="0" dirty="0">
                <a:ln w="0"/>
                <a:solidFill>
                  <a:srgbClr val="FF0000"/>
                </a:solidFill>
                <a:effectLst>
                  <a:outerShdw blurRad="38100" dist="19050" dir="2700000" algn="tl" rotWithShape="0">
                    <a:schemeClr val="dk1">
                      <a:alpha val="40000"/>
                    </a:schemeClr>
                  </a:outerShdw>
                </a:effectLst>
              </a:rPr>
              <a:t>6</a:t>
            </a:r>
            <a:endParaRPr lang="zh-CN" altLang="en-US" sz="3600" b="1" cap="none" spc="0" dirty="0">
              <a:ln w="0"/>
              <a:solidFill>
                <a:srgbClr val="FF0000"/>
              </a:solidFill>
              <a:effectLst>
                <a:outerShdw blurRad="38100" dist="19050" dir="2700000" algn="tl" rotWithShape="0">
                  <a:schemeClr val="dk1">
                    <a:alpha val="40000"/>
                  </a:schemeClr>
                </a:outerShdw>
              </a:effectLst>
            </a:endParaRPr>
          </a:p>
        </p:txBody>
      </p:sp>
      <p:sp>
        <p:nvSpPr>
          <p:cNvPr id="34" name="左大括号 28"/>
          <p:cNvSpPr/>
          <p:nvPr/>
        </p:nvSpPr>
        <p:spPr bwMode="auto">
          <a:xfrm rot="10800000">
            <a:off x="7645960" y="286565"/>
            <a:ext cx="1078865" cy="4090670"/>
          </a:xfrm>
          <a:prstGeom prst="leftBrace">
            <a:avLst>
              <a:gd name="adj1" fmla="val 7985"/>
              <a:gd name="adj2" fmla="val 50000"/>
            </a:avLst>
          </a:prstGeom>
          <a:noFill/>
          <a:ln w="57150">
            <a:solidFill>
              <a:srgbClr val="FF0000"/>
            </a:solidFill>
            <a:bevel/>
          </a:ln>
        </p:spPr>
        <p:txBody>
          <a:bodyPr anchor="ctr"/>
          <a:lstStyle/>
          <a:p>
            <a:pPr algn="ctr">
              <a:buFont typeface="Arial" panose="020B0604020202020204" pitchFamily="34" charset="0"/>
              <a:buNone/>
            </a:pPr>
            <a:endParaRPr lang="zh-CN" altLang="zh-CN" dirty="0">
              <a:latin typeface="等线" panose="02010600030101010101" charset="-122"/>
              <a:sym typeface="等线" panose="02010600030101010101" charset="-122"/>
            </a:endParaRPr>
          </a:p>
        </p:txBody>
      </p:sp>
      <p:sp>
        <p:nvSpPr>
          <p:cNvPr id="35" name="文本框 34"/>
          <p:cNvSpPr txBox="1"/>
          <p:nvPr/>
        </p:nvSpPr>
        <p:spPr>
          <a:xfrm>
            <a:off x="8926437" y="4692004"/>
            <a:ext cx="2755024" cy="954107"/>
          </a:xfrm>
          <a:prstGeom prst="rect">
            <a:avLst/>
          </a:prstGeom>
          <a:solidFill>
            <a:srgbClr val="FFFF00"/>
          </a:solidFill>
        </p:spPr>
        <p:txBody>
          <a:bodyPr wrap="square" rtlCol="0" anchor="t">
            <a:spAutoFit/>
          </a:bodyPr>
          <a:lstStyle/>
          <a:p>
            <a:r>
              <a:rPr lang="en-US" altLang="zh-CN" sz="2800" b="1" dirty="0">
                <a:solidFill>
                  <a:srgbClr val="0000FF"/>
                </a:solidFill>
                <a:latin typeface="华文细黑" panose="02010600040101010101" pitchFamily="2" charset="-122"/>
                <a:ea typeface="华文细黑" panose="02010600040101010101" pitchFamily="2" charset="-122"/>
                <a:cs typeface="Arial Narrow" panose="020B0606020202030204" pitchFamily="34" charset="0"/>
                <a:sym typeface="+mn-ea"/>
              </a:rPr>
              <a:t>pictures as illustration </a:t>
            </a:r>
            <a:r>
              <a:rPr lang="zh-CN" altLang="en-US" sz="2800" b="1" dirty="0">
                <a:solidFill>
                  <a:srgbClr val="0000FF"/>
                </a:solidFill>
                <a:latin typeface="华文细黑" panose="02010600040101010101" pitchFamily="2" charset="-122"/>
                <a:ea typeface="华文细黑" panose="02010600040101010101" pitchFamily="2" charset="-122"/>
                <a:cs typeface="Arial Narrow" panose="020B0606020202030204" pitchFamily="34" charset="0"/>
                <a:sym typeface="+mn-ea"/>
              </a:rPr>
              <a:t>配图</a:t>
            </a:r>
            <a:endParaRPr lang="en-US" altLang="zh-CN" sz="2800" b="1" dirty="0">
              <a:solidFill>
                <a:srgbClr val="0000FF"/>
              </a:solidFill>
              <a:latin typeface="华文细黑" panose="02010600040101010101" pitchFamily="2" charset="-122"/>
              <a:ea typeface="华文细黑" panose="02010600040101010101" pitchFamily="2" charset="-122"/>
              <a:cs typeface="Arial Narrow" panose="020B0606020202030204" pitchFamily="34" charset="0"/>
              <a:sym typeface="+mn-ea"/>
            </a:endParaRPr>
          </a:p>
        </p:txBody>
      </p:sp>
      <p:cxnSp>
        <p:nvCxnSpPr>
          <p:cNvPr id="37" name="直接箭头连接符 36"/>
          <p:cNvCxnSpPr/>
          <p:nvPr/>
        </p:nvCxnSpPr>
        <p:spPr>
          <a:xfrm flipV="1">
            <a:off x="10756900" y="3258530"/>
            <a:ext cx="0" cy="143347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H="1" flipV="1">
            <a:off x="7513513" y="5626100"/>
            <a:ext cx="1412924" cy="416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linds(horizontal)">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6"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additive="base">
                                        <p:cTn id="50" dur="500" fill="hold"/>
                                        <p:tgtEl>
                                          <p:spTgt spid="35"/>
                                        </p:tgtEl>
                                        <p:attrNameLst>
                                          <p:attrName>ppt_x</p:attrName>
                                        </p:attrNameLst>
                                      </p:cBhvr>
                                      <p:tavLst>
                                        <p:tav tm="0">
                                          <p:val>
                                            <p:strVal val="1+#ppt_w/2"/>
                                          </p:val>
                                        </p:tav>
                                        <p:tav tm="100000">
                                          <p:val>
                                            <p:strVal val="#ppt_x"/>
                                          </p:val>
                                        </p:tav>
                                      </p:tavLst>
                                    </p:anim>
                                    <p:anim calcmode="lin" valueType="num">
                                      <p:cBhvr additive="base">
                                        <p:cTn id="5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linds(horizontal)">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1" grpId="0" animBg="1"/>
      <p:bldP spid="19" grpId="0" bldLvl="0" animBg="1"/>
      <p:bldP spid="20" grpId="0" bldLvl="0" animBg="1"/>
      <p:bldP spid="21" grpId="0" bldLvl="0" animBg="1"/>
      <p:bldP spid="22" grpId="0" bldLvl="0" animBg="1"/>
      <p:bldP spid="23" grpId="0" bldLvl="0" animBg="1"/>
      <p:bldP spid="34" grpId="0" bldLvl="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p:cNvSpPr>
          <p:nvPr>
            <p:ph idx="1"/>
          </p:nvPr>
        </p:nvSpPr>
        <p:spPr>
          <a:xfrm>
            <a:off x="321756" y="1558766"/>
            <a:ext cx="10833924" cy="4281488"/>
          </a:xfrm>
        </p:spPr>
        <p:txBody>
          <a:bodyPr wrap="square" lIns="91440" tIns="45720" rIns="91440" bIns="45720" anchor="t"/>
          <a:lstStyle/>
          <a:p>
            <a:pPr marL="0" indent="0" eaLnBrk="1" hangingPunct="1">
              <a:buNone/>
            </a:pPr>
            <a:r>
              <a:rPr lang="en-US" altLang="zh-CN" sz="2800" b="1" dirty="0">
                <a:latin typeface="华文细黑" panose="02010600040101010101" pitchFamily="2" charset="-122"/>
                <a:ea typeface="华文细黑" panose="02010600040101010101" pitchFamily="2" charset="-122"/>
                <a:sym typeface="+mn-ea"/>
              </a:rPr>
              <a:t> A. An argumentation</a:t>
            </a:r>
            <a:r>
              <a:rPr lang="en-US" altLang="zh-CN" b="1" dirty="0">
                <a:latin typeface="华文细黑" panose="02010600040101010101" pitchFamily="2" charset="-122"/>
                <a:ea typeface="华文细黑" panose="02010600040101010101" pitchFamily="2" charset="-122"/>
                <a:sym typeface="+mn-ea"/>
              </a:rPr>
              <a:t>      B. </a:t>
            </a:r>
            <a:r>
              <a:rPr lang="en-US" altLang="zh-CN" sz="2800" b="1" dirty="0">
                <a:latin typeface="华文细黑" panose="02010600040101010101" pitchFamily="2" charset="-122"/>
                <a:ea typeface="华文细黑" panose="02010600040101010101" pitchFamily="2" charset="-122"/>
                <a:sym typeface="+mn-ea"/>
              </a:rPr>
              <a:t>An exposition</a:t>
            </a:r>
            <a:r>
              <a:rPr lang="en-US" altLang="zh-CN" b="1" dirty="0">
                <a:latin typeface="华文细黑" panose="02010600040101010101" pitchFamily="2" charset="-122"/>
                <a:ea typeface="华文细黑" panose="02010600040101010101" pitchFamily="2" charset="-122"/>
                <a:sym typeface="+mn-ea"/>
              </a:rPr>
              <a:t>      C.</a:t>
            </a:r>
            <a:r>
              <a:rPr lang="en-US" altLang="zh-CN" sz="2800" b="1" dirty="0">
                <a:latin typeface="华文细黑" panose="02010600040101010101" pitchFamily="2" charset="-122"/>
                <a:ea typeface="华文细黑" panose="02010600040101010101" pitchFamily="2" charset="-122"/>
              </a:rPr>
              <a:t> A narration</a:t>
            </a:r>
            <a:endParaRPr lang="en-US" altLang="zh-CN" sz="2800" b="1" dirty="0">
              <a:latin typeface="华文细黑" panose="02010600040101010101" pitchFamily="2" charset="-122"/>
              <a:ea typeface="华文细黑" panose="02010600040101010101" pitchFamily="2" charset="-122"/>
            </a:endParaRPr>
          </a:p>
        </p:txBody>
      </p:sp>
      <p:sp>
        <p:nvSpPr>
          <p:cNvPr id="71684" name="Rectangle 4"/>
          <p:cNvSpPr/>
          <p:nvPr/>
        </p:nvSpPr>
        <p:spPr>
          <a:xfrm>
            <a:off x="4637977" y="1509960"/>
            <a:ext cx="2797588" cy="1091482"/>
          </a:xfrm>
          <a:prstGeom prst="rect">
            <a:avLst/>
          </a:prstGeom>
          <a:noFill/>
          <a:ln w="28575" cap="flat" cmpd="sng">
            <a:solidFill>
              <a:srgbClr val="FF0000"/>
            </a:solidFill>
            <a:prstDash val="solid"/>
            <a:miter/>
            <a:headEnd type="none" w="med" len="med"/>
            <a:tailEnd type="none" w="med" len="med"/>
          </a:ln>
        </p:spPr>
        <p:txBody>
          <a:bodyPr wrap="none" anchor="ctr"/>
          <a:lstStyle/>
          <a:p>
            <a:endParaRPr lang="zh-CN" altLang="en-US" dirty="0">
              <a:latin typeface="华文细黑" panose="02010600040101010101" pitchFamily="2" charset="-122"/>
              <a:ea typeface="华文细黑" panose="02010600040101010101" pitchFamily="2" charset="-122"/>
            </a:endParaRPr>
          </a:p>
        </p:txBody>
      </p:sp>
      <p:sp>
        <p:nvSpPr>
          <p:cNvPr id="2" name="文本框 1"/>
          <p:cNvSpPr txBox="1"/>
          <p:nvPr/>
        </p:nvSpPr>
        <p:spPr>
          <a:xfrm>
            <a:off x="409897" y="880624"/>
            <a:ext cx="8456161" cy="584775"/>
          </a:xfrm>
          <a:prstGeom prst="rect">
            <a:avLst/>
          </a:prstGeom>
          <a:noFill/>
        </p:spPr>
        <p:txBody>
          <a:bodyPr wrap="none" rtlCol="0" anchor="t">
            <a:spAutoFit/>
          </a:bodyPr>
          <a:lstStyle/>
          <a:p>
            <a:r>
              <a:rPr lang="en-US" altLang="zh-CN" sz="3200" b="1" dirty="0">
                <a:latin typeface="华文细黑" panose="02010600040101010101" pitchFamily="2" charset="-122"/>
                <a:ea typeface="华文细黑" panose="02010600040101010101" pitchFamily="2" charset="-122"/>
                <a:sym typeface="+mn-ea"/>
              </a:rPr>
              <a:t>1. What is the writing style of this passage?</a:t>
            </a:r>
            <a:endParaRPr lang="en-US" altLang="zh-CN" sz="3200" b="1" dirty="0">
              <a:latin typeface="华文细黑" panose="02010600040101010101" pitchFamily="2" charset="-122"/>
              <a:ea typeface="华文细黑" panose="02010600040101010101" pitchFamily="2" charset="-122"/>
              <a:sym typeface="+mn-ea"/>
            </a:endParaRPr>
          </a:p>
        </p:txBody>
      </p:sp>
      <p:sp>
        <p:nvSpPr>
          <p:cNvPr id="7" name="矩形 45064"/>
          <p:cNvSpPr/>
          <p:nvPr/>
        </p:nvSpPr>
        <p:spPr>
          <a:xfrm>
            <a:off x="15875" y="12065"/>
            <a:ext cx="2773045" cy="819150"/>
          </a:xfrm>
          <a:prstGeom prst="rect">
            <a:avLst/>
          </a:prstGeom>
          <a:solidFill>
            <a:srgbClr val="FFFF00"/>
          </a:solidFill>
          <a:ln w="9525">
            <a:noFill/>
          </a:ln>
        </p:spPr>
        <p:txBody>
          <a:bodyPr anchor="ctr"/>
          <a:lstStyle/>
          <a:p>
            <a:r>
              <a:rPr lang="en-US" altLang="zh-CN" sz="3600" dirty="0">
                <a:solidFill>
                  <a:srgbClr val="00B0F0"/>
                </a:solidFill>
                <a:latin typeface="Impact" panose="020B0806030902050204" pitchFamily="34" charset="0"/>
                <a:ea typeface="宋体" panose="02010600030101010101" pitchFamily="2" charset="-122"/>
              </a:rPr>
              <a:t>Read for Style</a:t>
            </a:r>
            <a:endParaRPr lang="en-US" altLang="zh-CN" sz="3600" dirty="0">
              <a:solidFill>
                <a:srgbClr val="00B0F0"/>
              </a:solidFill>
              <a:latin typeface="Impact" panose="020B0806030902050204" pitchFamily="34" charset="0"/>
              <a:ea typeface="宋体" panose="02010600030101010101" pitchFamily="2" charset="-122"/>
            </a:endParaRPr>
          </a:p>
        </p:txBody>
      </p:sp>
      <p:sp>
        <p:nvSpPr>
          <p:cNvPr id="8" name="文本框 1"/>
          <p:cNvSpPr txBox="1"/>
          <p:nvPr/>
        </p:nvSpPr>
        <p:spPr>
          <a:xfrm>
            <a:off x="409897" y="3114735"/>
            <a:ext cx="11086689" cy="584775"/>
          </a:xfrm>
          <a:prstGeom prst="rect">
            <a:avLst/>
          </a:prstGeom>
          <a:noFill/>
        </p:spPr>
        <p:txBody>
          <a:bodyPr wrap="none" rtlCol="0" anchor="t">
            <a:spAutoFit/>
          </a:bodyPr>
          <a:lstStyle/>
          <a:p>
            <a:r>
              <a:rPr lang="en-US" altLang="zh-CN" sz="3200" b="1" dirty="0">
                <a:latin typeface="华文细黑" panose="02010600040101010101" pitchFamily="2" charset="-122"/>
                <a:ea typeface="华文细黑" panose="02010600040101010101" pitchFamily="2" charset="-122"/>
                <a:cs typeface="Times New Roman" panose="02020603050405020304" pitchFamily="18" charset="0"/>
              </a:rPr>
              <a:t>2. How does the author introduce the topic of festivals?</a:t>
            </a:r>
            <a:endParaRPr lang="zh-CN" altLang="en-US" sz="3200" b="1" dirty="0">
              <a:latin typeface="华文细黑" panose="02010600040101010101" pitchFamily="2" charset="-122"/>
              <a:ea typeface="华文细黑" panose="02010600040101010101" pitchFamily="2" charset="-122"/>
              <a:cs typeface="Times New Roman" panose="02020603050405020304" pitchFamily="18" charset="0"/>
            </a:endParaRPr>
          </a:p>
        </p:txBody>
      </p:sp>
      <p:sp>
        <p:nvSpPr>
          <p:cNvPr id="10" name="Rectangle 4"/>
          <p:cNvSpPr/>
          <p:nvPr/>
        </p:nvSpPr>
        <p:spPr>
          <a:xfrm>
            <a:off x="812800" y="3787685"/>
            <a:ext cx="3279140" cy="574675"/>
          </a:xfrm>
          <a:prstGeom prst="rect">
            <a:avLst/>
          </a:prstGeom>
          <a:noFill/>
          <a:ln w="28575" cap="flat" cmpd="sng">
            <a:solidFill>
              <a:srgbClr val="FF0000"/>
            </a:solidFill>
            <a:prstDash val="solid"/>
            <a:miter/>
            <a:headEnd type="none" w="med" len="med"/>
            <a:tailEnd type="none" w="med" len="med"/>
          </a:ln>
        </p:spPr>
        <p:txBody>
          <a:bodyPr wrap="none" anchor="ctr"/>
          <a:lstStyle/>
          <a:p>
            <a:endParaRPr lang="zh-CN" altLang="en-US" dirty="0">
              <a:latin typeface="华文细黑" panose="02010600040101010101" pitchFamily="2" charset="-122"/>
              <a:ea typeface="华文细黑" panose="02010600040101010101" pitchFamily="2" charset="-122"/>
            </a:endParaRPr>
          </a:p>
        </p:txBody>
      </p:sp>
      <p:sp>
        <p:nvSpPr>
          <p:cNvPr id="5" name="TextBox 4"/>
          <p:cNvSpPr txBox="1"/>
          <p:nvPr/>
        </p:nvSpPr>
        <p:spPr>
          <a:xfrm>
            <a:off x="812800" y="3732473"/>
            <a:ext cx="3600308" cy="584775"/>
          </a:xfrm>
          <a:prstGeom prst="rect">
            <a:avLst/>
          </a:prstGeom>
          <a:noFill/>
        </p:spPr>
        <p:txBody>
          <a:bodyPr wrap="square" rtlCol="0">
            <a:spAutoFit/>
          </a:bodyPr>
          <a:lstStyle/>
          <a:p>
            <a:r>
              <a:rPr lang="en-US" altLang="zh-CN" sz="3100" b="1" dirty="0">
                <a:solidFill>
                  <a:srgbClr val="0000FF"/>
                </a:solidFill>
                <a:latin typeface="华文细黑" panose="02010600040101010101" pitchFamily="2" charset="-122"/>
                <a:ea typeface="华文细黑" panose="02010600040101010101" pitchFamily="2" charset="-122"/>
                <a:cs typeface="Times New Roman" panose="02020603050405020304" pitchFamily="18" charset="0"/>
              </a:rPr>
              <a:t>By classification.</a:t>
            </a:r>
            <a:endParaRPr lang="zh-CN" altLang="en-US" sz="3100" b="1" dirty="0">
              <a:solidFill>
                <a:srgbClr val="0000FF"/>
              </a:solidFill>
              <a:latin typeface="华文细黑" panose="02010600040101010101" pitchFamily="2" charset="-122"/>
              <a:ea typeface="华文细黑" panose="02010600040101010101" pitchFamily="2" charset="-122"/>
              <a:cs typeface="Times New Roman" panose="02020603050405020304" pitchFamily="18" charset="0"/>
            </a:endParaRPr>
          </a:p>
        </p:txBody>
      </p:sp>
      <p:sp>
        <p:nvSpPr>
          <p:cNvPr id="13" name="文本框 12"/>
          <p:cNvSpPr txBox="1"/>
          <p:nvPr/>
        </p:nvSpPr>
        <p:spPr>
          <a:xfrm>
            <a:off x="4317977" y="3778489"/>
            <a:ext cx="3490595" cy="1706880"/>
          </a:xfrm>
          <a:prstGeom prst="rect">
            <a:avLst/>
          </a:prstGeom>
          <a:solidFill>
            <a:schemeClr val="bg1"/>
          </a:solidFill>
        </p:spPr>
        <p:txBody>
          <a:bodyPr wrap="square" rtlCol="0">
            <a:spAutoFit/>
          </a:bodyPr>
          <a:lstStyle/>
          <a:p>
            <a:pPr fontAlgn="auto">
              <a:lnSpc>
                <a:spcPct val="100000"/>
              </a:lnSpc>
              <a:spcAft>
                <a:spcPts val="1200"/>
              </a:spcAft>
            </a:pPr>
            <a:r>
              <a:rPr lang="en-US" altLang="zh-CN" sz="2000" b="1" dirty="0">
                <a:solidFill>
                  <a:schemeClr val="tx1"/>
                </a:solidFill>
                <a:latin typeface="华文细黑" panose="02010600040101010101" pitchFamily="2" charset="-122"/>
                <a:ea typeface="华文细黑" panose="02010600040101010101" pitchFamily="2" charset="-122"/>
                <a:cs typeface="Arial Narrow" panose="020B0606020202030204" pitchFamily="34" charset="0"/>
              </a:rPr>
              <a:t>Festivals of the Dead</a:t>
            </a:r>
            <a:endParaRPr lang="en-US" altLang="zh-CN" sz="2000" b="1" dirty="0">
              <a:solidFill>
                <a:schemeClr val="tx1"/>
              </a:solidFill>
              <a:latin typeface="华文细黑" panose="02010600040101010101" pitchFamily="2" charset="-122"/>
              <a:ea typeface="华文细黑" panose="02010600040101010101" pitchFamily="2" charset="-122"/>
              <a:cs typeface="Arial Narrow" panose="020B0606020202030204" pitchFamily="34" charset="0"/>
            </a:endParaRPr>
          </a:p>
          <a:p>
            <a:pPr fontAlgn="auto">
              <a:lnSpc>
                <a:spcPct val="100000"/>
              </a:lnSpc>
              <a:spcAft>
                <a:spcPts val="1200"/>
              </a:spcAft>
            </a:pPr>
            <a:r>
              <a:rPr lang="en-US" altLang="zh-CN" sz="2000" b="1" dirty="0">
                <a:solidFill>
                  <a:schemeClr val="tx1"/>
                </a:solidFill>
                <a:latin typeface="华文细黑" panose="02010600040101010101" pitchFamily="2" charset="-122"/>
                <a:ea typeface="华文细黑" panose="02010600040101010101" pitchFamily="2" charset="-122"/>
                <a:cs typeface="Arial Narrow" panose="020B0606020202030204" pitchFamily="34" charset="0"/>
              </a:rPr>
              <a:t>Festivals to </a:t>
            </a:r>
            <a:r>
              <a:rPr lang="en-US" altLang="zh-CN" sz="2000" b="1" dirty="0" err="1">
                <a:solidFill>
                  <a:schemeClr val="tx1"/>
                </a:solidFill>
                <a:latin typeface="华文细黑" panose="02010600040101010101" pitchFamily="2" charset="-122"/>
                <a:ea typeface="华文细黑" panose="02010600040101010101" pitchFamily="2" charset="-122"/>
                <a:cs typeface="Arial Narrow" panose="020B0606020202030204" pitchFamily="34" charset="0"/>
              </a:rPr>
              <a:t>Honour</a:t>
            </a:r>
            <a:r>
              <a:rPr lang="en-US" altLang="zh-CN" sz="2000" b="1" dirty="0">
                <a:solidFill>
                  <a:schemeClr val="tx1"/>
                </a:solidFill>
                <a:latin typeface="华文细黑" panose="02010600040101010101" pitchFamily="2" charset="-122"/>
                <a:ea typeface="华文细黑" panose="02010600040101010101" pitchFamily="2" charset="-122"/>
                <a:cs typeface="Arial Narrow" panose="020B0606020202030204" pitchFamily="34" charset="0"/>
              </a:rPr>
              <a:t> People</a:t>
            </a:r>
            <a:endParaRPr lang="en-US" altLang="zh-CN" sz="100" b="1" dirty="0">
              <a:solidFill>
                <a:schemeClr val="tx1"/>
              </a:solidFill>
              <a:latin typeface="华文细黑" panose="02010600040101010101" pitchFamily="2" charset="-122"/>
              <a:ea typeface="华文细黑" panose="02010600040101010101" pitchFamily="2" charset="-122"/>
              <a:cs typeface="Arial Narrow" panose="020B0606020202030204" pitchFamily="34" charset="0"/>
            </a:endParaRPr>
          </a:p>
          <a:p>
            <a:pPr fontAlgn="auto">
              <a:lnSpc>
                <a:spcPct val="100000"/>
              </a:lnSpc>
              <a:spcAft>
                <a:spcPts val="600"/>
              </a:spcAft>
            </a:pPr>
            <a:r>
              <a:rPr lang="en-US" altLang="zh-CN" sz="2000" b="1" dirty="0">
                <a:solidFill>
                  <a:schemeClr val="tx1"/>
                </a:solidFill>
                <a:latin typeface="华文细黑" panose="02010600040101010101" pitchFamily="2" charset="-122"/>
                <a:ea typeface="华文细黑" panose="02010600040101010101" pitchFamily="2" charset="-122"/>
                <a:cs typeface="Arial Narrow" panose="020B0606020202030204" pitchFamily="34" charset="0"/>
              </a:rPr>
              <a:t>Harvest Festivals</a:t>
            </a:r>
            <a:endParaRPr lang="en-US" altLang="zh-CN" sz="900" b="1" dirty="0">
              <a:solidFill>
                <a:schemeClr val="tx1"/>
              </a:solidFill>
              <a:latin typeface="华文细黑" panose="02010600040101010101" pitchFamily="2" charset="-122"/>
              <a:ea typeface="华文细黑" panose="02010600040101010101" pitchFamily="2" charset="-122"/>
              <a:cs typeface="Arial Narrow" panose="020B0606020202030204" pitchFamily="34" charset="0"/>
            </a:endParaRPr>
          </a:p>
          <a:p>
            <a:pPr fontAlgn="auto">
              <a:lnSpc>
                <a:spcPct val="100000"/>
              </a:lnSpc>
              <a:spcAft>
                <a:spcPts val="600"/>
              </a:spcAft>
            </a:pPr>
            <a:r>
              <a:rPr lang="en-US" altLang="zh-CN" sz="2000" b="1" dirty="0">
                <a:solidFill>
                  <a:schemeClr val="tx1"/>
                </a:solidFill>
                <a:latin typeface="华文细黑" panose="02010600040101010101" pitchFamily="2" charset="-122"/>
                <a:ea typeface="华文细黑" panose="02010600040101010101" pitchFamily="2" charset="-122"/>
                <a:cs typeface="Arial Narrow" panose="020B0606020202030204" pitchFamily="34" charset="0"/>
              </a:rPr>
              <a:t>Spring Festivals</a:t>
            </a:r>
            <a:endParaRPr lang="en-US" altLang="zh-CN" sz="2000" b="1" dirty="0">
              <a:solidFill>
                <a:schemeClr val="tx1"/>
              </a:solidFill>
              <a:latin typeface="华文细黑" panose="02010600040101010101" pitchFamily="2" charset="-122"/>
              <a:ea typeface="华文细黑" panose="02010600040101010101" pitchFamily="2" charset="-122"/>
              <a:cs typeface="Arial Narrow" panose="020B0606020202030204" pitchFamily="34" charset="0"/>
            </a:endParaRPr>
          </a:p>
        </p:txBody>
      </p:sp>
      <p:sp>
        <p:nvSpPr>
          <p:cNvPr id="13335" name="左大括号 28"/>
          <p:cNvSpPr/>
          <p:nvPr/>
        </p:nvSpPr>
        <p:spPr bwMode="auto">
          <a:xfrm rot="10800000">
            <a:off x="7570916" y="3806432"/>
            <a:ext cx="856615" cy="1483360"/>
          </a:xfrm>
          <a:prstGeom prst="leftBrace">
            <a:avLst>
              <a:gd name="adj1" fmla="val 7985"/>
              <a:gd name="adj2" fmla="val 50000"/>
            </a:avLst>
          </a:prstGeom>
          <a:noFill/>
          <a:ln w="57150">
            <a:solidFill>
              <a:srgbClr val="FF0000"/>
            </a:solidFill>
            <a:bevel/>
          </a:ln>
        </p:spPr>
        <p:txBody>
          <a:bodyPr anchor="ctr"/>
          <a:lstStyle/>
          <a:p>
            <a:pPr algn="ctr">
              <a:buFont typeface="Arial" panose="020B0604020202020204" pitchFamily="34" charset="0"/>
              <a:buNone/>
            </a:pPr>
            <a:endParaRPr lang="zh-CN" altLang="zh-CN">
              <a:latin typeface="华文细黑" panose="02010600040101010101" pitchFamily="2" charset="-122"/>
              <a:ea typeface="华文细黑" panose="02010600040101010101" pitchFamily="2" charset="-122"/>
              <a:sym typeface="等线" panose="02010600030101010101" charset="-122"/>
            </a:endParaRPr>
          </a:p>
        </p:txBody>
      </p:sp>
      <p:sp>
        <p:nvSpPr>
          <p:cNvPr id="3" name="文本框 2"/>
          <p:cNvSpPr txBox="1"/>
          <p:nvPr/>
        </p:nvSpPr>
        <p:spPr>
          <a:xfrm>
            <a:off x="8298267" y="4123550"/>
            <a:ext cx="2476111" cy="646331"/>
          </a:xfrm>
          <a:prstGeom prst="rect">
            <a:avLst/>
          </a:prstGeom>
          <a:solidFill>
            <a:schemeClr val="bg1"/>
          </a:solidFill>
        </p:spPr>
        <p:txBody>
          <a:bodyPr wrap="square" rtlCol="0" anchor="t">
            <a:spAutoFit/>
          </a:bodyPr>
          <a:lstStyle/>
          <a:p>
            <a:r>
              <a:rPr lang="en-US" altLang="zh-CN" sz="3600" b="1" dirty="0">
                <a:solidFill>
                  <a:srgbClr val="0000FF"/>
                </a:solidFill>
                <a:latin typeface="华文细黑" panose="02010600040101010101" pitchFamily="2" charset="-122"/>
                <a:ea typeface="华文细黑" panose="02010600040101010101" pitchFamily="2" charset="-122"/>
                <a:cs typeface="Arial Narrow" panose="020B0606020202030204" pitchFamily="34" charset="0"/>
                <a:sym typeface="+mn-ea"/>
              </a:rPr>
              <a:t>subtitles</a:t>
            </a:r>
            <a:endParaRPr lang="en-US" altLang="zh-CN" sz="3600" b="1" dirty="0">
              <a:solidFill>
                <a:srgbClr val="0000FF"/>
              </a:solidFill>
              <a:latin typeface="华文细黑" panose="02010600040101010101" pitchFamily="2" charset="-122"/>
              <a:ea typeface="华文细黑" panose="02010600040101010101" pitchFamily="2" charset="-122"/>
              <a:cs typeface="Arial Narrow" panose="020B0606020202030204" pitchFamily="34" charset="0"/>
              <a:sym typeface="+mn-ea"/>
            </a:endParaRPr>
          </a:p>
        </p:txBody>
      </p:sp>
      <p:sp>
        <p:nvSpPr>
          <p:cNvPr id="4" name="文本框 3"/>
          <p:cNvSpPr txBox="1"/>
          <p:nvPr/>
        </p:nvSpPr>
        <p:spPr>
          <a:xfrm>
            <a:off x="-4389" y="2103215"/>
            <a:ext cx="10588569" cy="523220"/>
          </a:xfrm>
          <a:prstGeom prst="rect">
            <a:avLst/>
          </a:prstGeom>
          <a:noFill/>
        </p:spPr>
        <p:txBody>
          <a:bodyPr wrap="square" rtlCol="0">
            <a:spAutoFit/>
          </a:bodyPr>
          <a:lstStyle/>
          <a:p>
            <a:r>
              <a:rPr lang="zh-CN" altLang="en-US" sz="2800" b="1" dirty="0">
                <a:solidFill>
                  <a:srgbClr val="0000FF"/>
                </a:solidFill>
                <a:latin typeface="华文细黑" panose="02010600040101010101" pitchFamily="2" charset="-122"/>
                <a:ea typeface="华文细黑" panose="02010600040101010101" pitchFamily="2" charset="-122"/>
              </a:rPr>
              <a:t>            议论文                                  说明文                         记叙文</a:t>
            </a:r>
            <a:endParaRPr lang="zh-CN" altLang="en-US" sz="2800" b="1" dirty="0">
              <a:solidFill>
                <a:srgbClr val="0000FF"/>
              </a:solidFill>
              <a:latin typeface="华文细黑" panose="02010600040101010101" pitchFamily="2" charset="-122"/>
              <a:ea typeface="华文细黑"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animEffect transition="in" filter="blinds(horizontal)">
                                      <p:cBhvr>
                                        <p:cTn id="7" dur="500"/>
                                        <p:tgtEl>
                                          <p:spTgt spid="40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684"/>
                                        </p:tgtEl>
                                        <p:attrNameLst>
                                          <p:attrName>style.visibility</p:attrName>
                                        </p:attrNameLst>
                                      </p:cBhvr>
                                      <p:to>
                                        <p:strVal val="visible"/>
                                      </p:to>
                                    </p:set>
                                    <p:animEffect transition="in" filter="blinds(horizontal)">
                                      <p:cBhvr>
                                        <p:cTn id="12" dur="500"/>
                                        <p:tgtEl>
                                          <p:spTgt spid="7168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blinds(horizontal)">
                                      <p:cBhvr>
                                        <p:cTn id="21" dur="500"/>
                                        <p:tgtEl>
                                          <p:spTgt spid="13">
                                            <p:txEl>
                                              <p:pRg st="0" end="0"/>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blinds(horizontal)">
                                      <p:cBhvr>
                                        <p:cTn id="24" dur="500"/>
                                        <p:tgtEl>
                                          <p:spTgt spid="13">
                                            <p:txEl>
                                              <p:pRg st="1" end="1"/>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blinds(horizontal)">
                                      <p:cBhvr>
                                        <p:cTn id="27" dur="500"/>
                                        <p:tgtEl>
                                          <p:spTgt spid="13">
                                            <p:txEl>
                                              <p:pRg st="2" end="2"/>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3">
                                            <p:txEl>
                                              <p:pRg st="3" end="3"/>
                                            </p:txEl>
                                          </p:spTgt>
                                        </p:tgtEl>
                                        <p:attrNameLst>
                                          <p:attrName>style.visibility</p:attrName>
                                        </p:attrNameLst>
                                      </p:cBhvr>
                                      <p:to>
                                        <p:strVal val="visible"/>
                                      </p:to>
                                    </p:set>
                                    <p:animEffect transition="in" filter="blinds(horizontal)">
                                      <p:cBhvr>
                                        <p:cTn id="30" dur="500"/>
                                        <p:tgtEl>
                                          <p:spTgt spid="13">
                                            <p:txEl>
                                              <p:pRg st="3" end="3"/>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3335"/>
                                        </p:tgtEl>
                                        <p:attrNameLst>
                                          <p:attrName>style.visibility</p:attrName>
                                        </p:attrNameLst>
                                      </p:cBhvr>
                                      <p:to>
                                        <p:strVal val="visible"/>
                                      </p:to>
                                    </p:set>
                                    <p:animEffect transition="in" filter="blinds(horizontal)">
                                      <p:cBhvr>
                                        <p:cTn id="33" dur="500"/>
                                        <p:tgtEl>
                                          <p:spTgt spid="13335"/>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linds(horizont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linds(horizontal)">
                                      <p:cBhvr>
                                        <p:cTn id="41" dur="500"/>
                                        <p:tgtEl>
                                          <p:spTgt spid="10"/>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childTnLst>
                                </p:cTn>
                              </p:par>
                              <p:par>
                                <p:cTn id="44" presetID="3" presetClass="entr" presetSubtype="10" fill="hold" grpId="0" nodeType="withEffect">
                                  <p:stCondLst>
                                    <p:cond delay="0"/>
                                  </p:stCondLst>
                                  <p:childTnLst>
                                    <p:set>
                                      <p:cBhvr>
                                        <p:cTn id="45" dur="1" fill="hold">
                                          <p:stCondLst>
                                            <p:cond delay="0"/>
                                          </p:stCondLst>
                                        </p:cTn>
                                        <p:tgtEl>
                                          <p:spTgt spid="13">
                                            <p:bg/>
                                          </p:spTgt>
                                        </p:tgtEl>
                                        <p:attrNameLst>
                                          <p:attrName>style.visibility</p:attrName>
                                        </p:attrNameLst>
                                      </p:cBhvr>
                                      <p:to>
                                        <p:strVal val="visible"/>
                                      </p:to>
                                    </p:set>
                                    <p:animEffect transition="in" filter="blinds(horizontal)">
                                      <p:cBhvr>
                                        <p:cTn id="46" dur="500"/>
                                        <p:tgtEl>
                                          <p:spTgt spid="1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p:bldP spid="71684" grpId="0" bldLvl="0" animBg="1"/>
      <p:bldP spid="8" grpId="0"/>
      <p:bldP spid="10" grpId="0" bldLvl="0" animBg="1"/>
      <p:bldP spid="5" grpId="0"/>
      <p:bldP spid="13" grpId="0" bldLvl="0" animBg="1" uiExpand="1" build="allAtOnce"/>
      <p:bldP spid="13335" grpId="0" bldLvl="0" animBg="1"/>
      <p:bldP spid="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307205" y="2753995"/>
            <a:ext cx="1668145" cy="523220"/>
          </a:xfrm>
          <a:prstGeom prst="rect">
            <a:avLst/>
          </a:prstGeom>
          <a:solidFill>
            <a:schemeClr val="accent4">
              <a:lumMod val="75000"/>
            </a:schemeClr>
          </a:solidFill>
        </p:spPr>
        <p:txBody>
          <a:bodyPr wrap="square" rtlCol="0" anchor="t">
            <a:spAutoFit/>
          </a:bodyPr>
          <a:lstStyle/>
          <a:p>
            <a:r>
              <a:rPr lang="en-US" altLang="zh-CN" sz="2800" b="1" dirty="0">
                <a:solidFill>
                  <a:schemeClr val="bg1"/>
                </a:solidFill>
                <a:latin typeface="华文细黑" panose="02010600040101010101" pitchFamily="2" charset="-122"/>
                <a:ea typeface="华文细黑" panose="02010600040101010101" pitchFamily="2" charset="-122"/>
                <a:cs typeface="Arial Black" panose="020B0A04020102020204" charset="0"/>
                <a:sym typeface="+mn-ea"/>
              </a:rPr>
              <a:t>Para.3</a:t>
            </a:r>
            <a:endParaRPr lang="en-US" altLang="zh-CN" sz="2800" b="1" dirty="0">
              <a:solidFill>
                <a:schemeClr val="bg1"/>
              </a:solidFill>
              <a:latin typeface="华文细黑" panose="02010600040101010101" pitchFamily="2" charset="-122"/>
              <a:ea typeface="华文细黑" panose="02010600040101010101" pitchFamily="2" charset="-122"/>
              <a:cs typeface="Arial Black" panose="020B0A04020102020204" charset="0"/>
              <a:sym typeface="+mn-ea"/>
            </a:endParaRPr>
          </a:p>
        </p:txBody>
      </p:sp>
      <p:sp>
        <p:nvSpPr>
          <p:cNvPr id="47" name="文本框 46">
            <a:hlinkClick r:id="" action="ppaction://hlinkshowjump?jump=nextslide"/>
          </p:cNvPr>
          <p:cNvSpPr txBox="1"/>
          <p:nvPr/>
        </p:nvSpPr>
        <p:spPr>
          <a:xfrm>
            <a:off x="5464175" y="1176020"/>
            <a:ext cx="1533525" cy="523220"/>
          </a:xfrm>
          <a:prstGeom prst="rect">
            <a:avLst/>
          </a:prstGeom>
          <a:solidFill>
            <a:srgbClr val="FFFF00"/>
          </a:solidFill>
        </p:spPr>
        <p:txBody>
          <a:bodyPr wrap="square" rtlCol="0" anchor="t">
            <a:spAutoFit/>
          </a:bodyPr>
          <a:lstStyle/>
          <a:p>
            <a:r>
              <a:rPr lang="en-US" altLang="zh-CN" sz="2800" b="1" dirty="0">
                <a:solidFill>
                  <a:srgbClr val="FF0066"/>
                </a:solidFill>
                <a:latin typeface="华文细黑" panose="02010600040101010101" pitchFamily="2" charset="-122"/>
                <a:ea typeface="华文细黑" panose="02010600040101010101" pitchFamily="2" charset="-122"/>
                <a:cs typeface="Arial Black" panose="020B0A04020102020204" charset="0"/>
                <a:sym typeface="+mn-ea"/>
              </a:rPr>
              <a:t>Para.1</a:t>
            </a:r>
            <a:endParaRPr lang="en-US" altLang="zh-CN" sz="2800" b="1" dirty="0">
              <a:solidFill>
                <a:srgbClr val="FF0066"/>
              </a:solidFill>
              <a:latin typeface="华文细黑" panose="02010600040101010101" pitchFamily="2" charset="-122"/>
              <a:ea typeface="华文细黑" panose="02010600040101010101" pitchFamily="2" charset="-122"/>
              <a:cs typeface="Arial Black" panose="020B0A04020102020204" charset="0"/>
              <a:sym typeface="+mn-ea"/>
            </a:endParaRPr>
          </a:p>
        </p:txBody>
      </p:sp>
      <p:cxnSp>
        <p:nvCxnSpPr>
          <p:cNvPr id="35" name="直接连接符 34"/>
          <p:cNvCxnSpPr>
            <a:endCxn id="19" idx="1"/>
          </p:cNvCxnSpPr>
          <p:nvPr/>
        </p:nvCxnSpPr>
        <p:spPr>
          <a:xfrm>
            <a:off x="1583690" y="3337560"/>
            <a:ext cx="4044949" cy="1692265"/>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49300" y="2753995"/>
            <a:ext cx="1668145" cy="523220"/>
          </a:xfrm>
          <a:prstGeom prst="rect">
            <a:avLst/>
          </a:prstGeom>
          <a:solidFill>
            <a:schemeClr val="accent4">
              <a:lumMod val="75000"/>
            </a:schemeClr>
          </a:solidFill>
        </p:spPr>
        <p:txBody>
          <a:bodyPr wrap="square" rtlCol="0" anchor="t">
            <a:spAutoFit/>
          </a:bodyPr>
          <a:lstStyle/>
          <a:p>
            <a:r>
              <a:rPr lang="en-US" altLang="zh-CN" sz="2800" b="1" dirty="0">
                <a:solidFill>
                  <a:schemeClr val="bg1"/>
                </a:solidFill>
                <a:latin typeface="华文细黑" panose="02010600040101010101" pitchFamily="2" charset="-122"/>
                <a:ea typeface="华文细黑" panose="02010600040101010101" pitchFamily="2" charset="-122"/>
                <a:cs typeface="Arial Black" panose="020B0A04020102020204" charset="0"/>
                <a:sym typeface="+mn-ea"/>
              </a:rPr>
              <a:t>Para. 2</a:t>
            </a:r>
            <a:endParaRPr lang="en-US" altLang="zh-CN" sz="2800" b="1" dirty="0">
              <a:solidFill>
                <a:schemeClr val="bg1"/>
              </a:solidFill>
              <a:latin typeface="华文细黑" panose="02010600040101010101" pitchFamily="2" charset="-122"/>
              <a:ea typeface="华文细黑" panose="02010600040101010101" pitchFamily="2" charset="-122"/>
              <a:cs typeface="Arial Black" panose="020B0A04020102020204" charset="0"/>
              <a:sym typeface="+mn-ea"/>
            </a:endParaRPr>
          </a:p>
        </p:txBody>
      </p:sp>
      <p:sp>
        <p:nvSpPr>
          <p:cNvPr id="7" name="文本框 6"/>
          <p:cNvSpPr txBox="1"/>
          <p:nvPr/>
        </p:nvSpPr>
        <p:spPr>
          <a:xfrm>
            <a:off x="7080250" y="2753995"/>
            <a:ext cx="1668145" cy="523220"/>
          </a:xfrm>
          <a:prstGeom prst="rect">
            <a:avLst/>
          </a:prstGeom>
          <a:solidFill>
            <a:schemeClr val="accent4">
              <a:lumMod val="75000"/>
            </a:schemeClr>
          </a:solidFill>
        </p:spPr>
        <p:txBody>
          <a:bodyPr wrap="square" rtlCol="0" anchor="t">
            <a:spAutoFit/>
          </a:bodyPr>
          <a:lstStyle/>
          <a:p>
            <a:r>
              <a:rPr lang="en-US" altLang="zh-CN" sz="2800" b="1" dirty="0">
                <a:solidFill>
                  <a:schemeClr val="bg1"/>
                </a:solidFill>
                <a:latin typeface="华文细黑" panose="02010600040101010101" pitchFamily="2" charset="-122"/>
                <a:ea typeface="华文细黑" panose="02010600040101010101" pitchFamily="2" charset="-122"/>
                <a:cs typeface="Arial Black" panose="020B0A04020102020204" charset="0"/>
                <a:sym typeface="+mn-ea"/>
              </a:rPr>
              <a:t>Para.4</a:t>
            </a:r>
            <a:endParaRPr lang="en-US" altLang="zh-CN" sz="2800" b="1" dirty="0">
              <a:solidFill>
                <a:schemeClr val="bg1"/>
              </a:solidFill>
              <a:latin typeface="华文细黑" panose="02010600040101010101" pitchFamily="2" charset="-122"/>
              <a:ea typeface="华文细黑" panose="02010600040101010101" pitchFamily="2" charset="-122"/>
              <a:cs typeface="Arial Black" panose="020B0A04020102020204" charset="0"/>
              <a:sym typeface="+mn-ea"/>
            </a:endParaRPr>
          </a:p>
        </p:txBody>
      </p:sp>
      <p:sp>
        <p:nvSpPr>
          <p:cNvPr id="8" name="文本框 7"/>
          <p:cNvSpPr txBox="1"/>
          <p:nvPr/>
        </p:nvSpPr>
        <p:spPr>
          <a:xfrm>
            <a:off x="9965690" y="2753995"/>
            <a:ext cx="1668145" cy="523220"/>
          </a:xfrm>
          <a:prstGeom prst="rect">
            <a:avLst/>
          </a:prstGeom>
          <a:solidFill>
            <a:schemeClr val="accent4">
              <a:lumMod val="75000"/>
            </a:schemeClr>
          </a:solidFill>
        </p:spPr>
        <p:txBody>
          <a:bodyPr wrap="square" rtlCol="0" anchor="t">
            <a:spAutoFit/>
          </a:bodyPr>
          <a:lstStyle/>
          <a:p>
            <a:r>
              <a:rPr lang="en-US" altLang="zh-CN" sz="2800" b="1" dirty="0">
                <a:solidFill>
                  <a:schemeClr val="bg1"/>
                </a:solidFill>
                <a:latin typeface="华文细黑" panose="02010600040101010101" pitchFamily="2" charset="-122"/>
                <a:ea typeface="华文细黑" panose="02010600040101010101" pitchFamily="2" charset="-122"/>
                <a:cs typeface="Arial Black" panose="020B0A04020102020204" charset="0"/>
                <a:sym typeface="+mn-ea"/>
              </a:rPr>
              <a:t>Para.5</a:t>
            </a:r>
            <a:endParaRPr lang="en-US" altLang="zh-CN" sz="2800" b="1" dirty="0">
              <a:solidFill>
                <a:schemeClr val="bg1"/>
              </a:solidFill>
              <a:latin typeface="华文细黑" panose="02010600040101010101" pitchFamily="2" charset="-122"/>
              <a:ea typeface="华文细黑" panose="02010600040101010101" pitchFamily="2" charset="-122"/>
              <a:cs typeface="Arial Black" panose="020B0A04020102020204" charset="0"/>
              <a:sym typeface="+mn-ea"/>
            </a:endParaRPr>
          </a:p>
        </p:txBody>
      </p:sp>
      <p:cxnSp>
        <p:nvCxnSpPr>
          <p:cNvPr id="9" name="直接连接符 8"/>
          <p:cNvCxnSpPr>
            <a:endCxn id="2" idx="0"/>
          </p:cNvCxnSpPr>
          <p:nvPr/>
        </p:nvCxnSpPr>
        <p:spPr>
          <a:xfrm flipH="1">
            <a:off x="1583373" y="1759585"/>
            <a:ext cx="4099877" cy="99441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4862195" y="1759585"/>
            <a:ext cx="1333500" cy="99441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直接连接符 10"/>
          <p:cNvCxnSpPr>
            <a:endCxn id="7" idx="0"/>
          </p:cNvCxnSpPr>
          <p:nvPr/>
        </p:nvCxnSpPr>
        <p:spPr>
          <a:xfrm>
            <a:off x="6195695" y="1759585"/>
            <a:ext cx="1718628" cy="99441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直接连接符 15"/>
          <p:cNvCxnSpPr>
            <a:endCxn id="8" idx="0"/>
          </p:cNvCxnSpPr>
          <p:nvPr/>
        </p:nvCxnSpPr>
        <p:spPr>
          <a:xfrm>
            <a:off x="6733540" y="1759585"/>
            <a:ext cx="4066223" cy="99441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269240" y="3254375"/>
            <a:ext cx="2875280" cy="400110"/>
          </a:xfrm>
          <a:prstGeom prst="rect">
            <a:avLst/>
          </a:prstGeom>
          <a:solidFill>
            <a:schemeClr val="accent6">
              <a:lumMod val="40000"/>
              <a:lumOff val="60000"/>
            </a:schemeClr>
          </a:solidFill>
        </p:spPr>
        <p:txBody>
          <a:bodyPr wrap="square" rtlCol="0" anchor="t">
            <a:spAutoFit/>
          </a:bodyPr>
          <a:lstStyle/>
          <a:p>
            <a:r>
              <a:rPr lang="en-US" altLang="zh-CN" sz="2000" b="1" dirty="0">
                <a:latin typeface="华文细黑" panose="02010600040101010101" pitchFamily="2" charset="-122"/>
                <a:ea typeface="华文细黑" panose="02010600040101010101" pitchFamily="2" charset="-122"/>
                <a:sym typeface="+mn-ea"/>
              </a:rPr>
              <a:t>Festivals of the Dead </a:t>
            </a:r>
            <a:endParaRPr lang="en-US" altLang="zh-CN" sz="2000" b="1" dirty="0">
              <a:latin typeface="华文细黑" panose="02010600040101010101" pitchFamily="2" charset="-122"/>
              <a:ea typeface="华文细黑" panose="02010600040101010101" pitchFamily="2" charset="-122"/>
              <a:sym typeface="+mn-ea"/>
            </a:endParaRPr>
          </a:p>
        </p:txBody>
      </p:sp>
      <p:sp>
        <p:nvSpPr>
          <p:cNvPr id="19" name="文本框 18"/>
          <p:cNvSpPr txBox="1"/>
          <p:nvPr/>
        </p:nvSpPr>
        <p:spPr>
          <a:xfrm>
            <a:off x="5628639" y="4768215"/>
            <a:ext cx="1668145" cy="523220"/>
          </a:xfrm>
          <a:prstGeom prst="rect">
            <a:avLst/>
          </a:prstGeom>
          <a:solidFill>
            <a:srgbClr val="FFFF00"/>
          </a:solidFill>
        </p:spPr>
        <p:txBody>
          <a:bodyPr wrap="square" rtlCol="0" anchor="t">
            <a:spAutoFit/>
          </a:bodyPr>
          <a:lstStyle/>
          <a:p>
            <a:r>
              <a:rPr lang="en-US" altLang="zh-CN" sz="2800" b="1" dirty="0">
                <a:solidFill>
                  <a:srgbClr val="FF0066"/>
                </a:solidFill>
                <a:latin typeface="华文细黑" panose="02010600040101010101" pitchFamily="2" charset="-122"/>
                <a:ea typeface="华文细黑" panose="02010600040101010101" pitchFamily="2" charset="-122"/>
                <a:cs typeface="Arial Black" panose="020B0A04020102020204" charset="0"/>
                <a:sym typeface="+mn-ea"/>
              </a:rPr>
              <a:t>Para.6</a:t>
            </a:r>
            <a:endParaRPr lang="en-US" altLang="zh-CN" sz="2800" b="1" dirty="0">
              <a:solidFill>
                <a:srgbClr val="FF0066"/>
              </a:solidFill>
              <a:latin typeface="华文细黑" panose="02010600040101010101" pitchFamily="2" charset="-122"/>
              <a:ea typeface="华文细黑" panose="02010600040101010101" pitchFamily="2" charset="-122"/>
              <a:cs typeface="Arial Black" panose="020B0A04020102020204" charset="0"/>
              <a:sym typeface="+mn-ea"/>
            </a:endParaRPr>
          </a:p>
        </p:txBody>
      </p:sp>
      <p:cxnSp>
        <p:nvCxnSpPr>
          <p:cNvPr id="21" name="直接连接符 20"/>
          <p:cNvCxnSpPr/>
          <p:nvPr/>
        </p:nvCxnSpPr>
        <p:spPr>
          <a:xfrm>
            <a:off x="4862195" y="3337560"/>
            <a:ext cx="1233805" cy="143891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直接连接符 21"/>
          <p:cNvCxnSpPr>
            <a:endCxn id="19" idx="0"/>
          </p:cNvCxnSpPr>
          <p:nvPr/>
        </p:nvCxnSpPr>
        <p:spPr>
          <a:xfrm flipH="1">
            <a:off x="6462712" y="3352165"/>
            <a:ext cx="1810703" cy="141605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55" idx="0"/>
          </p:cNvCxnSpPr>
          <p:nvPr/>
        </p:nvCxnSpPr>
        <p:spPr>
          <a:xfrm flipH="1">
            <a:off x="6929756" y="3265170"/>
            <a:ext cx="3886834" cy="150495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5" name="文本框 50"/>
          <p:cNvSpPr txBox="1"/>
          <p:nvPr/>
        </p:nvSpPr>
        <p:spPr>
          <a:xfrm>
            <a:off x="3388361" y="3261360"/>
            <a:ext cx="3345180" cy="400110"/>
          </a:xfrm>
          <a:prstGeom prst="rect">
            <a:avLst/>
          </a:prstGeom>
          <a:solidFill>
            <a:schemeClr val="accent6">
              <a:lumMod val="40000"/>
              <a:lumOff val="60000"/>
            </a:schemeClr>
          </a:solidFill>
        </p:spPr>
        <p:txBody>
          <a:bodyPr wrap="square" rtlCol="0" anchor="t">
            <a:spAutoFit/>
          </a:bodyPr>
          <a:lstStyle/>
          <a:p>
            <a:r>
              <a:rPr lang="en-US" altLang="zh-CN" sz="2000" b="1" dirty="0">
                <a:latin typeface="华文细黑" panose="02010600040101010101" pitchFamily="2" charset="-122"/>
                <a:ea typeface="华文细黑" panose="02010600040101010101" pitchFamily="2" charset="-122"/>
                <a:sym typeface="+mn-ea"/>
              </a:rPr>
              <a:t>Festivals to Honor People</a:t>
            </a:r>
            <a:endParaRPr lang="en-US" altLang="zh-CN" sz="2000" b="1" dirty="0">
              <a:latin typeface="华文细黑" panose="02010600040101010101" pitchFamily="2" charset="-122"/>
              <a:ea typeface="华文细黑" panose="02010600040101010101" pitchFamily="2" charset="-122"/>
            </a:endParaRPr>
          </a:p>
        </p:txBody>
      </p:sp>
      <p:sp>
        <p:nvSpPr>
          <p:cNvPr id="54" name="文本框 50"/>
          <p:cNvSpPr txBox="1"/>
          <p:nvPr/>
        </p:nvSpPr>
        <p:spPr>
          <a:xfrm>
            <a:off x="6878955" y="3265170"/>
            <a:ext cx="2360930" cy="400110"/>
          </a:xfrm>
          <a:prstGeom prst="rect">
            <a:avLst/>
          </a:prstGeom>
          <a:solidFill>
            <a:schemeClr val="accent6">
              <a:lumMod val="40000"/>
              <a:lumOff val="60000"/>
            </a:schemeClr>
          </a:solidFill>
        </p:spPr>
        <p:txBody>
          <a:bodyPr wrap="square" rtlCol="0" anchor="t">
            <a:spAutoFit/>
          </a:bodyPr>
          <a:lstStyle/>
          <a:p>
            <a:r>
              <a:rPr lang="en-US" altLang="zh-CN" sz="2000" b="1" dirty="0">
                <a:latin typeface="华文细黑" panose="02010600040101010101" pitchFamily="2" charset="-122"/>
                <a:ea typeface="华文细黑" panose="02010600040101010101" pitchFamily="2" charset="-122"/>
                <a:sym typeface="+mn-ea"/>
              </a:rPr>
              <a:t>Harvest Festivals</a:t>
            </a:r>
            <a:endParaRPr lang="en-US" altLang="zh-CN" sz="2000" b="1" dirty="0">
              <a:latin typeface="华文细黑" panose="02010600040101010101" pitchFamily="2" charset="-122"/>
              <a:ea typeface="华文细黑" panose="02010600040101010101" pitchFamily="2" charset="-122"/>
            </a:endParaRPr>
          </a:p>
        </p:txBody>
      </p:sp>
      <p:sp>
        <p:nvSpPr>
          <p:cNvPr id="55" name="文本框 50"/>
          <p:cNvSpPr txBox="1"/>
          <p:nvPr/>
        </p:nvSpPr>
        <p:spPr>
          <a:xfrm>
            <a:off x="9710420" y="3265170"/>
            <a:ext cx="2212340" cy="400110"/>
          </a:xfrm>
          <a:prstGeom prst="rect">
            <a:avLst/>
          </a:prstGeom>
          <a:solidFill>
            <a:schemeClr val="accent6">
              <a:lumMod val="40000"/>
              <a:lumOff val="60000"/>
            </a:schemeClr>
          </a:solidFill>
        </p:spPr>
        <p:txBody>
          <a:bodyPr wrap="square" rtlCol="0" anchor="t">
            <a:spAutoFit/>
          </a:bodyPr>
          <a:lstStyle/>
          <a:p>
            <a:r>
              <a:rPr lang="en-US" altLang="zh-CN" sz="2000" b="1" dirty="0">
                <a:latin typeface="华文细黑" panose="02010600040101010101" pitchFamily="2" charset="-122"/>
                <a:ea typeface="华文细黑" panose="02010600040101010101" pitchFamily="2" charset="-122"/>
                <a:sym typeface="+mn-ea"/>
              </a:rPr>
              <a:t>Spring Festivals</a:t>
            </a:r>
            <a:endParaRPr lang="en-US" altLang="zh-CN" sz="2000" b="1" dirty="0">
              <a:latin typeface="华文细黑" panose="02010600040101010101" pitchFamily="2" charset="-122"/>
              <a:ea typeface="华文细黑" panose="02010600040101010101" pitchFamily="2" charset="-122"/>
            </a:endParaRPr>
          </a:p>
        </p:txBody>
      </p:sp>
      <p:sp>
        <p:nvSpPr>
          <p:cNvPr id="24" name="文本框 50"/>
          <p:cNvSpPr txBox="1"/>
          <p:nvPr/>
        </p:nvSpPr>
        <p:spPr>
          <a:xfrm>
            <a:off x="5557837" y="652800"/>
            <a:ext cx="1371918" cy="461665"/>
          </a:xfrm>
          <a:prstGeom prst="rect">
            <a:avLst/>
          </a:prstGeom>
          <a:solidFill>
            <a:srgbClr val="FF0066"/>
          </a:solidFill>
        </p:spPr>
        <p:txBody>
          <a:bodyPr wrap="square" rtlCol="0" anchor="t">
            <a:spAutoFit/>
          </a:bodyPr>
          <a:lstStyle/>
          <a:p>
            <a:pPr algn="ctr"/>
            <a:r>
              <a:rPr lang="zh-CN" altLang="en-US" sz="2400" b="1" dirty="0">
                <a:latin typeface="华文细黑" panose="02010600040101010101" pitchFamily="2" charset="-122"/>
                <a:ea typeface="华文细黑" panose="02010600040101010101" pitchFamily="2" charset="-122"/>
              </a:rPr>
              <a:t>？</a:t>
            </a:r>
            <a:endParaRPr lang="en-US" altLang="zh-CN" sz="2400" b="1" dirty="0">
              <a:latin typeface="华文细黑" panose="02010600040101010101" pitchFamily="2" charset="-122"/>
              <a:ea typeface="华文细黑" panose="02010600040101010101" pitchFamily="2" charset="-122"/>
            </a:endParaRPr>
          </a:p>
        </p:txBody>
      </p:sp>
      <p:sp>
        <p:nvSpPr>
          <p:cNvPr id="25" name="文本框 50"/>
          <p:cNvSpPr txBox="1"/>
          <p:nvPr/>
        </p:nvSpPr>
        <p:spPr>
          <a:xfrm>
            <a:off x="5742623" y="5337175"/>
            <a:ext cx="1371918" cy="461665"/>
          </a:xfrm>
          <a:prstGeom prst="rect">
            <a:avLst/>
          </a:prstGeom>
          <a:solidFill>
            <a:srgbClr val="FF0066"/>
          </a:solidFill>
        </p:spPr>
        <p:txBody>
          <a:bodyPr wrap="square" rtlCol="0" anchor="t">
            <a:spAutoFit/>
          </a:bodyPr>
          <a:lstStyle/>
          <a:p>
            <a:pPr algn="ctr"/>
            <a:r>
              <a:rPr lang="zh-CN" altLang="en-US" sz="2400" b="1" dirty="0">
                <a:latin typeface="华文细黑" panose="02010600040101010101" pitchFamily="2" charset="-122"/>
                <a:ea typeface="华文细黑" panose="02010600040101010101" pitchFamily="2" charset="-122"/>
              </a:rPr>
              <a:t>？</a:t>
            </a:r>
            <a:endParaRPr lang="en-US" altLang="zh-CN" sz="2400" b="1" dirty="0">
              <a:latin typeface="华文细黑" panose="02010600040101010101" pitchFamily="2" charset="-122"/>
              <a:ea typeface="华文细黑" panose="02010600040101010101" pitchFamily="2" charset="-122"/>
            </a:endParaRPr>
          </a:p>
        </p:txBody>
      </p:sp>
      <p:sp>
        <p:nvSpPr>
          <p:cNvPr id="26" name="矩形 45064"/>
          <p:cNvSpPr/>
          <p:nvPr/>
        </p:nvSpPr>
        <p:spPr>
          <a:xfrm>
            <a:off x="15875" y="12065"/>
            <a:ext cx="3617595" cy="819150"/>
          </a:xfrm>
          <a:prstGeom prst="rect">
            <a:avLst/>
          </a:prstGeom>
          <a:solidFill>
            <a:srgbClr val="FFFF00"/>
          </a:solidFill>
          <a:ln w="9525">
            <a:noFill/>
          </a:ln>
        </p:spPr>
        <p:txBody>
          <a:bodyPr anchor="ctr"/>
          <a:lstStyle/>
          <a:p>
            <a:r>
              <a:rPr lang="en-US" altLang="zh-CN" sz="3600" dirty="0">
                <a:solidFill>
                  <a:srgbClr val="00B0F0"/>
                </a:solidFill>
                <a:latin typeface="Impact" panose="020B0806030902050204" pitchFamily="34" charset="0"/>
                <a:ea typeface="宋体" panose="02010600030101010101" pitchFamily="2" charset="-122"/>
              </a:rPr>
              <a:t>Read for Structure</a:t>
            </a:r>
            <a:endParaRPr lang="en-US" altLang="zh-CN" sz="3600" dirty="0">
              <a:solidFill>
                <a:srgbClr val="00B0F0"/>
              </a:solidFill>
              <a:latin typeface="Impact" panose="020B080603090205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7" grpId="0" animBg="1"/>
      <p:bldP spid="2" grpId="0" animBg="1"/>
      <p:bldP spid="7" grpId="0" animBg="1"/>
      <p:bldP spid="8" grpId="0" animBg="1"/>
      <p:bldP spid="51" grpId="0" animBg="1"/>
      <p:bldP spid="19" grpId="0" animBg="1"/>
      <p:bldP spid="45" grpId="0" animBg="1"/>
      <p:bldP spid="54" grpId="0" animBg="1"/>
      <p:bldP spid="55"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876" y="1143000"/>
            <a:ext cx="8229598" cy="3939540"/>
          </a:xfrm>
          <a:prstGeom prst="rect">
            <a:avLst/>
          </a:prstGeom>
          <a:noFill/>
        </p:spPr>
        <p:txBody>
          <a:bodyPr wrap="square" rtlCol="0">
            <a:spAutoFit/>
          </a:bodyPr>
          <a:lstStyle/>
          <a:p>
            <a:pPr algn="just"/>
            <a:r>
              <a:rPr lang="en-US" altLang="zh-CN" sz="2500" b="1" dirty="0">
                <a:latin typeface="华文细黑" panose="02010600040101010101" pitchFamily="2" charset="-122"/>
                <a:ea typeface="华文细黑" panose="02010600040101010101" pitchFamily="2" charset="-122"/>
                <a:cs typeface="Times New Roman" panose="02020603050405020304" pitchFamily="18" charset="0"/>
              </a:rPr>
              <a:t>Festivals and celebrations of all kinds have been held everywhere since ancient times. Most ancient festivals would celebrate the end of cold weather, planting in spring and harvest in autumn. Sometimes celebrations would be held after hunters had caught animals. At that time people would starve if food was difficult to find, especially during the cold winter months. Today’s festivals have many origins, some religious, some seasonal, and some for special people or events.</a:t>
            </a:r>
            <a:endParaRPr lang="zh-CN" altLang="en-US" sz="2500" b="1" dirty="0">
              <a:latin typeface="华文细黑" panose="02010600040101010101" pitchFamily="2" charset="-122"/>
              <a:ea typeface="华文细黑" panose="02010600040101010101" pitchFamily="2" charset="-122"/>
            </a:endParaRPr>
          </a:p>
        </p:txBody>
      </p:sp>
      <p:sp>
        <p:nvSpPr>
          <p:cNvPr id="3" name="矩形 45064"/>
          <p:cNvSpPr/>
          <p:nvPr/>
        </p:nvSpPr>
        <p:spPr>
          <a:xfrm>
            <a:off x="15875" y="12065"/>
            <a:ext cx="1835785" cy="819150"/>
          </a:xfrm>
          <a:prstGeom prst="rect">
            <a:avLst/>
          </a:prstGeom>
          <a:solidFill>
            <a:srgbClr val="FFFF00"/>
          </a:solidFill>
          <a:ln w="9525">
            <a:noFill/>
          </a:ln>
        </p:spPr>
        <p:txBody>
          <a:bodyPr anchor="ctr"/>
          <a:lstStyle/>
          <a:p>
            <a:r>
              <a:rPr lang="en-US" altLang="zh-CN" sz="3600" dirty="0">
                <a:solidFill>
                  <a:srgbClr val="00B0F0"/>
                </a:solidFill>
                <a:latin typeface="华文细黑" panose="02010600040101010101" pitchFamily="2" charset="-122"/>
                <a:ea typeface="华文细黑" panose="02010600040101010101" pitchFamily="2" charset="-122"/>
              </a:rPr>
              <a:t>Para. 1</a:t>
            </a:r>
            <a:endParaRPr lang="en-US" altLang="zh-CN" sz="3600" dirty="0">
              <a:solidFill>
                <a:srgbClr val="00B0F0"/>
              </a:solidFill>
              <a:latin typeface="华文细黑" panose="02010600040101010101" pitchFamily="2" charset="-122"/>
              <a:ea typeface="华文细黑" panose="02010600040101010101" pitchFamily="2" charset="-122"/>
            </a:endParaRPr>
          </a:p>
        </p:txBody>
      </p:sp>
      <p:pic>
        <p:nvPicPr>
          <p:cNvPr id="5" name="图片 4"/>
          <p:cNvPicPr>
            <a:picLocks noChangeAspect="1"/>
          </p:cNvPicPr>
          <p:nvPr/>
        </p:nvPicPr>
        <p:blipFill>
          <a:blip r:embed="rId1"/>
          <a:stretch>
            <a:fillRect/>
          </a:stretch>
        </p:blipFill>
        <p:spPr>
          <a:xfrm>
            <a:off x="8445500" y="1313795"/>
            <a:ext cx="3581399" cy="2286000"/>
          </a:xfrm>
          <a:prstGeom prst="rect">
            <a:avLst/>
          </a:prstGeom>
        </p:spPr>
      </p:pic>
      <p:sp>
        <p:nvSpPr>
          <p:cNvPr id="6" name="文本框 5"/>
          <p:cNvSpPr txBox="1"/>
          <p:nvPr/>
        </p:nvSpPr>
        <p:spPr>
          <a:xfrm>
            <a:off x="8321674" y="3606800"/>
            <a:ext cx="3705225" cy="1923604"/>
          </a:xfrm>
          <a:prstGeom prst="rect">
            <a:avLst/>
          </a:prstGeom>
          <a:solidFill>
            <a:srgbClr val="FFFF00"/>
          </a:solidFill>
        </p:spPr>
        <p:txBody>
          <a:bodyPr wrap="square" rtlCol="0">
            <a:spAutoFit/>
          </a:bodyPr>
          <a:lstStyle/>
          <a:p>
            <a:pPr algn="ctr"/>
            <a:r>
              <a:rPr lang="en-US" altLang="zh-CN" sz="2300" b="1" dirty="0" err="1">
                <a:latin typeface="华文细黑" panose="02010600040101010101" pitchFamily="2" charset="-122"/>
                <a:ea typeface="华文细黑" panose="02010600040101010101" pitchFamily="2" charset="-122"/>
              </a:rPr>
              <a:t>Wangguo</a:t>
            </a:r>
            <a:r>
              <a:rPr lang="zh-CN" altLang="en-US" sz="2300" b="1" dirty="0">
                <a:latin typeface="华文细黑" panose="02010600040101010101" pitchFamily="2" charset="-122"/>
                <a:ea typeface="华文细黑" panose="02010600040101010101" pitchFamily="2" charset="-122"/>
              </a:rPr>
              <a:t> </a:t>
            </a:r>
            <a:r>
              <a:rPr lang="en-US" altLang="zh-CN" sz="2300" b="1" dirty="0">
                <a:latin typeface="华文细黑" panose="02010600040101010101" pitchFamily="2" charset="-122"/>
                <a:ea typeface="华文细黑" panose="02010600040101010101" pitchFamily="2" charset="-122"/>
              </a:rPr>
              <a:t>festival </a:t>
            </a:r>
            <a:r>
              <a:rPr lang="zh-CN" altLang="en-US" sz="2300" b="1" dirty="0">
                <a:latin typeface="华文细黑" panose="02010600040101010101" pitchFamily="2" charset="-122"/>
                <a:ea typeface="华文细黑" panose="02010600040101010101" pitchFamily="2" charset="-122"/>
              </a:rPr>
              <a:t>望果节</a:t>
            </a:r>
            <a:endParaRPr lang="en-US" altLang="zh-CN" sz="2300" b="1" dirty="0">
              <a:latin typeface="华文细黑" panose="02010600040101010101" pitchFamily="2" charset="-122"/>
              <a:ea typeface="华文细黑" panose="02010600040101010101" pitchFamily="2" charset="-122"/>
            </a:endParaRPr>
          </a:p>
          <a:p>
            <a:pPr algn="ctr"/>
            <a:r>
              <a:rPr lang="zh-CN" altLang="en-US" sz="2400" b="1" dirty="0">
                <a:solidFill>
                  <a:srgbClr val="7030A0"/>
                </a:solidFill>
                <a:latin typeface="华文细黑" panose="02010600040101010101" pitchFamily="2" charset="-122"/>
                <a:ea typeface="华文细黑" panose="02010600040101010101" pitchFamily="2" charset="-122"/>
              </a:rPr>
              <a:t>藏族农民欢庆丰收的节日</a:t>
            </a:r>
            <a:endParaRPr lang="en-US" altLang="zh-CN" sz="2400" b="1" dirty="0">
              <a:solidFill>
                <a:srgbClr val="7030A0"/>
              </a:solidFill>
              <a:latin typeface="华文细黑" panose="02010600040101010101" pitchFamily="2" charset="-122"/>
              <a:ea typeface="华文细黑" panose="02010600040101010101" pitchFamily="2" charset="-122"/>
            </a:endParaRPr>
          </a:p>
          <a:p>
            <a:pPr algn="ctr"/>
            <a:r>
              <a:rPr lang="zh-CN" altLang="en-US" sz="2400" b="1" dirty="0">
                <a:solidFill>
                  <a:srgbClr val="7030A0"/>
                </a:solidFill>
                <a:latin typeface="华文细黑" panose="02010600040101010101" pitchFamily="2" charset="-122"/>
                <a:ea typeface="华文细黑" panose="02010600040101010101" pitchFamily="2" charset="-122"/>
              </a:rPr>
              <a:t>藏戏、射箭、游行、祭祀</a:t>
            </a:r>
            <a:endParaRPr lang="en-US" altLang="zh-CN" sz="2400" b="1" dirty="0">
              <a:solidFill>
                <a:srgbClr val="7030A0"/>
              </a:solidFill>
              <a:latin typeface="华文细黑" panose="02010600040101010101" pitchFamily="2" charset="-122"/>
              <a:ea typeface="华文细黑" panose="02010600040101010101" pitchFamily="2" charset="-122"/>
            </a:endParaRPr>
          </a:p>
          <a:p>
            <a:pPr algn="ctr"/>
            <a:r>
              <a:rPr lang="zh-CN" altLang="en-US" sz="2400" b="1" dirty="0">
                <a:solidFill>
                  <a:srgbClr val="7030A0"/>
                </a:solidFill>
                <a:latin typeface="华文细黑" panose="02010600040101010101" pitchFamily="2" charset="-122"/>
                <a:ea typeface="华文细黑" panose="02010600040101010101" pitchFamily="2" charset="-122"/>
              </a:rPr>
              <a:t>藏历七、八月间举行</a:t>
            </a:r>
            <a:endParaRPr lang="en-US" altLang="zh-CN" sz="2400" b="1" dirty="0">
              <a:solidFill>
                <a:srgbClr val="7030A0"/>
              </a:solidFill>
              <a:latin typeface="华文细黑" panose="02010600040101010101" pitchFamily="2" charset="-122"/>
              <a:ea typeface="华文细黑" panose="02010600040101010101" pitchFamily="2" charset="-122"/>
            </a:endParaRPr>
          </a:p>
          <a:p>
            <a:pPr algn="ctr"/>
            <a:endParaRPr lang="zh-CN" altLang="en-US" sz="2400" b="1" dirty="0">
              <a:latin typeface="华文细黑" panose="02010600040101010101" pitchFamily="2" charset="-122"/>
              <a:ea typeface="华文细黑" panose="02010600040101010101" pitchFamily="2"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2225" y="685800"/>
            <a:ext cx="12331065" cy="2676525"/>
          </a:xfrm>
          <a:prstGeom prst="rect">
            <a:avLst/>
          </a:prstGeom>
          <a:noFill/>
        </p:spPr>
        <p:txBody>
          <a:bodyPr wrap="square" rtlCol="0">
            <a:spAutoFit/>
          </a:bodyPr>
          <a:lstStyle/>
          <a:p>
            <a:r>
              <a:rPr lang="en-US" altLang="zh-CN" sz="2800" b="1" i="1" dirty="0">
                <a:latin typeface="Times New Roman" panose="02020603050405020304" pitchFamily="18" charset="0"/>
                <a:cs typeface="Times New Roman" panose="02020603050405020304" pitchFamily="18" charset="0"/>
              </a:rPr>
              <a:t>   Festivals and celebrations of all kinds have been held everywhere since ancient times. Most ancient festivals would celebrate the end of cold weather, planting in spring and harvest in autumn. Sometimes celebration would be held after hunters had caught animals. At that time people would starve if food was difficult to find, especially during the cold winter months. Today’s festivals have many origins ,some religious, some seasonal, and some for special people or events. </a:t>
            </a:r>
            <a:endParaRPr lang="en-US" altLang="zh-CN" sz="2800" b="1" i="1" dirty="0">
              <a:latin typeface="Times New Roman" panose="02020603050405020304" pitchFamily="18" charset="0"/>
              <a:cs typeface="Times New Roman" panose="02020603050405020304" pitchFamily="18" charset="0"/>
              <a:sym typeface="+mn-ea"/>
            </a:endParaRPr>
          </a:p>
        </p:txBody>
      </p:sp>
      <p:sp>
        <p:nvSpPr>
          <p:cNvPr id="36867" name="矩形 45064"/>
          <p:cNvSpPr/>
          <p:nvPr/>
        </p:nvSpPr>
        <p:spPr>
          <a:xfrm>
            <a:off x="22225" y="21590"/>
            <a:ext cx="4378960" cy="663575"/>
          </a:xfrm>
          <a:prstGeom prst="rect">
            <a:avLst/>
          </a:prstGeom>
          <a:solidFill>
            <a:srgbClr val="FFFF00"/>
          </a:solidFill>
          <a:ln w="9525">
            <a:noFill/>
          </a:ln>
        </p:spPr>
        <p:txBody>
          <a:bodyPr anchor="ctr"/>
          <a:lstStyle/>
          <a:p>
            <a:r>
              <a:rPr lang="en-US" sz="3200" kern="0" noProof="0" dirty="0">
                <a:solidFill>
                  <a:srgbClr val="00B0F0"/>
                </a:solidFill>
                <a:latin typeface="Impact" panose="020B0806030902050204" pitchFamily="34" charset="0"/>
                <a:sym typeface="+mn-ea"/>
              </a:rPr>
              <a:t>Para. 1</a:t>
            </a:r>
            <a:r>
              <a:rPr lang="en-US" altLang="zh-CN" sz="3200" dirty="0">
                <a:solidFill>
                  <a:srgbClr val="00B0F0"/>
                </a:solidFill>
                <a:latin typeface="Impact" panose="020B0806030902050204" pitchFamily="34" charset="0"/>
                <a:ea typeface="宋体" panose="02010600030101010101" pitchFamily="2" charset="-122"/>
                <a:sym typeface="+mn-ea"/>
              </a:rPr>
              <a:t> </a:t>
            </a:r>
            <a:endParaRPr lang="en-US" altLang="zh-CN" sz="3200" dirty="0">
              <a:solidFill>
                <a:srgbClr val="00B0F0"/>
              </a:solidFill>
              <a:latin typeface="Impact" panose="020B0806030902050204" pitchFamily="34" charset="0"/>
              <a:ea typeface="宋体" panose="02010600030101010101" pitchFamily="2" charset="-122"/>
              <a:sym typeface="+mn-ea"/>
            </a:endParaRPr>
          </a:p>
        </p:txBody>
      </p:sp>
      <p:sp>
        <p:nvSpPr>
          <p:cNvPr id="6" name="文本框 5"/>
          <p:cNvSpPr txBox="1"/>
          <p:nvPr/>
        </p:nvSpPr>
        <p:spPr>
          <a:xfrm>
            <a:off x="19273" y="685165"/>
            <a:ext cx="12330430" cy="953135"/>
          </a:xfrm>
          <a:prstGeom prst="rect">
            <a:avLst/>
          </a:prstGeom>
          <a:noFill/>
        </p:spPr>
        <p:txBody>
          <a:bodyPr wrap="square" rtlCol="0">
            <a:spAutoFit/>
          </a:bodyPr>
          <a:lstStyle/>
          <a:p>
            <a:r>
              <a:rPr lang="en-US" altLang="zh-CN" sz="2800" b="1" i="1" dirty="0">
                <a:solidFill>
                  <a:srgbClr val="0000FF"/>
                </a:solidFill>
                <a:latin typeface="Times New Roman" panose="02020603050405020304" pitchFamily="18" charset="0"/>
                <a:cs typeface="Times New Roman" panose="02020603050405020304" pitchFamily="18" charset="0"/>
                <a:sym typeface="+mn-ea"/>
              </a:rPr>
              <a:t>   Festivals and celebrations of all kinds have been held everywhere since ancient times. </a:t>
            </a:r>
            <a:endParaRPr lang="en-US" altLang="zh-CN" sz="2800" b="1" i="1" dirty="0">
              <a:solidFill>
                <a:srgbClr val="0000FF"/>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1624330" y="1116965"/>
            <a:ext cx="3521075" cy="521970"/>
          </a:xfrm>
          <a:prstGeom prst="rect">
            <a:avLst/>
          </a:prstGeom>
          <a:noFill/>
        </p:spPr>
        <p:txBody>
          <a:bodyPr wrap="square" rtlCol="0">
            <a:spAutoFit/>
          </a:bodyPr>
          <a:lstStyle/>
          <a:p>
            <a:r>
              <a:rPr lang="en-US" altLang="zh-CN" sz="2800" b="1" i="1" dirty="0">
                <a:solidFill>
                  <a:srgbClr val="FF0000"/>
                </a:solidFill>
                <a:latin typeface="Times New Roman" panose="02020603050405020304" pitchFamily="18" charset="0"/>
                <a:cs typeface="Times New Roman" panose="02020603050405020304" pitchFamily="18" charset="0"/>
                <a:sym typeface="+mn-ea"/>
              </a:rPr>
              <a:t>  ancient festivals </a:t>
            </a:r>
            <a:endParaRPr lang="en-US" altLang="zh-CN" sz="2800" b="1" i="1" dirty="0">
              <a:solidFill>
                <a:srgbClr val="FF0000"/>
              </a:solidFill>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5951038" y="2387600"/>
            <a:ext cx="2971800" cy="521970"/>
          </a:xfrm>
          <a:prstGeom prst="rect">
            <a:avLst/>
          </a:prstGeom>
          <a:noFill/>
        </p:spPr>
        <p:txBody>
          <a:bodyPr wrap="square" rtlCol="0">
            <a:spAutoFit/>
          </a:bodyPr>
          <a:lstStyle/>
          <a:p>
            <a:r>
              <a:rPr lang="en-US" altLang="zh-CN" sz="2800" b="1" i="1" dirty="0">
                <a:solidFill>
                  <a:srgbClr val="C00000"/>
                </a:solidFill>
                <a:latin typeface="Times New Roman" panose="02020603050405020304" pitchFamily="18" charset="0"/>
                <a:cs typeface="Times New Roman" panose="02020603050405020304" pitchFamily="18" charset="0"/>
                <a:sym typeface="+mn-ea"/>
              </a:rPr>
              <a:t>  Today's festivals</a:t>
            </a:r>
            <a:endParaRPr lang="en-US" altLang="zh-CN" sz="2800" b="1" i="1" dirty="0">
              <a:solidFill>
                <a:srgbClr val="C00000"/>
              </a:solidFill>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6830513" y="1948815"/>
            <a:ext cx="1187450" cy="521970"/>
          </a:xfrm>
          <a:prstGeom prst="rect">
            <a:avLst/>
          </a:prstGeom>
          <a:noFill/>
        </p:spPr>
        <p:txBody>
          <a:bodyPr wrap="square" rtlCol="0">
            <a:spAutoFit/>
          </a:bodyPr>
          <a:lstStyle/>
          <a:p>
            <a:r>
              <a:rPr lang="en-US" altLang="zh-CN" sz="2800" b="1" i="1" dirty="0">
                <a:solidFill>
                  <a:srgbClr val="FF0000"/>
                </a:solidFill>
                <a:latin typeface="Times New Roman" panose="02020603050405020304" pitchFamily="18" charset="0"/>
                <a:cs typeface="Times New Roman" panose="02020603050405020304" pitchFamily="18" charset="0"/>
                <a:sym typeface="+mn-ea"/>
              </a:rPr>
              <a:t> starve</a:t>
            </a:r>
            <a:endParaRPr lang="en-US" altLang="zh-CN" sz="2800" b="1" i="1" dirty="0">
              <a:solidFill>
                <a:srgbClr val="FF0000"/>
              </a:solidFill>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7765869" y="1956435"/>
            <a:ext cx="4526280" cy="521970"/>
          </a:xfrm>
          <a:prstGeom prst="rect">
            <a:avLst/>
          </a:prstGeom>
          <a:noFill/>
        </p:spPr>
        <p:txBody>
          <a:bodyPr wrap="square" rtlCol="0">
            <a:spAutoFit/>
          </a:bodyPr>
          <a:lstStyle/>
          <a:p>
            <a:r>
              <a:rPr lang="en-US" altLang="zh-CN" sz="2800" b="1" i="1" dirty="0">
                <a:solidFill>
                  <a:srgbClr val="7030A0"/>
                </a:solidFill>
                <a:latin typeface="Times New Roman" panose="02020603050405020304" pitchFamily="18" charset="0"/>
                <a:cs typeface="Times New Roman" panose="02020603050405020304" pitchFamily="18" charset="0"/>
                <a:sym typeface="+mn-ea"/>
              </a:rPr>
              <a:t> if food was difficult to find</a:t>
            </a:r>
            <a:endParaRPr lang="en-US" altLang="zh-CN" sz="2800" b="1" i="1" dirty="0">
              <a:solidFill>
                <a:srgbClr val="7030A0"/>
              </a:solidFill>
              <a:latin typeface="Times New Roman" panose="02020603050405020304" pitchFamily="18" charset="0"/>
              <a:cs typeface="Times New Roman" panose="02020603050405020304" pitchFamily="18" charset="0"/>
              <a:sym typeface="+mn-ea"/>
            </a:endParaRPr>
          </a:p>
        </p:txBody>
      </p:sp>
      <p:cxnSp>
        <p:nvCxnSpPr>
          <p:cNvPr id="5" name="直接箭头连接符 4"/>
          <p:cNvCxnSpPr/>
          <p:nvPr/>
        </p:nvCxnSpPr>
        <p:spPr>
          <a:xfrm flipV="1">
            <a:off x="7322185" y="1765935"/>
            <a:ext cx="272415" cy="37528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114313" y="1305559"/>
            <a:ext cx="7618432" cy="461665"/>
          </a:xfrm>
          <a:prstGeom prst="rect">
            <a:avLst/>
          </a:prstGeom>
          <a:solidFill>
            <a:schemeClr val="accent4">
              <a:lumMod val="40000"/>
              <a:lumOff val="60000"/>
            </a:schemeClr>
          </a:solidFill>
        </p:spPr>
        <p:txBody>
          <a:bodyPr wrap="none">
            <a:spAutoFit/>
            <a:scene3d>
              <a:camera prst="orthographicFront"/>
              <a:lightRig rig="threePt" dir="t"/>
            </a:scene3d>
          </a:bodyPr>
          <a:lstStyle/>
          <a:p>
            <a:pPr algn="ctr"/>
            <a:r>
              <a:rPr lang="en-US" altLang="zh-CN" sz="2400" b="1" dirty="0">
                <a:latin typeface="Times New Roman" panose="02020603050405020304" pitchFamily="18" charset="0"/>
                <a:ea typeface="宋体" panose="02010600030101010101" pitchFamily="2" charset="-122"/>
                <a:cs typeface="Times New Roman" panose="02020603050405020304" pitchFamily="18" charset="0"/>
                <a:sym typeface="+mn-ea"/>
              </a:rPr>
              <a:t>To suffer or  die because you have not enough food to eat</a:t>
            </a:r>
            <a:endParaRPr kumimoji="0" lang="en-US" altLang="zh-CN" sz="2400" b="1" kern="1200" cap="none" spc="0" normalizeH="0" baseline="0" noProof="1">
              <a:effectLst>
                <a:outerShdw blurRad="38100" dist="19050" dir="2700000" algn="tl" rotWithShape="0">
                  <a:schemeClr val="dk1">
                    <a:alpha val="40000"/>
                  </a:schemeClr>
                </a:outerShdw>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 name="文本框 2"/>
          <p:cNvSpPr txBox="1"/>
          <p:nvPr/>
        </p:nvSpPr>
        <p:spPr>
          <a:xfrm>
            <a:off x="7984" y="2391842"/>
            <a:ext cx="12061190" cy="953135"/>
          </a:xfrm>
          <a:prstGeom prst="rect">
            <a:avLst/>
          </a:prstGeom>
          <a:noFill/>
        </p:spPr>
        <p:txBody>
          <a:bodyPr wrap="square" rtlCol="0">
            <a:spAutoFit/>
          </a:bodyPr>
          <a:lstStyle/>
          <a:p>
            <a:r>
              <a:rPr lang="en-US" altLang="zh-CN" sz="2800" b="1" i="1" dirty="0">
                <a:solidFill>
                  <a:srgbClr val="FF0000"/>
                </a:solidFill>
                <a:latin typeface="Times New Roman" panose="02020603050405020304" pitchFamily="18" charset="0"/>
                <a:cs typeface="Times New Roman" panose="02020603050405020304" pitchFamily="18" charset="0"/>
                <a:sym typeface="+mn-ea"/>
              </a:rPr>
              <a:t>                                                                     Today’s festivals have many </a:t>
            </a:r>
            <a:endParaRPr lang="en-US" altLang="zh-CN" sz="2800" b="1" i="1" dirty="0">
              <a:solidFill>
                <a:srgbClr val="FF0000"/>
              </a:solidFill>
              <a:latin typeface="Times New Roman" panose="02020603050405020304" pitchFamily="18" charset="0"/>
              <a:cs typeface="Times New Roman" panose="02020603050405020304" pitchFamily="18" charset="0"/>
              <a:sym typeface="+mn-ea"/>
            </a:endParaRPr>
          </a:p>
          <a:p>
            <a:r>
              <a:rPr lang="en-US" altLang="zh-CN" sz="2800" b="1" i="1" dirty="0">
                <a:solidFill>
                  <a:srgbClr val="FF0000"/>
                </a:solidFill>
                <a:latin typeface="Times New Roman" panose="02020603050405020304" pitchFamily="18" charset="0"/>
                <a:cs typeface="Times New Roman" panose="02020603050405020304" pitchFamily="18" charset="0"/>
                <a:sym typeface="+mn-ea"/>
              </a:rPr>
              <a:t>origins ,some religious, some seasonal, and some for special people or events. </a:t>
            </a:r>
            <a:endParaRPr lang="en-US" altLang="zh-CN" sz="2800" b="1" i="1" dirty="0">
              <a:solidFill>
                <a:srgbClr val="FF0000"/>
              </a:solidFill>
              <a:latin typeface="Times New Roman" panose="02020603050405020304" pitchFamily="18" charset="0"/>
              <a:cs typeface="Times New Roman" panose="02020603050405020304" pitchFamily="18" charset="0"/>
              <a:sym typeface="+mn-ea"/>
            </a:endParaRPr>
          </a:p>
        </p:txBody>
      </p:sp>
      <p:sp>
        <p:nvSpPr>
          <p:cNvPr id="19" name="文本框 18"/>
          <p:cNvSpPr txBox="1"/>
          <p:nvPr/>
        </p:nvSpPr>
        <p:spPr>
          <a:xfrm>
            <a:off x="4305935" y="10773"/>
            <a:ext cx="7886066" cy="707886"/>
          </a:xfrm>
          <a:prstGeom prst="rect">
            <a:avLst/>
          </a:prstGeom>
          <a:solidFill>
            <a:srgbClr val="FFFF00"/>
          </a:solidFill>
        </p:spPr>
        <p:txBody>
          <a:bodyPr wrap="square" rtlCol="0">
            <a:spAutoFit/>
          </a:bodyPr>
          <a:lstStyle/>
          <a:p>
            <a:r>
              <a:rPr lang="en-US" altLang="zh-CN" sz="4000" kern="0" dirty="0">
                <a:solidFill>
                  <a:srgbClr val="FF0066"/>
                </a:solidFill>
                <a:latin typeface="Impact" panose="020B0806030902050204" pitchFamily="34" charset="0"/>
              </a:rPr>
              <a:t>Origins of festivals</a:t>
            </a:r>
            <a:endParaRPr lang="zh-CN" altLang="en-US" sz="4000" kern="0" dirty="0">
              <a:solidFill>
                <a:srgbClr val="FF0066"/>
              </a:solidFill>
              <a:latin typeface="Impact" panose="020B0806030902050204" pitchFamily="34" charset="0"/>
            </a:endParaRPr>
          </a:p>
        </p:txBody>
      </p:sp>
      <p:pic>
        <p:nvPicPr>
          <p:cNvPr id="1026" name="Picture 2" descr="“Festivals and celebrations of all kinds have been held everywhere since ancient times.”的图片搜索结果"/>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51123" y="3693059"/>
            <a:ext cx="4795202" cy="2760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st ancient festivals would celebrate the end of cold weather,planting in spring and harvest in autumn”的图片搜索结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5237" y="3693059"/>
            <a:ext cx="4795202" cy="27506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grpId="1" nodeType="clickEffect">
                                  <p:stCondLst>
                                    <p:cond delay="0"/>
                                  </p:stCondLst>
                                  <p:childTnLst>
                                    <p:animEffect transition="out" filter="blinds(horizontal)">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childTnLst>
                                </p:cTn>
                              </p:par>
                              <p:par>
                                <p:cTn id="44" presetID="3" presetClass="exit" presetSubtype="10" fill="hold" grpId="1" nodeType="withEffect">
                                  <p:stCondLst>
                                    <p:cond delay="0"/>
                                  </p:stCondLst>
                                  <p:childTnLst>
                                    <p:animEffect transition="out" filter="blinds(horizontal)">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randombar(horizontal)">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8" grpId="1"/>
      <p:bldP spid="11" grpId="0"/>
      <p:bldP spid="14" grpId="0"/>
      <p:bldP spid="14" grpId="1"/>
      <p:bldP spid="2" grpId="0" bldLvl="0" animBg="1"/>
      <p:bldP spid="3"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1"/>
            <a:ext cx="12192000" cy="6319777"/>
          </a:xfrm>
          <a:prstGeom prst="rect">
            <a:avLst/>
          </a:prstGeom>
        </p:spPr>
      </p:pic>
      <p:sp>
        <p:nvSpPr>
          <p:cNvPr id="3" name="文本框 2"/>
          <p:cNvSpPr txBox="1"/>
          <p:nvPr/>
        </p:nvSpPr>
        <p:spPr>
          <a:xfrm>
            <a:off x="8432912" y="4611616"/>
            <a:ext cx="3666490" cy="1708160"/>
          </a:xfrm>
          <a:prstGeom prst="rect">
            <a:avLst/>
          </a:prstGeom>
          <a:solidFill>
            <a:schemeClr val="accent4">
              <a:lumMod val="20000"/>
              <a:lumOff val="80000"/>
            </a:schemeClr>
          </a:solidFill>
        </p:spPr>
        <p:txBody>
          <a:bodyPr wrap="square" rtlCol="0">
            <a:spAutoFit/>
          </a:bodyPr>
          <a:lstStyle/>
          <a:p>
            <a:pPr fontAlgn="auto">
              <a:lnSpc>
                <a:spcPct val="100000"/>
              </a:lnSpc>
              <a:spcAft>
                <a:spcPts val="1200"/>
              </a:spcAft>
            </a:pPr>
            <a:r>
              <a:rPr lang="en-US" altLang="zh-CN" sz="2000" b="1" i="1" dirty="0">
                <a:solidFill>
                  <a:srgbClr val="0000FF"/>
                </a:solidFill>
                <a:latin typeface="Arial Narrow" panose="020B0606020202030204" pitchFamily="34" charset="0"/>
                <a:cs typeface="Arial Narrow" panose="020B0606020202030204" pitchFamily="34" charset="0"/>
              </a:rPr>
              <a:t>2 </a:t>
            </a:r>
            <a:r>
              <a:rPr lang="en-US" altLang="zh-CN" sz="2000" b="1" i="1" dirty="0">
                <a:solidFill>
                  <a:schemeClr val="tx1"/>
                </a:solidFill>
                <a:latin typeface="Arial Narrow" panose="020B0606020202030204" pitchFamily="34" charset="0"/>
                <a:cs typeface="Arial Narrow" panose="020B0606020202030204" pitchFamily="34" charset="0"/>
              </a:rPr>
              <a:t>Festivals of the Dead</a:t>
            </a:r>
            <a:endParaRPr lang="en-US" altLang="zh-CN" sz="2000" b="1" i="1" dirty="0">
              <a:solidFill>
                <a:schemeClr val="tx1"/>
              </a:solidFill>
              <a:latin typeface="Arial Narrow" panose="020B0606020202030204" pitchFamily="34" charset="0"/>
              <a:cs typeface="Arial Narrow" panose="020B0606020202030204" pitchFamily="34" charset="0"/>
            </a:endParaRPr>
          </a:p>
          <a:p>
            <a:pPr fontAlgn="auto">
              <a:lnSpc>
                <a:spcPct val="100000"/>
              </a:lnSpc>
              <a:spcAft>
                <a:spcPts val="1200"/>
              </a:spcAft>
            </a:pPr>
            <a:r>
              <a:rPr lang="en-US" altLang="zh-CN" sz="2000" b="1" i="1" dirty="0">
                <a:solidFill>
                  <a:srgbClr val="0000FF"/>
                </a:solidFill>
                <a:latin typeface="Arial Narrow" panose="020B0606020202030204" pitchFamily="34" charset="0"/>
                <a:cs typeface="Arial Narrow" panose="020B0606020202030204" pitchFamily="34" charset="0"/>
              </a:rPr>
              <a:t>3</a:t>
            </a:r>
            <a:r>
              <a:rPr lang="en-US" altLang="zh-CN" sz="2000" b="1" i="1" dirty="0">
                <a:solidFill>
                  <a:schemeClr val="tx1"/>
                </a:solidFill>
                <a:latin typeface="Arial Narrow" panose="020B0606020202030204" pitchFamily="34" charset="0"/>
                <a:cs typeface="Arial Narrow" panose="020B0606020202030204" pitchFamily="34" charset="0"/>
              </a:rPr>
              <a:t> Festivals to </a:t>
            </a:r>
            <a:r>
              <a:rPr lang="en-US" altLang="zh-CN" sz="2000" b="1" i="1" dirty="0" err="1">
                <a:solidFill>
                  <a:schemeClr val="tx1"/>
                </a:solidFill>
                <a:latin typeface="Arial Narrow" panose="020B0606020202030204" pitchFamily="34" charset="0"/>
                <a:cs typeface="Arial Narrow" panose="020B0606020202030204" pitchFamily="34" charset="0"/>
              </a:rPr>
              <a:t>Honour</a:t>
            </a:r>
            <a:r>
              <a:rPr lang="en-US" altLang="zh-CN" sz="2000" b="1" i="1" dirty="0">
                <a:solidFill>
                  <a:schemeClr val="tx1"/>
                </a:solidFill>
                <a:latin typeface="Arial Narrow" panose="020B0606020202030204" pitchFamily="34" charset="0"/>
                <a:cs typeface="Arial Narrow" panose="020B0606020202030204" pitchFamily="34" charset="0"/>
              </a:rPr>
              <a:t> People</a:t>
            </a:r>
            <a:endParaRPr lang="en-US" altLang="zh-CN" sz="100" b="1" i="1" dirty="0">
              <a:solidFill>
                <a:schemeClr val="tx1"/>
              </a:solidFill>
              <a:latin typeface="Arial Narrow" panose="020B0606020202030204" pitchFamily="34" charset="0"/>
              <a:cs typeface="Arial Narrow" panose="020B0606020202030204" pitchFamily="34" charset="0"/>
            </a:endParaRPr>
          </a:p>
          <a:p>
            <a:pPr fontAlgn="auto">
              <a:lnSpc>
                <a:spcPct val="100000"/>
              </a:lnSpc>
              <a:spcAft>
                <a:spcPts val="600"/>
              </a:spcAft>
            </a:pPr>
            <a:r>
              <a:rPr lang="en-US" altLang="zh-CN" sz="2000" b="1" i="1" dirty="0">
                <a:solidFill>
                  <a:srgbClr val="0000FF"/>
                </a:solidFill>
                <a:latin typeface="Arial Narrow" panose="020B0606020202030204" pitchFamily="34" charset="0"/>
                <a:cs typeface="Arial Narrow" panose="020B0606020202030204" pitchFamily="34" charset="0"/>
              </a:rPr>
              <a:t>4</a:t>
            </a:r>
            <a:r>
              <a:rPr lang="en-US" altLang="zh-CN" sz="2000" b="1" i="1" dirty="0">
                <a:solidFill>
                  <a:schemeClr val="tx1"/>
                </a:solidFill>
                <a:latin typeface="Arial Narrow" panose="020B0606020202030204" pitchFamily="34" charset="0"/>
                <a:cs typeface="Arial Narrow" panose="020B0606020202030204" pitchFamily="34" charset="0"/>
              </a:rPr>
              <a:t> Harvest Festivals</a:t>
            </a:r>
            <a:endParaRPr lang="en-US" altLang="zh-CN" sz="900" b="1" i="1" dirty="0">
              <a:solidFill>
                <a:schemeClr val="tx1"/>
              </a:solidFill>
              <a:latin typeface="Arial Narrow" panose="020B0606020202030204" pitchFamily="34" charset="0"/>
              <a:cs typeface="Arial Narrow" panose="020B0606020202030204" pitchFamily="34" charset="0"/>
            </a:endParaRPr>
          </a:p>
          <a:p>
            <a:pPr fontAlgn="auto">
              <a:lnSpc>
                <a:spcPct val="100000"/>
              </a:lnSpc>
              <a:spcAft>
                <a:spcPts val="600"/>
              </a:spcAft>
            </a:pPr>
            <a:r>
              <a:rPr lang="en-US" altLang="zh-CN" sz="2000" b="1" i="1" dirty="0">
                <a:solidFill>
                  <a:srgbClr val="0000FF"/>
                </a:solidFill>
                <a:latin typeface="Arial Narrow" panose="020B0606020202030204" pitchFamily="34" charset="0"/>
                <a:cs typeface="Arial Narrow" panose="020B0606020202030204" pitchFamily="34" charset="0"/>
              </a:rPr>
              <a:t>5</a:t>
            </a:r>
            <a:r>
              <a:rPr lang="en-US" altLang="zh-CN" sz="2000" b="1" i="1" dirty="0">
                <a:solidFill>
                  <a:schemeClr val="tx1"/>
                </a:solidFill>
                <a:latin typeface="Arial Narrow" panose="020B0606020202030204" pitchFamily="34" charset="0"/>
                <a:cs typeface="Arial Narrow" panose="020B0606020202030204" pitchFamily="34" charset="0"/>
              </a:rPr>
              <a:t> Spring Festivals</a:t>
            </a:r>
            <a:endParaRPr lang="en-US" altLang="zh-CN" sz="2000" b="1" i="1" dirty="0">
              <a:solidFill>
                <a:schemeClr val="tx1"/>
              </a:solidFill>
              <a:latin typeface="Arial Narrow" panose="020B0606020202030204" pitchFamily="34" charset="0"/>
              <a:cs typeface="Arial Narrow" panose="020B0606020202030204" pitchFamily="34" charset="0"/>
            </a:endParaRPr>
          </a:p>
        </p:txBody>
      </p:sp>
      <p:cxnSp>
        <p:nvCxnSpPr>
          <p:cNvPr id="4" name="直接箭头连接符 3"/>
          <p:cNvCxnSpPr/>
          <p:nvPr/>
        </p:nvCxnSpPr>
        <p:spPr bwMode="auto">
          <a:xfrm>
            <a:off x="7581418" y="4805931"/>
            <a:ext cx="851494" cy="0"/>
          </a:xfrm>
          <a:prstGeom prst="straightConnector1">
            <a:avLst/>
          </a:prstGeom>
          <a:ln w="38100">
            <a:solidFill>
              <a:srgbClr val="00B050"/>
            </a:solidFill>
            <a:headEnd type="none" w="med" len="med"/>
            <a:tailEnd type="arrow"/>
          </a:ln>
        </p:spPr>
        <p:style>
          <a:lnRef idx="1">
            <a:schemeClr val="accent2"/>
          </a:lnRef>
          <a:fillRef idx="0">
            <a:schemeClr val="accent2"/>
          </a:fillRef>
          <a:effectRef idx="0">
            <a:schemeClr val="accent2"/>
          </a:effectRef>
          <a:fontRef idx="minor">
            <a:schemeClr val="tx1"/>
          </a:fontRef>
        </p:style>
      </p:cxnSp>
      <p:cxnSp>
        <p:nvCxnSpPr>
          <p:cNvPr id="7" name="直接箭头连接符 6"/>
          <p:cNvCxnSpPr/>
          <p:nvPr/>
        </p:nvCxnSpPr>
        <p:spPr bwMode="auto">
          <a:xfrm>
            <a:off x="7581418" y="5247698"/>
            <a:ext cx="851494" cy="470196"/>
          </a:xfrm>
          <a:prstGeom prst="straightConnector1">
            <a:avLst/>
          </a:prstGeom>
          <a:ln w="38100">
            <a:solidFill>
              <a:srgbClr val="00B050"/>
            </a:solidFill>
            <a:headEnd type="none" w="med" len="med"/>
            <a:tailEnd type="arrow"/>
          </a:ln>
        </p:spPr>
        <p:style>
          <a:lnRef idx="1">
            <a:schemeClr val="accent2"/>
          </a:lnRef>
          <a:fillRef idx="0">
            <a:schemeClr val="accent2"/>
          </a:fillRef>
          <a:effectRef idx="0">
            <a:schemeClr val="accent2"/>
          </a:effectRef>
          <a:fontRef idx="minor">
            <a:schemeClr val="tx1"/>
          </a:fontRef>
        </p:style>
      </p:cxnSp>
      <p:cxnSp>
        <p:nvCxnSpPr>
          <p:cNvPr id="9" name="直接箭头连接符 8"/>
          <p:cNvCxnSpPr/>
          <p:nvPr/>
        </p:nvCxnSpPr>
        <p:spPr bwMode="auto">
          <a:xfrm flipV="1">
            <a:off x="8018153" y="5247698"/>
            <a:ext cx="414759" cy="470196"/>
          </a:xfrm>
          <a:prstGeom prst="straightConnector1">
            <a:avLst/>
          </a:prstGeom>
          <a:ln w="38100">
            <a:solidFill>
              <a:srgbClr val="00B050"/>
            </a:solidFill>
            <a:headEnd type="none" w="med" len="med"/>
            <a:tailEnd type="arrow"/>
          </a:ln>
        </p:spPr>
        <p:style>
          <a:lnRef idx="1">
            <a:schemeClr val="accent2"/>
          </a:lnRef>
          <a:fillRef idx="0">
            <a:schemeClr val="accent2"/>
          </a:fillRef>
          <a:effectRef idx="0">
            <a:schemeClr val="accent2"/>
          </a:effectRef>
          <a:fontRef idx="minor">
            <a:schemeClr val="tx1"/>
          </a:fontRef>
        </p:style>
      </p:cxnSp>
      <p:cxnSp>
        <p:nvCxnSpPr>
          <p:cNvPr id="11" name="直接箭头连接符 10"/>
          <p:cNvCxnSpPr/>
          <p:nvPr/>
        </p:nvCxnSpPr>
        <p:spPr bwMode="auto">
          <a:xfrm>
            <a:off x="7845497" y="6138949"/>
            <a:ext cx="587415" cy="0"/>
          </a:xfrm>
          <a:prstGeom prst="straightConnector1">
            <a:avLst/>
          </a:prstGeom>
          <a:ln w="38100">
            <a:solidFill>
              <a:srgbClr val="00B05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5" name="文本框 4"/>
          <p:cNvSpPr txBox="1"/>
          <p:nvPr/>
        </p:nvSpPr>
        <p:spPr>
          <a:xfrm>
            <a:off x="-13066" y="4697800"/>
            <a:ext cx="5836357" cy="400110"/>
          </a:xfrm>
          <a:prstGeom prst="rect">
            <a:avLst/>
          </a:prstGeom>
          <a:solidFill>
            <a:srgbClr val="FFFF00"/>
          </a:solidFill>
        </p:spPr>
        <p:txBody>
          <a:bodyPr wrap="square" rtlCol="0">
            <a:spAutoFit/>
          </a:bodyPr>
          <a:lstStyle/>
          <a:p>
            <a:r>
              <a:rPr lang="en-US" altLang="zh-CN" sz="2000" b="1" dirty="0"/>
              <a:t>What is the use of last sentence in paragraph 1? </a:t>
            </a:r>
            <a:endParaRPr lang="zh-CN" altLang="en-US" sz="2000" b="1" dirty="0"/>
          </a:p>
        </p:txBody>
      </p:sp>
      <p:sp>
        <p:nvSpPr>
          <p:cNvPr id="6" name="文本框 5"/>
          <p:cNvSpPr txBox="1"/>
          <p:nvPr/>
        </p:nvSpPr>
        <p:spPr>
          <a:xfrm>
            <a:off x="45153" y="2449689"/>
            <a:ext cx="5836357" cy="400110"/>
          </a:xfrm>
          <a:prstGeom prst="rect">
            <a:avLst/>
          </a:prstGeom>
          <a:solidFill>
            <a:srgbClr val="FFFF00"/>
          </a:solidFill>
        </p:spPr>
        <p:txBody>
          <a:bodyPr wrap="square" rtlCol="0">
            <a:spAutoFit/>
          </a:bodyPr>
          <a:lstStyle/>
          <a:p>
            <a:r>
              <a:rPr lang="en-US" altLang="zh-CN" sz="2000" b="1" dirty="0"/>
              <a:t>What is the sequence in developing paragraph 1 ?</a:t>
            </a:r>
            <a:endParaRPr lang="zh-CN" altLang="en-US" sz="2000" b="1" dirty="0"/>
          </a:p>
        </p:txBody>
      </p:sp>
      <p:sp>
        <p:nvSpPr>
          <p:cNvPr id="14" name="TextBox 9"/>
          <p:cNvSpPr txBox="1"/>
          <p:nvPr/>
        </p:nvSpPr>
        <p:spPr>
          <a:xfrm>
            <a:off x="1188721" y="2917249"/>
            <a:ext cx="3665010" cy="461665"/>
          </a:xfrm>
          <a:prstGeom prst="rect">
            <a:avLst/>
          </a:prstGeom>
          <a:noFill/>
        </p:spPr>
        <p:txBody>
          <a:bodyPr wrap="square" rtlCol="0">
            <a:spAutoFit/>
          </a:bodyPr>
          <a:lstStyle/>
          <a:p>
            <a:r>
              <a:rPr lang="en-US" altLang="zh-CN" sz="2400" b="1" dirty="0">
                <a:solidFill>
                  <a:srgbClr val="FF0000"/>
                </a:solidFill>
                <a:latin typeface="Arial Narrow" panose="020B0606020202030204" pitchFamily="34" charset="0"/>
                <a:cs typeface="Arial Narrow" panose="020B0606020202030204" pitchFamily="34" charset="0"/>
              </a:rPr>
              <a:t>In the order of time.</a:t>
            </a:r>
            <a:endParaRPr lang="en-US" altLang="zh-CN" sz="2400" b="1" dirty="0">
              <a:solidFill>
                <a:srgbClr val="FF0000"/>
              </a:solidFill>
              <a:latin typeface="Arial Narrow" panose="020B0606020202030204" pitchFamily="34" charset="0"/>
              <a:cs typeface="Arial Narrow" panose="020B0606020202030204" pitchFamily="34" charset="0"/>
            </a:endParaRPr>
          </a:p>
        </p:txBody>
      </p:sp>
      <p:sp>
        <p:nvSpPr>
          <p:cNvPr id="15" name="TextBox 9"/>
          <p:cNvSpPr txBox="1"/>
          <p:nvPr/>
        </p:nvSpPr>
        <p:spPr>
          <a:xfrm>
            <a:off x="1215828" y="5182158"/>
            <a:ext cx="3665010" cy="461665"/>
          </a:xfrm>
          <a:prstGeom prst="rect">
            <a:avLst/>
          </a:prstGeom>
          <a:noFill/>
        </p:spPr>
        <p:txBody>
          <a:bodyPr wrap="square" rtlCol="0">
            <a:spAutoFit/>
          </a:bodyPr>
          <a:lstStyle/>
          <a:p>
            <a:r>
              <a:rPr lang="en-US" altLang="zh-CN" sz="2400" b="1" dirty="0">
                <a:solidFill>
                  <a:srgbClr val="FF0000"/>
                </a:solidFill>
                <a:latin typeface="Arial Narrow" panose="020B0606020202030204" pitchFamily="34" charset="0"/>
                <a:cs typeface="Arial Narrow" panose="020B0606020202030204" pitchFamily="34" charset="0"/>
              </a:rPr>
              <a:t>As a transition. </a:t>
            </a:r>
            <a:r>
              <a:rPr lang="zh-CN" altLang="en-US" sz="2400" b="1" dirty="0">
                <a:solidFill>
                  <a:srgbClr val="FF0000"/>
                </a:solidFill>
                <a:latin typeface="Arial Narrow" panose="020B0606020202030204" pitchFamily="34" charset="0"/>
                <a:cs typeface="Arial Narrow" panose="020B0606020202030204" pitchFamily="34" charset="0"/>
              </a:rPr>
              <a:t>（过渡句）</a:t>
            </a:r>
            <a:r>
              <a:rPr lang="en-US" altLang="zh-CN" sz="2400" b="1" dirty="0">
                <a:solidFill>
                  <a:srgbClr val="FF0000"/>
                </a:solidFill>
                <a:latin typeface="Arial Narrow" panose="020B0606020202030204" pitchFamily="34" charset="0"/>
                <a:cs typeface="Arial Narrow" panose="020B0606020202030204" pitchFamily="34" charset="0"/>
              </a:rPr>
              <a:t> </a:t>
            </a:r>
            <a:endParaRPr lang="en-US" altLang="zh-CN" sz="2400" b="1" dirty="0">
              <a:solidFill>
                <a:srgbClr val="FF0000"/>
              </a:solidFill>
              <a:latin typeface="Arial Narrow" panose="020B0606020202030204" pitchFamily="34" charset="0"/>
              <a:cs typeface="Arial Narrow" panose="020B0606020202030204" pitchFamily="34" charset="0"/>
            </a:endParaRPr>
          </a:p>
        </p:txBody>
      </p:sp>
      <p:sp>
        <p:nvSpPr>
          <p:cNvPr id="16" name="文本框 15"/>
          <p:cNvSpPr txBox="1"/>
          <p:nvPr/>
        </p:nvSpPr>
        <p:spPr>
          <a:xfrm>
            <a:off x="8580120" y="0"/>
            <a:ext cx="3611880" cy="584775"/>
          </a:xfrm>
          <a:prstGeom prst="rect">
            <a:avLst/>
          </a:prstGeom>
          <a:solidFill>
            <a:srgbClr val="0000FF"/>
          </a:solidFill>
        </p:spPr>
        <p:txBody>
          <a:bodyPr wrap="square" rtlCol="0">
            <a:spAutoFit/>
          </a:bodyPr>
          <a:lstStyle/>
          <a:p>
            <a:r>
              <a:rPr lang="en-US" altLang="zh-CN" sz="3200" b="1" kern="0" dirty="0">
                <a:solidFill>
                  <a:schemeClr val="bg1"/>
                </a:solidFill>
                <a:latin typeface="Tw Cen MT" panose="020B0602020104020603" pitchFamily="34" charset="0"/>
              </a:rPr>
              <a:t>Mind-map of para.1</a:t>
            </a:r>
            <a:endParaRPr lang="zh-CN" altLang="en-US" sz="3200" b="1" kern="0" dirty="0">
              <a:solidFill>
                <a:schemeClr val="bg1"/>
              </a:solidFill>
              <a:latin typeface="Tw Cen MT" panose="020B06020201040206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linds(horizontal)">
                                      <p:cBhvr>
                                        <p:cTn id="12" dur="500"/>
                                        <p:tgtEl>
                                          <p:spTgt spid="3">
                                            <p:bg/>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linds(horizontal)">
                                      <p:cBhvr>
                                        <p:cTn id="15" dur="500"/>
                                        <p:tgtEl>
                                          <p:spTgt spid="3">
                                            <p:txEl>
                                              <p:pRg st="0" end="0"/>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linds(horizontal)">
                                      <p:cBhvr>
                                        <p:cTn id="18" dur="500"/>
                                        <p:tgtEl>
                                          <p:spTgt spid="3">
                                            <p:txEl>
                                              <p:pRg st="1" end="1"/>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500"/>
                                        <p:tgtEl>
                                          <p:spTgt spid="3">
                                            <p:txEl>
                                              <p:pRg st="2" end="2"/>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0-#ppt_w/2"/>
                                          </p:val>
                                        </p:tav>
                                        <p:tav tm="100000">
                                          <p:val>
                                            <p:strVal val="#ppt_x"/>
                                          </p:val>
                                        </p:tav>
                                      </p:tavLst>
                                    </p:anim>
                                    <p:anim calcmode="lin" valueType="num">
                                      <p:cBhvr additive="base">
                                        <p:cTn id="5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0-#ppt_w/2"/>
                                          </p:val>
                                        </p:tav>
                                        <p:tav tm="100000">
                                          <p:val>
                                            <p:strVal val="#ppt_x"/>
                                          </p:val>
                                        </p:tav>
                                      </p:tavLst>
                                    </p:anim>
                                    <p:anim calcmode="lin" valueType="num">
                                      <p:cBhvr additive="base">
                                        <p:cTn id="5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uiExpand="1" build="allAtOnce"/>
      <p:bldP spid="5" grpId="0" animBg="1"/>
      <p:bldP spid="6" grpId="0" animBg="1"/>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307205" y="2753995"/>
            <a:ext cx="1668145" cy="583565"/>
          </a:xfrm>
          <a:prstGeom prst="rect">
            <a:avLst/>
          </a:prstGeom>
          <a:solidFill>
            <a:schemeClr val="accent4">
              <a:lumMod val="75000"/>
            </a:schemeClr>
          </a:solidFill>
        </p:spPr>
        <p:txBody>
          <a:bodyPr wrap="square" rtlCol="0" anchor="t">
            <a:spAutoFit/>
          </a:bodyPr>
          <a:lstStyle/>
          <a:p>
            <a:r>
              <a:rPr lang="en-US" altLang="zh-CN" sz="3200" b="1" dirty="0">
                <a:solidFill>
                  <a:schemeClr val="bg1"/>
                </a:solidFill>
                <a:latin typeface="Arial Black" panose="020B0A04020102020204" charset="0"/>
                <a:cs typeface="Arial Black" panose="020B0A04020102020204" charset="0"/>
                <a:sym typeface="+mn-ea"/>
              </a:rPr>
              <a:t>Para3</a:t>
            </a:r>
            <a:endParaRPr lang="en-US" altLang="zh-CN" sz="3200" b="1" dirty="0">
              <a:solidFill>
                <a:schemeClr val="bg1"/>
              </a:solidFill>
              <a:latin typeface="Arial Black" panose="020B0A04020102020204" charset="0"/>
              <a:cs typeface="Arial Black" panose="020B0A04020102020204" charset="0"/>
              <a:sym typeface="+mn-ea"/>
            </a:endParaRPr>
          </a:p>
        </p:txBody>
      </p:sp>
      <p:sp>
        <p:nvSpPr>
          <p:cNvPr id="47" name="文本框 46">
            <a:hlinkClick r:id="" action="ppaction://hlinkshowjump?jump=nextslide"/>
          </p:cNvPr>
          <p:cNvSpPr txBox="1"/>
          <p:nvPr/>
        </p:nvSpPr>
        <p:spPr>
          <a:xfrm>
            <a:off x="5464175" y="1176020"/>
            <a:ext cx="1533525" cy="583565"/>
          </a:xfrm>
          <a:prstGeom prst="rect">
            <a:avLst/>
          </a:prstGeom>
          <a:solidFill>
            <a:srgbClr val="FFFF00"/>
          </a:solidFill>
        </p:spPr>
        <p:txBody>
          <a:bodyPr wrap="square" rtlCol="0" anchor="t">
            <a:spAutoFit/>
          </a:bodyPr>
          <a:lstStyle/>
          <a:p>
            <a:r>
              <a:rPr lang="en-US" altLang="zh-CN" sz="3200" b="1" dirty="0">
                <a:solidFill>
                  <a:srgbClr val="FF0066"/>
                </a:solidFill>
                <a:latin typeface="Arial Black" panose="020B0A04020102020204" charset="0"/>
                <a:cs typeface="Arial Black" panose="020B0A04020102020204" charset="0"/>
                <a:sym typeface="+mn-ea"/>
              </a:rPr>
              <a:t>Para1</a:t>
            </a:r>
            <a:endParaRPr lang="en-US" altLang="zh-CN" sz="3200" b="1" dirty="0">
              <a:solidFill>
                <a:srgbClr val="FF0066"/>
              </a:solidFill>
              <a:latin typeface="Arial Black" panose="020B0A04020102020204" charset="0"/>
              <a:cs typeface="Arial Black" panose="020B0A04020102020204" charset="0"/>
              <a:sym typeface="+mn-ea"/>
            </a:endParaRPr>
          </a:p>
        </p:txBody>
      </p:sp>
      <p:cxnSp>
        <p:nvCxnSpPr>
          <p:cNvPr id="35" name="直接连接符 34"/>
          <p:cNvCxnSpPr>
            <a:endCxn id="19" idx="1"/>
          </p:cNvCxnSpPr>
          <p:nvPr/>
        </p:nvCxnSpPr>
        <p:spPr>
          <a:xfrm>
            <a:off x="1583690" y="3337560"/>
            <a:ext cx="4044949" cy="1722438"/>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49300" y="2753995"/>
            <a:ext cx="1668145" cy="583565"/>
          </a:xfrm>
          <a:prstGeom prst="rect">
            <a:avLst/>
          </a:prstGeom>
          <a:solidFill>
            <a:schemeClr val="accent4">
              <a:lumMod val="75000"/>
            </a:schemeClr>
          </a:solidFill>
        </p:spPr>
        <p:txBody>
          <a:bodyPr wrap="square" rtlCol="0" anchor="t">
            <a:spAutoFit/>
          </a:bodyPr>
          <a:lstStyle/>
          <a:p>
            <a:r>
              <a:rPr lang="en-US" altLang="zh-CN" sz="3200" b="1" dirty="0">
                <a:solidFill>
                  <a:schemeClr val="bg1"/>
                </a:solidFill>
                <a:latin typeface="Arial Black" panose="020B0A04020102020204" charset="0"/>
                <a:cs typeface="Arial Black" panose="020B0A04020102020204" charset="0"/>
                <a:sym typeface="+mn-ea"/>
              </a:rPr>
              <a:t>Para 2</a:t>
            </a:r>
            <a:endParaRPr lang="en-US" altLang="zh-CN" sz="3200" b="1" dirty="0">
              <a:solidFill>
                <a:schemeClr val="bg1"/>
              </a:solidFill>
              <a:latin typeface="Arial Black" panose="020B0A04020102020204" charset="0"/>
              <a:cs typeface="Arial Black" panose="020B0A04020102020204" charset="0"/>
              <a:sym typeface="+mn-ea"/>
            </a:endParaRPr>
          </a:p>
        </p:txBody>
      </p:sp>
      <p:sp>
        <p:nvSpPr>
          <p:cNvPr id="7" name="文本框 6"/>
          <p:cNvSpPr txBox="1"/>
          <p:nvPr/>
        </p:nvSpPr>
        <p:spPr>
          <a:xfrm>
            <a:off x="7080250" y="2753995"/>
            <a:ext cx="1668145" cy="583565"/>
          </a:xfrm>
          <a:prstGeom prst="rect">
            <a:avLst/>
          </a:prstGeom>
          <a:solidFill>
            <a:schemeClr val="accent4">
              <a:lumMod val="75000"/>
            </a:schemeClr>
          </a:solidFill>
        </p:spPr>
        <p:txBody>
          <a:bodyPr wrap="square" rtlCol="0" anchor="t">
            <a:spAutoFit/>
          </a:bodyPr>
          <a:lstStyle/>
          <a:p>
            <a:r>
              <a:rPr lang="en-US" altLang="zh-CN" sz="3200" b="1" dirty="0">
                <a:solidFill>
                  <a:schemeClr val="bg1"/>
                </a:solidFill>
                <a:latin typeface="Arial Black" panose="020B0A04020102020204" charset="0"/>
                <a:cs typeface="Arial Black" panose="020B0A04020102020204" charset="0"/>
                <a:sym typeface="+mn-ea"/>
              </a:rPr>
              <a:t>Para4</a:t>
            </a:r>
            <a:endParaRPr lang="en-US" altLang="zh-CN" sz="3200" b="1" dirty="0">
              <a:solidFill>
                <a:schemeClr val="bg1"/>
              </a:solidFill>
              <a:latin typeface="Arial Black" panose="020B0A04020102020204" charset="0"/>
              <a:cs typeface="Arial Black" panose="020B0A04020102020204" charset="0"/>
              <a:sym typeface="+mn-ea"/>
            </a:endParaRPr>
          </a:p>
        </p:txBody>
      </p:sp>
      <p:sp>
        <p:nvSpPr>
          <p:cNvPr id="8" name="文本框 7"/>
          <p:cNvSpPr txBox="1"/>
          <p:nvPr/>
        </p:nvSpPr>
        <p:spPr>
          <a:xfrm>
            <a:off x="9965690" y="2753995"/>
            <a:ext cx="1668145" cy="583565"/>
          </a:xfrm>
          <a:prstGeom prst="rect">
            <a:avLst/>
          </a:prstGeom>
          <a:solidFill>
            <a:schemeClr val="accent4">
              <a:lumMod val="75000"/>
            </a:schemeClr>
          </a:solidFill>
        </p:spPr>
        <p:txBody>
          <a:bodyPr wrap="square" rtlCol="0" anchor="t">
            <a:spAutoFit/>
          </a:bodyPr>
          <a:lstStyle/>
          <a:p>
            <a:r>
              <a:rPr lang="en-US" altLang="zh-CN" sz="3200" b="1" dirty="0">
                <a:solidFill>
                  <a:schemeClr val="bg1"/>
                </a:solidFill>
                <a:latin typeface="Arial Black" panose="020B0A04020102020204" charset="0"/>
                <a:cs typeface="Arial Black" panose="020B0A04020102020204" charset="0"/>
                <a:sym typeface="+mn-ea"/>
              </a:rPr>
              <a:t>Para5</a:t>
            </a:r>
            <a:endParaRPr lang="en-US" altLang="zh-CN" sz="3200" b="1" dirty="0">
              <a:solidFill>
                <a:schemeClr val="bg1"/>
              </a:solidFill>
              <a:latin typeface="Arial Black" panose="020B0A04020102020204" charset="0"/>
              <a:cs typeface="Arial Black" panose="020B0A04020102020204" charset="0"/>
              <a:sym typeface="+mn-ea"/>
            </a:endParaRPr>
          </a:p>
        </p:txBody>
      </p:sp>
      <p:cxnSp>
        <p:nvCxnSpPr>
          <p:cNvPr id="9" name="直接连接符 8"/>
          <p:cNvCxnSpPr>
            <a:endCxn id="2" idx="0"/>
          </p:cNvCxnSpPr>
          <p:nvPr/>
        </p:nvCxnSpPr>
        <p:spPr>
          <a:xfrm flipH="1">
            <a:off x="1583690" y="1759585"/>
            <a:ext cx="4099560" cy="99441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4862195" y="1759585"/>
            <a:ext cx="1333500" cy="99441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直接连接符 10"/>
          <p:cNvCxnSpPr>
            <a:endCxn id="7" idx="0"/>
          </p:cNvCxnSpPr>
          <p:nvPr/>
        </p:nvCxnSpPr>
        <p:spPr>
          <a:xfrm>
            <a:off x="6195695" y="1759585"/>
            <a:ext cx="1718945" cy="99441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直接连接符 15"/>
          <p:cNvCxnSpPr>
            <a:endCxn id="8" idx="0"/>
          </p:cNvCxnSpPr>
          <p:nvPr/>
        </p:nvCxnSpPr>
        <p:spPr>
          <a:xfrm>
            <a:off x="6733540" y="1759585"/>
            <a:ext cx="4066540" cy="99441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269240" y="3254375"/>
            <a:ext cx="2875280" cy="830997"/>
          </a:xfrm>
          <a:prstGeom prst="rect">
            <a:avLst/>
          </a:prstGeom>
          <a:solidFill>
            <a:schemeClr val="accent6">
              <a:lumMod val="40000"/>
              <a:lumOff val="60000"/>
            </a:schemeClr>
          </a:solidFill>
        </p:spPr>
        <p:txBody>
          <a:bodyPr wrap="square" rtlCol="0" anchor="t">
            <a:spAutoFit/>
          </a:bodyPr>
          <a:lstStyle/>
          <a:p>
            <a:r>
              <a:rPr lang="en-US" altLang="zh-CN" sz="2400" b="1" dirty="0">
                <a:latin typeface="Arial Narrow" panose="020B0606020202030204" pitchFamily="34" charset="0"/>
                <a:sym typeface="+mn-ea"/>
              </a:rPr>
              <a:t>Festivals of the Dead</a:t>
            </a:r>
            <a:endParaRPr lang="en-US" altLang="zh-CN" sz="2400" b="1" dirty="0">
              <a:latin typeface="Arial Narrow" panose="020B0606020202030204" pitchFamily="34" charset="0"/>
              <a:sym typeface="+mn-ea"/>
            </a:endParaRPr>
          </a:p>
          <a:p>
            <a:pPr algn="ctr"/>
            <a:r>
              <a:rPr lang="en-US" altLang="zh-CN" sz="2400" b="1" dirty="0">
                <a:solidFill>
                  <a:srgbClr val="FF0000"/>
                </a:solidFill>
                <a:latin typeface="Arial Narrow" panose="020B0606020202030204" pitchFamily="34" charset="0"/>
                <a:sym typeface="+mn-ea"/>
              </a:rPr>
              <a:t>religious </a:t>
            </a:r>
            <a:endParaRPr lang="en-US" altLang="zh-CN" sz="2400" b="1" dirty="0">
              <a:solidFill>
                <a:srgbClr val="FF0000"/>
              </a:solidFill>
              <a:latin typeface="Arial Narrow" panose="020B0606020202030204" pitchFamily="34" charset="0"/>
              <a:sym typeface="+mn-ea"/>
            </a:endParaRPr>
          </a:p>
        </p:txBody>
      </p:sp>
      <p:sp>
        <p:nvSpPr>
          <p:cNvPr id="19" name="文本框 18"/>
          <p:cNvSpPr txBox="1"/>
          <p:nvPr/>
        </p:nvSpPr>
        <p:spPr>
          <a:xfrm>
            <a:off x="5628639" y="4768215"/>
            <a:ext cx="1668145" cy="583565"/>
          </a:xfrm>
          <a:prstGeom prst="rect">
            <a:avLst/>
          </a:prstGeom>
          <a:solidFill>
            <a:srgbClr val="FFFF00"/>
          </a:solidFill>
        </p:spPr>
        <p:txBody>
          <a:bodyPr wrap="square" rtlCol="0" anchor="t">
            <a:spAutoFit/>
          </a:bodyPr>
          <a:lstStyle/>
          <a:p>
            <a:r>
              <a:rPr lang="en-US" altLang="zh-CN" sz="3200" b="1" dirty="0">
                <a:solidFill>
                  <a:srgbClr val="FF0066"/>
                </a:solidFill>
                <a:latin typeface="Arial Black" panose="020B0A04020102020204" charset="0"/>
                <a:cs typeface="Arial Black" panose="020B0A04020102020204" charset="0"/>
                <a:sym typeface="+mn-ea"/>
              </a:rPr>
              <a:t>Para6</a:t>
            </a:r>
            <a:endParaRPr lang="en-US" altLang="zh-CN" sz="3200" b="1" dirty="0">
              <a:solidFill>
                <a:srgbClr val="FF0066"/>
              </a:solidFill>
              <a:latin typeface="Arial Black" panose="020B0A04020102020204" charset="0"/>
              <a:cs typeface="Arial Black" panose="020B0A04020102020204" charset="0"/>
              <a:sym typeface="+mn-ea"/>
            </a:endParaRPr>
          </a:p>
        </p:txBody>
      </p:sp>
      <p:cxnSp>
        <p:nvCxnSpPr>
          <p:cNvPr id="21" name="直接连接符 20"/>
          <p:cNvCxnSpPr/>
          <p:nvPr/>
        </p:nvCxnSpPr>
        <p:spPr>
          <a:xfrm>
            <a:off x="4862195" y="3337560"/>
            <a:ext cx="1233805" cy="143891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直接连接符 21"/>
          <p:cNvCxnSpPr>
            <a:endCxn id="19" idx="0"/>
          </p:cNvCxnSpPr>
          <p:nvPr/>
        </p:nvCxnSpPr>
        <p:spPr>
          <a:xfrm flipH="1">
            <a:off x="6463029" y="3352165"/>
            <a:ext cx="1810385" cy="141605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55" idx="0"/>
          </p:cNvCxnSpPr>
          <p:nvPr/>
        </p:nvCxnSpPr>
        <p:spPr>
          <a:xfrm flipH="1">
            <a:off x="6929756" y="3265170"/>
            <a:ext cx="3886834" cy="150495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5" name="文本框 50"/>
          <p:cNvSpPr txBox="1"/>
          <p:nvPr/>
        </p:nvSpPr>
        <p:spPr>
          <a:xfrm>
            <a:off x="3388361" y="3261360"/>
            <a:ext cx="3345180" cy="830997"/>
          </a:xfrm>
          <a:prstGeom prst="rect">
            <a:avLst/>
          </a:prstGeom>
          <a:solidFill>
            <a:schemeClr val="accent6">
              <a:lumMod val="40000"/>
              <a:lumOff val="60000"/>
            </a:schemeClr>
          </a:solidFill>
        </p:spPr>
        <p:txBody>
          <a:bodyPr wrap="square" rtlCol="0" anchor="t">
            <a:spAutoFit/>
          </a:bodyPr>
          <a:lstStyle/>
          <a:p>
            <a:r>
              <a:rPr lang="en-US" altLang="zh-CN" sz="2400" b="1" dirty="0">
                <a:latin typeface="Arial Narrow" panose="020B0606020202030204" pitchFamily="34" charset="0"/>
                <a:sym typeface="+mn-ea"/>
              </a:rPr>
              <a:t>Festivals to Honor People</a:t>
            </a:r>
            <a:endParaRPr lang="en-US" altLang="zh-CN" sz="2400" b="1" dirty="0">
              <a:latin typeface="Arial Narrow" panose="020B0606020202030204" pitchFamily="34" charset="0"/>
              <a:sym typeface="+mn-ea"/>
            </a:endParaRPr>
          </a:p>
          <a:p>
            <a:pPr algn="ctr"/>
            <a:r>
              <a:rPr lang="en-US" altLang="zh-CN" sz="2400" b="1" dirty="0">
                <a:solidFill>
                  <a:srgbClr val="FF0000"/>
                </a:solidFill>
                <a:latin typeface="Arial Narrow" panose="020B0606020202030204" pitchFamily="34" charset="0"/>
              </a:rPr>
              <a:t>special people</a:t>
            </a:r>
            <a:endParaRPr lang="en-US" altLang="zh-CN" sz="2400" b="1" dirty="0">
              <a:solidFill>
                <a:srgbClr val="FF0000"/>
              </a:solidFill>
              <a:latin typeface="Arial Narrow" panose="020B0606020202030204" pitchFamily="34" charset="0"/>
            </a:endParaRPr>
          </a:p>
        </p:txBody>
      </p:sp>
      <p:sp>
        <p:nvSpPr>
          <p:cNvPr id="54" name="文本框 50"/>
          <p:cNvSpPr txBox="1"/>
          <p:nvPr/>
        </p:nvSpPr>
        <p:spPr>
          <a:xfrm>
            <a:off x="6878955" y="3265170"/>
            <a:ext cx="2360930" cy="830997"/>
          </a:xfrm>
          <a:prstGeom prst="rect">
            <a:avLst/>
          </a:prstGeom>
          <a:solidFill>
            <a:schemeClr val="accent6">
              <a:lumMod val="40000"/>
              <a:lumOff val="60000"/>
            </a:schemeClr>
          </a:solidFill>
        </p:spPr>
        <p:txBody>
          <a:bodyPr wrap="square" rtlCol="0" anchor="t">
            <a:spAutoFit/>
          </a:bodyPr>
          <a:lstStyle/>
          <a:p>
            <a:r>
              <a:rPr lang="en-US" altLang="zh-CN" sz="2400" b="1" dirty="0">
                <a:latin typeface="Arial Narrow" panose="020B0606020202030204" pitchFamily="34" charset="0"/>
                <a:sym typeface="+mn-ea"/>
              </a:rPr>
              <a:t>Harvest Festivals</a:t>
            </a:r>
            <a:endParaRPr lang="en-US" altLang="zh-CN" sz="2400" b="1" dirty="0">
              <a:latin typeface="Arial Narrow" panose="020B0606020202030204" pitchFamily="34" charset="0"/>
              <a:sym typeface="+mn-ea"/>
            </a:endParaRPr>
          </a:p>
          <a:p>
            <a:pPr algn="ctr"/>
            <a:r>
              <a:rPr lang="en-US" altLang="zh-CN" sz="2400" b="1" dirty="0">
                <a:solidFill>
                  <a:srgbClr val="FF0000"/>
                </a:solidFill>
                <a:latin typeface="Arial Narrow" panose="020B0606020202030204" pitchFamily="34" charset="0"/>
                <a:sym typeface="+mn-ea"/>
              </a:rPr>
              <a:t>seasonal</a:t>
            </a:r>
            <a:endParaRPr lang="en-US" altLang="zh-CN" sz="2400" b="1" dirty="0">
              <a:solidFill>
                <a:srgbClr val="FF0000"/>
              </a:solidFill>
              <a:latin typeface="Arial Narrow" panose="020B0606020202030204" pitchFamily="34" charset="0"/>
            </a:endParaRPr>
          </a:p>
        </p:txBody>
      </p:sp>
      <p:sp>
        <p:nvSpPr>
          <p:cNvPr id="55" name="文本框 50"/>
          <p:cNvSpPr txBox="1"/>
          <p:nvPr/>
        </p:nvSpPr>
        <p:spPr>
          <a:xfrm>
            <a:off x="9710420" y="3265170"/>
            <a:ext cx="2212340" cy="830997"/>
          </a:xfrm>
          <a:prstGeom prst="rect">
            <a:avLst/>
          </a:prstGeom>
          <a:solidFill>
            <a:schemeClr val="accent6">
              <a:lumMod val="40000"/>
              <a:lumOff val="60000"/>
            </a:schemeClr>
          </a:solidFill>
        </p:spPr>
        <p:txBody>
          <a:bodyPr wrap="square" rtlCol="0" anchor="t">
            <a:spAutoFit/>
          </a:bodyPr>
          <a:lstStyle/>
          <a:p>
            <a:r>
              <a:rPr lang="en-US" altLang="zh-CN" sz="2400" b="1" dirty="0">
                <a:latin typeface="Arial Narrow" panose="020B0606020202030204" pitchFamily="34" charset="0"/>
                <a:sym typeface="+mn-ea"/>
              </a:rPr>
              <a:t>Spring Festivals</a:t>
            </a:r>
            <a:endParaRPr lang="en-US" altLang="zh-CN" sz="2400" b="1" dirty="0">
              <a:latin typeface="Arial Narrow" panose="020B0606020202030204" pitchFamily="34" charset="0"/>
              <a:sym typeface="+mn-ea"/>
            </a:endParaRPr>
          </a:p>
          <a:p>
            <a:pPr algn="ctr"/>
            <a:r>
              <a:rPr lang="en-US" altLang="zh-CN" sz="2400" b="1" dirty="0">
                <a:solidFill>
                  <a:srgbClr val="FF0000"/>
                </a:solidFill>
                <a:latin typeface="Arial Narrow" panose="020B0606020202030204" pitchFamily="34" charset="0"/>
                <a:sym typeface="+mn-ea"/>
              </a:rPr>
              <a:t>special event</a:t>
            </a:r>
            <a:endParaRPr lang="en-US" altLang="zh-CN" sz="2400" b="1" dirty="0">
              <a:solidFill>
                <a:srgbClr val="FF0000"/>
              </a:solidFill>
              <a:latin typeface="Arial Narrow" panose="020B0606020202030204" pitchFamily="34" charset="0"/>
            </a:endParaRPr>
          </a:p>
        </p:txBody>
      </p:sp>
      <p:sp>
        <p:nvSpPr>
          <p:cNvPr id="24" name="文本框 50"/>
          <p:cNvSpPr txBox="1"/>
          <p:nvPr/>
        </p:nvSpPr>
        <p:spPr>
          <a:xfrm>
            <a:off x="5557837" y="652800"/>
            <a:ext cx="1371918" cy="523220"/>
          </a:xfrm>
          <a:prstGeom prst="rect">
            <a:avLst/>
          </a:prstGeom>
          <a:solidFill>
            <a:srgbClr val="FF0066"/>
          </a:solidFill>
        </p:spPr>
        <p:txBody>
          <a:bodyPr wrap="square" rtlCol="0" anchor="t">
            <a:spAutoFit/>
          </a:bodyPr>
          <a:lstStyle/>
          <a:p>
            <a:pPr algn="ctr"/>
            <a:r>
              <a:rPr lang="zh-CN" altLang="en-US" sz="2800" b="1" dirty="0">
                <a:latin typeface="Arial Narrow" panose="020B0606020202030204" pitchFamily="34" charset="0"/>
              </a:rPr>
              <a:t>？</a:t>
            </a:r>
            <a:endParaRPr lang="en-US" altLang="zh-CN" sz="2800" b="1" dirty="0">
              <a:latin typeface="Arial Narrow" panose="020B0606020202030204" pitchFamily="34" charset="0"/>
            </a:endParaRPr>
          </a:p>
        </p:txBody>
      </p:sp>
      <p:sp>
        <p:nvSpPr>
          <p:cNvPr id="25" name="文本框 50"/>
          <p:cNvSpPr txBox="1"/>
          <p:nvPr/>
        </p:nvSpPr>
        <p:spPr>
          <a:xfrm>
            <a:off x="5742623" y="5337175"/>
            <a:ext cx="1371918" cy="523220"/>
          </a:xfrm>
          <a:prstGeom prst="rect">
            <a:avLst/>
          </a:prstGeom>
          <a:solidFill>
            <a:srgbClr val="FF0066"/>
          </a:solidFill>
        </p:spPr>
        <p:txBody>
          <a:bodyPr wrap="square" rtlCol="0" anchor="t">
            <a:spAutoFit/>
          </a:bodyPr>
          <a:lstStyle/>
          <a:p>
            <a:pPr algn="ctr"/>
            <a:r>
              <a:rPr lang="zh-CN" altLang="en-US" sz="2800" b="1" dirty="0">
                <a:latin typeface="Arial Narrow" panose="020B0606020202030204" pitchFamily="34" charset="0"/>
              </a:rPr>
              <a:t>？</a:t>
            </a:r>
            <a:endParaRPr lang="en-US" altLang="zh-CN" sz="2800" b="1" dirty="0">
              <a:latin typeface="Arial Narrow" panose="020B0606020202030204" pitchFamily="34" charset="0"/>
            </a:endParaRPr>
          </a:p>
        </p:txBody>
      </p:sp>
      <p:sp>
        <p:nvSpPr>
          <p:cNvPr id="26" name="矩形 45064"/>
          <p:cNvSpPr/>
          <p:nvPr/>
        </p:nvSpPr>
        <p:spPr>
          <a:xfrm>
            <a:off x="15875" y="12065"/>
            <a:ext cx="3617595" cy="819150"/>
          </a:xfrm>
          <a:prstGeom prst="rect">
            <a:avLst/>
          </a:prstGeom>
          <a:solidFill>
            <a:srgbClr val="FFFF00"/>
          </a:solidFill>
          <a:ln w="9525">
            <a:noFill/>
          </a:ln>
        </p:spPr>
        <p:txBody>
          <a:bodyPr anchor="ctr"/>
          <a:lstStyle/>
          <a:p>
            <a:r>
              <a:rPr lang="en-US" altLang="zh-CN" sz="3600" dirty="0">
                <a:solidFill>
                  <a:srgbClr val="00B0F0"/>
                </a:solidFill>
                <a:latin typeface="Impact" panose="020B0806030902050204" pitchFamily="34" charset="0"/>
                <a:ea typeface="宋体" panose="02010600030101010101" pitchFamily="2" charset="-122"/>
              </a:rPr>
              <a:t>Read for Structure</a:t>
            </a:r>
            <a:endParaRPr lang="en-US" altLang="zh-CN" sz="3600" dirty="0">
              <a:solidFill>
                <a:srgbClr val="00B0F0"/>
              </a:solidFill>
              <a:latin typeface="Impact" panose="020B0806030902050204" pitchFamily="34" charset="0"/>
              <a:ea typeface="宋体" panose="02010600030101010101" pitchFamily="2" charset="-122"/>
            </a:endParaRPr>
          </a:p>
        </p:txBody>
      </p:sp>
      <p:sp>
        <p:nvSpPr>
          <p:cNvPr id="27" name="文本框 26"/>
          <p:cNvSpPr txBox="1"/>
          <p:nvPr/>
        </p:nvSpPr>
        <p:spPr>
          <a:xfrm>
            <a:off x="3917359" y="521474"/>
            <a:ext cx="4531271" cy="707886"/>
          </a:xfrm>
          <a:prstGeom prst="rect">
            <a:avLst/>
          </a:prstGeom>
          <a:solidFill>
            <a:srgbClr val="FFFF00"/>
          </a:solidFill>
        </p:spPr>
        <p:txBody>
          <a:bodyPr wrap="square" rtlCol="0">
            <a:spAutoFit/>
          </a:bodyPr>
          <a:lstStyle/>
          <a:p>
            <a:pPr algn="ctr"/>
            <a:r>
              <a:rPr lang="en-US" altLang="zh-CN" sz="4000" kern="0" dirty="0">
                <a:solidFill>
                  <a:srgbClr val="FF0066"/>
                </a:solidFill>
                <a:latin typeface="Impact" panose="020B0806030902050204" pitchFamily="34" charset="0"/>
              </a:rPr>
              <a:t>Origins of festivals</a:t>
            </a:r>
            <a:endParaRPr lang="zh-CN" altLang="en-US" sz="4000" kern="0" dirty="0">
              <a:solidFill>
                <a:srgbClr val="FF0066"/>
              </a:solidFill>
              <a:latin typeface="Impact" panose="020B080603090205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randombar(horizontal)">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876" y="1030706"/>
            <a:ext cx="7032624" cy="2062103"/>
          </a:xfrm>
          <a:prstGeom prst="rect">
            <a:avLst/>
          </a:prstGeom>
          <a:noFill/>
        </p:spPr>
        <p:txBody>
          <a:bodyPr wrap="square" rtlCol="0">
            <a:spAutoFit/>
          </a:bodyPr>
          <a:lstStyle/>
          <a:p>
            <a:pPr algn="just"/>
            <a:r>
              <a:rPr lang="en-US" altLang="zh-CN" sz="3200" b="1" i="1" dirty="0">
                <a:latin typeface="Times New Roman" panose="02020603050405020304" pitchFamily="18" charset="0"/>
                <a:cs typeface="Times New Roman" panose="02020603050405020304" pitchFamily="18" charset="0"/>
              </a:rPr>
              <a:t>People love to get together to eat, drink and have fun with each other. Festivals let us enjoy life, be proud of our customs and forget our work for a little while. </a:t>
            </a:r>
            <a:endParaRPr lang="en-US" altLang="zh-CN" sz="3200" b="1" i="1" dirty="0">
              <a:latin typeface="Times New Roman" panose="02020603050405020304" pitchFamily="18" charset="0"/>
              <a:cs typeface="Times New Roman" panose="02020603050405020304" pitchFamily="18" charset="0"/>
            </a:endParaRPr>
          </a:p>
        </p:txBody>
      </p:sp>
      <p:sp>
        <p:nvSpPr>
          <p:cNvPr id="3" name="矩形 45064"/>
          <p:cNvSpPr/>
          <p:nvPr/>
        </p:nvSpPr>
        <p:spPr>
          <a:xfrm>
            <a:off x="15875" y="12065"/>
            <a:ext cx="5871578" cy="819150"/>
          </a:xfrm>
          <a:prstGeom prst="rect">
            <a:avLst/>
          </a:prstGeom>
          <a:solidFill>
            <a:srgbClr val="FFFF00"/>
          </a:solidFill>
          <a:ln w="9525">
            <a:noFill/>
          </a:ln>
        </p:spPr>
        <p:txBody>
          <a:bodyPr anchor="ctr"/>
          <a:lstStyle/>
          <a:p>
            <a:r>
              <a:rPr lang="en-US" altLang="zh-CN" sz="3600" kern="0" noProof="0" dirty="0">
                <a:solidFill>
                  <a:srgbClr val="00B0F0"/>
                </a:solidFill>
                <a:latin typeface="Impact" panose="020B0806030902050204" pitchFamily="34" charset="0"/>
                <a:sym typeface="+mn-ea"/>
              </a:rPr>
              <a:t>Para. 6</a:t>
            </a:r>
            <a:r>
              <a:rPr lang="en-US" altLang="zh-CN" sz="3600" dirty="0">
                <a:solidFill>
                  <a:srgbClr val="00B0F0"/>
                </a:solidFill>
                <a:latin typeface="Impact" panose="020B0806030902050204" pitchFamily="34" charset="0"/>
                <a:ea typeface="宋体" panose="02010600030101010101" pitchFamily="2" charset="-122"/>
                <a:sym typeface="+mn-ea"/>
              </a:rPr>
              <a:t> </a:t>
            </a:r>
            <a:endParaRPr lang="en-US" altLang="zh-CN" sz="3600" dirty="0">
              <a:solidFill>
                <a:srgbClr val="00B0F0"/>
              </a:solidFill>
              <a:latin typeface="Impact" panose="020B0806030902050204" pitchFamily="34" charset="0"/>
              <a:ea typeface="宋体" panose="02010600030101010101" pitchFamily="2" charset="-122"/>
              <a:sym typeface="+mn-ea"/>
            </a:endParaRPr>
          </a:p>
        </p:txBody>
      </p:sp>
      <p:pic>
        <p:nvPicPr>
          <p:cNvPr id="2050" name="Picture 2" descr="“People love to get together to eat, drink and have fun with each other.”的图片搜索结果"/>
          <p:cNvPicPr>
            <a:picLocks noChangeAspect="1" noChangeArrowheads="1"/>
          </p:cNvPicPr>
          <p:nvPr/>
        </p:nvPicPr>
        <p:blipFill rotWithShape="1">
          <a:blip r:embed="rId1">
            <a:extLst>
              <a:ext uri="{28A0092B-C50C-407E-A947-70E740481C1C}">
                <a14:useLocalDpi xmlns:a14="http://schemas.microsoft.com/office/drawing/2010/main" val="0"/>
              </a:ext>
            </a:extLst>
          </a:blip>
          <a:srcRect b="9420"/>
          <a:stretch>
            <a:fillRect/>
          </a:stretch>
        </p:blipFill>
        <p:spPr bwMode="auto">
          <a:xfrm>
            <a:off x="7405012" y="304090"/>
            <a:ext cx="4533122" cy="27887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ople love to get together to eat, drink and have fun with each other.”的图片搜索结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3338110"/>
            <a:ext cx="11812404" cy="351989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23898" y="1022686"/>
            <a:ext cx="7032624" cy="2062103"/>
          </a:xfrm>
          <a:prstGeom prst="rect">
            <a:avLst/>
          </a:prstGeom>
          <a:noFill/>
        </p:spPr>
        <p:txBody>
          <a:bodyPr wrap="square" rtlCol="0">
            <a:spAutoFit/>
          </a:bodyPr>
          <a:lstStyle/>
          <a:p>
            <a:pPr algn="just"/>
            <a:r>
              <a:rPr lang="en-US" altLang="zh-CN" sz="3200" b="1" i="1" dirty="0">
                <a:latin typeface="Times New Roman" panose="02020603050405020304" pitchFamily="18" charset="0"/>
                <a:cs typeface="Times New Roman" panose="02020603050405020304" pitchFamily="18" charset="0"/>
              </a:rPr>
              <a:t>People love to get together to eat, drink and have fun with each other. </a:t>
            </a:r>
            <a:r>
              <a:rPr lang="en-US" altLang="zh-CN" sz="3200" b="1" i="1" dirty="0">
                <a:solidFill>
                  <a:srgbClr val="0000FF"/>
                </a:solidFill>
                <a:latin typeface="Times New Roman" panose="02020603050405020304" pitchFamily="18" charset="0"/>
                <a:cs typeface="Times New Roman" panose="02020603050405020304" pitchFamily="18" charset="0"/>
              </a:rPr>
              <a:t>Festivals let us </a:t>
            </a:r>
            <a:r>
              <a:rPr lang="en-US" altLang="zh-CN" sz="3200" b="1" i="1" dirty="0">
                <a:solidFill>
                  <a:srgbClr val="FF0066"/>
                </a:solidFill>
                <a:latin typeface="Times New Roman" panose="02020603050405020304" pitchFamily="18" charset="0"/>
                <a:cs typeface="Times New Roman" panose="02020603050405020304" pitchFamily="18" charset="0"/>
              </a:rPr>
              <a:t>enjoy life</a:t>
            </a:r>
            <a:r>
              <a:rPr lang="en-US" altLang="zh-CN" sz="3200" b="1" i="1" dirty="0">
                <a:latin typeface="Times New Roman" panose="02020603050405020304" pitchFamily="18" charset="0"/>
                <a:cs typeface="Times New Roman" panose="02020603050405020304" pitchFamily="18" charset="0"/>
              </a:rPr>
              <a:t>, </a:t>
            </a:r>
            <a:r>
              <a:rPr lang="en-US" altLang="zh-CN" sz="3200" b="1" i="1" dirty="0">
                <a:solidFill>
                  <a:srgbClr val="FF0066"/>
                </a:solidFill>
                <a:latin typeface="Times New Roman" panose="02020603050405020304" pitchFamily="18" charset="0"/>
                <a:cs typeface="Times New Roman" panose="02020603050405020304" pitchFamily="18" charset="0"/>
              </a:rPr>
              <a:t>be proud of our customs </a:t>
            </a:r>
            <a:r>
              <a:rPr lang="en-US" altLang="zh-CN" sz="3200" b="1" i="1" dirty="0">
                <a:latin typeface="Times New Roman" panose="02020603050405020304" pitchFamily="18" charset="0"/>
                <a:cs typeface="Times New Roman" panose="02020603050405020304" pitchFamily="18" charset="0"/>
              </a:rPr>
              <a:t>and </a:t>
            </a:r>
            <a:r>
              <a:rPr lang="en-US" altLang="zh-CN" sz="3200" b="1" i="1" dirty="0">
                <a:solidFill>
                  <a:srgbClr val="FF0066"/>
                </a:solidFill>
                <a:latin typeface="Times New Roman" panose="02020603050405020304" pitchFamily="18" charset="0"/>
                <a:cs typeface="Times New Roman" panose="02020603050405020304" pitchFamily="18" charset="0"/>
              </a:rPr>
              <a:t>forget our work</a:t>
            </a:r>
            <a:r>
              <a:rPr lang="en-US" altLang="zh-CN" sz="3200" b="1" i="1" dirty="0">
                <a:latin typeface="Times New Roman" panose="02020603050405020304" pitchFamily="18" charset="0"/>
                <a:cs typeface="Times New Roman" panose="02020603050405020304" pitchFamily="18" charset="0"/>
              </a:rPr>
              <a:t> for a little while. </a:t>
            </a:r>
            <a:endParaRPr lang="en-US" altLang="zh-CN" sz="3200" b="1" i="1"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1723155" y="43346"/>
            <a:ext cx="5413577" cy="769441"/>
          </a:xfrm>
          <a:prstGeom prst="rect">
            <a:avLst/>
          </a:prstGeom>
          <a:solidFill>
            <a:srgbClr val="FFFF00"/>
          </a:solidFill>
        </p:spPr>
        <p:txBody>
          <a:bodyPr wrap="square" rtlCol="0">
            <a:spAutoFit/>
          </a:bodyPr>
          <a:lstStyle/>
          <a:p>
            <a:r>
              <a:rPr lang="en-US" altLang="zh-CN" sz="4400" kern="0" dirty="0">
                <a:solidFill>
                  <a:srgbClr val="FF0066"/>
                </a:solidFill>
                <a:latin typeface="Impact" panose="020B0806030902050204" pitchFamily="34" charset="0"/>
              </a:rPr>
              <a:t>   values of festivals</a:t>
            </a:r>
            <a:endParaRPr lang="zh-CN" altLang="en-US" sz="4400" kern="0" dirty="0">
              <a:solidFill>
                <a:srgbClr val="FF0066"/>
              </a:solidFill>
              <a:latin typeface="Impact" panose="020B080603090205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706055"/>
            <a:ext cx="12192000" cy="5544273"/>
          </a:xfrm>
          <a:prstGeom prst="rect">
            <a:avLst/>
          </a:prstGeom>
        </p:spPr>
      </p:pic>
      <p:sp>
        <p:nvSpPr>
          <p:cNvPr id="4" name="文本框 3"/>
          <p:cNvSpPr txBox="1"/>
          <p:nvPr/>
        </p:nvSpPr>
        <p:spPr>
          <a:xfrm>
            <a:off x="0" y="0"/>
            <a:ext cx="3611880" cy="584775"/>
          </a:xfrm>
          <a:prstGeom prst="rect">
            <a:avLst/>
          </a:prstGeom>
          <a:solidFill>
            <a:srgbClr val="0000FF"/>
          </a:solidFill>
        </p:spPr>
        <p:txBody>
          <a:bodyPr wrap="square" rtlCol="0">
            <a:spAutoFit/>
          </a:bodyPr>
          <a:lstStyle/>
          <a:p>
            <a:r>
              <a:rPr lang="en-US" altLang="zh-CN" sz="3200" b="1" kern="0" dirty="0">
                <a:solidFill>
                  <a:schemeClr val="bg1"/>
                </a:solidFill>
                <a:latin typeface="Tw Cen MT" panose="020B0602020104020603" pitchFamily="34" charset="0"/>
              </a:rPr>
              <a:t>Mind-map of para.6</a:t>
            </a:r>
            <a:endParaRPr lang="zh-CN" altLang="en-US" sz="3200" b="1" kern="0" dirty="0">
              <a:solidFill>
                <a:schemeClr val="bg1"/>
              </a:solidFill>
              <a:latin typeface="Tw Cen MT" panose="020B0602020104020603"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307205" y="2753995"/>
            <a:ext cx="1668145" cy="583565"/>
          </a:xfrm>
          <a:prstGeom prst="rect">
            <a:avLst/>
          </a:prstGeom>
          <a:solidFill>
            <a:schemeClr val="accent4">
              <a:lumMod val="75000"/>
            </a:schemeClr>
          </a:solidFill>
        </p:spPr>
        <p:txBody>
          <a:bodyPr wrap="square" rtlCol="0" anchor="t">
            <a:spAutoFit/>
          </a:bodyPr>
          <a:lstStyle/>
          <a:p>
            <a:r>
              <a:rPr lang="en-US" altLang="zh-CN" sz="3200" b="1" dirty="0">
                <a:solidFill>
                  <a:schemeClr val="bg1"/>
                </a:solidFill>
                <a:latin typeface="Arial Black" panose="020B0A04020102020204" charset="0"/>
                <a:cs typeface="Arial Black" panose="020B0A04020102020204" charset="0"/>
                <a:sym typeface="+mn-ea"/>
              </a:rPr>
              <a:t>Para3</a:t>
            </a:r>
            <a:endParaRPr lang="en-US" altLang="zh-CN" sz="3200" b="1" dirty="0">
              <a:solidFill>
                <a:schemeClr val="bg1"/>
              </a:solidFill>
              <a:latin typeface="Arial Black" panose="020B0A04020102020204" charset="0"/>
              <a:cs typeface="Arial Black" panose="020B0A04020102020204" charset="0"/>
              <a:sym typeface="+mn-ea"/>
            </a:endParaRPr>
          </a:p>
        </p:txBody>
      </p:sp>
      <p:sp>
        <p:nvSpPr>
          <p:cNvPr id="47" name="文本框 46">
            <a:hlinkClick r:id="" action="ppaction://hlinkshowjump?jump=nextslide"/>
          </p:cNvPr>
          <p:cNvSpPr txBox="1"/>
          <p:nvPr/>
        </p:nvSpPr>
        <p:spPr>
          <a:xfrm>
            <a:off x="5464175" y="1176020"/>
            <a:ext cx="1533525" cy="583565"/>
          </a:xfrm>
          <a:prstGeom prst="rect">
            <a:avLst/>
          </a:prstGeom>
          <a:solidFill>
            <a:srgbClr val="FFFF00"/>
          </a:solidFill>
        </p:spPr>
        <p:txBody>
          <a:bodyPr wrap="square" rtlCol="0" anchor="t">
            <a:spAutoFit/>
          </a:bodyPr>
          <a:lstStyle/>
          <a:p>
            <a:r>
              <a:rPr lang="en-US" altLang="zh-CN" sz="3200" b="1" dirty="0">
                <a:solidFill>
                  <a:srgbClr val="FF0066"/>
                </a:solidFill>
                <a:latin typeface="Arial Black" panose="020B0A04020102020204" charset="0"/>
                <a:cs typeface="Arial Black" panose="020B0A04020102020204" charset="0"/>
                <a:sym typeface="+mn-ea"/>
              </a:rPr>
              <a:t>Para1</a:t>
            </a:r>
            <a:endParaRPr lang="en-US" altLang="zh-CN" sz="3200" b="1" dirty="0">
              <a:solidFill>
                <a:srgbClr val="FF0066"/>
              </a:solidFill>
              <a:latin typeface="Arial Black" panose="020B0A04020102020204" charset="0"/>
              <a:cs typeface="Arial Black" panose="020B0A04020102020204" charset="0"/>
              <a:sym typeface="+mn-ea"/>
            </a:endParaRPr>
          </a:p>
        </p:txBody>
      </p:sp>
      <p:cxnSp>
        <p:nvCxnSpPr>
          <p:cNvPr id="35" name="直接连接符 34"/>
          <p:cNvCxnSpPr>
            <a:endCxn id="19" idx="1"/>
          </p:cNvCxnSpPr>
          <p:nvPr/>
        </p:nvCxnSpPr>
        <p:spPr>
          <a:xfrm>
            <a:off x="1670756" y="4104006"/>
            <a:ext cx="3957883" cy="955992"/>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49300" y="2753995"/>
            <a:ext cx="1668145" cy="583565"/>
          </a:xfrm>
          <a:prstGeom prst="rect">
            <a:avLst/>
          </a:prstGeom>
          <a:solidFill>
            <a:schemeClr val="accent4">
              <a:lumMod val="75000"/>
            </a:schemeClr>
          </a:solidFill>
        </p:spPr>
        <p:txBody>
          <a:bodyPr wrap="square" rtlCol="0" anchor="t">
            <a:spAutoFit/>
          </a:bodyPr>
          <a:lstStyle/>
          <a:p>
            <a:r>
              <a:rPr lang="en-US" altLang="zh-CN" sz="3200" b="1" dirty="0">
                <a:solidFill>
                  <a:schemeClr val="bg1"/>
                </a:solidFill>
                <a:latin typeface="Arial Black" panose="020B0A04020102020204" charset="0"/>
                <a:cs typeface="Arial Black" panose="020B0A04020102020204" charset="0"/>
                <a:sym typeface="+mn-ea"/>
              </a:rPr>
              <a:t>Para 2</a:t>
            </a:r>
            <a:endParaRPr lang="en-US" altLang="zh-CN" sz="3200" b="1" dirty="0">
              <a:solidFill>
                <a:schemeClr val="bg1"/>
              </a:solidFill>
              <a:latin typeface="Arial Black" panose="020B0A04020102020204" charset="0"/>
              <a:cs typeface="Arial Black" panose="020B0A04020102020204" charset="0"/>
              <a:sym typeface="+mn-ea"/>
            </a:endParaRPr>
          </a:p>
        </p:txBody>
      </p:sp>
      <p:sp>
        <p:nvSpPr>
          <p:cNvPr id="7" name="文本框 6"/>
          <p:cNvSpPr txBox="1"/>
          <p:nvPr/>
        </p:nvSpPr>
        <p:spPr>
          <a:xfrm>
            <a:off x="7080250" y="2753995"/>
            <a:ext cx="1668145" cy="583565"/>
          </a:xfrm>
          <a:prstGeom prst="rect">
            <a:avLst/>
          </a:prstGeom>
          <a:solidFill>
            <a:schemeClr val="accent4">
              <a:lumMod val="75000"/>
            </a:schemeClr>
          </a:solidFill>
        </p:spPr>
        <p:txBody>
          <a:bodyPr wrap="square" rtlCol="0" anchor="t">
            <a:spAutoFit/>
          </a:bodyPr>
          <a:lstStyle/>
          <a:p>
            <a:r>
              <a:rPr lang="en-US" altLang="zh-CN" sz="3200" b="1" dirty="0">
                <a:solidFill>
                  <a:schemeClr val="bg1"/>
                </a:solidFill>
                <a:latin typeface="Arial Black" panose="020B0A04020102020204" charset="0"/>
                <a:cs typeface="Arial Black" panose="020B0A04020102020204" charset="0"/>
                <a:sym typeface="+mn-ea"/>
              </a:rPr>
              <a:t>Para4</a:t>
            </a:r>
            <a:endParaRPr lang="en-US" altLang="zh-CN" sz="3200" b="1" dirty="0">
              <a:solidFill>
                <a:schemeClr val="bg1"/>
              </a:solidFill>
              <a:latin typeface="Arial Black" panose="020B0A04020102020204" charset="0"/>
              <a:cs typeface="Arial Black" panose="020B0A04020102020204" charset="0"/>
              <a:sym typeface="+mn-ea"/>
            </a:endParaRPr>
          </a:p>
        </p:txBody>
      </p:sp>
      <p:sp>
        <p:nvSpPr>
          <p:cNvPr id="8" name="文本框 7"/>
          <p:cNvSpPr txBox="1"/>
          <p:nvPr/>
        </p:nvSpPr>
        <p:spPr>
          <a:xfrm>
            <a:off x="9965690" y="2753995"/>
            <a:ext cx="1668145" cy="583565"/>
          </a:xfrm>
          <a:prstGeom prst="rect">
            <a:avLst/>
          </a:prstGeom>
          <a:solidFill>
            <a:schemeClr val="accent4">
              <a:lumMod val="75000"/>
            </a:schemeClr>
          </a:solidFill>
        </p:spPr>
        <p:txBody>
          <a:bodyPr wrap="square" rtlCol="0" anchor="t">
            <a:spAutoFit/>
          </a:bodyPr>
          <a:lstStyle/>
          <a:p>
            <a:r>
              <a:rPr lang="en-US" altLang="zh-CN" sz="3200" b="1" dirty="0">
                <a:solidFill>
                  <a:schemeClr val="bg1"/>
                </a:solidFill>
                <a:latin typeface="Arial Black" panose="020B0A04020102020204" charset="0"/>
                <a:cs typeface="Arial Black" panose="020B0A04020102020204" charset="0"/>
                <a:sym typeface="+mn-ea"/>
              </a:rPr>
              <a:t>Para5</a:t>
            </a:r>
            <a:endParaRPr lang="en-US" altLang="zh-CN" sz="3200" b="1" dirty="0">
              <a:solidFill>
                <a:schemeClr val="bg1"/>
              </a:solidFill>
              <a:latin typeface="Arial Black" panose="020B0A04020102020204" charset="0"/>
              <a:cs typeface="Arial Black" panose="020B0A04020102020204" charset="0"/>
              <a:sym typeface="+mn-ea"/>
            </a:endParaRPr>
          </a:p>
        </p:txBody>
      </p:sp>
      <p:cxnSp>
        <p:nvCxnSpPr>
          <p:cNvPr id="9" name="直接连接符 8"/>
          <p:cNvCxnSpPr>
            <a:endCxn id="2" idx="0"/>
          </p:cNvCxnSpPr>
          <p:nvPr/>
        </p:nvCxnSpPr>
        <p:spPr>
          <a:xfrm flipH="1">
            <a:off x="1583690" y="1759585"/>
            <a:ext cx="4099560" cy="99441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4862195" y="1759585"/>
            <a:ext cx="1333500" cy="99441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直接连接符 10"/>
          <p:cNvCxnSpPr>
            <a:endCxn id="7" idx="0"/>
          </p:cNvCxnSpPr>
          <p:nvPr/>
        </p:nvCxnSpPr>
        <p:spPr>
          <a:xfrm>
            <a:off x="6195695" y="1759585"/>
            <a:ext cx="1718945" cy="99441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直接连接符 15"/>
          <p:cNvCxnSpPr>
            <a:endCxn id="8" idx="0"/>
          </p:cNvCxnSpPr>
          <p:nvPr/>
        </p:nvCxnSpPr>
        <p:spPr>
          <a:xfrm>
            <a:off x="6733540" y="1759585"/>
            <a:ext cx="4066540" cy="994410"/>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269240" y="3254375"/>
            <a:ext cx="2875280" cy="830997"/>
          </a:xfrm>
          <a:prstGeom prst="rect">
            <a:avLst/>
          </a:prstGeom>
          <a:solidFill>
            <a:schemeClr val="accent6">
              <a:lumMod val="40000"/>
              <a:lumOff val="60000"/>
            </a:schemeClr>
          </a:solidFill>
        </p:spPr>
        <p:txBody>
          <a:bodyPr wrap="square" rtlCol="0" anchor="t">
            <a:spAutoFit/>
          </a:bodyPr>
          <a:lstStyle/>
          <a:p>
            <a:r>
              <a:rPr lang="en-US" altLang="zh-CN" sz="2400" b="1" dirty="0">
                <a:latin typeface="Arial Narrow" panose="020B0606020202030204" pitchFamily="34" charset="0"/>
                <a:sym typeface="+mn-ea"/>
              </a:rPr>
              <a:t>Festivals </a:t>
            </a:r>
            <a:r>
              <a:rPr lang="en-US" altLang="zh-CN" sz="2400" b="1" dirty="0">
                <a:solidFill>
                  <a:srgbClr val="FF0066"/>
                </a:solidFill>
                <a:latin typeface="Arial Narrow" panose="020B0606020202030204" pitchFamily="34" charset="0"/>
                <a:sym typeface="+mn-ea"/>
              </a:rPr>
              <a:t>of the Dead</a:t>
            </a:r>
            <a:endParaRPr lang="en-US" altLang="zh-CN" sz="2400" b="1" dirty="0">
              <a:solidFill>
                <a:srgbClr val="FF0066"/>
              </a:solidFill>
              <a:latin typeface="Arial Narrow" panose="020B0606020202030204" pitchFamily="34" charset="0"/>
              <a:sym typeface="+mn-ea"/>
            </a:endParaRPr>
          </a:p>
          <a:p>
            <a:pPr algn="ctr"/>
            <a:r>
              <a:rPr lang="en-US" altLang="zh-CN" sz="2400" b="1" dirty="0">
                <a:solidFill>
                  <a:srgbClr val="FF0000"/>
                </a:solidFill>
                <a:latin typeface="Arial Narrow" panose="020B0606020202030204" pitchFamily="34" charset="0"/>
                <a:sym typeface="+mn-ea"/>
              </a:rPr>
              <a:t>religious </a:t>
            </a:r>
            <a:r>
              <a:rPr lang="en-US" altLang="zh-CN" sz="2400" b="1" dirty="0">
                <a:solidFill>
                  <a:srgbClr val="FF0066"/>
                </a:solidFill>
                <a:latin typeface="Arial Narrow" panose="020B0606020202030204" pitchFamily="34" charset="0"/>
                <a:sym typeface="+mn-ea"/>
              </a:rPr>
              <a:t> </a:t>
            </a:r>
            <a:endParaRPr lang="en-US" altLang="zh-CN" sz="2400" b="1" dirty="0">
              <a:solidFill>
                <a:srgbClr val="FF0066"/>
              </a:solidFill>
              <a:latin typeface="Arial Narrow" panose="020B0606020202030204" pitchFamily="34" charset="0"/>
              <a:sym typeface="+mn-ea"/>
            </a:endParaRPr>
          </a:p>
        </p:txBody>
      </p:sp>
      <p:sp>
        <p:nvSpPr>
          <p:cNvPr id="19" name="文本框 18"/>
          <p:cNvSpPr txBox="1"/>
          <p:nvPr/>
        </p:nvSpPr>
        <p:spPr>
          <a:xfrm>
            <a:off x="5628639" y="4768215"/>
            <a:ext cx="1668145" cy="583565"/>
          </a:xfrm>
          <a:prstGeom prst="rect">
            <a:avLst/>
          </a:prstGeom>
          <a:solidFill>
            <a:srgbClr val="FFFF00"/>
          </a:solidFill>
        </p:spPr>
        <p:txBody>
          <a:bodyPr wrap="square" rtlCol="0" anchor="t">
            <a:spAutoFit/>
          </a:bodyPr>
          <a:lstStyle/>
          <a:p>
            <a:r>
              <a:rPr lang="en-US" altLang="zh-CN" sz="3200" b="1" dirty="0">
                <a:solidFill>
                  <a:srgbClr val="FF0066"/>
                </a:solidFill>
                <a:latin typeface="Arial Black" panose="020B0A04020102020204" charset="0"/>
                <a:cs typeface="Arial Black" panose="020B0A04020102020204" charset="0"/>
                <a:sym typeface="+mn-ea"/>
              </a:rPr>
              <a:t>Para6</a:t>
            </a:r>
            <a:endParaRPr lang="en-US" altLang="zh-CN" sz="3200" b="1" dirty="0">
              <a:solidFill>
                <a:srgbClr val="FF0066"/>
              </a:solidFill>
              <a:latin typeface="Arial Black" panose="020B0A04020102020204" charset="0"/>
              <a:cs typeface="Arial Black" panose="020B0A04020102020204" charset="0"/>
              <a:sym typeface="+mn-ea"/>
            </a:endParaRPr>
          </a:p>
        </p:txBody>
      </p:sp>
      <p:cxnSp>
        <p:nvCxnSpPr>
          <p:cNvPr id="21" name="直接连接符 20"/>
          <p:cNvCxnSpPr/>
          <p:nvPr/>
        </p:nvCxnSpPr>
        <p:spPr>
          <a:xfrm>
            <a:off x="4884102" y="3470959"/>
            <a:ext cx="1211898" cy="1305511"/>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6689019" y="3964896"/>
            <a:ext cx="1539361" cy="835486"/>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7288531" y="4085372"/>
            <a:ext cx="3681830" cy="1059309"/>
          </a:xfrm>
          <a:prstGeom prst="line">
            <a:avLst/>
          </a:prstGeom>
          <a:ln w="444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5" name="文本框 50"/>
          <p:cNvSpPr txBox="1"/>
          <p:nvPr/>
        </p:nvSpPr>
        <p:spPr>
          <a:xfrm>
            <a:off x="3388361" y="3261360"/>
            <a:ext cx="3345180" cy="830997"/>
          </a:xfrm>
          <a:prstGeom prst="rect">
            <a:avLst/>
          </a:prstGeom>
          <a:solidFill>
            <a:schemeClr val="accent6">
              <a:lumMod val="40000"/>
              <a:lumOff val="60000"/>
            </a:schemeClr>
          </a:solidFill>
        </p:spPr>
        <p:txBody>
          <a:bodyPr wrap="square" rtlCol="0" anchor="t">
            <a:spAutoFit/>
          </a:bodyPr>
          <a:lstStyle/>
          <a:p>
            <a:r>
              <a:rPr lang="en-US" altLang="zh-CN" sz="2400" b="1" dirty="0">
                <a:latin typeface="Arial Narrow" panose="020B0606020202030204" pitchFamily="34" charset="0"/>
                <a:sym typeface="+mn-ea"/>
              </a:rPr>
              <a:t>Festivals </a:t>
            </a:r>
            <a:r>
              <a:rPr lang="en-US" altLang="zh-CN" sz="2400" b="1" dirty="0">
                <a:solidFill>
                  <a:srgbClr val="FF0066"/>
                </a:solidFill>
                <a:latin typeface="Arial Narrow" panose="020B0606020202030204" pitchFamily="34" charset="0"/>
                <a:sym typeface="+mn-ea"/>
              </a:rPr>
              <a:t>to Honor People</a:t>
            </a:r>
            <a:endParaRPr lang="en-US" altLang="zh-CN" sz="2400" b="1" dirty="0">
              <a:solidFill>
                <a:srgbClr val="FF0066"/>
              </a:solidFill>
              <a:latin typeface="Arial Narrow" panose="020B0606020202030204" pitchFamily="34" charset="0"/>
              <a:sym typeface="+mn-ea"/>
            </a:endParaRPr>
          </a:p>
          <a:p>
            <a:pPr algn="ctr"/>
            <a:r>
              <a:rPr lang="en-US" altLang="zh-CN" sz="2400" b="1" dirty="0">
                <a:solidFill>
                  <a:srgbClr val="FF0000"/>
                </a:solidFill>
                <a:latin typeface="Arial Narrow" panose="020B0606020202030204" pitchFamily="34" charset="0"/>
                <a:sym typeface="+mn-ea"/>
              </a:rPr>
              <a:t>special people</a:t>
            </a:r>
            <a:endParaRPr lang="en-US" altLang="zh-CN" sz="2400" b="1" dirty="0">
              <a:solidFill>
                <a:srgbClr val="FF0000"/>
              </a:solidFill>
              <a:latin typeface="Arial Narrow" panose="020B0606020202030204" pitchFamily="34" charset="0"/>
            </a:endParaRPr>
          </a:p>
        </p:txBody>
      </p:sp>
      <p:sp>
        <p:nvSpPr>
          <p:cNvPr id="54" name="文本框 50"/>
          <p:cNvSpPr txBox="1"/>
          <p:nvPr/>
        </p:nvSpPr>
        <p:spPr>
          <a:xfrm>
            <a:off x="6878955" y="3265170"/>
            <a:ext cx="2360930" cy="830997"/>
          </a:xfrm>
          <a:prstGeom prst="rect">
            <a:avLst/>
          </a:prstGeom>
          <a:solidFill>
            <a:schemeClr val="accent6">
              <a:lumMod val="40000"/>
              <a:lumOff val="60000"/>
            </a:schemeClr>
          </a:solidFill>
        </p:spPr>
        <p:txBody>
          <a:bodyPr wrap="square" rtlCol="0" anchor="t">
            <a:spAutoFit/>
          </a:bodyPr>
          <a:lstStyle/>
          <a:p>
            <a:r>
              <a:rPr lang="en-US" altLang="zh-CN" sz="2400" b="1" dirty="0">
                <a:solidFill>
                  <a:srgbClr val="FF0066"/>
                </a:solidFill>
                <a:latin typeface="Arial Narrow" panose="020B0606020202030204" pitchFamily="34" charset="0"/>
                <a:sym typeface="+mn-ea"/>
              </a:rPr>
              <a:t>Harvest </a:t>
            </a:r>
            <a:r>
              <a:rPr lang="en-US" altLang="zh-CN" sz="2400" b="1" dirty="0">
                <a:latin typeface="Arial Narrow" panose="020B0606020202030204" pitchFamily="34" charset="0"/>
                <a:sym typeface="+mn-ea"/>
              </a:rPr>
              <a:t>Festivals</a:t>
            </a:r>
            <a:endParaRPr lang="en-US" altLang="zh-CN" sz="2400" b="1" dirty="0">
              <a:latin typeface="Arial Narrow" panose="020B0606020202030204" pitchFamily="34" charset="0"/>
              <a:sym typeface="+mn-ea"/>
            </a:endParaRPr>
          </a:p>
          <a:p>
            <a:pPr algn="ctr"/>
            <a:r>
              <a:rPr lang="en-US" altLang="zh-CN" sz="2400" b="1" dirty="0">
                <a:solidFill>
                  <a:srgbClr val="FF0000"/>
                </a:solidFill>
                <a:latin typeface="Arial Narrow" panose="020B0606020202030204" pitchFamily="34" charset="0"/>
                <a:sym typeface="+mn-ea"/>
              </a:rPr>
              <a:t>seasonal</a:t>
            </a:r>
            <a:endParaRPr lang="en-US" altLang="zh-CN" sz="2400" b="1" dirty="0">
              <a:solidFill>
                <a:srgbClr val="FF0000"/>
              </a:solidFill>
              <a:latin typeface="Arial Narrow" panose="020B0606020202030204" pitchFamily="34" charset="0"/>
            </a:endParaRPr>
          </a:p>
        </p:txBody>
      </p:sp>
      <p:sp>
        <p:nvSpPr>
          <p:cNvPr id="55" name="文本框 50"/>
          <p:cNvSpPr txBox="1"/>
          <p:nvPr/>
        </p:nvSpPr>
        <p:spPr>
          <a:xfrm>
            <a:off x="9710420" y="3265170"/>
            <a:ext cx="2212340" cy="830997"/>
          </a:xfrm>
          <a:prstGeom prst="rect">
            <a:avLst/>
          </a:prstGeom>
          <a:solidFill>
            <a:schemeClr val="accent6">
              <a:lumMod val="40000"/>
              <a:lumOff val="60000"/>
            </a:schemeClr>
          </a:solidFill>
        </p:spPr>
        <p:txBody>
          <a:bodyPr wrap="square" rtlCol="0" anchor="t">
            <a:spAutoFit/>
          </a:bodyPr>
          <a:lstStyle/>
          <a:p>
            <a:r>
              <a:rPr lang="en-US" altLang="zh-CN" sz="2400" b="1" dirty="0">
                <a:solidFill>
                  <a:srgbClr val="FF0066"/>
                </a:solidFill>
                <a:latin typeface="Arial Narrow" panose="020B0606020202030204" pitchFamily="34" charset="0"/>
                <a:sym typeface="+mn-ea"/>
              </a:rPr>
              <a:t>Spring</a:t>
            </a:r>
            <a:r>
              <a:rPr lang="en-US" altLang="zh-CN" sz="2400" b="1" dirty="0">
                <a:latin typeface="Arial Narrow" panose="020B0606020202030204" pitchFamily="34" charset="0"/>
                <a:sym typeface="+mn-ea"/>
              </a:rPr>
              <a:t> Festivals</a:t>
            </a:r>
            <a:endParaRPr lang="en-US" altLang="zh-CN" sz="2400" b="1" dirty="0">
              <a:latin typeface="Arial Narrow" panose="020B0606020202030204" pitchFamily="34" charset="0"/>
              <a:sym typeface="+mn-ea"/>
            </a:endParaRPr>
          </a:p>
          <a:p>
            <a:pPr algn="ctr"/>
            <a:r>
              <a:rPr lang="en-US" altLang="zh-CN" sz="2400" b="1" dirty="0">
                <a:solidFill>
                  <a:srgbClr val="FF0000"/>
                </a:solidFill>
                <a:latin typeface="Arial Narrow" panose="020B0606020202030204" pitchFamily="34" charset="0"/>
                <a:sym typeface="+mn-ea"/>
              </a:rPr>
              <a:t>special event</a:t>
            </a:r>
            <a:endParaRPr lang="en-US" altLang="zh-CN" sz="2400" b="1" dirty="0">
              <a:solidFill>
                <a:srgbClr val="FF0000"/>
              </a:solidFill>
              <a:latin typeface="Arial Narrow" panose="020B0606020202030204" pitchFamily="34" charset="0"/>
            </a:endParaRPr>
          </a:p>
        </p:txBody>
      </p:sp>
      <p:sp>
        <p:nvSpPr>
          <p:cNvPr id="24" name="文本框 50"/>
          <p:cNvSpPr txBox="1"/>
          <p:nvPr/>
        </p:nvSpPr>
        <p:spPr>
          <a:xfrm>
            <a:off x="5557837" y="652800"/>
            <a:ext cx="1371918" cy="523220"/>
          </a:xfrm>
          <a:prstGeom prst="rect">
            <a:avLst/>
          </a:prstGeom>
          <a:solidFill>
            <a:srgbClr val="FF0066"/>
          </a:solidFill>
        </p:spPr>
        <p:txBody>
          <a:bodyPr wrap="square" rtlCol="0" anchor="t">
            <a:spAutoFit/>
          </a:bodyPr>
          <a:lstStyle/>
          <a:p>
            <a:pPr algn="ctr"/>
            <a:r>
              <a:rPr lang="zh-CN" altLang="en-US" sz="2800" b="1" dirty="0">
                <a:latin typeface="Arial Narrow" panose="020B0606020202030204" pitchFamily="34" charset="0"/>
              </a:rPr>
              <a:t>？</a:t>
            </a:r>
            <a:endParaRPr lang="en-US" altLang="zh-CN" sz="2800" b="1" dirty="0">
              <a:latin typeface="Arial Narrow" panose="020B0606020202030204" pitchFamily="34" charset="0"/>
            </a:endParaRPr>
          </a:p>
        </p:txBody>
      </p:sp>
      <p:sp>
        <p:nvSpPr>
          <p:cNvPr id="25" name="文本框 50"/>
          <p:cNvSpPr txBox="1"/>
          <p:nvPr/>
        </p:nvSpPr>
        <p:spPr>
          <a:xfrm>
            <a:off x="5742623" y="5337175"/>
            <a:ext cx="1371918" cy="523220"/>
          </a:xfrm>
          <a:prstGeom prst="rect">
            <a:avLst/>
          </a:prstGeom>
          <a:solidFill>
            <a:srgbClr val="FF0066"/>
          </a:solidFill>
        </p:spPr>
        <p:txBody>
          <a:bodyPr wrap="square" rtlCol="0" anchor="t">
            <a:spAutoFit/>
          </a:bodyPr>
          <a:lstStyle/>
          <a:p>
            <a:pPr algn="ctr"/>
            <a:r>
              <a:rPr lang="zh-CN" altLang="en-US" sz="2800" b="1" dirty="0">
                <a:latin typeface="Arial Narrow" panose="020B0606020202030204" pitchFamily="34" charset="0"/>
              </a:rPr>
              <a:t>？</a:t>
            </a:r>
            <a:endParaRPr lang="en-US" altLang="zh-CN" sz="2800" b="1" dirty="0">
              <a:latin typeface="Arial Narrow" panose="020B0606020202030204" pitchFamily="34" charset="0"/>
            </a:endParaRPr>
          </a:p>
        </p:txBody>
      </p:sp>
      <p:sp>
        <p:nvSpPr>
          <p:cNvPr id="26" name="矩形 45064"/>
          <p:cNvSpPr/>
          <p:nvPr/>
        </p:nvSpPr>
        <p:spPr>
          <a:xfrm>
            <a:off x="15875" y="12065"/>
            <a:ext cx="3617595" cy="819150"/>
          </a:xfrm>
          <a:prstGeom prst="rect">
            <a:avLst/>
          </a:prstGeom>
          <a:solidFill>
            <a:srgbClr val="FFFF00"/>
          </a:solidFill>
          <a:ln w="9525">
            <a:noFill/>
          </a:ln>
        </p:spPr>
        <p:txBody>
          <a:bodyPr anchor="ctr"/>
          <a:lstStyle/>
          <a:p>
            <a:r>
              <a:rPr lang="en-US" altLang="zh-CN" sz="3600" dirty="0">
                <a:solidFill>
                  <a:srgbClr val="00B0F0"/>
                </a:solidFill>
                <a:latin typeface="Impact" panose="020B0806030902050204" pitchFamily="34" charset="0"/>
                <a:ea typeface="宋体" panose="02010600030101010101" pitchFamily="2" charset="-122"/>
              </a:rPr>
              <a:t>Read for Structure</a:t>
            </a:r>
            <a:endParaRPr lang="en-US" altLang="zh-CN" sz="3600" dirty="0">
              <a:solidFill>
                <a:srgbClr val="00B0F0"/>
              </a:solidFill>
              <a:latin typeface="Impact" panose="020B0806030902050204" pitchFamily="34" charset="0"/>
              <a:ea typeface="宋体" panose="02010600030101010101" pitchFamily="2" charset="-122"/>
            </a:endParaRPr>
          </a:p>
        </p:txBody>
      </p:sp>
      <p:sp>
        <p:nvSpPr>
          <p:cNvPr id="27" name="文本框 26"/>
          <p:cNvSpPr txBox="1"/>
          <p:nvPr/>
        </p:nvSpPr>
        <p:spPr>
          <a:xfrm>
            <a:off x="3838395" y="456370"/>
            <a:ext cx="4531271" cy="707886"/>
          </a:xfrm>
          <a:prstGeom prst="rect">
            <a:avLst/>
          </a:prstGeom>
          <a:solidFill>
            <a:srgbClr val="FFFF00"/>
          </a:solidFill>
        </p:spPr>
        <p:txBody>
          <a:bodyPr wrap="square" rtlCol="0">
            <a:spAutoFit/>
          </a:bodyPr>
          <a:lstStyle/>
          <a:p>
            <a:pPr algn="ctr"/>
            <a:r>
              <a:rPr lang="en-US" altLang="zh-CN" sz="4000" kern="0" dirty="0">
                <a:solidFill>
                  <a:srgbClr val="FF0066"/>
                </a:solidFill>
                <a:latin typeface="Impact" panose="020B0806030902050204" pitchFamily="34" charset="0"/>
              </a:rPr>
              <a:t>Origins of festivals</a:t>
            </a:r>
            <a:endParaRPr lang="zh-CN" altLang="en-US" sz="4000" kern="0" dirty="0">
              <a:solidFill>
                <a:srgbClr val="FF0066"/>
              </a:solidFill>
              <a:latin typeface="Impact" panose="020B0806030902050204" pitchFamily="34" charset="0"/>
            </a:endParaRPr>
          </a:p>
        </p:txBody>
      </p:sp>
      <p:sp>
        <p:nvSpPr>
          <p:cNvPr id="28" name="文本框 27"/>
          <p:cNvSpPr txBox="1"/>
          <p:nvPr/>
        </p:nvSpPr>
        <p:spPr>
          <a:xfrm>
            <a:off x="3715450" y="5335270"/>
            <a:ext cx="5413577" cy="769441"/>
          </a:xfrm>
          <a:prstGeom prst="rect">
            <a:avLst/>
          </a:prstGeom>
          <a:solidFill>
            <a:srgbClr val="FFFF00"/>
          </a:solidFill>
        </p:spPr>
        <p:txBody>
          <a:bodyPr wrap="square" rtlCol="0">
            <a:spAutoFit/>
          </a:bodyPr>
          <a:lstStyle/>
          <a:p>
            <a:r>
              <a:rPr lang="en-US" altLang="zh-CN" sz="4400" kern="0" dirty="0">
                <a:solidFill>
                  <a:srgbClr val="FF0066"/>
                </a:solidFill>
                <a:latin typeface="Impact" panose="020B0806030902050204" pitchFamily="34" charset="0"/>
              </a:rPr>
              <a:t>   values of festivals</a:t>
            </a:r>
            <a:endParaRPr lang="zh-CN" altLang="en-US" sz="4400" kern="0" dirty="0">
              <a:solidFill>
                <a:srgbClr val="FF0066"/>
              </a:solidFill>
              <a:latin typeface="Impact" panose="020B0806030902050204" pitchFamily="34" charset="0"/>
            </a:endParaRPr>
          </a:p>
        </p:txBody>
      </p:sp>
      <p:sp>
        <p:nvSpPr>
          <p:cNvPr id="29" name="Rectangle 4"/>
          <p:cNvSpPr/>
          <p:nvPr/>
        </p:nvSpPr>
        <p:spPr>
          <a:xfrm>
            <a:off x="123826" y="2620596"/>
            <a:ext cx="11955879" cy="1580564"/>
          </a:xfrm>
          <a:prstGeom prst="rect">
            <a:avLst/>
          </a:prstGeom>
          <a:noFill/>
          <a:ln w="76200" cap="flat" cmpd="sng">
            <a:solidFill>
              <a:srgbClr val="0000FF"/>
            </a:solidFill>
            <a:prstDash val="lgDash"/>
            <a:miter/>
            <a:headEnd type="none" w="med" len="med"/>
            <a:tailEnd type="none" w="med" len="med"/>
          </a:ln>
        </p:spPr>
        <p:txBody>
          <a:bodyPr wrap="none" anchor="ctr"/>
          <a:lstStyle/>
          <a:p>
            <a:endParaRPr lang="zh-CN" altLang="en-US" dirty="0">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randombar(horizontal)">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heel(1)">
                                      <p:cBhvr>
                                        <p:cTn id="16"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 name="内容占位符 6" descr="微信截图_20200320161302"/>
          <p:cNvPicPr>
            <a:picLocks noChangeAspect="1"/>
          </p:cNvPicPr>
          <p:nvPr>
            <p:ph idx="1"/>
          </p:nvPr>
        </p:nvPicPr>
        <p:blipFill>
          <a:blip r:embed="rId1"/>
          <a:stretch>
            <a:fillRect/>
          </a:stretch>
        </p:blipFill>
        <p:spPr>
          <a:xfrm>
            <a:off x="810260" y="330200"/>
            <a:ext cx="9944100" cy="511238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矩形 45064"/>
          <p:cNvSpPr/>
          <p:nvPr/>
        </p:nvSpPr>
        <p:spPr>
          <a:xfrm>
            <a:off x="-6350" y="21590"/>
            <a:ext cx="4976495" cy="565150"/>
          </a:xfrm>
          <a:prstGeom prst="rect">
            <a:avLst/>
          </a:prstGeom>
          <a:solidFill>
            <a:srgbClr val="FFFF00"/>
          </a:solidFill>
          <a:ln w="9525">
            <a:noFill/>
          </a:ln>
        </p:spPr>
        <p:txBody>
          <a:bodyPr anchor="ctr"/>
          <a:lstStyle/>
          <a:p>
            <a:r>
              <a:rPr lang="en-US" sz="3200" kern="0" dirty="0">
                <a:solidFill>
                  <a:srgbClr val="00B0F0"/>
                </a:solidFill>
                <a:latin typeface="Impact" panose="020B0806030902050204" pitchFamily="34" charset="0"/>
                <a:sym typeface="+mn-ea"/>
              </a:rPr>
              <a:t>Festivals of the Dead--Para. 2</a:t>
            </a:r>
            <a:r>
              <a:rPr lang="en-US" altLang="zh-CN" sz="3200" dirty="0">
                <a:solidFill>
                  <a:srgbClr val="00B0F0"/>
                </a:solidFill>
                <a:latin typeface="Impact" panose="020B0806030902050204" pitchFamily="34" charset="0"/>
                <a:ea typeface="宋体" panose="02010600030101010101" pitchFamily="2" charset="-122"/>
                <a:sym typeface="+mn-ea"/>
              </a:rPr>
              <a:t> </a:t>
            </a:r>
            <a:endParaRPr lang="en-US" altLang="zh-CN" sz="3200" dirty="0">
              <a:solidFill>
                <a:srgbClr val="00B0F0"/>
              </a:solidFill>
              <a:latin typeface="Impact" panose="020B0806030902050204" pitchFamily="34" charset="0"/>
              <a:ea typeface="宋体" panose="02010600030101010101" pitchFamily="2" charset="-122"/>
              <a:sym typeface="+mn-ea"/>
            </a:endParaRPr>
          </a:p>
        </p:txBody>
      </p:sp>
      <p:sp>
        <p:nvSpPr>
          <p:cNvPr id="5" name="文本框 4"/>
          <p:cNvSpPr txBox="1"/>
          <p:nvPr/>
        </p:nvSpPr>
        <p:spPr>
          <a:xfrm>
            <a:off x="3175" y="873490"/>
            <a:ext cx="12331065" cy="4154984"/>
          </a:xfrm>
          <a:prstGeom prst="rect">
            <a:avLst/>
          </a:prstGeom>
          <a:noFill/>
        </p:spPr>
        <p:txBody>
          <a:bodyPr wrap="square" rtlCol="0">
            <a:spAutoFit/>
          </a:bodyPr>
          <a:lstStyle/>
          <a:p>
            <a:r>
              <a:rPr lang="en-US" altLang="zh-CN" sz="2400" b="1" dirty="0">
                <a:latin typeface="华文细黑" panose="02010600040101010101" pitchFamily="2" charset="-122"/>
                <a:ea typeface="华文细黑" panose="02010600040101010101" pitchFamily="2" charset="-122"/>
                <a:cs typeface="Times New Roman" panose="02020603050405020304" pitchFamily="18" charset="0"/>
              </a:rPr>
              <a:t>Some festivals are held to </a:t>
            </a:r>
            <a:r>
              <a:rPr lang="en-US" altLang="zh-CN" sz="2400" b="1" dirty="0" err="1">
                <a:latin typeface="华文细黑" panose="02010600040101010101" pitchFamily="2" charset="-122"/>
                <a:ea typeface="华文细黑" panose="02010600040101010101" pitchFamily="2" charset="-122"/>
                <a:cs typeface="Times New Roman" panose="02020603050405020304" pitchFamily="18" charset="0"/>
              </a:rPr>
              <a:t>honour</a:t>
            </a:r>
            <a:r>
              <a:rPr lang="en-US" altLang="zh-CN" sz="2400" b="1" dirty="0">
                <a:latin typeface="华文细黑" panose="02010600040101010101" pitchFamily="2" charset="-122"/>
                <a:ea typeface="华文细黑" panose="02010600040101010101" pitchFamily="2" charset="-122"/>
                <a:cs typeface="Times New Roman" panose="02020603050405020304" pitchFamily="18" charset="0"/>
              </a:rPr>
              <a:t> the dead or to satisfy the ancestors, who might return either to help or to do harm. For the Japanese festival. </a:t>
            </a:r>
            <a:r>
              <a:rPr lang="en-US" altLang="zh-CN" sz="2400" b="1" dirty="0" err="1">
                <a:latin typeface="华文细黑" panose="02010600040101010101" pitchFamily="2" charset="-122"/>
                <a:ea typeface="华文细黑" panose="02010600040101010101" pitchFamily="2" charset="-122"/>
                <a:cs typeface="Times New Roman" panose="02020603050405020304" pitchFamily="18" charset="0"/>
              </a:rPr>
              <a:t>Obon</a:t>
            </a:r>
            <a:r>
              <a:rPr lang="en-US" altLang="zh-CN" sz="2400" b="1" dirty="0">
                <a:latin typeface="华文细黑" panose="02010600040101010101" pitchFamily="2" charset="-122"/>
                <a:ea typeface="华文细黑" panose="02010600040101010101" pitchFamily="2" charset="-122"/>
                <a:cs typeface="Times New Roman" panose="02020603050405020304" pitchFamily="18" charset="0"/>
              </a:rPr>
              <a:t>, people should go to clean graves and light incense in memory of their ancestors. They also light lamps and play music because they think that this will lead the ancestors back to earth. In Mexico, people celebrate the Day of the Dead in early November. On this important feast day, people eat food in the shape of skulls and cakes with “bones” on them. They offer food, flowers and gifts to the dead. The Western holiday Halloween also had its origin in old beliefs about the return of the spirits of dead people.</a:t>
            </a:r>
            <a:r>
              <a:rPr lang="zh-CN" altLang="zh-CN" sz="2400" b="1" dirty="0">
                <a:latin typeface="华文细黑" panose="02010600040101010101" pitchFamily="2" charset="-122"/>
                <a:ea typeface="华文细黑" panose="02010600040101010101" pitchFamily="2" charset="-122"/>
                <a:cs typeface="Times New Roman" panose="02020603050405020304" pitchFamily="18" charset="0"/>
              </a:rPr>
              <a:t> </a:t>
            </a:r>
            <a:r>
              <a:rPr lang="en-US" altLang="zh-CN" sz="2400" b="1" dirty="0">
                <a:latin typeface="华文细黑" panose="02010600040101010101" pitchFamily="2" charset="-122"/>
                <a:ea typeface="华文细黑" panose="02010600040101010101" pitchFamily="2" charset="-122"/>
                <a:cs typeface="Times New Roman" panose="02020603050405020304" pitchFamily="18" charset="0"/>
              </a:rPr>
              <a:t>It is now a children’s festival, when they can dress up and to their </a:t>
            </a:r>
            <a:r>
              <a:rPr lang="en-US" altLang="zh-CN" sz="2400" b="1" dirty="0" err="1">
                <a:latin typeface="华文细黑" panose="02010600040101010101" pitchFamily="2" charset="-122"/>
                <a:ea typeface="华文细黑" panose="02010600040101010101" pitchFamily="2" charset="-122"/>
                <a:cs typeface="Times New Roman" panose="02020603050405020304" pitchFamily="18" charset="0"/>
              </a:rPr>
              <a:t>neighbours’</a:t>
            </a:r>
            <a:r>
              <a:rPr lang="en-US" altLang="zh-CN" sz="2400" b="1" dirty="0">
                <a:latin typeface="华文细黑" panose="02010600040101010101" pitchFamily="2" charset="-122"/>
                <a:ea typeface="华文细黑" panose="02010600040101010101" pitchFamily="2" charset="-122"/>
                <a:cs typeface="Times New Roman" panose="02020603050405020304" pitchFamily="18" charset="0"/>
              </a:rPr>
              <a:t> homes to ask for sweets. If the </a:t>
            </a:r>
            <a:r>
              <a:rPr lang="en-US" altLang="zh-CN" sz="2400" b="1" dirty="0" err="1">
                <a:latin typeface="华文细黑" panose="02010600040101010101" pitchFamily="2" charset="-122"/>
                <a:ea typeface="华文细黑" panose="02010600040101010101" pitchFamily="2" charset="-122"/>
                <a:cs typeface="Times New Roman" panose="02020603050405020304" pitchFamily="18" charset="0"/>
              </a:rPr>
              <a:t>neighbours</a:t>
            </a:r>
            <a:r>
              <a:rPr lang="en-US" altLang="zh-CN" sz="2400" b="1" dirty="0">
                <a:latin typeface="华文细黑" panose="02010600040101010101" pitchFamily="2" charset="-122"/>
                <a:ea typeface="华文细黑" panose="02010600040101010101" pitchFamily="2" charset="-122"/>
                <a:cs typeface="Times New Roman" panose="02020603050405020304" pitchFamily="18" charset="0"/>
              </a:rPr>
              <a:t> do not give any sweets, the children might play a trick on them.</a:t>
            </a:r>
            <a:endParaRPr lang="en-US" altLang="zh-CN" sz="2400" b="1" dirty="0">
              <a:latin typeface="华文细黑" panose="02010600040101010101" pitchFamily="2" charset="-122"/>
              <a:ea typeface="华文细黑" panose="02010600040101010101" pitchFamily="2" charset="-122"/>
              <a:cs typeface="Times New Roman" panose="02020603050405020304" pitchFamily="18" charset="0"/>
              <a:sym typeface="+mn-ea"/>
            </a:endParaRPr>
          </a:p>
        </p:txBody>
      </p:sp>
      <p:sp>
        <p:nvSpPr>
          <p:cNvPr id="7" name="文本框 6"/>
          <p:cNvSpPr txBox="1"/>
          <p:nvPr/>
        </p:nvSpPr>
        <p:spPr>
          <a:xfrm>
            <a:off x="5328939" y="158610"/>
            <a:ext cx="3843655" cy="584775"/>
          </a:xfrm>
          <a:prstGeom prst="rect">
            <a:avLst/>
          </a:prstGeom>
          <a:solidFill>
            <a:schemeClr val="accent4">
              <a:lumMod val="40000"/>
              <a:lumOff val="60000"/>
            </a:schemeClr>
          </a:solidFill>
        </p:spPr>
        <p:txBody>
          <a:bodyPr wrap="square" rtlCol="0">
            <a:spAutoFit/>
          </a:bodyPr>
          <a:lstStyle/>
          <a:p>
            <a:r>
              <a:rPr lang="en-US" altLang="zh-CN" sz="3200" b="1" dirty="0">
                <a:solidFill>
                  <a:srgbClr val="FF0000"/>
                </a:solidFill>
                <a:latin typeface="华文细黑" panose="02010600040101010101" pitchFamily="2" charset="-122"/>
                <a:ea typeface="华文细黑" panose="02010600040101010101" pitchFamily="2" charset="-122"/>
              </a:rPr>
              <a:t>Topic sentence</a:t>
            </a:r>
            <a:r>
              <a:rPr lang="zh-CN" altLang="en-US" sz="3200" b="1" dirty="0">
                <a:solidFill>
                  <a:srgbClr val="FF0000"/>
                </a:solidFill>
                <a:latin typeface="华文细黑" panose="02010600040101010101" pitchFamily="2" charset="-122"/>
                <a:ea typeface="华文细黑" panose="02010600040101010101" pitchFamily="2" charset="-122"/>
              </a:rPr>
              <a:t>？</a:t>
            </a:r>
            <a:endParaRPr lang="en-US" altLang="zh-CN" sz="3200" b="1" dirty="0">
              <a:solidFill>
                <a:srgbClr val="FF0000"/>
              </a:solidFill>
              <a:latin typeface="华文细黑" panose="02010600040101010101" pitchFamily="2" charset="-122"/>
              <a:ea typeface="华文细黑" panose="02010600040101010101" pitchFamily="2" charset="-122"/>
              <a:sym typeface="+mn-ea"/>
            </a:endParaRPr>
          </a:p>
        </p:txBody>
      </p:sp>
      <p:sp>
        <p:nvSpPr>
          <p:cNvPr id="8" name="文本框 7"/>
          <p:cNvSpPr txBox="1"/>
          <p:nvPr/>
        </p:nvSpPr>
        <p:spPr>
          <a:xfrm>
            <a:off x="-7582" y="864263"/>
            <a:ext cx="12894145" cy="830997"/>
          </a:xfrm>
          <a:prstGeom prst="rect">
            <a:avLst/>
          </a:prstGeom>
          <a:noFill/>
        </p:spPr>
        <p:txBody>
          <a:bodyPr wrap="square" rtlCol="0">
            <a:spAutoFit/>
          </a:bodyPr>
          <a:lstStyle/>
          <a:p>
            <a:r>
              <a:rPr lang="en-US" altLang="zh-CN" sz="2400" b="1" dirty="0">
                <a:solidFill>
                  <a:srgbClr val="FF0000"/>
                </a:solidFill>
                <a:latin typeface="华文细黑" panose="02010600040101010101" pitchFamily="2" charset="-122"/>
                <a:ea typeface="华文细黑" panose="02010600040101010101" pitchFamily="2" charset="-122"/>
                <a:cs typeface="Times New Roman" panose="02020603050405020304" pitchFamily="18" charset="0"/>
                <a:sym typeface="+mn-ea"/>
              </a:rPr>
              <a:t>Some festivals are held to </a:t>
            </a:r>
            <a:r>
              <a:rPr lang="en-US" altLang="zh-CN" sz="2400" b="1" dirty="0" err="1">
                <a:solidFill>
                  <a:srgbClr val="FF0000"/>
                </a:solidFill>
                <a:latin typeface="华文细黑" panose="02010600040101010101" pitchFamily="2" charset="-122"/>
                <a:ea typeface="华文细黑" panose="02010600040101010101" pitchFamily="2" charset="-122"/>
                <a:cs typeface="Times New Roman" panose="02020603050405020304" pitchFamily="18" charset="0"/>
                <a:sym typeface="+mn-ea"/>
              </a:rPr>
              <a:t>honour</a:t>
            </a:r>
            <a:r>
              <a:rPr lang="en-US" altLang="zh-CN" sz="2400" b="1" dirty="0">
                <a:solidFill>
                  <a:srgbClr val="FF0000"/>
                </a:solidFill>
                <a:latin typeface="华文细黑" panose="02010600040101010101" pitchFamily="2" charset="-122"/>
                <a:ea typeface="华文细黑" panose="02010600040101010101" pitchFamily="2" charset="-122"/>
                <a:cs typeface="Times New Roman" panose="02020603050405020304" pitchFamily="18" charset="0"/>
                <a:sym typeface="+mn-ea"/>
              </a:rPr>
              <a:t> the dead or to satisfy the ancestors, who might return either to help or to do harm. </a:t>
            </a:r>
            <a:endParaRPr lang="en-US" altLang="zh-CN" sz="2400" b="1" dirty="0">
              <a:solidFill>
                <a:srgbClr val="FF0000"/>
              </a:solidFill>
              <a:latin typeface="华文细黑" panose="02010600040101010101" pitchFamily="2" charset="-122"/>
              <a:ea typeface="华文细黑" panose="02010600040101010101" pitchFamily="2" charset="-122"/>
              <a:cs typeface="Times New Roman" panose="02020603050405020304" pitchFamily="18" charset="0"/>
              <a:sym typeface="+mn-ea"/>
            </a:endParaRPr>
          </a:p>
        </p:txBody>
      </p:sp>
      <p:sp>
        <p:nvSpPr>
          <p:cNvPr id="11" name="文本框 10"/>
          <p:cNvSpPr txBox="1"/>
          <p:nvPr/>
        </p:nvSpPr>
        <p:spPr>
          <a:xfrm>
            <a:off x="6202997" y="1242822"/>
            <a:ext cx="4043724" cy="461665"/>
          </a:xfrm>
          <a:prstGeom prst="rect">
            <a:avLst/>
          </a:prstGeom>
          <a:noFill/>
        </p:spPr>
        <p:txBody>
          <a:bodyPr wrap="square" rtlCol="0">
            <a:spAutoFit/>
          </a:bodyPr>
          <a:lstStyle/>
          <a:p>
            <a:r>
              <a:rPr lang="en-US" altLang="zh-CN" sz="2400" b="1" dirty="0">
                <a:solidFill>
                  <a:srgbClr val="0000FF"/>
                </a:solidFill>
                <a:latin typeface="华文细黑" panose="02010600040101010101" pitchFamily="2" charset="-122"/>
                <a:ea typeface="华文细黑" panose="02010600040101010101" pitchFamily="2" charset="-122"/>
                <a:cs typeface="Times New Roman" panose="02020603050405020304" pitchFamily="18" charset="0"/>
                <a:sym typeface="+mn-ea"/>
              </a:rPr>
              <a:t>Japanese festival, </a:t>
            </a:r>
            <a:r>
              <a:rPr lang="en-US" altLang="zh-CN" sz="2400" b="1" dirty="0" err="1">
                <a:solidFill>
                  <a:srgbClr val="0000FF"/>
                </a:solidFill>
                <a:latin typeface="华文细黑" panose="02010600040101010101" pitchFamily="2" charset="-122"/>
                <a:ea typeface="华文细黑" panose="02010600040101010101" pitchFamily="2" charset="-122"/>
                <a:cs typeface="Times New Roman" panose="02020603050405020304" pitchFamily="18" charset="0"/>
                <a:sym typeface="+mn-ea"/>
              </a:rPr>
              <a:t>Obon</a:t>
            </a:r>
            <a:endParaRPr lang="en-US" altLang="zh-CN" sz="2400" b="1" dirty="0">
              <a:solidFill>
                <a:srgbClr val="0000FF"/>
              </a:solidFill>
              <a:latin typeface="华文细黑" panose="02010600040101010101" pitchFamily="2" charset="-122"/>
              <a:ea typeface="华文细黑" panose="02010600040101010101" pitchFamily="2" charset="-122"/>
              <a:cs typeface="Times New Roman" panose="02020603050405020304" pitchFamily="18" charset="0"/>
              <a:sym typeface="+mn-ea"/>
            </a:endParaRPr>
          </a:p>
        </p:txBody>
      </p:sp>
      <p:sp>
        <p:nvSpPr>
          <p:cNvPr id="12" name="文本框 11"/>
          <p:cNvSpPr txBox="1"/>
          <p:nvPr/>
        </p:nvSpPr>
        <p:spPr>
          <a:xfrm>
            <a:off x="975965" y="2328819"/>
            <a:ext cx="7729677" cy="461665"/>
          </a:xfrm>
          <a:prstGeom prst="rect">
            <a:avLst/>
          </a:prstGeom>
          <a:noFill/>
        </p:spPr>
        <p:txBody>
          <a:bodyPr wrap="square" rtlCol="0">
            <a:spAutoFit/>
          </a:bodyPr>
          <a:lstStyle/>
          <a:p>
            <a:r>
              <a:rPr lang="en-US" altLang="zh-CN" sz="2400" b="1" dirty="0">
                <a:solidFill>
                  <a:srgbClr val="0000FF"/>
                </a:solidFill>
                <a:latin typeface="华文细黑" panose="02010600040101010101" pitchFamily="2" charset="-122"/>
                <a:ea typeface="华文细黑" panose="02010600040101010101" pitchFamily="2" charset="-122"/>
                <a:cs typeface="Times New Roman" panose="02020603050405020304" pitchFamily="18" charset="0"/>
                <a:sym typeface="+mn-ea"/>
              </a:rPr>
              <a:t>    Mexico                                      the Day of the Dead</a:t>
            </a:r>
            <a:endParaRPr lang="en-US" altLang="zh-CN" sz="2400" b="1" dirty="0">
              <a:solidFill>
                <a:srgbClr val="0000FF"/>
              </a:solidFill>
              <a:latin typeface="华文细黑" panose="02010600040101010101" pitchFamily="2" charset="-122"/>
              <a:ea typeface="华文细黑" panose="02010600040101010101" pitchFamily="2" charset="-122"/>
              <a:cs typeface="Times New Roman" panose="02020603050405020304" pitchFamily="18" charset="0"/>
              <a:sym typeface="+mn-ea"/>
            </a:endParaRPr>
          </a:p>
        </p:txBody>
      </p:sp>
      <p:sp>
        <p:nvSpPr>
          <p:cNvPr id="13" name="文本框 12"/>
          <p:cNvSpPr txBox="1"/>
          <p:nvPr/>
        </p:nvSpPr>
        <p:spPr>
          <a:xfrm>
            <a:off x="1097281" y="3060047"/>
            <a:ext cx="12146280" cy="830997"/>
          </a:xfrm>
          <a:prstGeom prst="rect">
            <a:avLst/>
          </a:prstGeom>
          <a:noFill/>
        </p:spPr>
        <p:txBody>
          <a:bodyPr wrap="square" rtlCol="0">
            <a:spAutoFit/>
          </a:bodyPr>
          <a:lstStyle/>
          <a:p>
            <a:r>
              <a:rPr lang="en-US" altLang="zh-CN" sz="2400" b="1" dirty="0">
                <a:solidFill>
                  <a:srgbClr val="0000FF"/>
                </a:solidFill>
                <a:latin typeface="华文细黑" panose="02010600040101010101" pitchFamily="2" charset="-122"/>
                <a:ea typeface="华文细黑" panose="02010600040101010101" pitchFamily="2" charset="-122"/>
                <a:cs typeface="Times New Roman" panose="02020603050405020304" pitchFamily="18" charset="0"/>
                <a:sym typeface="+mn-ea"/>
              </a:rPr>
              <a:t>                                                                                                                         Western              </a:t>
            </a:r>
            <a:endParaRPr lang="en-US" altLang="zh-CN" sz="2400" b="1" dirty="0">
              <a:solidFill>
                <a:srgbClr val="0000FF"/>
              </a:solidFill>
              <a:latin typeface="华文细黑" panose="02010600040101010101" pitchFamily="2" charset="-122"/>
              <a:ea typeface="华文细黑" panose="02010600040101010101" pitchFamily="2" charset="-122"/>
              <a:cs typeface="Times New Roman" panose="02020603050405020304" pitchFamily="18" charset="0"/>
              <a:sym typeface="+mn-ea"/>
            </a:endParaRPr>
          </a:p>
          <a:p>
            <a:r>
              <a:rPr lang="en-US" altLang="zh-CN" sz="2400" b="1" dirty="0">
                <a:solidFill>
                  <a:srgbClr val="0000FF"/>
                </a:solidFill>
                <a:latin typeface="华文细黑" panose="02010600040101010101" pitchFamily="2" charset="-122"/>
                <a:ea typeface="华文细黑" panose="02010600040101010101" pitchFamily="2" charset="-122"/>
                <a:cs typeface="Times New Roman" panose="02020603050405020304" pitchFamily="18" charset="0"/>
                <a:sym typeface="+mn-ea"/>
              </a:rPr>
              <a:t> Halloween</a:t>
            </a:r>
            <a:endParaRPr lang="en-US" altLang="zh-CN" sz="2400" b="1" dirty="0">
              <a:solidFill>
                <a:srgbClr val="0000FF"/>
              </a:solidFill>
              <a:latin typeface="华文细黑" panose="02010600040101010101" pitchFamily="2" charset="-122"/>
              <a:ea typeface="华文细黑" panose="02010600040101010101" pitchFamily="2" charset="-122"/>
              <a:cs typeface="Times New Roman" panose="02020603050405020304" pitchFamily="18" charset="0"/>
              <a:sym typeface="+mn-ea"/>
            </a:endParaRPr>
          </a:p>
        </p:txBody>
      </p:sp>
      <p:sp>
        <p:nvSpPr>
          <p:cNvPr id="15" name="文本框 14"/>
          <p:cNvSpPr txBox="1"/>
          <p:nvPr/>
        </p:nvSpPr>
        <p:spPr>
          <a:xfrm>
            <a:off x="9366969" y="149019"/>
            <a:ext cx="2660087" cy="646331"/>
          </a:xfrm>
          <a:prstGeom prst="rect">
            <a:avLst/>
          </a:prstGeom>
          <a:solidFill>
            <a:schemeClr val="accent4">
              <a:lumMod val="40000"/>
              <a:lumOff val="60000"/>
            </a:schemeClr>
          </a:solidFill>
        </p:spPr>
        <p:txBody>
          <a:bodyPr wrap="square" rtlCol="0">
            <a:spAutoFit/>
          </a:bodyPr>
          <a:lstStyle/>
          <a:p>
            <a:r>
              <a:rPr lang="en-US" altLang="zh-CN" sz="3600" b="1" dirty="0">
                <a:solidFill>
                  <a:srgbClr val="0000FF"/>
                </a:solidFill>
                <a:latin typeface="华文细黑" panose="02010600040101010101" pitchFamily="2" charset="-122"/>
                <a:ea typeface="华文细黑" panose="02010600040101010101" pitchFamily="2" charset="-122"/>
              </a:rPr>
              <a:t>Examples</a:t>
            </a:r>
            <a:r>
              <a:rPr lang="zh-CN" altLang="en-US" sz="3600" b="1" dirty="0">
                <a:solidFill>
                  <a:srgbClr val="0000FF"/>
                </a:solidFill>
                <a:latin typeface="华文细黑" panose="02010600040101010101" pitchFamily="2" charset="-122"/>
                <a:ea typeface="华文细黑" panose="02010600040101010101" pitchFamily="2" charset="-122"/>
              </a:rPr>
              <a:t>？</a:t>
            </a:r>
            <a:endParaRPr lang="en-US" altLang="zh-CN" sz="3600" b="1" dirty="0">
              <a:solidFill>
                <a:srgbClr val="0000FF"/>
              </a:solidFill>
              <a:latin typeface="华文细黑" panose="02010600040101010101" pitchFamily="2" charset="-122"/>
              <a:ea typeface="华文细黑" panose="02010600040101010101" pitchFamily="2" charset="-122"/>
              <a:sym typeface="+mn-ea"/>
            </a:endParaRPr>
          </a:p>
        </p:txBody>
      </p:sp>
      <p:pic>
        <p:nvPicPr>
          <p:cNvPr id="1026" name="Picture 2" descr="“Obon”的图片搜索结果"/>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82" y="4955564"/>
            <a:ext cx="2853652" cy="19024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xico the day of the dead”的图片搜索结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9958" y="4955564"/>
            <a:ext cx="2143125" cy="19024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lloween”的图片搜索结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039" y="4944134"/>
            <a:ext cx="5855019" cy="19024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p:bldP spid="12" grpId="0"/>
      <p:bldP spid="13"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177290" y="171451"/>
            <a:ext cx="11014710" cy="1874520"/>
          </a:xfrm>
          <a:prstGeom prst="rect">
            <a:avLst/>
          </a:prstGeom>
        </p:spPr>
      </p:pic>
      <p:pic>
        <p:nvPicPr>
          <p:cNvPr id="3" name="图片 2"/>
          <p:cNvPicPr>
            <a:picLocks noChangeAspect="1"/>
          </p:cNvPicPr>
          <p:nvPr/>
        </p:nvPicPr>
        <p:blipFill>
          <a:blip r:embed="rId2"/>
          <a:stretch>
            <a:fillRect/>
          </a:stretch>
        </p:blipFill>
        <p:spPr>
          <a:xfrm>
            <a:off x="0" y="1943100"/>
            <a:ext cx="12192000" cy="4907310"/>
          </a:xfrm>
          <a:prstGeom prst="rect">
            <a:avLst/>
          </a:prstGeom>
        </p:spPr>
      </p:pic>
      <p:sp>
        <p:nvSpPr>
          <p:cNvPr id="5" name="圆角矩形 52"/>
          <p:cNvSpPr/>
          <p:nvPr/>
        </p:nvSpPr>
        <p:spPr>
          <a:xfrm>
            <a:off x="3966210" y="-21052"/>
            <a:ext cx="4428308" cy="419900"/>
          </a:xfrm>
          <a:prstGeom prst="roundRect">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3600" b="1" dirty="0">
                <a:solidFill>
                  <a:srgbClr val="FF0066"/>
                </a:solidFill>
                <a:latin typeface="Times New Roman" panose="02020603050405020304" pitchFamily="18" charset="0"/>
                <a:cs typeface="Times New Roman" panose="02020603050405020304" pitchFamily="18" charset="0"/>
              </a:rPr>
              <a:t> Topic sentence</a:t>
            </a:r>
            <a:endParaRPr lang="zh-CN" altLang="en-US" sz="3600" b="1" dirty="0">
              <a:solidFill>
                <a:srgbClr val="FF0066"/>
              </a:solidFill>
              <a:latin typeface="Times New Roman" panose="02020603050405020304" pitchFamily="18" charset="0"/>
              <a:cs typeface="Times New Roman" panose="02020603050405020304" pitchFamily="18" charset="0"/>
            </a:endParaRPr>
          </a:p>
        </p:txBody>
      </p:sp>
      <p:sp>
        <p:nvSpPr>
          <p:cNvPr id="6" name="圆角矩形 52"/>
          <p:cNvSpPr/>
          <p:nvPr/>
        </p:nvSpPr>
        <p:spPr>
          <a:xfrm>
            <a:off x="3066506" y="3429437"/>
            <a:ext cx="2382338" cy="419900"/>
          </a:xfrm>
          <a:prstGeom prst="roundRect">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4000" b="1" dirty="0">
                <a:solidFill>
                  <a:srgbClr val="FF0066"/>
                </a:solidFill>
                <a:latin typeface="Times New Roman" panose="02020603050405020304" pitchFamily="18" charset="0"/>
                <a:cs typeface="Times New Roman" panose="02020603050405020304" pitchFamily="18" charset="0"/>
              </a:rPr>
              <a:t>Examples</a:t>
            </a:r>
            <a:endParaRPr lang="zh-CN" altLang="en-US" sz="4000" b="1" dirty="0">
              <a:solidFill>
                <a:srgbClr val="FF0066"/>
              </a:solidFill>
              <a:latin typeface="Times New Roman" panose="02020603050405020304" pitchFamily="18" charset="0"/>
              <a:cs typeface="Times New Roman" panose="02020603050405020304" pitchFamily="18" charset="0"/>
            </a:endParaRPr>
          </a:p>
        </p:txBody>
      </p:sp>
      <p:sp>
        <p:nvSpPr>
          <p:cNvPr id="7" name="圆角矩形 52"/>
          <p:cNvSpPr/>
          <p:nvPr/>
        </p:nvSpPr>
        <p:spPr>
          <a:xfrm>
            <a:off x="7981950" y="4238240"/>
            <a:ext cx="1687830" cy="419900"/>
          </a:xfrm>
          <a:prstGeom prst="roundRect">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3600" b="1" dirty="0">
                <a:solidFill>
                  <a:srgbClr val="FF0066"/>
                </a:solidFill>
                <a:latin typeface="Times New Roman" panose="02020603050405020304" pitchFamily="18" charset="0"/>
                <a:cs typeface="Times New Roman" panose="02020603050405020304" pitchFamily="18" charset="0"/>
              </a:rPr>
              <a:t>Details</a:t>
            </a:r>
            <a:endParaRPr lang="zh-CN" altLang="en-US" sz="3600" b="1" dirty="0">
              <a:solidFill>
                <a:srgbClr val="FF0066"/>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0" y="0"/>
            <a:ext cx="3611880" cy="584775"/>
          </a:xfrm>
          <a:prstGeom prst="rect">
            <a:avLst/>
          </a:prstGeom>
          <a:solidFill>
            <a:srgbClr val="0000FF"/>
          </a:solidFill>
        </p:spPr>
        <p:txBody>
          <a:bodyPr wrap="square" rtlCol="0">
            <a:spAutoFit/>
          </a:bodyPr>
          <a:lstStyle/>
          <a:p>
            <a:r>
              <a:rPr lang="en-US" altLang="zh-CN" sz="3200" b="1" kern="0" dirty="0">
                <a:solidFill>
                  <a:schemeClr val="bg1"/>
                </a:solidFill>
                <a:latin typeface="Tw Cen MT" panose="020B0602020104020603" pitchFamily="34" charset="0"/>
              </a:rPr>
              <a:t>Mind-map of para.2</a:t>
            </a:r>
            <a:endParaRPr lang="zh-CN" altLang="en-US" sz="3200" b="1" kern="0" dirty="0">
              <a:solidFill>
                <a:schemeClr val="bg1"/>
              </a:solidFill>
              <a:latin typeface="Tw Cen MT" panose="020B06020201040206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462" y="695325"/>
            <a:ext cx="12393613" cy="2651760"/>
          </a:xfrm>
          <a:prstGeom prst="rect">
            <a:avLst/>
          </a:prstGeom>
          <a:noFill/>
        </p:spPr>
        <p:txBody>
          <a:bodyPr wrap="square" rtlCol="0">
            <a:spAutoFit/>
          </a:bodyPr>
          <a:lstStyle/>
          <a:p>
            <a:r>
              <a:rPr lang="en-US" altLang="zh-CN" sz="2800" b="1" dirty="0">
                <a:solidFill>
                  <a:schemeClr val="bg1">
                    <a:lumMod val="85000"/>
                  </a:schemeClr>
                </a:solidFill>
                <a:latin typeface="Times New Roman" panose="02020603050405020304" pitchFamily="18" charset="0"/>
                <a:cs typeface="Times New Roman" panose="02020603050405020304" pitchFamily="18" charset="0"/>
              </a:rPr>
              <a:t>Festivals can also be held to </a:t>
            </a:r>
            <a:r>
              <a:rPr lang="en-US" altLang="zh-CN" sz="2800" b="1" dirty="0" err="1">
                <a:solidFill>
                  <a:schemeClr val="bg1">
                    <a:lumMod val="85000"/>
                  </a:schemeClr>
                </a:solidFill>
                <a:latin typeface="Times New Roman" panose="02020603050405020304" pitchFamily="18" charset="0"/>
                <a:cs typeface="Times New Roman" panose="02020603050405020304" pitchFamily="18" charset="0"/>
              </a:rPr>
              <a:t>honour</a:t>
            </a:r>
            <a:r>
              <a:rPr lang="en-US" altLang="zh-CN" sz="2800" b="1" dirty="0">
                <a:solidFill>
                  <a:schemeClr val="bg1">
                    <a:lumMod val="85000"/>
                  </a:schemeClr>
                </a:solidFill>
                <a:latin typeface="Times New Roman" panose="02020603050405020304" pitchFamily="18" charset="0"/>
                <a:cs typeface="Times New Roman" panose="02020603050405020304" pitchFamily="18" charset="0"/>
              </a:rPr>
              <a:t> famous people . The Dragon Boat Festival in China </a:t>
            </a:r>
            <a:r>
              <a:rPr lang="en-US" altLang="zh-CN" sz="2800" b="1" dirty="0" err="1">
                <a:solidFill>
                  <a:schemeClr val="bg1">
                    <a:lumMod val="85000"/>
                  </a:schemeClr>
                </a:solidFill>
                <a:latin typeface="Times New Roman" panose="02020603050405020304" pitchFamily="18" charset="0"/>
                <a:cs typeface="Times New Roman" panose="02020603050405020304" pitchFamily="18" charset="0"/>
              </a:rPr>
              <a:t>honours</a:t>
            </a:r>
            <a:r>
              <a:rPr lang="en-US" altLang="zh-CN" sz="2800" b="1" dirty="0">
                <a:solidFill>
                  <a:schemeClr val="bg1">
                    <a:lumMod val="85000"/>
                  </a:schemeClr>
                </a:solidFill>
                <a:latin typeface="Times New Roman" panose="02020603050405020304" pitchFamily="18" charset="0"/>
                <a:cs typeface="Times New Roman" panose="02020603050405020304" pitchFamily="18" charset="0"/>
              </a:rPr>
              <a:t> the famous ancient poet, </a:t>
            </a:r>
            <a:r>
              <a:rPr lang="en-US" altLang="zh-CN" sz="2800" b="1" dirty="0" err="1">
                <a:solidFill>
                  <a:schemeClr val="bg1">
                    <a:lumMod val="85000"/>
                  </a:schemeClr>
                </a:solidFill>
                <a:latin typeface="Times New Roman" panose="02020603050405020304" pitchFamily="18" charset="0"/>
                <a:cs typeface="Times New Roman" panose="02020603050405020304" pitchFamily="18" charset="0"/>
              </a:rPr>
              <a:t>Qu</a:t>
            </a:r>
            <a:r>
              <a:rPr lang="en-US" altLang="zh-CN" sz="2800" b="1" dirty="0">
                <a:solidFill>
                  <a:schemeClr val="bg1">
                    <a:lumMod val="85000"/>
                  </a:schemeClr>
                </a:solidFill>
                <a:latin typeface="Times New Roman" panose="02020603050405020304" pitchFamily="18" charset="0"/>
                <a:cs typeface="Times New Roman" panose="02020603050405020304" pitchFamily="18" charset="0"/>
              </a:rPr>
              <a:t> Yuan. In the USA Columbus Day is in memory of the arrival of Christopher Columbus in New World. India has a national festival on October 2 to </a:t>
            </a:r>
            <a:r>
              <a:rPr lang="en-US" altLang="zh-CN" sz="2800" b="1" dirty="0" err="1">
                <a:solidFill>
                  <a:schemeClr val="bg1">
                    <a:lumMod val="85000"/>
                  </a:schemeClr>
                </a:solidFill>
                <a:latin typeface="Times New Roman" panose="02020603050405020304" pitchFamily="18" charset="0"/>
                <a:cs typeface="Times New Roman" panose="02020603050405020304" pitchFamily="18" charset="0"/>
              </a:rPr>
              <a:t>honour</a:t>
            </a:r>
            <a:r>
              <a:rPr lang="en-US" altLang="zh-CN" sz="2800" b="1" dirty="0">
                <a:solidFill>
                  <a:schemeClr val="bg1">
                    <a:lumMod val="85000"/>
                  </a:schemeClr>
                </a:solidFill>
                <a:latin typeface="Times New Roman" panose="02020603050405020304" pitchFamily="18" charset="0"/>
                <a:cs typeface="Times New Roman" panose="02020603050405020304" pitchFamily="18" charset="0"/>
              </a:rPr>
              <a:t> Mohandas Gandhi, the leader who helped gain India’s independence from Britain. </a:t>
            </a:r>
            <a:br>
              <a:rPr lang="en-US" altLang="zh-CN" sz="2800" b="1" dirty="0">
                <a:solidFill>
                  <a:schemeClr val="bg1">
                    <a:lumMod val="85000"/>
                  </a:schemeClr>
                </a:solidFill>
              </a:rPr>
            </a:br>
            <a:endParaRPr lang="en-US" altLang="zh-CN" sz="2800" b="1" dirty="0">
              <a:solidFill>
                <a:schemeClr val="bg1">
                  <a:lumMod val="85000"/>
                </a:schemeClr>
              </a:solidFill>
              <a:latin typeface="Times New Roman" panose="02020603050405020304" pitchFamily="18" charset="0"/>
              <a:sym typeface="+mn-ea"/>
            </a:endParaRPr>
          </a:p>
        </p:txBody>
      </p:sp>
      <p:sp>
        <p:nvSpPr>
          <p:cNvPr id="36867" name="矩形 45064"/>
          <p:cNvSpPr/>
          <p:nvPr/>
        </p:nvSpPr>
        <p:spPr>
          <a:xfrm>
            <a:off x="22225" y="21590"/>
            <a:ext cx="6036945" cy="565150"/>
          </a:xfrm>
          <a:prstGeom prst="rect">
            <a:avLst/>
          </a:prstGeom>
          <a:solidFill>
            <a:srgbClr val="FFFF00"/>
          </a:solidFill>
          <a:ln w="9525">
            <a:noFill/>
          </a:ln>
        </p:spPr>
        <p:txBody>
          <a:bodyPr anchor="ctr"/>
          <a:lstStyle/>
          <a:p>
            <a:r>
              <a:rPr lang="en-US" sz="3200" kern="0" dirty="0">
                <a:solidFill>
                  <a:srgbClr val="00B0F0"/>
                </a:solidFill>
                <a:latin typeface="Impact" panose="020B0806030902050204" pitchFamily="34" charset="0"/>
                <a:sym typeface="+mn-ea"/>
              </a:rPr>
              <a:t>Festivals to Honour People--Para. 3</a:t>
            </a:r>
            <a:r>
              <a:rPr lang="en-US" altLang="zh-CN" sz="3200" dirty="0">
                <a:solidFill>
                  <a:srgbClr val="00B0F0"/>
                </a:solidFill>
                <a:latin typeface="Impact" panose="020B0806030902050204" pitchFamily="34" charset="0"/>
                <a:ea typeface="宋体" panose="02010600030101010101" pitchFamily="2" charset="-122"/>
                <a:sym typeface="+mn-ea"/>
              </a:rPr>
              <a:t> </a:t>
            </a:r>
            <a:endParaRPr lang="en-US" altLang="zh-CN" sz="3200" dirty="0">
              <a:solidFill>
                <a:srgbClr val="00B0F0"/>
              </a:solidFill>
              <a:latin typeface="Impact" panose="020B0806030902050204" pitchFamily="34" charset="0"/>
              <a:ea typeface="宋体" panose="02010600030101010101" pitchFamily="2" charset="-122"/>
              <a:sym typeface="+mn-ea"/>
            </a:endParaRPr>
          </a:p>
        </p:txBody>
      </p:sp>
      <p:sp>
        <p:nvSpPr>
          <p:cNvPr id="16" name="文本框 1"/>
          <p:cNvSpPr txBox="1"/>
          <p:nvPr/>
        </p:nvSpPr>
        <p:spPr>
          <a:xfrm>
            <a:off x="-73027" y="679395"/>
            <a:ext cx="8256905" cy="518160"/>
          </a:xfrm>
          <a:prstGeom prst="rect">
            <a:avLst/>
          </a:prstGeom>
          <a:noFill/>
        </p:spPr>
        <p:txBody>
          <a:bodyPr wrap="square" rtlCol="0">
            <a:spAutoFit/>
          </a:bodyPr>
          <a:lstStyle/>
          <a:p>
            <a:r>
              <a:rPr lang="en-US" altLang="zh-CN" sz="2800" b="1" dirty="0">
                <a:solidFill>
                  <a:schemeClr val="tx1"/>
                </a:solidFill>
                <a:latin typeface="Times New Roman" panose="02020603050405020304" pitchFamily="18" charset="0"/>
                <a:cs typeface="Times New Roman" panose="02020603050405020304" pitchFamily="18" charset="0"/>
                <a:sym typeface="+mn-ea"/>
              </a:rPr>
              <a:t>Festivals can also be held to </a:t>
            </a:r>
            <a:r>
              <a:rPr lang="en-US" altLang="zh-CN" sz="2800" b="1" dirty="0" err="1">
                <a:solidFill>
                  <a:schemeClr val="tx1"/>
                </a:solidFill>
                <a:latin typeface="Times New Roman" panose="02020603050405020304" pitchFamily="18" charset="0"/>
                <a:cs typeface="Times New Roman" panose="02020603050405020304" pitchFamily="18" charset="0"/>
                <a:sym typeface="+mn-ea"/>
              </a:rPr>
              <a:t>honour</a:t>
            </a:r>
            <a:r>
              <a:rPr lang="en-US" altLang="zh-CN" sz="2800" b="1" dirty="0">
                <a:solidFill>
                  <a:schemeClr val="tx1"/>
                </a:solidFill>
                <a:latin typeface="Times New Roman" panose="02020603050405020304" pitchFamily="18" charset="0"/>
                <a:cs typeface="Times New Roman" panose="02020603050405020304" pitchFamily="18" charset="0"/>
                <a:sym typeface="+mn-ea"/>
              </a:rPr>
              <a:t> famous people .  </a:t>
            </a:r>
            <a:endParaRPr lang="en-US" altLang="zh-CN" sz="2800" b="1" dirty="0">
              <a:solidFill>
                <a:schemeClr val="tx1"/>
              </a:solidFill>
              <a:latin typeface="Times New Roman" panose="02020603050405020304" pitchFamily="18" charset="0"/>
              <a:cs typeface="Times New Roman" panose="02020603050405020304" pitchFamily="18" charset="0"/>
              <a:sym typeface="+mn-ea"/>
            </a:endParaRPr>
          </a:p>
        </p:txBody>
      </p:sp>
      <p:sp>
        <p:nvSpPr>
          <p:cNvPr id="17" name="文本框 2"/>
          <p:cNvSpPr txBox="1"/>
          <p:nvPr/>
        </p:nvSpPr>
        <p:spPr>
          <a:xfrm>
            <a:off x="8558876" y="700815"/>
            <a:ext cx="4489316" cy="523220"/>
          </a:xfrm>
          <a:prstGeom prst="rect">
            <a:avLst/>
          </a:prstGeom>
          <a:noFill/>
        </p:spPr>
        <p:txBody>
          <a:bodyPr wrap="square" rtlCol="0">
            <a:spAutoFit/>
          </a:bodyPr>
          <a:lstStyle/>
          <a:p>
            <a:r>
              <a:rPr lang="en-US" altLang="zh-CN" sz="2800" b="1" dirty="0">
                <a:solidFill>
                  <a:srgbClr val="C00000"/>
                </a:solidFill>
                <a:latin typeface="Times New Roman" panose="02020603050405020304" pitchFamily="18" charset="0"/>
                <a:cs typeface="Times New Roman" panose="02020603050405020304" pitchFamily="18" charset="0"/>
              </a:rPr>
              <a:t>Dragon Boat Festival in  </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11" name="TextBox 10"/>
          <p:cNvSpPr txBox="1"/>
          <p:nvPr/>
        </p:nvSpPr>
        <p:spPr>
          <a:xfrm>
            <a:off x="-235816" y="4753396"/>
            <a:ext cx="3540387" cy="830997"/>
          </a:xfrm>
          <a:prstGeom prst="rect">
            <a:avLst/>
          </a:prstGeom>
          <a:noFill/>
        </p:spPr>
        <p:txBody>
          <a:bodyPr wrap="square" rtlCol="0">
            <a:spAutoFit/>
          </a:bodyPr>
          <a:lstStyle/>
          <a:p>
            <a:pPr algn="ctr"/>
            <a:r>
              <a:rPr lang="en-US" altLang="zh-CN" sz="2400" b="1" dirty="0" err="1">
                <a:latin typeface="Arial Narrow" panose="020B0606020202030204" pitchFamily="34" charset="0"/>
              </a:rPr>
              <a:t>Qu</a:t>
            </a:r>
            <a:r>
              <a:rPr lang="en-US" altLang="zh-CN" sz="2400" b="1" dirty="0">
                <a:latin typeface="Arial Narrow" panose="020B0606020202030204" pitchFamily="34" charset="0"/>
              </a:rPr>
              <a:t> Yuan</a:t>
            </a:r>
            <a:endParaRPr lang="en-US" altLang="zh-CN" sz="2400" b="1" dirty="0">
              <a:latin typeface="Arial Narrow" panose="020B0606020202030204" pitchFamily="34" charset="0"/>
            </a:endParaRPr>
          </a:p>
          <a:p>
            <a:pPr algn="ctr"/>
            <a:r>
              <a:rPr lang="en-US" altLang="zh-CN" sz="2400" b="1" dirty="0">
                <a:latin typeface="Arial Narrow" panose="020B0606020202030204" pitchFamily="34" charset="0"/>
              </a:rPr>
              <a:t>a famous poet</a:t>
            </a:r>
            <a:endParaRPr lang="zh-CN" altLang="en-US" sz="2400" b="1" dirty="0">
              <a:latin typeface="Arial Narrow" panose="020B0606020202030204" pitchFamily="34" charset="0"/>
            </a:endParaRPr>
          </a:p>
        </p:txBody>
      </p:sp>
      <p:sp>
        <p:nvSpPr>
          <p:cNvPr id="20" name="TextBox 19"/>
          <p:cNvSpPr txBox="1"/>
          <p:nvPr/>
        </p:nvSpPr>
        <p:spPr>
          <a:xfrm>
            <a:off x="2320827" y="4775015"/>
            <a:ext cx="6034345" cy="830997"/>
          </a:xfrm>
          <a:prstGeom prst="rect">
            <a:avLst/>
          </a:prstGeom>
          <a:noFill/>
        </p:spPr>
        <p:txBody>
          <a:bodyPr wrap="square" rtlCol="0">
            <a:spAutoFit/>
          </a:bodyPr>
          <a:lstStyle/>
          <a:p>
            <a:pPr algn="ctr"/>
            <a:r>
              <a:rPr lang="en-US" altLang="zh-CN" sz="2400" b="1" dirty="0">
                <a:latin typeface="Arial Narrow" panose="020B0606020202030204" pitchFamily="34" charset="0"/>
                <a:cs typeface="Times New Roman" panose="02020603050405020304" pitchFamily="18" charset="0"/>
              </a:rPr>
              <a:t>Christopher Columbus</a:t>
            </a:r>
            <a:endParaRPr lang="en-US" altLang="zh-CN" sz="2400" b="1" dirty="0">
              <a:latin typeface="Arial Narrow" panose="020B0606020202030204" pitchFamily="34" charset="0"/>
              <a:cs typeface="Times New Roman" panose="02020603050405020304" pitchFamily="18" charset="0"/>
            </a:endParaRPr>
          </a:p>
          <a:p>
            <a:pPr algn="ctr"/>
            <a:r>
              <a:rPr lang="en-US" altLang="zh-CN" sz="2400" b="1" dirty="0">
                <a:latin typeface="Arial Narrow" panose="020B0606020202030204" pitchFamily="34" charset="0"/>
                <a:cs typeface="Times New Roman" panose="02020603050405020304" pitchFamily="18" charset="0"/>
              </a:rPr>
              <a:t>the first arrival in the New World</a:t>
            </a:r>
            <a:endParaRPr lang="zh-CN" altLang="en-US" sz="2400" dirty="0">
              <a:latin typeface="Arial Narrow" panose="020B0606020202030204" pitchFamily="34" charset="0"/>
            </a:endParaRPr>
          </a:p>
        </p:txBody>
      </p:sp>
      <p:sp>
        <p:nvSpPr>
          <p:cNvPr id="21" name="TextBox 20"/>
          <p:cNvSpPr txBox="1"/>
          <p:nvPr/>
        </p:nvSpPr>
        <p:spPr>
          <a:xfrm>
            <a:off x="7713058" y="4739359"/>
            <a:ext cx="4463143" cy="1200329"/>
          </a:xfrm>
          <a:prstGeom prst="rect">
            <a:avLst/>
          </a:prstGeom>
          <a:noFill/>
        </p:spPr>
        <p:txBody>
          <a:bodyPr wrap="square" rtlCol="0">
            <a:spAutoFit/>
          </a:bodyPr>
          <a:lstStyle/>
          <a:p>
            <a:pPr algn="ctr"/>
            <a:r>
              <a:rPr lang="en-US" altLang="zh-CN" sz="2400" b="1" dirty="0">
                <a:latin typeface="Arial Narrow" panose="020B0606020202030204" pitchFamily="34" charset="0"/>
                <a:cs typeface="Times New Roman" panose="02020603050405020304" pitchFamily="18" charset="0"/>
              </a:rPr>
              <a:t>Mohandas Gandhi</a:t>
            </a:r>
            <a:endParaRPr lang="en-US" altLang="zh-CN" sz="2400" b="1" dirty="0">
              <a:latin typeface="Arial Narrow" panose="020B0606020202030204" pitchFamily="34" charset="0"/>
              <a:cs typeface="Times New Roman" panose="02020603050405020304" pitchFamily="18" charset="0"/>
            </a:endParaRPr>
          </a:p>
          <a:p>
            <a:pPr algn="ctr"/>
            <a:r>
              <a:rPr lang="en-US" altLang="zh-CN" sz="2400" b="1" dirty="0">
                <a:latin typeface="Arial Narrow" panose="020B0606020202030204" pitchFamily="34" charset="0"/>
                <a:cs typeface="Times New Roman" panose="02020603050405020304" pitchFamily="18" charset="0"/>
              </a:rPr>
              <a:t>Leader of Indian’s Independence Movement</a:t>
            </a:r>
            <a:endParaRPr lang="zh-CN" altLang="en-US" sz="2400" dirty="0">
              <a:latin typeface="Arial Narrow" panose="020B0606020202030204" pitchFamily="34" charset="0"/>
            </a:endParaRPr>
          </a:p>
        </p:txBody>
      </p:sp>
      <p:sp>
        <p:nvSpPr>
          <p:cNvPr id="22" name="文本框 2"/>
          <p:cNvSpPr txBox="1"/>
          <p:nvPr/>
        </p:nvSpPr>
        <p:spPr>
          <a:xfrm>
            <a:off x="-32204" y="1120221"/>
            <a:ext cx="1186090" cy="523220"/>
          </a:xfrm>
          <a:prstGeom prst="rect">
            <a:avLst/>
          </a:prstGeom>
          <a:noFill/>
        </p:spPr>
        <p:txBody>
          <a:bodyPr wrap="square" rtlCol="0">
            <a:spAutoFit/>
          </a:bodyPr>
          <a:lstStyle/>
          <a:p>
            <a:r>
              <a:rPr lang="en-US" altLang="zh-CN" sz="2800" b="1" dirty="0">
                <a:solidFill>
                  <a:srgbClr val="C00000"/>
                </a:solidFill>
                <a:latin typeface="Times New Roman" panose="02020603050405020304" pitchFamily="18" charset="0"/>
                <a:cs typeface="Times New Roman" panose="02020603050405020304" pitchFamily="18" charset="0"/>
                <a:sym typeface="+mn-ea"/>
              </a:rPr>
              <a:t>China</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23" name="文本框 2"/>
          <p:cNvSpPr txBox="1"/>
          <p:nvPr/>
        </p:nvSpPr>
        <p:spPr>
          <a:xfrm>
            <a:off x="7607618" y="1132239"/>
            <a:ext cx="4720400" cy="523220"/>
          </a:xfrm>
          <a:prstGeom prst="rect">
            <a:avLst/>
          </a:prstGeom>
          <a:noFill/>
        </p:spPr>
        <p:txBody>
          <a:bodyPr wrap="square" rtlCol="0">
            <a:spAutoFit/>
          </a:bodyPr>
          <a:lstStyle/>
          <a:p>
            <a:r>
              <a:rPr lang="en-US" altLang="zh-CN" sz="2800" b="1" dirty="0">
                <a:solidFill>
                  <a:srgbClr val="C00000"/>
                </a:solidFill>
                <a:latin typeface="Times New Roman" panose="02020603050405020304" pitchFamily="18" charset="0"/>
                <a:cs typeface="Times New Roman" panose="02020603050405020304" pitchFamily="18" charset="0"/>
              </a:rPr>
              <a:t>In the USA Columbus Day</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24" name="文本框 2"/>
          <p:cNvSpPr txBox="1"/>
          <p:nvPr/>
        </p:nvSpPr>
        <p:spPr>
          <a:xfrm>
            <a:off x="-53977" y="1966775"/>
            <a:ext cx="4720400" cy="523220"/>
          </a:xfrm>
          <a:prstGeom prst="rect">
            <a:avLst/>
          </a:prstGeom>
          <a:noFill/>
        </p:spPr>
        <p:txBody>
          <a:bodyPr wrap="square" rtlCol="0">
            <a:spAutoFit/>
          </a:bodyPr>
          <a:lstStyle/>
          <a:p>
            <a:r>
              <a:rPr lang="en-US" altLang="zh-CN" sz="2800" b="1" dirty="0">
                <a:solidFill>
                  <a:srgbClr val="C00000"/>
                </a:solidFill>
                <a:latin typeface="Times New Roman" panose="02020603050405020304" pitchFamily="18" charset="0"/>
                <a:cs typeface="Times New Roman" panose="02020603050405020304" pitchFamily="18" charset="0"/>
              </a:rPr>
              <a:t>national festival on October 2</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25" name="文本框 2"/>
          <p:cNvSpPr txBox="1"/>
          <p:nvPr/>
        </p:nvSpPr>
        <p:spPr>
          <a:xfrm>
            <a:off x="10041936" y="1561754"/>
            <a:ext cx="1186090" cy="523220"/>
          </a:xfrm>
          <a:prstGeom prst="rect">
            <a:avLst/>
          </a:prstGeom>
          <a:noFill/>
        </p:spPr>
        <p:txBody>
          <a:bodyPr wrap="square" rtlCol="0">
            <a:spAutoFit/>
          </a:bodyPr>
          <a:lstStyle/>
          <a:p>
            <a:r>
              <a:rPr lang="en-US" altLang="zh-CN" sz="2800" b="1" dirty="0">
                <a:solidFill>
                  <a:srgbClr val="C00000"/>
                </a:solidFill>
                <a:latin typeface="Times New Roman" panose="02020603050405020304" pitchFamily="18" charset="0"/>
                <a:cs typeface="Times New Roman" panose="02020603050405020304" pitchFamily="18" charset="0"/>
                <a:sym typeface="+mn-ea"/>
              </a:rPr>
              <a:t>India</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27" name="文本框 4"/>
          <p:cNvSpPr txBox="1"/>
          <p:nvPr/>
        </p:nvSpPr>
        <p:spPr>
          <a:xfrm>
            <a:off x="5384938" y="675857"/>
            <a:ext cx="2631440" cy="518160"/>
          </a:xfrm>
          <a:prstGeom prst="rect">
            <a:avLst/>
          </a:prstGeom>
          <a:noFill/>
        </p:spPr>
        <p:txBody>
          <a:bodyPr wrap="square" rtlCol="0">
            <a:spAutoFit/>
          </a:bodyPr>
          <a:lstStyle/>
          <a:p>
            <a:r>
              <a:rPr lang="en-US" altLang="zh-CN" sz="2800" b="1" dirty="0">
                <a:solidFill>
                  <a:srgbClr val="7030A0"/>
                </a:solidFill>
                <a:latin typeface="Times New Roman" panose="02020603050405020304" pitchFamily="18" charset="0"/>
                <a:cs typeface="Times New Roman" panose="02020603050405020304" pitchFamily="18" charset="0"/>
                <a:sym typeface="+mn-ea"/>
              </a:rPr>
              <a:t>famous people </a:t>
            </a:r>
            <a:endParaRPr lang="en-US" altLang="zh-CN" sz="2800" b="1" dirty="0">
              <a:solidFill>
                <a:srgbClr val="7030A0"/>
              </a:solidFill>
              <a:latin typeface="Times New Roman" panose="02020603050405020304" pitchFamily="18" charset="0"/>
              <a:cs typeface="Times New Roman" panose="02020603050405020304" pitchFamily="18" charset="0"/>
              <a:sym typeface="+mn-ea"/>
            </a:endParaRPr>
          </a:p>
        </p:txBody>
      </p:sp>
      <p:sp>
        <p:nvSpPr>
          <p:cNvPr id="28" name="矩形 26"/>
          <p:cNvSpPr/>
          <p:nvPr/>
        </p:nvSpPr>
        <p:spPr>
          <a:xfrm rot="1560000">
            <a:off x="7560562" y="-78322"/>
            <a:ext cx="606425" cy="1200150"/>
          </a:xfrm>
          <a:prstGeom prst="rect">
            <a:avLst/>
          </a:prstGeom>
          <a:noFill/>
          <a:ln w="9525">
            <a:noFill/>
          </a:ln>
        </p:spPr>
        <p:txBody>
          <a:bodyPr anchor="t">
            <a:spAutoFit/>
          </a:bodyPr>
          <a:lstStyle/>
          <a:p>
            <a:pPr lvl="0" indent="0"/>
            <a:r>
              <a:rPr lang="en-US" altLang="zh-CN" sz="7200" dirty="0">
                <a:solidFill>
                  <a:srgbClr val="7030A0"/>
                </a:solidFill>
                <a:latin typeface="Cambria" panose="02040503050406030204" pitchFamily="18" charset="0"/>
                <a:ea typeface="宋体" panose="02010600030101010101" pitchFamily="2" charset="-122"/>
                <a:sym typeface="Wingdings" panose="05000000000000000000" pitchFamily="2" charset="2"/>
              </a:rPr>
              <a:t>?</a:t>
            </a:r>
            <a:endParaRPr lang="zh-CN" altLang="en-US" sz="4800" dirty="0">
              <a:solidFill>
                <a:srgbClr val="7030A0"/>
              </a:solidFill>
              <a:latin typeface="Calibri" panose="020F0502020204030204" charset="0"/>
              <a:ea typeface="宋体" panose="02010600030101010101" pitchFamily="2" charset="-122"/>
            </a:endParaRPr>
          </a:p>
        </p:txBody>
      </p:sp>
      <p:sp>
        <p:nvSpPr>
          <p:cNvPr id="31" name="文本框 15"/>
          <p:cNvSpPr txBox="1"/>
          <p:nvPr/>
        </p:nvSpPr>
        <p:spPr>
          <a:xfrm>
            <a:off x="299718" y="5537945"/>
            <a:ext cx="11592564" cy="954107"/>
          </a:xfrm>
          <a:prstGeom prst="rect">
            <a:avLst/>
          </a:prstGeom>
          <a:solidFill>
            <a:schemeClr val="accent4">
              <a:lumMod val="40000"/>
              <a:lumOff val="60000"/>
            </a:schemeClr>
          </a:solidFill>
        </p:spPr>
        <p:txBody>
          <a:bodyPr wrap="square" rtlCol="0">
            <a:spAutoFit/>
          </a:bodyPr>
          <a:lstStyle/>
          <a:p>
            <a:r>
              <a:rPr lang="en-US" sz="2800" b="1" dirty="0">
                <a:latin typeface="华文细黑" panose="02010600040101010101" pitchFamily="2" charset="-122"/>
                <a:ea typeface="华文细黑" panose="02010600040101010101" pitchFamily="2" charset="-122"/>
                <a:cs typeface="Times New Roman" panose="02020603050405020304" pitchFamily="18" charset="0"/>
              </a:rPr>
              <a:t>Is Qu Yuan </a:t>
            </a:r>
            <a:r>
              <a:rPr lang="en-US" sz="2800" b="1" u="sng" dirty="0">
                <a:latin typeface="华文细黑" panose="02010600040101010101" pitchFamily="2" charset="-122"/>
                <a:ea typeface="华文细黑" panose="02010600040101010101" pitchFamily="2" charset="-122"/>
                <a:cs typeface="Times New Roman" panose="02020603050405020304" pitchFamily="18" charset="0"/>
              </a:rPr>
              <a:t>honored </a:t>
            </a:r>
            <a:r>
              <a:rPr lang="en-US" sz="2800" b="1" dirty="0">
                <a:latin typeface="华文细黑" panose="02010600040101010101" pitchFamily="2" charset="-122"/>
                <a:ea typeface="华文细黑" panose="02010600040101010101" pitchFamily="2" charset="-122"/>
                <a:cs typeface="Times New Roman" panose="02020603050405020304" pitchFamily="18" charset="0"/>
              </a:rPr>
              <a:t>only becuase he was a famous </a:t>
            </a:r>
            <a:r>
              <a:rPr lang="en-US" sz="2800" b="1" u="sng" dirty="0">
                <a:latin typeface="华文细黑" panose="02010600040101010101" pitchFamily="2" charset="-122"/>
                <a:ea typeface="华文细黑" panose="02010600040101010101" pitchFamily="2" charset="-122"/>
                <a:cs typeface="Times New Roman" panose="02020603050405020304" pitchFamily="18" charset="0"/>
              </a:rPr>
              <a:t>poet</a:t>
            </a:r>
            <a:r>
              <a:rPr lang="en-US" sz="2800" b="1" dirty="0">
                <a:latin typeface="华文细黑" panose="02010600040101010101" pitchFamily="2" charset="-122"/>
                <a:ea typeface="华文细黑" panose="02010600040101010101" pitchFamily="2" charset="-122"/>
                <a:cs typeface="Times New Roman" panose="02020603050405020304" pitchFamily="18" charset="0"/>
              </a:rPr>
              <a:t>?</a:t>
            </a:r>
            <a:endParaRPr lang="en-US" sz="2800" b="1" dirty="0">
              <a:latin typeface="华文细黑" panose="02010600040101010101" pitchFamily="2" charset="-122"/>
              <a:ea typeface="华文细黑" panose="02010600040101010101" pitchFamily="2" charset="-122"/>
              <a:cs typeface="Times New Roman" panose="02020603050405020304" pitchFamily="18" charset="0"/>
            </a:endParaRPr>
          </a:p>
          <a:p>
            <a:r>
              <a:rPr lang="en-US" altLang="zh-CN" sz="2800" b="1" dirty="0">
                <a:latin typeface="华文细黑" panose="02010600040101010101" pitchFamily="2" charset="-122"/>
                <a:ea typeface="华文细黑" panose="02010600040101010101" pitchFamily="2" charset="-122"/>
                <a:cs typeface="Times New Roman" panose="02020603050405020304" pitchFamily="18" charset="0"/>
              </a:rPr>
              <a:t>What kind of people to honor? Shall they be famous? How famous?</a:t>
            </a:r>
            <a:endParaRPr lang="en-US" altLang="zh-CN" sz="2800" b="1" dirty="0">
              <a:latin typeface="华文细黑" panose="02010600040101010101" pitchFamily="2" charset="-122"/>
              <a:ea typeface="华文细黑" panose="02010600040101010101" pitchFamily="2" charset="-122"/>
              <a:cs typeface="Times New Roman" panose="02020603050405020304" pitchFamily="18" charset="0"/>
            </a:endParaRPr>
          </a:p>
        </p:txBody>
      </p:sp>
      <p:sp>
        <p:nvSpPr>
          <p:cNvPr id="32" name="文本框 15"/>
          <p:cNvSpPr txBox="1"/>
          <p:nvPr/>
        </p:nvSpPr>
        <p:spPr>
          <a:xfrm>
            <a:off x="447268" y="1507790"/>
            <a:ext cx="10819687" cy="1200329"/>
          </a:xfrm>
          <a:prstGeom prst="rect">
            <a:avLst/>
          </a:prstGeom>
          <a:solidFill>
            <a:srgbClr val="FFFF00"/>
          </a:solidFill>
        </p:spPr>
        <p:txBody>
          <a:bodyPr wrap="square" rtlCol="0">
            <a:spAutoFit/>
          </a:bodyPr>
          <a:lstStyle/>
          <a:p>
            <a:pPr algn="ctr"/>
            <a:r>
              <a:rPr lang="en-US" altLang="zh-CN" sz="2400" b="1" dirty="0" err="1">
                <a:solidFill>
                  <a:srgbClr val="0000FF"/>
                </a:solidFill>
                <a:latin typeface="华文细黑" panose="02010600040101010101" pitchFamily="2" charset="-122"/>
                <a:ea typeface="华文细黑" panose="02010600040101010101" pitchFamily="2" charset="-122"/>
                <a:sym typeface="+mn-ea"/>
              </a:rPr>
              <a:t>Qu</a:t>
            </a:r>
            <a:r>
              <a:rPr lang="en-US" altLang="zh-CN" sz="2400" b="1" dirty="0">
                <a:solidFill>
                  <a:srgbClr val="0000FF"/>
                </a:solidFill>
                <a:latin typeface="华文细黑" panose="02010600040101010101" pitchFamily="2" charset="-122"/>
                <a:ea typeface="华文细黑" panose="02010600040101010101" pitchFamily="2" charset="-122"/>
                <a:sym typeface="+mn-ea"/>
              </a:rPr>
              <a:t> Yuan is a </a:t>
            </a:r>
            <a:r>
              <a:rPr lang="zh-CN" altLang="en-US" sz="2400" b="1" dirty="0">
                <a:solidFill>
                  <a:srgbClr val="FF0066"/>
                </a:solidFill>
                <a:latin typeface="华文细黑" panose="02010600040101010101" pitchFamily="2" charset="-122"/>
                <a:ea typeface="华文细黑" panose="02010600040101010101" pitchFamily="2" charset="-122"/>
                <a:sym typeface="+mn-ea"/>
              </a:rPr>
              <a:t>patriotic</a:t>
            </a:r>
            <a:r>
              <a:rPr lang="zh-CN" altLang="en-US" sz="2400" b="1" dirty="0">
                <a:solidFill>
                  <a:srgbClr val="0000FF"/>
                </a:solidFill>
                <a:latin typeface="华文细黑" panose="02010600040101010101" pitchFamily="2" charset="-122"/>
                <a:ea typeface="华文细黑" panose="02010600040101010101" pitchFamily="2" charset="-122"/>
                <a:sym typeface="+mn-ea"/>
              </a:rPr>
              <a:t> </a:t>
            </a:r>
            <a:r>
              <a:rPr lang="en-US" altLang="zh-CN" sz="2400" b="1" dirty="0">
                <a:solidFill>
                  <a:srgbClr val="0000FF"/>
                </a:solidFill>
                <a:latin typeface="华文细黑" panose="02010600040101010101" pitchFamily="2" charset="-122"/>
                <a:ea typeface="华文细黑" panose="02010600040101010101" pitchFamily="2" charset="-122"/>
                <a:sym typeface="+mn-ea"/>
              </a:rPr>
              <a:t>poet who was admired and loved by the people. </a:t>
            </a:r>
            <a:endParaRPr lang="en-US" altLang="zh-CN" sz="2400" b="1" dirty="0">
              <a:solidFill>
                <a:srgbClr val="0000FF"/>
              </a:solidFill>
              <a:latin typeface="华文细黑" panose="02010600040101010101" pitchFamily="2" charset="-122"/>
              <a:ea typeface="华文细黑" panose="02010600040101010101" pitchFamily="2" charset="-122"/>
              <a:sym typeface="+mn-ea"/>
            </a:endParaRPr>
          </a:p>
          <a:p>
            <a:pPr algn="ctr"/>
            <a:r>
              <a:rPr lang="en-US" altLang="zh-CN" sz="2400" b="1" dirty="0">
                <a:solidFill>
                  <a:srgbClr val="FF0066"/>
                </a:solidFill>
                <a:latin typeface="华文细黑" panose="02010600040101010101" pitchFamily="2" charset="-122"/>
                <a:ea typeface="华文细黑" panose="02010600040101010101" pitchFamily="2" charset="-122"/>
                <a:sym typeface="+mn-ea"/>
              </a:rPr>
              <a:t>National leaders, heroes, famous historical figures.</a:t>
            </a:r>
            <a:r>
              <a:rPr lang="en-US" altLang="zh-CN" sz="2400" b="1" dirty="0">
                <a:solidFill>
                  <a:srgbClr val="0000FF"/>
                </a:solidFill>
                <a:latin typeface="华文细黑" panose="02010600040101010101" pitchFamily="2" charset="-122"/>
                <a:ea typeface="华文细黑" panose="02010600040101010101" pitchFamily="2" charset="-122"/>
                <a:sym typeface="+mn-ea"/>
              </a:rPr>
              <a:t> </a:t>
            </a:r>
            <a:endParaRPr lang="en-US" altLang="zh-CN" sz="2400" b="1" dirty="0">
              <a:solidFill>
                <a:srgbClr val="0000FF"/>
              </a:solidFill>
              <a:latin typeface="华文细黑" panose="02010600040101010101" pitchFamily="2" charset="-122"/>
              <a:ea typeface="华文细黑" panose="02010600040101010101" pitchFamily="2" charset="-122"/>
              <a:sym typeface="+mn-ea"/>
            </a:endParaRPr>
          </a:p>
          <a:p>
            <a:pPr algn="ctr"/>
            <a:r>
              <a:rPr lang="en-US" altLang="zh-CN" sz="2400" b="1" dirty="0">
                <a:solidFill>
                  <a:srgbClr val="0000FF"/>
                </a:solidFill>
                <a:latin typeface="华文细黑" panose="02010600040101010101" pitchFamily="2" charset="-122"/>
                <a:ea typeface="华文细黑" panose="02010600040101010101" pitchFamily="2" charset="-122"/>
                <a:sym typeface="+mn-ea"/>
              </a:rPr>
              <a:t>These festivals are used to strengthen national pride. </a:t>
            </a:r>
            <a:endParaRPr lang="en-US" altLang="zh-CN" sz="2400" b="1" dirty="0">
              <a:solidFill>
                <a:srgbClr val="0000FF"/>
              </a:solidFill>
              <a:latin typeface="华文细黑" panose="02010600040101010101" pitchFamily="2" charset="-122"/>
              <a:ea typeface="华文细黑" panose="02010600040101010101" pitchFamily="2" charset="-122"/>
              <a:sym typeface="+mn-ea"/>
            </a:endParaRPr>
          </a:p>
        </p:txBody>
      </p:sp>
      <p:pic>
        <p:nvPicPr>
          <p:cNvPr id="2050" name="Picture 2" descr="“屈原”的图片搜索结果"/>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7918" y="2927348"/>
            <a:ext cx="1676400" cy="18637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ristopher Columbus”的图片搜索结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2168" y="2927349"/>
            <a:ext cx="3313292" cy="19588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ohandas Gandhi”的图片搜索结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7232" y="2904488"/>
            <a:ext cx="2334793" cy="1941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3" presetClass="entr" presetSubtype="10" fill="hold" nodeType="with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blinds(horizontal)">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Effect transition="in" filter="blinds(horizontal)">
                                      <p:cBhvr>
                                        <p:cTn id="39" dur="500"/>
                                        <p:tgtEl>
                                          <p:spTgt spid="11">
                                            <p:txEl>
                                              <p:pRg st="1" end="1"/>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blinds(horizontal)">
                                      <p:cBhvr>
                                        <p:cTn id="42" dur="500"/>
                                        <p:tgtEl>
                                          <p:spTgt spid="2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0">
                                            <p:txEl>
                                              <p:pRg st="1" end="1"/>
                                            </p:txEl>
                                          </p:spTgt>
                                        </p:tgtEl>
                                        <p:attrNameLst>
                                          <p:attrName>style.visibility</p:attrName>
                                        </p:attrNameLst>
                                      </p:cBhvr>
                                      <p:to>
                                        <p:strVal val="visible"/>
                                      </p:to>
                                    </p:set>
                                    <p:animEffect transition="in" filter="blinds(horizontal)">
                                      <p:cBhvr>
                                        <p:cTn id="47" dur="500"/>
                                        <p:tgtEl>
                                          <p:spTgt spid="20">
                                            <p:txEl>
                                              <p:pRg st="1" end="1"/>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21">
                                            <p:txEl>
                                              <p:pRg st="0" end="0"/>
                                            </p:txEl>
                                          </p:spTgt>
                                        </p:tgtEl>
                                        <p:attrNameLst>
                                          <p:attrName>style.visibility</p:attrName>
                                        </p:attrNameLst>
                                      </p:cBhvr>
                                      <p:to>
                                        <p:strVal val="visible"/>
                                      </p:to>
                                    </p:set>
                                    <p:animEffect transition="in" filter="blinds(horizontal)">
                                      <p:cBhvr>
                                        <p:cTn id="50" dur="500"/>
                                        <p:tgtEl>
                                          <p:spTgt spid="21">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21">
                                            <p:txEl>
                                              <p:pRg st="1" end="1"/>
                                            </p:txEl>
                                          </p:spTgt>
                                        </p:tgtEl>
                                        <p:attrNameLst>
                                          <p:attrName>style.visibility</p:attrName>
                                        </p:attrNameLst>
                                      </p:cBhvr>
                                      <p:to>
                                        <p:strVal val="visible"/>
                                      </p:to>
                                    </p:set>
                                    <p:animEffect transition="in" filter="blinds(horizontal)">
                                      <p:cBhvr>
                                        <p:cTn id="55" dur="500"/>
                                        <p:tgtEl>
                                          <p:spTgt spid="21">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linds(horizontal)">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blinds(horizontal)">
                                      <p:cBhvr>
                                        <p:cTn id="6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p:bldP spid="23" grpId="0"/>
      <p:bldP spid="24" grpId="0"/>
      <p:bldP spid="25" grpId="0"/>
      <p:bldP spid="27" grpId="0"/>
      <p:bldP spid="28" grpId="0"/>
      <p:bldP spid="31" grpId="0" animBg="1"/>
      <p:bldP spid="3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1314335"/>
            <a:ext cx="12192000" cy="4763300"/>
          </a:xfrm>
          <a:prstGeom prst="rect">
            <a:avLst/>
          </a:prstGeom>
        </p:spPr>
      </p:pic>
      <p:sp>
        <p:nvSpPr>
          <p:cNvPr id="3" name="文本框 2"/>
          <p:cNvSpPr txBox="1"/>
          <p:nvPr/>
        </p:nvSpPr>
        <p:spPr>
          <a:xfrm>
            <a:off x="0" y="0"/>
            <a:ext cx="3611880" cy="584775"/>
          </a:xfrm>
          <a:prstGeom prst="rect">
            <a:avLst/>
          </a:prstGeom>
          <a:solidFill>
            <a:srgbClr val="0000FF"/>
          </a:solidFill>
        </p:spPr>
        <p:txBody>
          <a:bodyPr wrap="square" rtlCol="0">
            <a:spAutoFit/>
          </a:bodyPr>
          <a:lstStyle/>
          <a:p>
            <a:r>
              <a:rPr lang="en-US" altLang="zh-CN" sz="3200" b="1" kern="0" dirty="0">
                <a:solidFill>
                  <a:schemeClr val="bg1"/>
                </a:solidFill>
                <a:latin typeface="Tw Cen MT" panose="020B0602020104020603" pitchFamily="34" charset="0"/>
              </a:rPr>
              <a:t>Mind-map of para.3</a:t>
            </a:r>
            <a:endParaRPr lang="zh-CN" altLang="en-US" sz="3200" b="1" kern="0" dirty="0">
              <a:solidFill>
                <a:schemeClr val="bg1"/>
              </a:solidFill>
              <a:latin typeface="Tw Cen MT" panose="020B0602020104020603" pitchFamily="34" charset="0"/>
            </a:endParaRPr>
          </a:p>
        </p:txBody>
      </p:sp>
      <p:sp>
        <p:nvSpPr>
          <p:cNvPr id="4" name="圆角矩形 52"/>
          <p:cNvSpPr/>
          <p:nvPr/>
        </p:nvSpPr>
        <p:spPr>
          <a:xfrm>
            <a:off x="400050" y="780365"/>
            <a:ext cx="3326130" cy="471220"/>
          </a:xfrm>
          <a:prstGeom prst="roundRect">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3600" b="1" dirty="0">
                <a:solidFill>
                  <a:srgbClr val="FF0066"/>
                </a:solidFill>
                <a:latin typeface="Times New Roman" panose="02020603050405020304" pitchFamily="18" charset="0"/>
                <a:cs typeface="Times New Roman" panose="02020603050405020304" pitchFamily="18" charset="0"/>
              </a:rPr>
              <a:t> Topic sentence</a:t>
            </a:r>
            <a:endParaRPr lang="zh-CN" altLang="en-US" sz="3600" b="1" dirty="0">
              <a:solidFill>
                <a:srgbClr val="FF0066"/>
              </a:solidFill>
              <a:latin typeface="Times New Roman" panose="02020603050405020304" pitchFamily="18" charset="0"/>
              <a:cs typeface="Times New Roman" panose="02020603050405020304" pitchFamily="18" charset="0"/>
            </a:endParaRPr>
          </a:p>
        </p:txBody>
      </p:sp>
      <p:sp>
        <p:nvSpPr>
          <p:cNvPr id="5" name="圆角矩形 52"/>
          <p:cNvSpPr/>
          <p:nvPr/>
        </p:nvSpPr>
        <p:spPr>
          <a:xfrm>
            <a:off x="4278086" y="780365"/>
            <a:ext cx="2382338" cy="419900"/>
          </a:xfrm>
          <a:prstGeom prst="roundRect">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4000" b="1" dirty="0">
                <a:solidFill>
                  <a:srgbClr val="FF0066"/>
                </a:solidFill>
                <a:latin typeface="Times New Roman" panose="02020603050405020304" pitchFamily="18" charset="0"/>
                <a:cs typeface="Times New Roman" panose="02020603050405020304" pitchFamily="18" charset="0"/>
              </a:rPr>
              <a:t>Examples</a:t>
            </a:r>
            <a:endParaRPr lang="zh-CN" altLang="en-US" sz="4000" b="1" dirty="0">
              <a:solidFill>
                <a:srgbClr val="FF0066"/>
              </a:solidFill>
              <a:latin typeface="Times New Roman" panose="02020603050405020304" pitchFamily="18" charset="0"/>
              <a:cs typeface="Times New Roman" panose="02020603050405020304" pitchFamily="18" charset="0"/>
            </a:endParaRPr>
          </a:p>
        </p:txBody>
      </p:sp>
      <p:sp>
        <p:nvSpPr>
          <p:cNvPr id="6" name="圆角矩形 52"/>
          <p:cNvSpPr/>
          <p:nvPr/>
        </p:nvSpPr>
        <p:spPr>
          <a:xfrm>
            <a:off x="7736205" y="780365"/>
            <a:ext cx="1687830" cy="419900"/>
          </a:xfrm>
          <a:prstGeom prst="roundRect">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3600" b="1" dirty="0">
                <a:solidFill>
                  <a:srgbClr val="FF0066"/>
                </a:solidFill>
                <a:latin typeface="Times New Roman" panose="02020603050405020304" pitchFamily="18" charset="0"/>
                <a:cs typeface="Times New Roman" panose="02020603050405020304" pitchFamily="18" charset="0"/>
              </a:rPr>
              <a:t>Details</a:t>
            </a:r>
            <a:endParaRPr lang="zh-CN" altLang="en-US" sz="3600" b="1" dirty="0">
              <a:solidFill>
                <a:srgbClr val="FF0066"/>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607695"/>
            <a:ext cx="12331065" cy="3078480"/>
          </a:xfrm>
          <a:prstGeom prst="rect">
            <a:avLst/>
          </a:prstGeom>
          <a:noFill/>
        </p:spPr>
        <p:txBody>
          <a:bodyPr wrap="square" rtlCol="0">
            <a:spAutoFit/>
          </a:bodyPr>
          <a:lstStyle/>
          <a:p>
            <a:r>
              <a:rPr lang="en-US" altLang="zh-CN" sz="2800" b="1" i="1" dirty="0">
                <a:latin typeface="Times New Roman" panose="02020603050405020304" pitchFamily="18" charset="0"/>
                <a:cs typeface="Times New Roman" panose="02020603050405020304" pitchFamily="18" charset="0"/>
              </a:rPr>
              <a:t>Harvest and Thanksgiving festivals can be very happy events. People are grateful because their food is gathered for the winter and the agricultural work is over. In European countries, people will usually decorate churches and town halls with flowers and fruit, and will get together to have meals. Some people might win awards for their farm produce, like the biggest watermelon or the most handsome rooster. China and Japan have mid-autumn festivals, when people admire the moon and in China, enjoy </a:t>
            </a:r>
            <a:r>
              <a:rPr lang="en-US" altLang="zh-CN" sz="2800" b="1" i="1" dirty="0" err="1">
                <a:latin typeface="Times New Roman" panose="02020603050405020304" pitchFamily="18" charset="0"/>
                <a:cs typeface="Times New Roman" panose="02020603050405020304" pitchFamily="18" charset="0"/>
              </a:rPr>
              <a:t>mooncakes</a:t>
            </a:r>
            <a:r>
              <a:rPr lang="en-US" altLang="zh-CN" sz="2800" b="1" i="1" dirty="0">
                <a:latin typeface="Times New Roman" panose="02020603050405020304" pitchFamily="18" charset="0"/>
                <a:cs typeface="Times New Roman" panose="02020603050405020304" pitchFamily="18" charset="0"/>
              </a:rPr>
              <a:t>. </a:t>
            </a:r>
            <a:endParaRPr lang="en-US" altLang="zh-CN" sz="2800" b="1" i="1" dirty="0">
              <a:latin typeface="Times New Roman" panose="02020603050405020304" pitchFamily="18" charset="0"/>
              <a:cs typeface="Times New Roman" panose="02020603050405020304" pitchFamily="18" charset="0"/>
              <a:sym typeface="+mn-ea"/>
            </a:endParaRPr>
          </a:p>
        </p:txBody>
      </p:sp>
      <p:sp>
        <p:nvSpPr>
          <p:cNvPr id="7" name="TextBox 6"/>
          <p:cNvSpPr txBox="1"/>
          <p:nvPr/>
        </p:nvSpPr>
        <p:spPr>
          <a:xfrm>
            <a:off x="206829" y="4354840"/>
            <a:ext cx="930848" cy="492443"/>
          </a:xfrm>
          <a:prstGeom prst="rect">
            <a:avLst/>
          </a:prstGeom>
          <a:noFill/>
        </p:spPr>
        <p:txBody>
          <a:bodyPr wrap="square" rtlCol="0">
            <a:spAutoFit/>
          </a:bodyPr>
          <a:lstStyle/>
          <a:p>
            <a:r>
              <a:rPr lang="en-US" altLang="zh-CN" sz="2600" b="1" dirty="0">
                <a:solidFill>
                  <a:schemeClr val="bg1"/>
                </a:solidFill>
                <a:latin typeface="Arial Narrow" panose="020B0606020202030204" pitchFamily="34" charset="0"/>
              </a:rPr>
              <a:t>Place</a:t>
            </a:r>
            <a:endParaRPr lang="zh-CN" altLang="en-US" sz="2600" b="1" dirty="0">
              <a:solidFill>
                <a:schemeClr val="bg1"/>
              </a:solidFill>
              <a:latin typeface="Arial Narrow" panose="020B0606020202030204" pitchFamily="34" charset="0"/>
            </a:endParaRPr>
          </a:p>
        </p:txBody>
      </p:sp>
      <p:sp>
        <p:nvSpPr>
          <p:cNvPr id="12" name="TextBox 11"/>
          <p:cNvSpPr txBox="1"/>
          <p:nvPr/>
        </p:nvSpPr>
        <p:spPr>
          <a:xfrm>
            <a:off x="9258347" y="4344509"/>
            <a:ext cx="1655797" cy="523220"/>
          </a:xfrm>
          <a:prstGeom prst="rect">
            <a:avLst/>
          </a:prstGeom>
          <a:noFill/>
        </p:spPr>
        <p:txBody>
          <a:bodyPr wrap="square" rtlCol="0">
            <a:spAutoFit/>
          </a:bodyPr>
          <a:lstStyle/>
          <a:p>
            <a:r>
              <a:rPr lang="en-US" altLang="zh-CN" sz="2800" b="1" dirty="0">
                <a:solidFill>
                  <a:schemeClr val="bg1"/>
                </a:solidFill>
                <a:latin typeface="Arial Narrow" panose="020B0606020202030204" pitchFamily="34" charset="0"/>
              </a:rPr>
              <a:t>Evidence</a:t>
            </a:r>
            <a:endParaRPr lang="zh-CN" altLang="en-US" sz="2800" b="1" dirty="0">
              <a:solidFill>
                <a:schemeClr val="bg1"/>
              </a:solidFill>
              <a:latin typeface="Arial Narrow" panose="020B0606020202030204" pitchFamily="34" charset="0"/>
            </a:endParaRPr>
          </a:p>
        </p:txBody>
      </p:sp>
      <p:sp>
        <p:nvSpPr>
          <p:cNvPr id="36867" name="矩形 45064"/>
          <p:cNvSpPr/>
          <p:nvPr/>
        </p:nvSpPr>
        <p:spPr>
          <a:xfrm>
            <a:off x="0" y="42545"/>
            <a:ext cx="4401820" cy="565150"/>
          </a:xfrm>
          <a:prstGeom prst="rect">
            <a:avLst/>
          </a:prstGeom>
          <a:solidFill>
            <a:srgbClr val="FFFF00"/>
          </a:solidFill>
          <a:ln w="9525">
            <a:noFill/>
          </a:ln>
        </p:spPr>
        <p:txBody>
          <a:bodyPr anchor="ctr"/>
          <a:lstStyle/>
          <a:p>
            <a:r>
              <a:rPr lang="en-US" sz="3200" kern="0" dirty="0">
                <a:solidFill>
                  <a:srgbClr val="0000FF"/>
                </a:solidFill>
                <a:effectLst>
                  <a:outerShdw blurRad="38100" dist="38100" dir="2700000" algn="tl">
                    <a:srgbClr val="000000">
                      <a:alpha val="43137"/>
                    </a:srgbClr>
                  </a:outerShdw>
                </a:effectLst>
                <a:latin typeface="Impact" panose="020B0806030902050204" pitchFamily="34" charset="0"/>
                <a:sym typeface="+mn-ea"/>
              </a:rPr>
              <a:t>Harvest Festivals--Para. 4</a:t>
            </a:r>
            <a:r>
              <a:rPr lang="en-US" altLang="zh-CN" sz="3200" dirty="0">
                <a:solidFill>
                  <a:srgbClr val="0000FF"/>
                </a:solidFill>
                <a:latin typeface="Impact" panose="020B0806030902050204" pitchFamily="34" charset="0"/>
                <a:ea typeface="宋体" panose="02010600030101010101" pitchFamily="2" charset="-122"/>
                <a:sym typeface="+mn-ea"/>
              </a:rPr>
              <a:t> </a:t>
            </a:r>
            <a:endParaRPr lang="en-US" altLang="zh-CN" sz="3200" dirty="0">
              <a:solidFill>
                <a:srgbClr val="0000FF"/>
              </a:solidFill>
              <a:latin typeface="Impact" panose="020B0806030902050204" pitchFamily="34" charset="0"/>
              <a:ea typeface="宋体" panose="02010600030101010101" pitchFamily="2" charset="-122"/>
              <a:sym typeface="+mn-ea"/>
            </a:endParaRPr>
          </a:p>
        </p:txBody>
      </p:sp>
      <p:sp>
        <p:nvSpPr>
          <p:cNvPr id="21" name="TextBox 6"/>
          <p:cNvSpPr txBox="1"/>
          <p:nvPr/>
        </p:nvSpPr>
        <p:spPr>
          <a:xfrm>
            <a:off x="564515" y="3726180"/>
            <a:ext cx="1576070" cy="491490"/>
          </a:xfrm>
          <a:prstGeom prst="rect">
            <a:avLst/>
          </a:prstGeom>
          <a:noFill/>
        </p:spPr>
        <p:txBody>
          <a:bodyPr wrap="square" rtlCol="0">
            <a:spAutoFit/>
          </a:bodyPr>
          <a:lstStyle/>
          <a:p>
            <a:r>
              <a:rPr lang="en-US" sz="2600" b="1" dirty="0">
                <a:solidFill>
                  <a:schemeClr val="bg1"/>
                </a:solidFill>
                <a:latin typeface="Arial Narrow" panose="020B0606020202030204" pitchFamily="34" charset="0"/>
              </a:rPr>
              <a:t>Festival</a:t>
            </a:r>
            <a:endParaRPr lang="en-US" sz="2600" b="1" dirty="0">
              <a:solidFill>
                <a:schemeClr val="bg1"/>
              </a:solidFill>
              <a:latin typeface="Arial Narrow" panose="020B0606020202030204" pitchFamily="34" charset="0"/>
            </a:endParaRPr>
          </a:p>
        </p:txBody>
      </p:sp>
      <p:sp>
        <p:nvSpPr>
          <p:cNvPr id="28" name="TextBox 7"/>
          <p:cNvSpPr txBox="1"/>
          <p:nvPr/>
        </p:nvSpPr>
        <p:spPr>
          <a:xfrm>
            <a:off x="10786110" y="3729990"/>
            <a:ext cx="1266825" cy="487680"/>
          </a:xfrm>
          <a:prstGeom prst="rect">
            <a:avLst/>
          </a:prstGeom>
          <a:noFill/>
        </p:spPr>
        <p:txBody>
          <a:bodyPr wrap="square" rtlCol="0">
            <a:spAutoFit/>
          </a:bodyPr>
          <a:lstStyle/>
          <a:p>
            <a:r>
              <a:rPr lang="en-US" sz="2600" b="1" dirty="0">
                <a:solidFill>
                  <a:schemeClr val="bg1"/>
                </a:solidFill>
                <a:latin typeface="Arial Narrow" panose="020B0606020202030204" pitchFamily="34" charset="0"/>
              </a:rPr>
              <a:t>Origin</a:t>
            </a:r>
            <a:endParaRPr lang="en-US" sz="2600" b="1" dirty="0">
              <a:solidFill>
                <a:schemeClr val="bg1"/>
              </a:solidFill>
              <a:latin typeface="Arial Narrow" panose="020B0606020202030204" pitchFamily="34" charset="0"/>
            </a:endParaRPr>
          </a:p>
        </p:txBody>
      </p:sp>
      <p:sp>
        <p:nvSpPr>
          <p:cNvPr id="38" name="圆角矩形 37"/>
          <p:cNvSpPr/>
          <p:nvPr/>
        </p:nvSpPr>
        <p:spPr>
          <a:xfrm>
            <a:off x="6407251" y="0"/>
            <a:ext cx="2269288" cy="607695"/>
          </a:xfrm>
          <a:prstGeom prst="roundRect">
            <a:avLst/>
          </a:prstGeom>
          <a:solidFill>
            <a:schemeClr val="accent4">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800" b="1" dirty="0">
                <a:latin typeface="Times New Roman" panose="02020603050405020304" pitchFamily="18" charset="0"/>
                <a:cs typeface="Times New Roman" panose="02020603050405020304" pitchFamily="18" charset="0"/>
              </a:rPr>
              <a:t> </a:t>
            </a:r>
            <a:r>
              <a:rPr lang="en-US" sz="4800" b="1" dirty="0">
                <a:solidFill>
                  <a:srgbClr val="7030A0"/>
                </a:solidFill>
                <a:latin typeface="Times New Roman" panose="02020603050405020304" pitchFamily="18" charset="0"/>
                <a:cs typeface="Times New Roman" panose="02020603050405020304" pitchFamily="18" charset="0"/>
              </a:rPr>
              <a:t>Why?</a:t>
            </a:r>
            <a:endParaRPr lang="en-US" sz="4800" b="1" dirty="0">
              <a:solidFill>
                <a:srgbClr val="7030A0"/>
              </a:solidFill>
              <a:latin typeface="Times New Roman" panose="02020603050405020304" pitchFamily="18" charset="0"/>
              <a:cs typeface="Times New Roman" panose="02020603050405020304" pitchFamily="18" charset="0"/>
            </a:endParaRPr>
          </a:p>
        </p:txBody>
      </p:sp>
      <p:sp>
        <p:nvSpPr>
          <p:cNvPr id="39" name="文本框 2"/>
          <p:cNvSpPr txBox="1"/>
          <p:nvPr/>
        </p:nvSpPr>
        <p:spPr>
          <a:xfrm>
            <a:off x="0" y="607694"/>
            <a:ext cx="12074707" cy="954107"/>
          </a:xfrm>
          <a:prstGeom prst="rect">
            <a:avLst/>
          </a:prstGeom>
          <a:noFill/>
        </p:spPr>
        <p:txBody>
          <a:bodyPr wrap="square" rtlCol="0">
            <a:spAutoFit/>
          </a:bodyPr>
          <a:lstStyle/>
          <a:p>
            <a:r>
              <a:rPr lang="en-US" altLang="zh-CN" sz="2800" b="1" i="1" dirty="0">
                <a:solidFill>
                  <a:srgbClr val="0000FF"/>
                </a:solidFill>
                <a:latin typeface="Times New Roman" panose="02020603050405020304" pitchFamily="18" charset="0"/>
                <a:cs typeface="Times New Roman" panose="02020603050405020304" pitchFamily="18" charset="0"/>
              </a:rPr>
              <a:t>                                                                                                      People are grateful because their food is gathered for the winter and the agricultural work is over.</a:t>
            </a:r>
            <a:endParaRPr lang="en-US" altLang="zh-CN" sz="2800" b="1" i="1" dirty="0">
              <a:solidFill>
                <a:srgbClr val="0000FF"/>
              </a:solidFill>
              <a:latin typeface="Times New Roman" panose="02020603050405020304" pitchFamily="18" charset="0"/>
              <a:cs typeface="Times New Roman" panose="02020603050405020304" pitchFamily="18" charset="0"/>
              <a:sym typeface="+mn-ea"/>
            </a:endParaRPr>
          </a:p>
        </p:txBody>
      </p:sp>
      <p:sp>
        <p:nvSpPr>
          <p:cNvPr id="44" name="TextBox 6"/>
          <p:cNvSpPr txBox="1"/>
          <p:nvPr/>
        </p:nvSpPr>
        <p:spPr>
          <a:xfrm>
            <a:off x="714912" y="3686175"/>
            <a:ext cx="1576070" cy="491490"/>
          </a:xfrm>
          <a:prstGeom prst="rect">
            <a:avLst/>
          </a:prstGeom>
          <a:noFill/>
        </p:spPr>
        <p:txBody>
          <a:bodyPr wrap="square" rtlCol="0">
            <a:spAutoFit/>
          </a:bodyPr>
          <a:lstStyle/>
          <a:p>
            <a:r>
              <a:rPr lang="en-US" sz="2600" b="1" dirty="0">
                <a:solidFill>
                  <a:schemeClr val="bg1"/>
                </a:solidFill>
                <a:latin typeface="Arial Narrow" panose="020B0606020202030204" pitchFamily="34" charset="0"/>
              </a:rPr>
              <a:t>Where</a:t>
            </a:r>
            <a:endParaRPr lang="en-US" sz="2600" b="1" dirty="0">
              <a:solidFill>
                <a:schemeClr val="bg1"/>
              </a:solidFill>
              <a:latin typeface="Arial Narrow" panose="020B0606020202030204" pitchFamily="34" charset="0"/>
            </a:endParaRPr>
          </a:p>
        </p:txBody>
      </p:sp>
      <p:sp>
        <p:nvSpPr>
          <p:cNvPr id="45" name="TextBox 7"/>
          <p:cNvSpPr txBox="1"/>
          <p:nvPr/>
        </p:nvSpPr>
        <p:spPr>
          <a:xfrm>
            <a:off x="3246987" y="3665218"/>
            <a:ext cx="1219200" cy="492443"/>
          </a:xfrm>
          <a:prstGeom prst="rect">
            <a:avLst/>
          </a:prstGeom>
          <a:noFill/>
        </p:spPr>
        <p:txBody>
          <a:bodyPr wrap="square" rtlCol="0">
            <a:spAutoFit/>
          </a:bodyPr>
          <a:lstStyle/>
          <a:p>
            <a:r>
              <a:rPr lang="en-US" sz="2600" b="1" dirty="0">
                <a:solidFill>
                  <a:schemeClr val="bg1"/>
                </a:solidFill>
                <a:latin typeface="Arial Narrow" panose="020B0606020202030204" pitchFamily="34" charset="0"/>
              </a:rPr>
              <a:t>Festival</a:t>
            </a:r>
            <a:endParaRPr lang="en-US" sz="2600" b="1" dirty="0">
              <a:solidFill>
                <a:schemeClr val="bg1"/>
              </a:solidFill>
              <a:latin typeface="Arial Narrow" panose="020B0606020202030204" pitchFamily="34" charset="0"/>
            </a:endParaRPr>
          </a:p>
        </p:txBody>
      </p:sp>
      <p:sp>
        <p:nvSpPr>
          <p:cNvPr id="47" name="TextBox 7"/>
          <p:cNvSpPr txBox="1"/>
          <p:nvPr/>
        </p:nvSpPr>
        <p:spPr>
          <a:xfrm>
            <a:off x="7599005" y="3712165"/>
            <a:ext cx="1144905" cy="487680"/>
          </a:xfrm>
          <a:prstGeom prst="rect">
            <a:avLst/>
          </a:prstGeom>
          <a:noFill/>
        </p:spPr>
        <p:txBody>
          <a:bodyPr wrap="square" rtlCol="0">
            <a:spAutoFit/>
          </a:bodyPr>
          <a:lstStyle/>
          <a:p>
            <a:r>
              <a:rPr lang="en-US" sz="2600" b="1" dirty="0">
                <a:solidFill>
                  <a:schemeClr val="bg1"/>
                </a:solidFill>
                <a:latin typeface="Arial Narrow" panose="020B0606020202030204" pitchFamily="34" charset="0"/>
              </a:rPr>
              <a:t>How</a:t>
            </a:r>
            <a:endParaRPr lang="en-US" sz="2600" b="1" dirty="0">
              <a:solidFill>
                <a:schemeClr val="bg1"/>
              </a:solidFill>
              <a:latin typeface="Arial Narrow" panose="020B0606020202030204" pitchFamily="34" charset="0"/>
            </a:endParaRPr>
          </a:p>
        </p:txBody>
      </p:sp>
      <p:sp>
        <p:nvSpPr>
          <p:cNvPr id="13" name="TextBox 7"/>
          <p:cNvSpPr txBox="1"/>
          <p:nvPr/>
        </p:nvSpPr>
        <p:spPr>
          <a:xfrm>
            <a:off x="525800" y="3640314"/>
            <a:ext cx="1219200" cy="492443"/>
          </a:xfrm>
          <a:prstGeom prst="rect">
            <a:avLst/>
          </a:prstGeom>
          <a:noFill/>
        </p:spPr>
        <p:txBody>
          <a:bodyPr wrap="square" rtlCol="0">
            <a:spAutoFit/>
          </a:bodyPr>
          <a:lstStyle/>
          <a:p>
            <a:r>
              <a:rPr lang="en-US" sz="2600" b="1" dirty="0">
                <a:solidFill>
                  <a:schemeClr val="bg1"/>
                </a:solidFill>
                <a:latin typeface="Arial Narrow" panose="020B0606020202030204" pitchFamily="34" charset="0"/>
              </a:rPr>
              <a:t>Festival</a:t>
            </a:r>
            <a:endParaRPr lang="en-US" sz="2600" b="1" dirty="0">
              <a:solidFill>
                <a:schemeClr val="bg1"/>
              </a:solidFill>
              <a:latin typeface="Arial Narrow" panose="020B0606020202030204" pitchFamily="34" charset="0"/>
            </a:endParaRPr>
          </a:p>
        </p:txBody>
      </p:sp>
      <p:sp>
        <p:nvSpPr>
          <p:cNvPr id="14" name="TextBox 7"/>
          <p:cNvSpPr txBox="1"/>
          <p:nvPr/>
        </p:nvSpPr>
        <p:spPr>
          <a:xfrm>
            <a:off x="7371336" y="3643776"/>
            <a:ext cx="3121025" cy="491490"/>
          </a:xfrm>
          <a:prstGeom prst="rect">
            <a:avLst/>
          </a:prstGeom>
          <a:noFill/>
        </p:spPr>
        <p:txBody>
          <a:bodyPr wrap="square" rtlCol="0">
            <a:spAutoFit/>
          </a:bodyPr>
          <a:lstStyle/>
          <a:p>
            <a:r>
              <a:rPr lang="en-US" sz="2600" b="1" dirty="0">
                <a:solidFill>
                  <a:schemeClr val="bg1"/>
                </a:solidFill>
                <a:latin typeface="Arial Narrow" panose="020B0606020202030204" pitchFamily="34" charset="0"/>
              </a:rPr>
              <a:t>How to celebrate</a:t>
            </a:r>
            <a:endParaRPr lang="en-US" sz="2600" b="1" dirty="0">
              <a:solidFill>
                <a:schemeClr val="bg1"/>
              </a:solidFill>
              <a:latin typeface="Arial Narrow" panose="020B0606020202030204" pitchFamily="34" charset="0"/>
            </a:endParaRPr>
          </a:p>
        </p:txBody>
      </p:sp>
      <p:sp>
        <p:nvSpPr>
          <p:cNvPr id="25" name="文本框 8"/>
          <p:cNvSpPr txBox="1"/>
          <p:nvPr/>
        </p:nvSpPr>
        <p:spPr>
          <a:xfrm>
            <a:off x="3252739" y="2310813"/>
            <a:ext cx="1388471" cy="523220"/>
          </a:xfrm>
          <a:prstGeom prst="rect">
            <a:avLst/>
          </a:prstGeom>
          <a:solidFill>
            <a:srgbClr val="FFFF00"/>
          </a:solidFill>
        </p:spPr>
        <p:txBody>
          <a:bodyPr wrap="square" rtlCol="0">
            <a:spAutoFit/>
          </a:bodyPr>
          <a:lstStyle/>
          <a:p>
            <a:r>
              <a:rPr lang="en-US" altLang="zh-CN" sz="2800" b="1" i="1" dirty="0">
                <a:solidFill>
                  <a:srgbClr val="FF0066"/>
                </a:solidFill>
                <a:latin typeface="Times New Roman" panose="02020603050405020304" pitchFamily="18" charset="0"/>
                <a:cs typeface="Times New Roman" panose="02020603050405020304" pitchFamily="18" charset="0"/>
                <a:sym typeface="+mn-ea"/>
              </a:rPr>
              <a:t>produce</a:t>
            </a:r>
            <a:endParaRPr lang="en-US" altLang="zh-CN" sz="2800" b="1" i="1" dirty="0">
              <a:solidFill>
                <a:srgbClr val="FF0066"/>
              </a:solidFill>
              <a:latin typeface="Times New Roman" panose="02020603050405020304" pitchFamily="18" charset="0"/>
              <a:cs typeface="Times New Roman" panose="02020603050405020304" pitchFamily="18" charset="0"/>
              <a:sym typeface="+mn-ea"/>
            </a:endParaRPr>
          </a:p>
        </p:txBody>
      </p:sp>
      <p:sp>
        <p:nvSpPr>
          <p:cNvPr id="26" name="AutoShape 4"/>
          <p:cNvSpPr/>
          <p:nvPr/>
        </p:nvSpPr>
        <p:spPr>
          <a:xfrm>
            <a:off x="1988185" y="889000"/>
            <a:ext cx="7339330" cy="971550"/>
          </a:xfrm>
          <a:prstGeom prst="accentBorderCallout3">
            <a:avLst>
              <a:gd name="adj1" fmla="val 19833"/>
              <a:gd name="adj2" fmla="val 101028"/>
              <a:gd name="adj3" fmla="val 19833"/>
              <a:gd name="adj4" fmla="val 101028"/>
              <a:gd name="adj5" fmla="val 121380"/>
              <a:gd name="adj6" fmla="val 100750"/>
              <a:gd name="adj7" fmla="val 178104"/>
              <a:gd name="adj8" fmla="val 34521"/>
            </a:avLst>
          </a:prstGeom>
          <a:solidFill>
            <a:schemeClr val="accent3">
              <a:lumMod val="40000"/>
              <a:lumOff val="60000"/>
            </a:schemeClr>
          </a:solidFill>
          <a:ln w="38100" cap="flat" cmpd="sng">
            <a:solidFill>
              <a:srgbClr val="FF0000"/>
            </a:solidFill>
            <a:prstDash val="solid"/>
            <a:miter/>
            <a:headEnd type="none" w="med" len="med"/>
            <a:tailEnd type="none" w="med" len="med"/>
          </a:ln>
        </p:spPr>
        <p:txBody>
          <a:bodyPr/>
          <a:lstStyle/>
          <a:p>
            <a:pPr lvl="0" algn="ctr">
              <a:defRPr/>
            </a:pPr>
            <a:r>
              <a:rPr lang="en-US" altLang="zh-CN" sz="2400" b="1" dirty="0">
                <a:latin typeface="Arial Narrow" panose="020B0606020202030204" pitchFamily="34" charset="0"/>
                <a:cs typeface="Arial Narrow" panose="020B0606020202030204" pitchFamily="34" charset="0"/>
                <a:sym typeface="+mn-ea"/>
              </a:rPr>
              <a:t>(noun)  things that have been made or grown, especially things connected with farming</a:t>
            </a:r>
            <a:endParaRPr lang="en-US" altLang="zh-CN" sz="2400" b="1" dirty="0">
              <a:solidFill>
                <a:srgbClr val="000000"/>
              </a:solidFill>
              <a:latin typeface="Arial Narrow" panose="020B0606020202030204" pitchFamily="34" charset="0"/>
              <a:cs typeface="Arial Narrow" panose="020B0606020202030204" pitchFamily="34" charset="0"/>
              <a:sym typeface="+mn-ea"/>
            </a:endParaRPr>
          </a:p>
        </p:txBody>
      </p:sp>
      <p:sp>
        <p:nvSpPr>
          <p:cNvPr id="27" name="AutoShape 4"/>
          <p:cNvSpPr/>
          <p:nvPr/>
        </p:nvSpPr>
        <p:spPr>
          <a:xfrm>
            <a:off x="1988185" y="889000"/>
            <a:ext cx="7339330" cy="971550"/>
          </a:xfrm>
          <a:prstGeom prst="accentBorderCallout3">
            <a:avLst>
              <a:gd name="adj1" fmla="val 19833"/>
              <a:gd name="adj2" fmla="val 101028"/>
              <a:gd name="adj3" fmla="val 19833"/>
              <a:gd name="adj4" fmla="val 101028"/>
              <a:gd name="adj5" fmla="val 121380"/>
              <a:gd name="adj6" fmla="val 100750"/>
              <a:gd name="adj7" fmla="val 178104"/>
              <a:gd name="adj8" fmla="val 34521"/>
            </a:avLst>
          </a:prstGeom>
          <a:solidFill>
            <a:srgbClr val="FFFF00"/>
          </a:solidFill>
          <a:ln w="38100" cap="flat" cmpd="sng">
            <a:solidFill>
              <a:srgbClr val="FF0000"/>
            </a:solidFill>
            <a:prstDash val="solid"/>
            <a:miter/>
            <a:headEnd type="none" w="med" len="med"/>
            <a:tailEnd type="none" w="med" len="med"/>
          </a:ln>
        </p:spPr>
        <p:txBody>
          <a:bodyPr/>
          <a:lstStyle/>
          <a:p>
            <a:pPr lvl="0" algn="ctr">
              <a:defRPr/>
            </a:pPr>
            <a:r>
              <a:rPr lang="en-US" altLang="zh-CN" sz="3200" b="1" dirty="0">
                <a:latin typeface="Arial Narrow" panose="020B0606020202030204" pitchFamily="34" charset="0"/>
                <a:cs typeface="Arial Narrow" panose="020B0606020202030204" pitchFamily="34" charset="0"/>
                <a:sym typeface="+mn-ea"/>
              </a:rPr>
              <a:t>Sometimes we can guess the meaning of a new word by giving examples</a:t>
            </a:r>
            <a:endParaRPr lang="en-US" altLang="zh-CN" sz="3200" b="1" dirty="0">
              <a:solidFill>
                <a:srgbClr val="000000"/>
              </a:solidFill>
              <a:latin typeface="Arial Narrow" panose="020B0606020202030204" pitchFamily="34" charset="0"/>
              <a:cs typeface="Arial Narrow" panose="020B0606020202030204" pitchFamily="34" charset="0"/>
              <a:sym typeface="+mn-ea"/>
            </a:endParaRPr>
          </a:p>
        </p:txBody>
      </p:sp>
      <p:sp>
        <p:nvSpPr>
          <p:cNvPr id="29" name="文本框 2"/>
          <p:cNvSpPr txBox="1"/>
          <p:nvPr/>
        </p:nvSpPr>
        <p:spPr>
          <a:xfrm>
            <a:off x="2325" y="2738268"/>
            <a:ext cx="1316785" cy="523220"/>
          </a:xfrm>
          <a:prstGeom prst="rect">
            <a:avLst/>
          </a:prstGeom>
          <a:noFill/>
        </p:spPr>
        <p:txBody>
          <a:bodyPr wrap="square" rtlCol="0">
            <a:spAutoFit/>
          </a:bodyPr>
          <a:lstStyle/>
          <a:p>
            <a:r>
              <a:rPr lang="en-US" altLang="zh-CN" sz="2800" b="1" i="1" dirty="0">
                <a:solidFill>
                  <a:srgbClr val="FF0066"/>
                </a:solidFill>
                <a:latin typeface="Times New Roman" panose="02020603050405020304" pitchFamily="18" charset="0"/>
                <a:cs typeface="Times New Roman" panose="02020603050405020304" pitchFamily="18" charset="0"/>
              </a:rPr>
              <a:t>rooster</a:t>
            </a:r>
            <a:endParaRPr lang="en-US" altLang="zh-CN" sz="2800" b="1" i="1" dirty="0">
              <a:solidFill>
                <a:srgbClr val="FF0066"/>
              </a:solidFill>
              <a:latin typeface="Times New Roman" panose="02020603050405020304" pitchFamily="18" charset="0"/>
              <a:cs typeface="Times New Roman" panose="02020603050405020304" pitchFamily="18" charset="0"/>
              <a:sym typeface="+mn-ea"/>
            </a:endParaRPr>
          </a:p>
        </p:txBody>
      </p:sp>
      <p:sp>
        <p:nvSpPr>
          <p:cNvPr id="31" name="文本框 2"/>
          <p:cNvSpPr txBox="1"/>
          <p:nvPr/>
        </p:nvSpPr>
        <p:spPr>
          <a:xfrm>
            <a:off x="6869741" y="2299812"/>
            <a:ext cx="3355117" cy="523220"/>
          </a:xfrm>
          <a:prstGeom prst="rect">
            <a:avLst/>
          </a:prstGeom>
          <a:noFill/>
        </p:spPr>
        <p:txBody>
          <a:bodyPr wrap="square" rtlCol="0">
            <a:spAutoFit/>
          </a:bodyPr>
          <a:lstStyle/>
          <a:p>
            <a:r>
              <a:rPr lang="en-US" altLang="zh-CN" sz="2800" b="1" i="1" dirty="0">
                <a:solidFill>
                  <a:srgbClr val="FF0066"/>
                </a:solidFill>
                <a:latin typeface="Times New Roman" panose="02020603050405020304" pitchFamily="18" charset="0"/>
                <a:cs typeface="Times New Roman" panose="02020603050405020304" pitchFamily="18" charset="0"/>
              </a:rPr>
              <a:t>watermelon</a:t>
            </a:r>
            <a:endParaRPr lang="en-US" altLang="zh-CN" sz="2800" b="1" i="1" dirty="0">
              <a:solidFill>
                <a:srgbClr val="FF0066"/>
              </a:solidFill>
              <a:latin typeface="Times New Roman" panose="02020603050405020304" pitchFamily="18" charset="0"/>
              <a:cs typeface="Times New Roman" panose="02020603050405020304" pitchFamily="18" charset="0"/>
              <a:sym typeface="+mn-ea"/>
            </a:endParaRPr>
          </a:p>
        </p:txBody>
      </p:sp>
      <p:sp>
        <p:nvSpPr>
          <p:cNvPr id="34" name="TextBox 7"/>
          <p:cNvSpPr txBox="1"/>
          <p:nvPr/>
        </p:nvSpPr>
        <p:spPr>
          <a:xfrm>
            <a:off x="3050193" y="3672264"/>
            <a:ext cx="1474013" cy="492443"/>
          </a:xfrm>
          <a:prstGeom prst="rect">
            <a:avLst/>
          </a:prstGeom>
          <a:noFill/>
        </p:spPr>
        <p:txBody>
          <a:bodyPr wrap="square" rtlCol="0">
            <a:spAutoFit/>
          </a:bodyPr>
          <a:lstStyle/>
          <a:p>
            <a:r>
              <a:rPr lang="en-US" sz="2600" b="1" dirty="0">
                <a:solidFill>
                  <a:schemeClr val="bg1"/>
                </a:solidFill>
                <a:latin typeface="Arial Narrow" panose="020B0606020202030204" pitchFamily="34" charset="0"/>
              </a:rPr>
              <a:t>Countries</a:t>
            </a:r>
            <a:endParaRPr lang="en-US" sz="2600" b="1" dirty="0">
              <a:solidFill>
                <a:schemeClr val="bg1"/>
              </a:solidFill>
              <a:latin typeface="Arial Narrow" panose="020B0606020202030204" pitchFamily="34" charset="0"/>
            </a:endParaRPr>
          </a:p>
        </p:txBody>
      </p:sp>
      <p:pic>
        <p:nvPicPr>
          <p:cNvPr id="3076" name="Picture 4" descr="“European decorate churches and town halls with flowers and fruit”的图片搜索结果"/>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7064" y="3896388"/>
            <a:ext cx="3908675" cy="29189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ight win awards for their farm produce,”的图片搜索结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3635" y="3884749"/>
            <a:ext cx="4240916" cy="292112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id-autumn festivals”的图片搜索结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508" y="3853713"/>
            <a:ext cx="3763062" cy="29616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linds(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9" grpId="0"/>
      <p:bldP spid="25" grpId="0" bldLvl="0" animBg="1"/>
      <p:bldP spid="26" grpId="0" bldLvl="0" animBg="1"/>
      <p:bldP spid="27" grpId="0" bldLvl="0" animBg="1"/>
      <p:bldP spid="29"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480809"/>
          </a:xfrm>
          <a:prstGeom prst="rect">
            <a:avLst/>
          </a:prstGeom>
        </p:spPr>
      </p:pic>
      <p:sp>
        <p:nvSpPr>
          <p:cNvPr id="3" name="圆角矩形 52"/>
          <p:cNvSpPr/>
          <p:nvPr/>
        </p:nvSpPr>
        <p:spPr>
          <a:xfrm>
            <a:off x="1405890" y="3366134"/>
            <a:ext cx="3326130" cy="471220"/>
          </a:xfrm>
          <a:prstGeom prst="roundRect">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3600" b="1" dirty="0">
                <a:solidFill>
                  <a:srgbClr val="FF0066"/>
                </a:solidFill>
                <a:latin typeface="Times New Roman" panose="02020603050405020304" pitchFamily="18" charset="0"/>
                <a:cs typeface="Times New Roman" panose="02020603050405020304" pitchFamily="18" charset="0"/>
              </a:rPr>
              <a:t> Topic sentence</a:t>
            </a:r>
            <a:endParaRPr lang="zh-CN" altLang="en-US" sz="3600" b="1" dirty="0">
              <a:solidFill>
                <a:srgbClr val="FF0066"/>
              </a:solidFill>
              <a:latin typeface="Times New Roman" panose="02020603050405020304" pitchFamily="18" charset="0"/>
              <a:cs typeface="Times New Roman" panose="02020603050405020304" pitchFamily="18" charset="0"/>
            </a:endParaRPr>
          </a:p>
        </p:txBody>
      </p:sp>
      <p:sp>
        <p:nvSpPr>
          <p:cNvPr id="4" name="圆角矩形 52"/>
          <p:cNvSpPr/>
          <p:nvPr/>
        </p:nvSpPr>
        <p:spPr>
          <a:xfrm>
            <a:off x="5272496" y="2216310"/>
            <a:ext cx="2382338" cy="419900"/>
          </a:xfrm>
          <a:prstGeom prst="roundRect">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4000" b="1" dirty="0">
                <a:solidFill>
                  <a:srgbClr val="FF0066"/>
                </a:solidFill>
                <a:latin typeface="Times New Roman" panose="02020603050405020304" pitchFamily="18" charset="0"/>
                <a:cs typeface="Times New Roman" panose="02020603050405020304" pitchFamily="18" charset="0"/>
              </a:rPr>
              <a:t>Examples</a:t>
            </a:r>
            <a:endParaRPr lang="zh-CN" altLang="en-US" sz="4000" b="1" dirty="0">
              <a:solidFill>
                <a:srgbClr val="FF0066"/>
              </a:solidFill>
              <a:latin typeface="Times New Roman" panose="02020603050405020304" pitchFamily="18" charset="0"/>
              <a:cs typeface="Times New Roman" panose="02020603050405020304" pitchFamily="18" charset="0"/>
            </a:endParaRPr>
          </a:p>
        </p:txBody>
      </p:sp>
      <p:sp>
        <p:nvSpPr>
          <p:cNvPr id="5" name="圆角矩形 52"/>
          <p:cNvSpPr/>
          <p:nvPr/>
        </p:nvSpPr>
        <p:spPr>
          <a:xfrm>
            <a:off x="8208645" y="1096215"/>
            <a:ext cx="1687830" cy="419900"/>
          </a:xfrm>
          <a:prstGeom prst="roundRect">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3600" b="1" dirty="0">
                <a:solidFill>
                  <a:srgbClr val="FF0066"/>
                </a:solidFill>
                <a:latin typeface="Times New Roman" panose="02020603050405020304" pitchFamily="18" charset="0"/>
                <a:cs typeface="Times New Roman" panose="02020603050405020304" pitchFamily="18" charset="0"/>
              </a:rPr>
              <a:t>Details</a:t>
            </a:r>
            <a:endParaRPr lang="zh-CN" altLang="en-US" sz="3600" b="1" dirty="0">
              <a:solidFill>
                <a:srgbClr val="FF0066"/>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0" y="0"/>
            <a:ext cx="3611880" cy="584775"/>
          </a:xfrm>
          <a:prstGeom prst="rect">
            <a:avLst/>
          </a:prstGeom>
          <a:solidFill>
            <a:srgbClr val="0000FF"/>
          </a:solidFill>
        </p:spPr>
        <p:txBody>
          <a:bodyPr wrap="square" rtlCol="0">
            <a:spAutoFit/>
          </a:bodyPr>
          <a:lstStyle/>
          <a:p>
            <a:r>
              <a:rPr lang="en-US" altLang="zh-CN" sz="3200" b="1" kern="0" dirty="0">
                <a:solidFill>
                  <a:schemeClr val="bg1"/>
                </a:solidFill>
                <a:latin typeface="Tw Cen MT" panose="020B0602020104020603" pitchFamily="34" charset="0"/>
              </a:rPr>
              <a:t>Mind-map of para.4</a:t>
            </a:r>
            <a:endParaRPr lang="zh-CN" altLang="en-US" sz="3200" b="1" kern="0" dirty="0">
              <a:solidFill>
                <a:schemeClr val="bg1"/>
              </a:solidFill>
              <a:latin typeface="Tw Cen MT" panose="020B06020201040206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3020" y="383540"/>
            <a:ext cx="12331065" cy="3477875"/>
          </a:xfrm>
          <a:prstGeom prst="rect">
            <a:avLst/>
          </a:prstGeom>
          <a:noFill/>
        </p:spPr>
        <p:txBody>
          <a:bodyPr wrap="square" rtlCol="0">
            <a:spAutoFit/>
          </a:bodyPr>
          <a:lstStyle/>
          <a:p>
            <a:r>
              <a:rPr lang="en-US" altLang="zh-CN" sz="2200" b="1" dirty="0">
                <a:latin typeface="华文细黑" panose="02010600040101010101" pitchFamily="2" charset="-122"/>
                <a:ea typeface="华文细黑" panose="02010600040101010101" pitchFamily="2" charset="-122"/>
                <a:cs typeface="Times New Roman" panose="02020603050405020304" pitchFamily="18" charset="0"/>
                <a:sym typeface="+mn-ea"/>
              </a:rPr>
              <a:t>The most energetic and important festivals are the ones that look forward to the end of winter and to the coming of spring. At the Spring Festival in China, people eat dumplings, fish and meat and may give children lucky money in red paper. There are dragon dances and carnivals, and families celebrate the Lunar New Year together. Some Western countries have very exciting carnivals, which take place forty days before Easter, usually in February. These carnivals might include parades, dancing in the streets day and night, loud music and </a:t>
            </a:r>
            <a:r>
              <a:rPr lang="en-US" altLang="zh-CN" sz="2200" b="1" dirty="0" err="1">
                <a:latin typeface="华文细黑" panose="02010600040101010101" pitchFamily="2" charset="-122"/>
                <a:ea typeface="华文细黑" panose="02010600040101010101" pitchFamily="2" charset="-122"/>
                <a:cs typeface="Times New Roman" panose="02020603050405020304" pitchFamily="18" charset="0"/>
                <a:sym typeface="+mn-ea"/>
              </a:rPr>
              <a:t>colourful</a:t>
            </a:r>
            <a:r>
              <a:rPr lang="en-US" altLang="zh-CN" sz="2200" b="1" dirty="0">
                <a:latin typeface="华文细黑" panose="02010600040101010101" pitchFamily="2" charset="-122"/>
                <a:ea typeface="华文细黑" panose="02010600040101010101" pitchFamily="2" charset="-122"/>
                <a:cs typeface="Times New Roman" panose="02020603050405020304" pitchFamily="18" charset="0"/>
                <a:sym typeface="+mn-ea"/>
              </a:rPr>
              <a:t> clothing of all kinds. Easter is an important religious and social festival for Christians around the world. It celebrates the return of Jesus from the dead and the coming of spring and new life. Japan’s Cherry Blossom Festival happens a little later. The country, covered with cherry tree flowers, looks as though it is covered with pink snow.</a:t>
            </a:r>
            <a:endParaRPr lang="en-US" altLang="zh-CN" sz="2200" b="1" dirty="0">
              <a:latin typeface="华文细黑" panose="02010600040101010101" pitchFamily="2" charset="-122"/>
              <a:ea typeface="华文细黑" panose="02010600040101010101" pitchFamily="2" charset="-122"/>
              <a:cs typeface="Times New Roman" panose="02020603050405020304" pitchFamily="18" charset="0"/>
              <a:sym typeface="+mn-ea"/>
            </a:endParaRPr>
          </a:p>
        </p:txBody>
      </p:sp>
      <p:sp>
        <p:nvSpPr>
          <p:cNvPr id="36867" name="矩形 45064"/>
          <p:cNvSpPr/>
          <p:nvPr/>
        </p:nvSpPr>
        <p:spPr>
          <a:xfrm>
            <a:off x="-33020" y="-66040"/>
            <a:ext cx="4401820" cy="565150"/>
          </a:xfrm>
          <a:prstGeom prst="rect">
            <a:avLst/>
          </a:prstGeom>
          <a:solidFill>
            <a:srgbClr val="FFFF00"/>
          </a:solidFill>
          <a:ln w="9525">
            <a:noFill/>
          </a:ln>
        </p:spPr>
        <p:txBody>
          <a:bodyPr anchor="ctr"/>
          <a:lstStyle/>
          <a:p>
            <a:r>
              <a:rPr lang="en-US" sz="3200" kern="0" dirty="0">
                <a:solidFill>
                  <a:srgbClr val="0000FF"/>
                </a:solidFill>
                <a:effectLst>
                  <a:outerShdw blurRad="38100" dist="38100" dir="2700000" algn="tl">
                    <a:srgbClr val="000000">
                      <a:alpha val="43137"/>
                    </a:srgbClr>
                  </a:outerShdw>
                </a:effectLst>
                <a:latin typeface="Impact" panose="020B0806030902050204" pitchFamily="34" charset="0"/>
                <a:sym typeface="+mn-ea"/>
              </a:rPr>
              <a:t>Spring Festivals--Para. 5</a:t>
            </a:r>
            <a:r>
              <a:rPr lang="en-US" altLang="zh-CN" sz="3200" dirty="0">
                <a:solidFill>
                  <a:srgbClr val="0000FF"/>
                </a:solidFill>
                <a:latin typeface="Impact" panose="020B0806030902050204" pitchFamily="34" charset="0"/>
                <a:ea typeface="宋体" panose="02010600030101010101" pitchFamily="2" charset="-122"/>
                <a:sym typeface="+mn-ea"/>
              </a:rPr>
              <a:t> </a:t>
            </a:r>
            <a:endParaRPr lang="en-US" altLang="zh-CN" sz="3200" dirty="0">
              <a:solidFill>
                <a:srgbClr val="0000FF"/>
              </a:solidFill>
              <a:latin typeface="Impact" panose="020B0806030902050204" pitchFamily="34" charset="0"/>
              <a:ea typeface="宋体" panose="02010600030101010101" pitchFamily="2" charset="-122"/>
              <a:sym typeface="+mn-ea"/>
            </a:endParaRPr>
          </a:p>
        </p:txBody>
      </p:sp>
      <p:sp>
        <p:nvSpPr>
          <p:cNvPr id="28" name="TextBox 7"/>
          <p:cNvSpPr txBox="1"/>
          <p:nvPr/>
        </p:nvSpPr>
        <p:spPr>
          <a:xfrm>
            <a:off x="10786110" y="3729990"/>
            <a:ext cx="1266825" cy="430887"/>
          </a:xfrm>
          <a:prstGeom prst="rect">
            <a:avLst/>
          </a:prstGeom>
          <a:noFill/>
        </p:spPr>
        <p:txBody>
          <a:bodyPr wrap="square" rtlCol="0">
            <a:spAutoFit/>
          </a:bodyPr>
          <a:lstStyle/>
          <a:p>
            <a:r>
              <a:rPr lang="en-US" sz="2200" b="1" dirty="0">
                <a:solidFill>
                  <a:schemeClr val="bg1"/>
                </a:solidFill>
                <a:latin typeface="华文细黑" panose="02010600040101010101" pitchFamily="2" charset="-122"/>
                <a:ea typeface="华文细黑" panose="02010600040101010101" pitchFamily="2" charset="-122"/>
              </a:rPr>
              <a:t>Origin</a:t>
            </a:r>
            <a:endParaRPr lang="en-US" sz="2200" b="1" dirty="0">
              <a:solidFill>
                <a:schemeClr val="bg1"/>
              </a:solidFill>
              <a:latin typeface="华文细黑" panose="02010600040101010101" pitchFamily="2" charset="-122"/>
              <a:ea typeface="华文细黑" panose="02010600040101010101" pitchFamily="2" charset="-122"/>
            </a:endParaRPr>
          </a:p>
        </p:txBody>
      </p:sp>
      <p:sp>
        <p:nvSpPr>
          <p:cNvPr id="45" name="TextBox 7"/>
          <p:cNvSpPr txBox="1"/>
          <p:nvPr/>
        </p:nvSpPr>
        <p:spPr>
          <a:xfrm>
            <a:off x="3864207" y="4030978"/>
            <a:ext cx="1219200" cy="430887"/>
          </a:xfrm>
          <a:prstGeom prst="rect">
            <a:avLst/>
          </a:prstGeom>
          <a:noFill/>
        </p:spPr>
        <p:txBody>
          <a:bodyPr wrap="square" rtlCol="0">
            <a:spAutoFit/>
          </a:bodyPr>
          <a:lstStyle/>
          <a:p>
            <a:r>
              <a:rPr lang="en-US" sz="2200" b="1" dirty="0">
                <a:solidFill>
                  <a:schemeClr val="bg1"/>
                </a:solidFill>
                <a:latin typeface="华文细黑" panose="02010600040101010101" pitchFamily="2" charset="-122"/>
                <a:ea typeface="华文细黑" panose="02010600040101010101" pitchFamily="2" charset="-122"/>
              </a:rPr>
              <a:t>Festival</a:t>
            </a:r>
            <a:endParaRPr lang="en-US" sz="2200" b="1" dirty="0">
              <a:solidFill>
                <a:schemeClr val="bg1"/>
              </a:solidFill>
              <a:latin typeface="华文细黑" panose="02010600040101010101" pitchFamily="2" charset="-122"/>
              <a:ea typeface="华文细黑" panose="02010600040101010101" pitchFamily="2" charset="-122"/>
            </a:endParaRPr>
          </a:p>
        </p:txBody>
      </p:sp>
      <p:sp>
        <p:nvSpPr>
          <p:cNvPr id="47" name="TextBox 7"/>
          <p:cNvSpPr txBox="1"/>
          <p:nvPr/>
        </p:nvSpPr>
        <p:spPr>
          <a:xfrm>
            <a:off x="8585795" y="3675970"/>
            <a:ext cx="1144905" cy="430887"/>
          </a:xfrm>
          <a:prstGeom prst="rect">
            <a:avLst/>
          </a:prstGeom>
          <a:noFill/>
        </p:spPr>
        <p:txBody>
          <a:bodyPr wrap="square" rtlCol="0">
            <a:spAutoFit/>
          </a:bodyPr>
          <a:lstStyle/>
          <a:p>
            <a:r>
              <a:rPr lang="en-US" sz="2200" b="1" dirty="0">
                <a:solidFill>
                  <a:schemeClr val="bg1"/>
                </a:solidFill>
                <a:latin typeface="华文细黑" panose="02010600040101010101" pitchFamily="2" charset="-122"/>
                <a:ea typeface="华文细黑" panose="02010600040101010101" pitchFamily="2" charset="-122"/>
              </a:rPr>
              <a:t>How</a:t>
            </a:r>
            <a:endParaRPr lang="en-US" sz="2200" b="1" dirty="0">
              <a:solidFill>
                <a:schemeClr val="bg1"/>
              </a:solidFill>
              <a:latin typeface="华文细黑" panose="02010600040101010101" pitchFamily="2" charset="-122"/>
              <a:ea typeface="华文细黑" panose="02010600040101010101" pitchFamily="2" charset="-122"/>
            </a:endParaRPr>
          </a:p>
        </p:txBody>
      </p:sp>
      <p:sp>
        <p:nvSpPr>
          <p:cNvPr id="35" name="文本框 34"/>
          <p:cNvSpPr txBox="1"/>
          <p:nvPr/>
        </p:nvSpPr>
        <p:spPr>
          <a:xfrm>
            <a:off x="-31115" y="383540"/>
            <a:ext cx="12259310" cy="430887"/>
          </a:xfrm>
          <a:prstGeom prst="rect">
            <a:avLst/>
          </a:prstGeom>
          <a:noFill/>
        </p:spPr>
        <p:txBody>
          <a:bodyPr wrap="square" rtlCol="0">
            <a:spAutoFit/>
          </a:bodyPr>
          <a:lstStyle/>
          <a:p>
            <a:r>
              <a:rPr lang="en-US" altLang="zh-CN" sz="2200" b="1" dirty="0">
                <a:solidFill>
                  <a:srgbClr val="FF0066"/>
                </a:solidFill>
                <a:latin typeface="华文细黑" panose="02010600040101010101" pitchFamily="2" charset="-122"/>
                <a:ea typeface="华文细黑" panose="02010600040101010101" pitchFamily="2" charset="-122"/>
                <a:cs typeface="Times New Roman" panose="02020603050405020304" pitchFamily="18" charset="0"/>
                <a:sym typeface="+mn-ea"/>
              </a:rPr>
              <a:t>The most energetic and important festivals</a:t>
            </a:r>
            <a:endParaRPr lang="en-US" altLang="zh-CN" sz="2200" b="1" dirty="0">
              <a:solidFill>
                <a:srgbClr val="FF0066"/>
              </a:solidFill>
              <a:latin typeface="华文细黑" panose="02010600040101010101" pitchFamily="2" charset="-122"/>
              <a:ea typeface="华文细黑" panose="02010600040101010101" pitchFamily="2" charset="-122"/>
              <a:cs typeface="Times New Roman" panose="02020603050405020304" pitchFamily="18" charset="0"/>
              <a:sym typeface="+mn-ea"/>
            </a:endParaRPr>
          </a:p>
        </p:txBody>
      </p:sp>
      <p:sp>
        <p:nvSpPr>
          <p:cNvPr id="36" name="矩形 26"/>
          <p:cNvSpPr/>
          <p:nvPr/>
        </p:nvSpPr>
        <p:spPr>
          <a:xfrm rot="1560000">
            <a:off x="5221369" y="-88367"/>
            <a:ext cx="606425" cy="769441"/>
          </a:xfrm>
          <a:prstGeom prst="rect">
            <a:avLst/>
          </a:prstGeom>
          <a:noFill/>
          <a:ln w="9525">
            <a:noFill/>
          </a:ln>
        </p:spPr>
        <p:txBody>
          <a:bodyPr anchor="t">
            <a:spAutoFit/>
          </a:bodyPr>
          <a:lstStyle/>
          <a:p>
            <a:pPr lvl="0" indent="0"/>
            <a:r>
              <a:rPr lang="en-US" altLang="zh-CN" sz="4400" dirty="0">
                <a:solidFill>
                  <a:srgbClr val="FF0000"/>
                </a:solidFill>
                <a:latin typeface="538Lyons Rounded" panose="02000500000000000000" pitchFamily="2" charset="0"/>
                <a:ea typeface="华文细黑" panose="02010600040101010101" pitchFamily="2" charset="-122"/>
                <a:sym typeface="Wingdings" panose="05000000000000000000" pitchFamily="2" charset="2"/>
              </a:rPr>
              <a:t>?</a:t>
            </a:r>
            <a:endParaRPr lang="zh-CN" altLang="en-US" sz="4400" dirty="0">
              <a:solidFill>
                <a:srgbClr val="FF0000"/>
              </a:solidFill>
              <a:latin typeface="538Lyons Rounded" panose="02000500000000000000" pitchFamily="2" charset="0"/>
              <a:ea typeface="华文细黑" panose="02010600040101010101" pitchFamily="2" charset="-122"/>
            </a:endParaRPr>
          </a:p>
        </p:txBody>
      </p:sp>
      <p:sp>
        <p:nvSpPr>
          <p:cNvPr id="52" name="TextBox 7"/>
          <p:cNvSpPr txBox="1"/>
          <p:nvPr/>
        </p:nvSpPr>
        <p:spPr>
          <a:xfrm>
            <a:off x="8300952" y="4086223"/>
            <a:ext cx="1219200" cy="430887"/>
          </a:xfrm>
          <a:prstGeom prst="rect">
            <a:avLst/>
          </a:prstGeom>
          <a:noFill/>
        </p:spPr>
        <p:txBody>
          <a:bodyPr wrap="square" rtlCol="0">
            <a:spAutoFit/>
          </a:bodyPr>
          <a:lstStyle/>
          <a:p>
            <a:r>
              <a:rPr lang="en-US" sz="2200" b="1" dirty="0">
                <a:solidFill>
                  <a:schemeClr val="bg1"/>
                </a:solidFill>
                <a:latin typeface="华文细黑" panose="02010600040101010101" pitchFamily="2" charset="-122"/>
                <a:ea typeface="华文细黑" panose="02010600040101010101" pitchFamily="2" charset="-122"/>
              </a:rPr>
              <a:t>How</a:t>
            </a:r>
            <a:endParaRPr lang="en-US" sz="2200" b="1" dirty="0">
              <a:solidFill>
                <a:schemeClr val="bg1"/>
              </a:solidFill>
              <a:latin typeface="华文细黑" panose="02010600040101010101" pitchFamily="2" charset="-122"/>
              <a:ea typeface="华文细黑" panose="02010600040101010101" pitchFamily="2" charset="-122"/>
            </a:endParaRPr>
          </a:p>
        </p:txBody>
      </p:sp>
      <p:sp>
        <p:nvSpPr>
          <p:cNvPr id="13" name="TextBox 7"/>
          <p:cNvSpPr txBox="1"/>
          <p:nvPr/>
        </p:nvSpPr>
        <p:spPr>
          <a:xfrm>
            <a:off x="694922" y="4072841"/>
            <a:ext cx="1219200" cy="430887"/>
          </a:xfrm>
          <a:prstGeom prst="rect">
            <a:avLst/>
          </a:prstGeom>
          <a:noFill/>
        </p:spPr>
        <p:txBody>
          <a:bodyPr wrap="square" rtlCol="0">
            <a:spAutoFit/>
          </a:bodyPr>
          <a:lstStyle/>
          <a:p>
            <a:r>
              <a:rPr lang="en-US" sz="2200" b="1" dirty="0">
                <a:solidFill>
                  <a:schemeClr val="bg1"/>
                </a:solidFill>
                <a:latin typeface="华文细黑" panose="02010600040101010101" pitchFamily="2" charset="-122"/>
                <a:ea typeface="华文细黑" panose="02010600040101010101" pitchFamily="2" charset="-122"/>
              </a:rPr>
              <a:t>Festival</a:t>
            </a:r>
            <a:endParaRPr lang="en-US" sz="2200" b="1" dirty="0">
              <a:solidFill>
                <a:schemeClr val="bg1"/>
              </a:solidFill>
              <a:latin typeface="华文细黑" panose="02010600040101010101" pitchFamily="2" charset="-122"/>
              <a:ea typeface="华文细黑" panose="02010600040101010101" pitchFamily="2" charset="-122"/>
            </a:endParaRPr>
          </a:p>
        </p:txBody>
      </p:sp>
      <p:sp>
        <p:nvSpPr>
          <p:cNvPr id="14" name="TextBox 7"/>
          <p:cNvSpPr txBox="1"/>
          <p:nvPr/>
        </p:nvSpPr>
        <p:spPr>
          <a:xfrm>
            <a:off x="6332220" y="4032250"/>
            <a:ext cx="3121025" cy="430887"/>
          </a:xfrm>
          <a:prstGeom prst="rect">
            <a:avLst/>
          </a:prstGeom>
          <a:noFill/>
        </p:spPr>
        <p:txBody>
          <a:bodyPr wrap="square" rtlCol="0">
            <a:spAutoFit/>
          </a:bodyPr>
          <a:lstStyle/>
          <a:p>
            <a:r>
              <a:rPr lang="en-US" sz="2200" b="1" dirty="0">
                <a:solidFill>
                  <a:schemeClr val="bg1"/>
                </a:solidFill>
                <a:latin typeface="华文细黑" panose="02010600040101010101" pitchFamily="2" charset="-122"/>
                <a:ea typeface="华文细黑" panose="02010600040101010101" pitchFamily="2" charset="-122"/>
              </a:rPr>
              <a:t>How to celebrate</a:t>
            </a:r>
            <a:endParaRPr lang="en-US" sz="2200" b="1" dirty="0">
              <a:solidFill>
                <a:schemeClr val="bg1"/>
              </a:solidFill>
              <a:latin typeface="华文细黑" panose="02010600040101010101" pitchFamily="2" charset="-122"/>
              <a:ea typeface="华文细黑" panose="02010600040101010101" pitchFamily="2" charset="-122"/>
            </a:endParaRPr>
          </a:p>
        </p:txBody>
      </p:sp>
      <p:sp>
        <p:nvSpPr>
          <p:cNvPr id="19" name="文本框 18"/>
          <p:cNvSpPr txBox="1"/>
          <p:nvPr/>
        </p:nvSpPr>
        <p:spPr>
          <a:xfrm>
            <a:off x="-28576" y="3406140"/>
            <a:ext cx="12818745" cy="430887"/>
          </a:xfrm>
          <a:prstGeom prst="rect">
            <a:avLst/>
          </a:prstGeom>
          <a:noFill/>
        </p:spPr>
        <p:txBody>
          <a:bodyPr wrap="square" rtlCol="0">
            <a:spAutoFit/>
          </a:bodyPr>
          <a:lstStyle/>
          <a:p>
            <a:r>
              <a:rPr lang="en-US" altLang="zh-CN" sz="2200" b="1" dirty="0">
                <a:solidFill>
                  <a:srgbClr val="FF0066"/>
                </a:solidFill>
                <a:latin typeface="华文细黑" panose="02010600040101010101" pitchFamily="2" charset="-122"/>
                <a:ea typeface="华文细黑" panose="02010600040101010101" pitchFamily="2" charset="-122"/>
                <a:cs typeface="Times New Roman" panose="02020603050405020304" pitchFamily="18" charset="0"/>
                <a:sym typeface="+mn-ea"/>
              </a:rPr>
              <a:t>The country, covered with cherry tree flowers, looks as though it is covered with pink snow.</a:t>
            </a:r>
            <a:endParaRPr lang="en-US" altLang="zh-CN" sz="2200" b="1" dirty="0">
              <a:solidFill>
                <a:srgbClr val="FF0066"/>
              </a:solidFill>
              <a:latin typeface="华文细黑" panose="02010600040101010101" pitchFamily="2" charset="-122"/>
              <a:ea typeface="华文细黑" panose="02010600040101010101" pitchFamily="2" charset="-122"/>
              <a:cs typeface="Times New Roman" panose="02020603050405020304" pitchFamily="18" charset="0"/>
              <a:sym typeface="+mn-ea"/>
            </a:endParaRPr>
          </a:p>
        </p:txBody>
      </p:sp>
      <p:sp>
        <p:nvSpPr>
          <p:cNvPr id="27" name="TextBox 7"/>
          <p:cNvSpPr txBox="1"/>
          <p:nvPr/>
        </p:nvSpPr>
        <p:spPr>
          <a:xfrm>
            <a:off x="3060293" y="4040911"/>
            <a:ext cx="1474013" cy="430887"/>
          </a:xfrm>
          <a:prstGeom prst="rect">
            <a:avLst/>
          </a:prstGeom>
          <a:noFill/>
        </p:spPr>
        <p:txBody>
          <a:bodyPr wrap="square" rtlCol="0">
            <a:spAutoFit/>
          </a:bodyPr>
          <a:lstStyle/>
          <a:p>
            <a:r>
              <a:rPr lang="en-US" sz="2200" b="1" dirty="0">
                <a:solidFill>
                  <a:schemeClr val="bg1"/>
                </a:solidFill>
                <a:latin typeface="华文细黑" panose="02010600040101010101" pitchFamily="2" charset="-122"/>
                <a:ea typeface="华文细黑" panose="02010600040101010101" pitchFamily="2" charset="-122"/>
              </a:rPr>
              <a:t>Countries</a:t>
            </a:r>
            <a:endParaRPr lang="en-US" sz="2200" b="1" dirty="0">
              <a:solidFill>
                <a:schemeClr val="bg1"/>
              </a:solidFill>
              <a:latin typeface="华文细黑" panose="02010600040101010101" pitchFamily="2" charset="-122"/>
              <a:ea typeface="华文细黑" panose="02010600040101010101" pitchFamily="2" charset="-122"/>
            </a:endParaRPr>
          </a:p>
        </p:txBody>
      </p:sp>
      <p:pic>
        <p:nvPicPr>
          <p:cNvPr id="5" name="图片 4"/>
          <p:cNvPicPr>
            <a:picLocks noChangeAspect="1"/>
          </p:cNvPicPr>
          <p:nvPr/>
        </p:nvPicPr>
        <p:blipFill>
          <a:blip r:embed="rId1"/>
          <a:stretch>
            <a:fillRect/>
          </a:stretch>
        </p:blipFill>
        <p:spPr>
          <a:xfrm>
            <a:off x="8300952" y="4010378"/>
            <a:ext cx="3751983" cy="2687563"/>
          </a:xfrm>
          <a:prstGeom prst="rect">
            <a:avLst/>
          </a:prstGeom>
        </p:spPr>
      </p:pic>
      <p:pic>
        <p:nvPicPr>
          <p:cNvPr id="4098" name="Picture 2" descr="“Spring Festival in China, people eat dumplings, fish and meat and may give children lucky money in red paper”的图片搜索结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3" y="3990756"/>
            <a:ext cx="3385800" cy="27883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ragon dances”的图片搜索结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6423" y="3990756"/>
            <a:ext cx="4283981" cy="27883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7318" y="0"/>
            <a:ext cx="12157364" cy="6858000"/>
          </a:xfrm>
          <a:prstGeom prst="rect">
            <a:avLst/>
          </a:prstGeom>
        </p:spPr>
      </p:pic>
      <p:sp>
        <p:nvSpPr>
          <p:cNvPr id="3" name="文本框 2"/>
          <p:cNvSpPr txBox="1"/>
          <p:nvPr/>
        </p:nvSpPr>
        <p:spPr>
          <a:xfrm>
            <a:off x="0" y="0"/>
            <a:ext cx="3611880" cy="584775"/>
          </a:xfrm>
          <a:prstGeom prst="rect">
            <a:avLst/>
          </a:prstGeom>
          <a:solidFill>
            <a:srgbClr val="0000FF"/>
          </a:solidFill>
        </p:spPr>
        <p:txBody>
          <a:bodyPr wrap="square" rtlCol="0">
            <a:spAutoFit/>
          </a:bodyPr>
          <a:lstStyle/>
          <a:p>
            <a:r>
              <a:rPr lang="en-US" altLang="zh-CN" sz="3200" b="1" kern="0" dirty="0">
                <a:solidFill>
                  <a:schemeClr val="bg1"/>
                </a:solidFill>
                <a:latin typeface="Tw Cen MT" panose="020B0602020104020603" pitchFamily="34" charset="0"/>
              </a:rPr>
              <a:t>Mind-map of para.5</a:t>
            </a:r>
            <a:endParaRPr lang="zh-CN" altLang="en-US" sz="3200" b="1" kern="0" dirty="0">
              <a:solidFill>
                <a:schemeClr val="bg1"/>
              </a:solidFill>
              <a:latin typeface="Tw Cen MT" panose="020B0602020104020603" pitchFamily="34" charset="0"/>
            </a:endParaRPr>
          </a:p>
        </p:txBody>
      </p:sp>
      <p:sp>
        <p:nvSpPr>
          <p:cNvPr id="4" name="圆角矩形 52"/>
          <p:cNvSpPr/>
          <p:nvPr/>
        </p:nvSpPr>
        <p:spPr>
          <a:xfrm>
            <a:off x="297180" y="2451734"/>
            <a:ext cx="3326130" cy="471220"/>
          </a:xfrm>
          <a:prstGeom prst="roundRect">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3600" b="1" dirty="0">
                <a:solidFill>
                  <a:srgbClr val="FF0066"/>
                </a:solidFill>
                <a:latin typeface="Times New Roman" panose="02020603050405020304" pitchFamily="18" charset="0"/>
                <a:cs typeface="Times New Roman" panose="02020603050405020304" pitchFamily="18" charset="0"/>
              </a:rPr>
              <a:t> Topic sentence</a:t>
            </a:r>
            <a:endParaRPr lang="zh-CN" altLang="en-US" sz="3600" b="1" dirty="0">
              <a:solidFill>
                <a:srgbClr val="FF0066"/>
              </a:solidFill>
              <a:latin typeface="Times New Roman" panose="02020603050405020304" pitchFamily="18" charset="0"/>
              <a:cs typeface="Times New Roman" panose="02020603050405020304" pitchFamily="18" charset="0"/>
            </a:endParaRPr>
          </a:p>
        </p:txBody>
      </p:sp>
      <p:sp>
        <p:nvSpPr>
          <p:cNvPr id="5" name="圆角矩形 52"/>
          <p:cNvSpPr/>
          <p:nvPr/>
        </p:nvSpPr>
        <p:spPr>
          <a:xfrm>
            <a:off x="5866856" y="2031834"/>
            <a:ext cx="2382338" cy="419900"/>
          </a:xfrm>
          <a:prstGeom prst="roundRect">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4000" b="1" dirty="0">
                <a:solidFill>
                  <a:srgbClr val="FF0066"/>
                </a:solidFill>
                <a:latin typeface="Times New Roman" panose="02020603050405020304" pitchFamily="18" charset="0"/>
                <a:cs typeface="Times New Roman" panose="02020603050405020304" pitchFamily="18" charset="0"/>
              </a:rPr>
              <a:t>Examples</a:t>
            </a:r>
            <a:endParaRPr lang="zh-CN" altLang="en-US" sz="4000" b="1" dirty="0">
              <a:solidFill>
                <a:srgbClr val="FF0066"/>
              </a:solidFill>
              <a:latin typeface="Times New Roman" panose="02020603050405020304" pitchFamily="18" charset="0"/>
              <a:cs typeface="Times New Roman" panose="02020603050405020304" pitchFamily="18" charset="0"/>
            </a:endParaRPr>
          </a:p>
        </p:txBody>
      </p:sp>
      <p:sp>
        <p:nvSpPr>
          <p:cNvPr id="6" name="圆角矩形 52"/>
          <p:cNvSpPr/>
          <p:nvPr/>
        </p:nvSpPr>
        <p:spPr>
          <a:xfrm>
            <a:off x="8580122" y="478995"/>
            <a:ext cx="1687830" cy="419900"/>
          </a:xfrm>
          <a:prstGeom prst="roundRect">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3600" b="1" dirty="0">
                <a:solidFill>
                  <a:srgbClr val="FF0066"/>
                </a:solidFill>
                <a:latin typeface="Times New Roman" panose="02020603050405020304" pitchFamily="18" charset="0"/>
                <a:cs typeface="Times New Roman" panose="02020603050405020304" pitchFamily="18" charset="0"/>
              </a:rPr>
              <a:t>Details</a:t>
            </a:r>
            <a:endParaRPr lang="zh-CN" altLang="en-US" sz="3600" b="1" dirty="0">
              <a:solidFill>
                <a:srgbClr val="FF0066"/>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8336" y="0"/>
            <a:ext cx="12496800" cy="4652962"/>
          </a:xfrm>
        </p:spPr>
        <p:txBody>
          <a:bodyPr>
            <a:normAutofit/>
          </a:bodyPr>
          <a:lstStyle/>
          <a:p>
            <a:pPr marL="0" indent="0">
              <a:buNone/>
            </a:pPr>
            <a:endParaRPr lang="en-US" altLang="zh-CN" sz="4800" b="1" dirty="0">
              <a:solidFill>
                <a:srgbClr val="0000FF"/>
              </a:solidFill>
            </a:endParaRPr>
          </a:p>
        </p:txBody>
      </p:sp>
      <p:pic>
        <p:nvPicPr>
          <p:cNvPr id="3074" name="Picture 2" descr="“homework”的图片搜索结果"/>
          <p:cNvPicPr>
            <a:picLocks noChangeAspect="1" noChangeArrowheads="1"/>
          </p:cNvPicPr>
          <p:nvPr/>
        </p:nvPicPr>
        <p:blipFill rotWithShape="1">
          <a:blip r:embed="rId1">
            <a:extLst>
              <a:ext uri="{28A0092B-C50C-407E-A947-70E740481C1C}">
                <a14:useLocalDpi xmlns:a14="http://schemas.microsoft.com/office/drawing/2010/main" val="0"/>
              </a:ext>
            </a:extLst>
          </a:blip>
          <a:srcRect t="28304" b="45497"/>
          <a:stretch>
            <a:fillRect/>
          </a:stretch>
        </p:blipFill>
        <p:spPr bwMode="auto">
          <a:xfrm>
            <a:off x="-285750" y="-16043"/>
            <a:ext cx="12192000" cy="1812757"/>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2"/>
          <a:stretch>
            <a:fillRect/>
          </a:stretch>
        </p:blipFill>
        <p:spPr>
          <a:xfrm>
            <a:off x="3192078" y="2105526"/>
            <a:ext cx="8983981" cy="4652962"/>
          </a:xfrm>
          <a:prstGeom prst="rect">
            <a:avLst/>
          </a:prstGeom>
        </p:spPr>
      </p:pic>
      <p:sp>
        <p:nvSpPr>
          <p:cNvPr id="2" name="矩形 1"/>
          <p:cNvSpPr/>
          <p:nvPr/>
        </p:nvSpPr>
        <p:spPr>
          <a:xfrm>
            <a:off x="1" y="2922938"/>
            <a:ext cx="3192078" cy="2800767"/>
          </a:xfrm>
          <a:prstGeom prst="rect">
            <a:avLst/>
          </a:prstGeom>
          <a:solidFill>
            <a:schemeClr val="bg1"/>
          </a:solidFill>
        </p:spPr>
        <p:txBody>
          <a:bodyPr wrap="square" lIns="91440" tIns="45720" rIns="91440" bIns="45720">
            <a:spAutoFit/>
          </a:bodyPr>
          <a:lstStyle/>
          <a:p>
            <a:pPr algn="ctr"/>
            <a:r>
              <a:rPr lang="en-US" altLang="zh-CN" sz="4400" b="1" dirty="0">
                <a:ln w="0"/>
                <a:solidFill>
                  <a:srgbClr val="FF0000"/>
                </a:solidFill>
                <a:latin typeface="华文细黑" panose="02010600040101010101" pitchFamily="2" charset="-122"/>
                <a:ea typeface="华文细黑" panose="02010600040101010101" pitchFamily="2" charset="-122"/>
              </a:rPr>
              <a:t>1. Draw a </a:t>
            </a:r>
            <a:r>
              <a:rPr lang="en-US" altLang="zh-CN" sz="4400" b="1" dirty="0">
                <a:ln w="0"/>
                <a:solidFill>
                  <a:srgbClr val="0000FF"/>
                </a:solidFill>
                <a:latin typeface="华文细黑" panose="02010600040101010101" pitchFamily="2" charset="-122"/>
                <a:ea typeface="华文细黑" panose="02010600040101010101" pitchFamily="2" charset="-122"/>
              </a:rPr>
              <a:t>mind-map </a:t>
            </a:r>
            <a:r>
              <a:rPr lang="en-US" altLang="zh-CN" sz="4400" b="1" dirty="0">
                <a:ln w="0"/>
                <a:solidFill>
                  <a:srgbClr val="FF0000"/>
                </a:solidFill>
                <a:latin typeface="华文细黑" panose="02010600040101010101" pitchFamily="2" charset="-122"/>
                <a:ea typeface="华文细黑" panose="02010600040101010101" pitchFamily="2" charset="-122"/>
              </a:rPr>
              <a:t>of </a:t>
            </a:r>
            <a:r>
              <a:rPr lang="en-US" altLang="zh-CN" sz="4400" b="1" cap="none" spc="0" dirty="0">
                <a:ln w="0"/>
                <a:solidFill>
                  <a:srgbClr val="FF0000"/>
                </a:solidFill>
                <a:latin typeface="华文细黑" panose="02010600040101010101" pitchFamily="2" charset="-122"/>
                <a:ea typeface="华文细黑" panose="02010600040101010101" pitchFamily="2" charset="-122"/>
              </a:rPr>
              <a:t>Reading 1,</a:t>
            </a:r>
            <a:r>
              <a:rPr lang="en-US" altLang="zh-CN" sz="4400" b="1" dirty="0">
                <a:ln w="0"/>
                <a:solidFill>
                  <a:srgbClr val="FF0000"/>
                </a:solidFill>
                <a:latin typeface="华文细黑" panose="02010600040101010101" pitchFamily="2" charset="-122"/>
                <a:ea typeface="华文细黑" panose="02010600040101010101" pitchFamily="2" charset="-122"/>
              </a:rPr>
              <a:t>U1.</a:t>
            </a:r>
            <a:endParaRPr lang="zh-CN" altLang="en-US" sz="4400" b="1" cap="none" spc="0" dirty="0">
              <a:ln w="0"/>
              <a:solidFill>
                <a:srgbClr val="FF0000"/>
              </a:solidFill>
              <a:latin typeface="华文细黑" panose="02010600040101010101" pitchFamily="2" charset="-122"/>
              <a:ea typeface="华文细黑" panose="02010600040101010101" pitchFamily="2" charset="-122"/>
            </a:endParaRPr>
          </a:p>
        </p:txBody>
      </p:sp>
      <p:sp>
        <p:nvSpPr>
          <p:cNvPr id="7" name="矩形 6"/>
          <p:cNvSpPr/>
          <p:nvPr/>
        </p:nvSpPr>
        <p:spPr>
          <a:xfrm>
            <a:off x="4759893" y="3883521"/>
            <a:ext cx="5367087" cy="769441"/>
          </a:xfrm>
          <a:prstGeom prst="rect">
            <a:avLst/>
          </a:prstGeom>
          <a:solidFill>
            <a:schemeClr val="bg1"/>
          </a:solidFill>
        </p:spPr>
        <p:txBody>
          <a:bodyPr wrap="square" lIns="91440" tIns="45720" rIns="91440" bIns="45720">
            <a:spAutoFit/>
          </a:bodyPr>
          <a:lstStyle/>
          <a:p>
            <a:pPr algn="ctr"/>
            <a:r>
              <a:rPr lang="en-US" altLang="zh-CN" sz="4400" b="1" dirty="0">
                <a:ln w="0"/>
                <a:solidFill>
                  <a:srgbClr val="FF0000"/>
                </a:solidFill>
                <a:latin typeface="华文细黑" panose="02010600040101010101" pitchFamily="2" charset="-122"/>
                <a:ea typeface="华文细黑" panose="02010600040101010101" pitchFamily="2" charset="-122"/>
              </a:rPr>
              <a:t>2. Language points.</a:t>
            </a:r>
            <a:endParaRPr lang="zh-CN" altLang="en-US" sz="4400" b="1" cap="none" spc="0" dirty="0">
              <a:ln w="0"/>
              <a:solidFill>
                <a:srgbClr val="FF0000"/>
              </a:solidFill>
              <a:latin typeface="华文细黑" panose="02010600040101010101" pitchFamily="2" charset="-122"/>
              <a:ea typeface="华文细黑" panose="02010600040101010101" pitchFamily="2"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026" name="Picture 2" descr="“Pratice makes perfect”的图片搜索结果"/>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2001" cy="717804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994410" y="925830"/>
            <a:ext cx="7303770" cy="1661993"/>
          </a:xfrm>
          <a:prstGeom prst="rect">
            <a:avLst/>
          </a:prstGeom>
          <a:solidFill>
            <a:schemeClr val="accent2"/>
          </a:solidFill>
        </p:spPr>
        <p:txBody>
          <a:bodyPr wrap="square" rtlCol="0">
            <a:spAutoFit/>
          </a:bodyPr>
          <a:lstStyle/>
          <a:p>
            <a:pPr algn="ctr"/>
            <a:r>
              <a:rPr lang="en-US" altLang="zh-CN" sz="4800" b="1" dirty="0">
                <a:latin typeface="Aharoni" panose="02010803020104030203" pitchFamily="2" charset="-79"/>
                <a:cs typeface="Aharoni" panose="02010803020104030203" pitchFamily="2" charset="-79"/>
              </a:rPr>
              <a:t>Practice makes perfect!</a:t>
            </a:r>
            <a:endParaRPr lang="en-US" altLang="zh-CN" sz="4800" b="1" dirty="0">
              <a:latin typeface="Aharoni" panose="02010803020104030203" pitchFamily="2" charset="-79"/>
              <a:cs typeface="Aharoni" panose="02010803020104030203" pitchFamily="2" charset="-79"/>
            </a:endParaRPr>
          </a:p>
          <a:p>
            <a:pPr algn="ctr"/>
            <a:r>
              <a:rPr lang="zh-CN" altLang="en-US" sz="5400" b="1" dirty="0">
                <a:latin typeface="迷你简启体" panose="03000509000000000000" pitchFamily="65" charset="-122"/>
                <a:ea typeface="迷你简启体" panose="03000509000000000000" pitchFamily="65" charset="-122"/>
                <a:cs typeface="Aharoni" panose="02010803020104030203" pitchFamily="2" charset="-79"/>
              </a:rPr>
              <a:t>没人能随随便便成功！</a:t>
            </a:r>
            <a:endParaRPr lang="zh-CN" altLang="en-US" sz="5400" b="1" dirty="0">
              <a:latin typeface="迷你简启体" panose="03000509000000000000" pitchFamily="65" charset="-122"/>
              <a:ea typeface="迷你简启体" panose="03000509000000000000" pitchFamily="65" charset="-122"/>
              <a:cs typeface="Aharoni" panose="02010803020104030203" pitchFamily="2" charset="-79"/>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 y="-160117"/>
            <a:ext cx="11353799" cy="767356"/>
          </a:xfrm>
        </p:spPr>
        <p:txBody>
          <a:bodyPr>
            <a:normAutofit/>
          </a:bodyPr>
          <a:lstStyle/>
          <a:p>
            <a:r>
              <a:rPr lang="zh-CN" altLang="en-US" sz="2400" b="1" dirty="0">
                <a:solidFill>
                  <a:srgbClr val="0000FF"/>
                </a:solidFill>
                <a:ea typeface="汉鼎繁古印" panose="02010609000101010101" pitchFamily="49" charset="-122"/>
              </a:rPr>
              <a:t>附</a:t>
            </a:r>
            <a:r>
              <a:rPr lang="en-US" altLang="zh-CN" sz="2400" b="1" dirty="0">
                <a:solidFill>
                  <a:srgbClr val="0000FF"/>
                </a:solidFill>
                <a:ea typeface="汉鼎繁古印" panose="02010609000101010101" pitchFamily="49" charset="-122"/>
              </a:rPr>
              <a:t>: </a:t>
            </a:r>
            <a:r>
              <a:rPr lang="zh-CN" altLang="en-US" sz="2400" b="1" dirty="0">
                <a:solidFill>
                  <a:srgbClr val="0000FF"/>
                </a:solidFill>
                <a:ea typeface="汉鼎繁古印" panose="02010609000101010101" pitchFamily="49" charset="-122"/>
              </a:rPr>
              <a:t>学生的思维导图欣赏                        </a:t>
            </a:r>
            <a:endParaRPr lang="zh-CN" altLang="en-US" sz="2400" b="1" dirty="0">
              <a:solidFill>
                <a:srgbClr val="0000FF"/>
              </a:solidFill>
              <a:ea typeface="汉鼎繁古印" panose="02010609000101010101" pitchFamily="49" charset="-122"/>
            </a:endParaRPr>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838200" y="422910"/>
            <a:ext cx="10515599" cy="643509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 y="-160117"/>
            <a:ext cx="11125199" cy="767356"/>
          </a:xfrm>
        </p:spPr>
        <p:txBody>
          <a:bodyPr>
            <a:normAutofit/>
          </a:bodyPr>
          <a:lstStyle/>
          <a:p>
            <a:r>
              <a:rPr lang="zh-CN" altLang="en-US" sz="2400" b="1" dirty="0">
                <a:solidFill>
                  <a:srgbClr val="0000FF"/>
                </a:solidFill>
                <a:ea typeface="汉鼎繁古印" panose="02010609000101010101" pitchFamily="49" charset="-122"/>
              </a:rPr>
              <a:t>附</a:t>
            </a:r>
            <a:r>
              <a:rPr lang="en-US" altLang="zh-CN" sz="2400" b="1" dirty="0">
                <a:solidFill>
                  <a:srgbClr val="0000FF"/>
                </a:solidFill>
                <a:ea typeface="汉鼎繁古印" panose="02010609000101010101" pitchFamily="49" charset="-122"/>
              </a:rPr>
              <a:t>: </a:t>
            </a:r>
            <a:r>
              <a:rPr lang="zh-CN" altLang="en-US" sz="2400" b="1" dirty="0">
                <a:solidFill>
                  <a:srgbClr val="0000FF"/>
                </a:solidFill>
                <a:ea typeface="汉鼎繁古印" panose="02010609000101010101" pitchFamily="49" charset="-122"/>
              </a:rPr>
              <a:t>学生的思维导图欣赏                          </a:t>
            </a:r>
            <a:endParaRPr lang="zh-CN" altLang="en-US" sz="2400" b="1" dirty="0">
              <a:solidFill>
                <a:srgbClr val="0000FF"/>
              </a:solidFill>
              <a:ea typeface="汉鼎繁古印" panose="02010609000101010101" pitchFamily="49" charset="-122"/>
            </a:endParaRPr>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1361752" y="428625"/>
            <a:ext cx="9763447" cy="648652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0117"/>
            <a:ext cx="12192000" cy="767356"/>
          </a:xfrm>
        </p:spPr>
        <p:txBody>
          <a:bodyPr>
            <a:normAutofit/>
          </a:bodyPr>
          <a:lstStyle/>
          <a:p>
            <a:r>
              <a:rPr lang="zh-CN" altLang="en-US" sz="2400" b="1" dirty="0">
                <a:solidFill>
                  <a:srgbClr val="0000FF"/>
                </a:solidFill>
                <a:ea typeface="汉鼎繁古印" panose="02010609000101010101" pitchFamily="49" charset="-122"/>
              </a:rPr>
              <a:t>附</a:t>
            </a:r>
            <a:r>
              <a:rPr lang="en-US" altLang="zh-CN" sz="2400" b="1" dirty="0">
                <a:solidFill>
                  <a:srgbClr val="0000FF"/>
                </a:solidFill>
                <a:ea typeface="汉鼎繁古印" panose="02010609000101010101" pitchFamily="49" charset="-122"/>
              </a:rPr>
              <a:t>: </a:t>
            </a:r>
            <a:r>
              <a:rPr lang="zh-CN" altLang="en-US" sz="2400" b="1" dirty="0">
                <a:solidFill>
                  <a:srgbClr val="0000FF"/>
                </a:solidFill>
                <a:ea typeface="汉鼎繁古印" panose="02010609000101010101" pitchFamily="49" charset="-122"/>
              </a:rPr>
              <a:t>学生的思维导图欣赏                               </a:t>
            </a:r>
            <a:endParaRPr lang="zh-CN" altLang="en-US" sz="2400" b="1" dirty="0">
              <a:solidFill>
                <a:srgbClr val="0000FF"/>
              </a:solidFill>
              <a:ea typeface="汉鼎繁古印" panose="02010609000101010101" pitchFamily="49" charset="-122"/>
            </a:endParaRPr>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331536" y="445770"/>
            <a:ext cx="9528928" cy="641223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0117"/>
            <a:ext cx="11353800" cy="767356"/>
          </a:xfrm>
        </p:spPr>
        <p:txBody>
          <a:bodyPr>
            <a:normAutofit/>
          </a:bodyPr>
          <a:lstStyle/>
          <a:p>
            <a:r>
              <a:rPr lang="zh-CN" altLang="en-US" sz="2400" b="1" dirty="0">
                <a:solidFill>
                  <a:srgbClr val="0000FF"/>
                </a:solidFill>
                <a:ea typeface="汉鼎繁古印" panose="02010609000101010101" pitchFamily="49" charset="-122"/>
              </a:rPr>
              <a:t>附</a:t>
            </a:r>
            <a:r>
              <a:rPr lang="en-US" altLang="zh-CN" sz="2400" b="1" dirty="0">
                <a:solidFill>
                  <a:srgbClr val="0000FF"/>
                </a:solidFill>
                <a:ea typeface="汉鼎繁古印" panose="02010609000101010101" pitchFamily="49" charset="-122"/>
              </a:rPr>
              <a:t>: </a:t>
            </a:r>
            <a:r>
              <a:rPr lang="zh-CN" altLang="en-US" sz="2400" b="1" dirty="0">
                <a:solidFill>
                  <a:srgbClr val="0000FF"/>
                </a:solidFill>
                <a:ea typeface="汉鼎繁古印" panose="02010609000101010101" pitchFamily="49" charset="-122"/>
              </a:rPr>
              <a:t>学生的思维导图欣赏                                    </a:t>
            </a:r>
            <a:endParaRPr lang="zh-CN" altLang="en-US" sz="2400" b="1" dirty="0">
              <a:solidFill>
                <a:srgbClr val="0000FF"/>
              </a:solidFill>
              <a:ea typeface="汉鼎繁古印" panose="02010609000101010101" pitchFamily="49" charset="-122"/>
            </a:endParaRPr>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838200" y="508634"/>
            <a:ext cx="10515600" cy="634936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0117"/>
            <a:ext cx="11353800" cy="767356"/>
          </a:xfrm>
        </p:spPr>
        <p:txBody>
          <a:bodyPr>
            <a:normAutofit/>
          </a:bodyPr>
          <a:lstStyle/>
          <a:p>
            <a:r>
              <a:rPr lang="zh-CN" altLang="en-US" sz="2400" b="1" dirty="0">
                <a:solidFill>
                  <a:srgbClr val="0000FF"/>
                </a:solidFill>
                <a:ea typeface="汉鼎繁古印" panose="02010609000101010101" pitchFamily="49" charset="-122"/>
              </a:rPr>
              <a:t>附</a:t>
            </a:r>
            <a:r>
              <a:rPr lang="en-US" altLang="zh-CN" sz="2400" b="1" dirty="0">
                <a:solidFill>
                  <a:srgbClr val="0000FF"/>
                </a:solidFill>
                <a:ea typeface="汉鼎繁古印" panose="02010609000101010101" pitchFamily="49" charset="-122"/>
              </a:rPr>
              <a:t>: </a:t>
            </a:r>
            <a:r>
              <a:rPr lang="zh-CN" altLang="en-US" sz="2400" b="1" dirty="0">
                <a:solidFill>
                  <a:srgbClr val="0000FF"/>
                </a:solidFill>
                <a:ea typeface="汉鼎繁古印" panose="02010609000101010101" pitchFamily="49" charset="-122"/>
              </a:rPr>
              <a:t>学生的思维导图欣赏                      </a:t>
            </a:r>
            <a:endParaRPr lang="zh-CN" altLang="en-US" sz="2400" b="1" dirty="0">
              <a:solidFill>
                <a:srgbClr val="0000FF"/>
              </a:solidFill>
              <a:ea typeface="汉鼎繁古印" panose="02010609000101010101" pitchFamily="49" charset="-122"/>
            </a:endParaRPr>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838200" y="457200"/>
            <a:ext cx="10515600" cy="64008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838200" y="681036"/>
            <a:ext cx="10515600" cy="6176963"/>
          </a:xfrm>
          <a:prstGeom prst="rect">
            <a:avLst/>
          </a:prstGeom>
        </p:spPr>
      </p:pic>
      <p:sp>
        <p:nvSpPr>
          <p:cNvPr id="5" name="标题 1"/>
          <p:cNvSpPr txBox="1"/>
          <p:nvPr/>
        </p:nvSpPr>
        <p:spPr>
          <a:xfrm>
            <a:off x="0" y="-160117"/>
            <a:ext cx="11353800" cy="7673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b="1" dirty="0">
                <a:solidFill>
                  <a:srgbClr val="0000FF"/>
                </a:solidFill>
                <a:ea typeface="汉鼎繁古印" panose="02010609000101010101" pitchFamily="49" charset="-122"/>
              </a:rPr>
              <a:t>附</a:t>
            </a:r>
            <a:r>
              <a:rPr lang="en-US" altLang="zh-CN" sz="2400" b="1" dirty="0">
                <a:solidFill>
                  <a:srgbClr val="0000FF"/>
                </a:solidFill>
                <a:ea typeface="汉鼎繁古印" panose="02010609000101010101" pitchFamily="49" charset="-122"/>
              </a:rPr>
              <a:t>: </a:t>
            </a:r>
            <a:r>
              <a:rPr lang="zh-CN" altLang="en-US" sz="2400" b="1" dirty="0">
                <a:solidFill>
                  <a:srgbClr val="0000FF"/>
                </a:solidFill>
                <a:ea typeface="汉鼎繁古印" panose="02010609000101010101" pitchFamily="49" charset="-122"/>
              </a:rPr>
              <a:t>学生的思维导图欣赏                           </a:t>
            </a:r>
            <a:endParaRPr lang="zh-CN" altLang="en-US" sz="2400" b="1" dirty="0">
              <a:solidFill>
                <a:srgbClr val="0000FF"/>
              </a:solidFill>
              <a:ea typeface="汉鼎繁古印" panose="02010609000101010101" pitchFamily="49"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026" name="Picture 2" descr="“heart”的图片搜索结果"/>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9741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050" name="Picture 2" descr="“festivals and celebrations”的图片搜索结果"/>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0070" y="0"/>
            <a:ext cx="1275206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标题 1"/>
          <p:cNvSpPr txBox="1"/>
          <p:nvPr/>
        </p:nvSpPr>
        <p:spPr>
          <a:xfrm>
            <a:off x="1" y="-474345"/>
            <a:ext cx="12191999"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5000" b="1" dirty="0">
                <a:solidFill>
                  <a:srgbClr val="0000FF"/>
                </a:solidFill>
                <a:latin typeface="Arial Rounded MT Bold" panose="020F0704030504030204" pitchFamily="34" charset="0"/>
              </a:rPr>
              <a:t>B3</a:t>
            </a:r>
            <a:r>
              <a:rPr lang="en-US" altLang="zh-CN" sz="5000" b="1" dirty="0">
                <a:solidFill>
                  <a:srgbClr val="7030A0"/>
                </a:solidFill>
                <a:latin typeface="Arial Rounded MT Bold" panose="020F0704030504030204" pitchFamily="34" charset="0"/>
              </a:rPr>
              <a:t>U1</a:t>
            </a:r>
            <a:r>
              <a:rPr lang="zh-CN" altLang="en-US" sz="5000" b="1" dirty="0">
                <a:latin typeface="Arial Rounded MT Bold" panose="020F0704030504030204" pitchFamily="34" charset="0"/>
              </a:rPr>
              <a:t> </a:t>
            </a:r>
            <a:r>
              <a:rPr lang="en-US" altLang="zh-CN" sz="5000" b="1" dirty="0">
                <a:latin typeface="Arial Rounded MT Bold" panose="020F0704030504030204" pitchFamily="34" charset="0"/>
              </a:rPr>
              <a:t> </a:t>
            </a:r>
            <a:r>
              <a:rPr lang="en-US" altLang="zh-CN" sz="5000" b="1" dirty="0">
                <a:solidFill>
                  <a:srgbClr val="FF0000"/>
                </a:solidFill>
                <a:latin typeface="Arial Rounded MT Bold" panose="020F0704030504030204" pitchFamily="34" charset="0"/>
              </a:rPr>
              <a:t>Festivals</a:t>
            </a:r>
            <a:r>
              <a:rPr lang="en-US" altLang="zh-CN" sz="5000" b="1" dirty="0">
                <a:latin typeface="Arial Rounded MT Bold" panose="020F0704030504030204" pitchFamily="34" charset="0"/>
              </a:rPr>
              <a:t> </a:t>
            </a:r>
            <a:r>
              <a:rPr lang="en-US" altLang="zh-CN" sz="5000" b="1" dirty="0">
                <a:solidFill>
                  <a:srgbClr val="00B050"/>
                </a:solidFill>
                <a:latin typeface="Arial Rounded MT Bold" panose="020F0704030504030204" pitchFamily="34" charset="0"/>
              </a:rPr>
              <a:t>around</a:t>
            </a:r>
            <a:r>
              <a:rPr lang="en-US" altLang="zh-CN" sz="5000" b="1" dirty="0">
                <a:latin typeface="Arial Rounded MT Bold" panose="020F0704030504030204" pitchFamily="34" charset="0"/>
              </a:rPr>
              <a:t> </a:t>
            </a:r>
            <a:r>
              <a:rPr lang="en-US" altLang="zh-CN" sz="5000" b="1" dirty="0">
                <a:solidFill>
                  <a:srgbClr val="00B0F0"/>
                </a:solidFill>
                <a:latin typeface="Arial Rounded MT Bold" panose="020F0704030504030204" pitchFamily="34" charset="0"/>
              </a:rPr>
              <a:t>the</a:t>
            </a:r>
            <a:r>
              <a:rPr lang="en-US" altLang="zh-CN" sz="5000" b="1" dirty="0">
                <a:latin typeface="Arial Rounded MT Bold" panose="020F0704030504030204" pitchFamily="34" charset="0"/>
              </a:rPr>
              <a:t> </a:t>
            </a:r>
            <a:r>
              <a:rPr lang="en-US" altLang="zh-CN" sz="5000" b="1" dirty="0">
                <a:solidFill>
                  <a:srgbClr val="FF00FF"/>
                </a:solidFill>
                <a:latin typeface="Arial Rounded MT Bold" panose="020F0704030504030204" pitchFamily="34" charset="0"/>
              </a:rPr>
              <a:t>world</a:t>
            </a:r>
            <a:endParaRPr lang="en-US" altLang="zh-CN" sz="5000" b="1" dirty="0">
              <a:solidFill>
                <a:srgbClr val="FF00FF"/>
              </a:solidFill>
              <a:latin typeface="Arial Rounded MT Bold" panose="020F0704030504030204" pitchFamily="34" charset="0"/>
            </a:endParaRPr>
          </a:p>
          <a:p>
            <a:pPr algn="ctr"/>
            <a:r>
              <a:rPr lang="zh-CN" altLang="en-US" sz="5000" b="1" dirty="0">
                <a:solidFill>
                  <a:srgbClr val="FFFF00"/>
                </a:solidFill>
                <a:latin typeface="Arial Rounded MT Bold" panose="020F0704030504030204" pitchFamily="34" charset="0"/>
              </a:rPr>
              <a:t>（</a:t>
            </a:r>
            <a:r>
              <a:rPr lang="en-US" altLang="zh-CN" sz="5000" b="1" dirty="0">
                <a:solidFill>
                  <a:srgbClr val="FFFF00"/>
                </a:solidFill>
                <a:latin typeface="Arial Rounded MT Bold" panose="020F0704030504030204" pitchFamily="34" charset="0"/>
              </a:rPr>
              <a:t>Reading</a:t>
            </a:r>
            <a:r>
              <a:rPr lang="zh-CN" altLang="en-US" sz="5000" b="1" dirty="0">
                <a:solidFill>
                  <a:srgbClr val="FFFF00"/>
                </a:solidFill>
                <a:latin typeface="Arial Rounded MT Bold" panose="020F0704030504030204" pitchFamily="34" charset="0"/>
              </a:rPr>
              <a:t>）</a:t>
            </a:r>
            <a:endParaRPr lang="zh-CN" altLang="en-US" sz="3600" b="1" dirty="0">
              <a:solidFill>
                <a:srgbClr val="FFFF00"/>
              </a:solidFill>
              <a:latin typeface="Arial Rounded MT Bold" panose="020F0704030504030204" pitchFamily="34" charset="0"/>
            </a:endParaRPr>
          </a:p>
        </p:txBody>
      </p:sp>
      <p:sp>
        <p:nvSpPr>
          <p:cNvPr id="6" name="副标题 2"/>
          <p:cNvSpPr txBox="1"/>
          <p:nvPr/>
        </p:nvSpPr>
        <p:spPr>
          <a:xfrm>
            <a:off x="0" y="5872704"/>
            <a:ext cx="12191999"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zh-CN" b="1" dirty="0">
                <a:solidFill>
                  <a:srgbClr val="FFFF00"/>
                </a:solidFill>
                <a:latin typeface="Arial Rounded MT Bold" panose="020F0704030504030204" pitchFamily="34" charset="0"/>
              </a:rPr>
              <a:t>By Lai </a:t>
            </a:r>
            <a:r>
              <a:rPr lang="en-US" altLang="zh-CN" b="1" dirty="0" err="1">
                <a:solidFill>
                  <a:srgbClr val="FFFF00"/>
                </a:solidFill>
                <a:latin typeface="Arial Rounded MT Bold" panose="020F0704030504030204" pitchFamily="34" charset="0"/>
              </a:rPr>
              <a:t>Huidi</a:t>
            </a:r>
            <a:r>
              <a:rPr lang="en-US" altLang="zh-CN" b="1" dirty="0">
                <a:solidFill>
                  <a:srgbClr val="FFFF00"/>
                </a:solidFill>
                <a:latin typeface="Arial Rounded MT Bold" panose="020F0704030504030204" pitchFamily="34" charset="0"/>
              </a:rPr>
              <a:t> (Moon Lai)</a:t>
            </a:r>
            <a:endParaRPr lang="en-US" altLang="zh-CN" b="1" dirty="0">
              <a:solidFill>
                <a:srgbClr val="FFFF00"/>
              </a:solidFill>
              <a:latin typeface="Arial Rounded MT Bold" panose="020F0704030504030204" pitchFamily="34" charset="0"/>
            </a:endParaRPr>
          </a:p>
          <a:p>
            <a:pPr marL="0" indent="0" algn="r">
              <a:buNone/>
            </a:pPr>
            <a:fld id="{4FA53966-CD8F-4DA6-BEBF-96FD67EC5DD0}" type="datetime4">
              <a:rPr lang="en-US" altLang="zh-CN" b="1" smtClean="0">
                <a:solidFill>
                  <a:schemeClr val="bg1"/>
                </a:solidFill>
                <a:latin typeface="Arial Rounded MT Bold" panose="020F0704030504030204" pitchFamily="34" charset="0"/>
              </a:rPr>
            </a:fld>
            <a:endParaRPr lang="zh-CN" altLang="en-US" b="1" dirty="0">
              <a:solidFill>
                <a:schemeClr val="bg1"/>
              </a:solidFill>
              <a:latin typeface="Arial Rounded MT Bold" panose="020F07040305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dirty="0"/>
          </a:p>
        </p:txBody>
      </p:sp>
      <p:pic>
        <p:nvPicPr>
          <p:cNvPr id="4" name="图片 3"/>
          <p:cNvPicPr>
            <a:picLocks noChangeAspect="1"/>
          </p:cNvPicPr>
          <p:nvPr/>
        </p:nvPicPr>
        <p:blipFill>
          <a:blip r:embed="rId1"/>
          <a:stretch>
            <a:fillRect/>
          </a:stretch>
        </p:blipFill>
        <p:spPr>
          <a:xfrm>
            <a:off x="0" y="0"/>
            <a:ext cx="12191999" cy="6897679"/>
          </a:xfrm>
          <a:prstGeom prst="rect">
            <a:avLst/>
          </a:prstGeom>
        </p:spPr>
      </p:pic>
      <p:sp>
        <p:nvSpPr>
          <p:cNvPr id="5" name="椭圆 4"/>
          <p:cNvSpPr/>
          <p:nvPr/>
        </p:nvSpPr>
        <p:spPr>
          <a:xfrm>
            <a:off x="4073856" y="409432"/>
            <a:ext cx="4046562" cy="634503"/>
          </a:xfrm>
          <a:prstGeom prst="ellipse">
            <a:avLst/>
          </a:prstGeom>
          <a:noFill/>
          <a:ln w="1016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dirty="0"/>
          </a:p>
        </p:txBody>
      </p:sp>
      <p:pic>
        <p:nvPicPr>
          <p:cNvPr id="8" name="what is a festival">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29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dirty="0"/>
          </a:p>
        </p:txBody>
      </p:sp>
      <p:pic>
        <p:nvPicPr>
          <p:cNvPr id="4" name="图片 3"/>
          <p:cNvPicPr>
            <a:picLocks noChangeAspect="1"/>
          </p:cNvPicPr>
          <p:nvPr/>
        </p:nvPicPr>
        <p:blipFill>
          <a:blip r:embed="rId1"/>
          <a:stretch>
            <a:fillRect/>
          </a:stretch>
        </p:blipFill>
        <p:spPr>
          <a:xfrm>
            <a:off x="0" y="0"/>
            <a:ext cx="7382933" cy="6671733"/>
          </a:xfrm>
          <a:prstGeom prst="rect">
            <a:avLst/>
          </a:prstGeom>
        </p:spPr>
      </p:pic>
      <p:sp>
        <p:nvSpPr>
          <p:cNvPr id="6" name="标注: 弯曲线形 5"/>
          <p:cNvSpPr/>
          <p:nvPr/>
        </p:nvSpPr>
        <p:spPr>
          <a:xfrm>
            <a:off x="7336041" y="45591"/>
            <a:ext cx="4809067" cy="3576842"/>
          </a:xfrm>
          <a:prstGeom prst="borderCallout2">
            <a:avLst>
              <a:gd name="adj1" fmla="val -113"/>
              <a:gd name="adj2" fmla="val 65"/>
              <a:gd name="adj3" fmla="val 35195"/>
              <a:gd name="adj4" fmla="val -16084"/>
              <a:gd name="adj5" fmla="val 55361"/>
              <a:gd name="adj6" fmla="val -93425"/>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FF0000"/>
                </a:solidFill>
                <a:latin typeface="华文细黑" panose="02010600040101010101" pitchFamily="2" charset="-122"/>
                <a:ea typeface="华文细黑" panose="02010600040101010101" pitchFamily="2" charset="-122"/>
              </a:rPr>
              <a:t>be meant to do </a:t>
            </a:r>
            <a:r>
              <a:rPr lang="en-US" altLang="zh-CN" sz="2800" b="1" dirty="0" err="1">
                <a:solidFill>
                  <a:srgbClr val="FF0000"/>
                </a:solidFill>
                <a:latin typeface="华文细黑" panose="02010600040101010101" pitchFamily="2" charset="-122"/>
                <a:ea typeface="华文细黑" panose="02010600040101010101" pitchFamily="2" charset="-122"/>
              </a:rPr>
              <a:t>sth</a:t>
            </a:r>
            <a:r>
              <a:rPr lang="en-US" altLang="zh-CN" sz="2800" b="1" dirty="0">
                <a:solidFill>
                  <a:srgbClr val="FF0000"/>
                </a:solidFill>
                <a:latin typeface="华文细黑" panose="02010600040101010101" pitchFamily="2" charset="-122"/>
                <a:ea typeface="华文细黑" panose="02010600040101010101" pitchFamily="2" charset="-122"/>
              </a:rPr>
              <a:t>: </a:t>
            </a:r>
            <a:endParaRPr lang="en-US" altLang="zh-CN" sz="2800" b="1" dirty="0">
              <a:solidFill>
                <a:srgbClr val="FF0000"/>
              </a:solidFill>
              <a:latin typeface="华文细黑" panose="02010600040101010101" pitchFamily="2" charset="-122"/>
              <a:ea typeface="华文细黑" panose="02010600040101010101" pitchFamily="2" charset="-122"/>
            </a:endParaRPr>
          </a:p>
          <a:p>
            <a:pPr algn="ctr"/>
            <a:r>
              <a:rPr lang="zh-CN" altLang="en-US" sz="2800" b="1" dirty="0">
                <a:solidFill>
                  <a:srgbClr val="FF0000"/>
                </a:solidFill>
                <a:latin typeface="华文细黑" panose="02010600040101010101" pitchFamily="2" charset="-122"/>
                <a:ea typeface="华文细黑" panose="02010600040101010101" pitchFamily="2" charset="-122"/>
              </a:rPr>
              <a:t>本应该；打算</a:t>
            </a:r>
            <a:endParaRPr lang="en-US" altLang="zh-CN" sz="2800" b="1" dirty="0">
              <a:solidFill>
                <a:srgbClr val="FF0000"/>
              </a:solidFill>
              <a:latin typeface="华文细黑" panose="02010600040101010101" pitchFamily="2" charset="-122"/>
              <a:ea typeface="华文细黑" panose="02010600040101010101" pitchFamily="2" charset="-122"/>
            </a:endParaRPr>
          </a:p>
          <a:p>
            <a:pPr marL="342900" indent="-342900">
              <a:buFont typeface="+mj-ea"/>
              <a:buAutoNum type="circleNumDbPlain"/>
            </a:pPr>
            <a:r>
              <a:rPr lang="en-US" altLang="zh-CN" sz="2400" b="1" dirty="0">
                <a:solidFill>
                  <a:srgbClr val="0000FF"/>
                </a:solidFill>
                <a:latin typeface="华文细黑" panose="02010600040101010101" pitchFamily="2" charset="-122"/>
                <a:ea typeface="华文细黑" panose="02010600040101010101" pitchFamily="2" charset="-122"/>
              </a:rPr>
              <a:t>Come on, Ellen, you</a:t>
            </a:r>
            <a:r>
              <a:rPr lang="en-US" altLang="zh-CN" sz="2400" b="1" dirty="0">
                <a:solidFill>
                  <a:srgbClr val="FF0000"/>
                </a:solidFill>
                <a:latin typeface="华文细黑" panose="02010600040101010101" pitchFamily="2" charset="-122"/>
                <a:ea typeface="华文细黑" panose="02010600040101010101" pitchFamily="2" charset="-122"/>
              </a:rPr>
              <a:t>’re meant to</a:t>
            </a:r>
            <a:r>
              <a:rPr lang="en-US" altLang="zh-CN" sz="2400" b="1" dirty="0">
                <a:solidFill>
                  <a:srgbClr val="0000FF"/>
                </a:solidFill>
                <a:latin typeface="华文细黑" panose="02010600040101010101" pitchFamily="2" charset="-122"/>
                <a:ea typeface="华文细黑" panose="02010600040101010101" pitchFamily="2" charset="-122"/>
              </a:rPr>
              <a:t> be helping me.</a:t>
            </a:r>
            <a:endParaRPr lang="en-US" altLang="zh-CN" sz="2400" b="1" dirty="0">
              <a:solidFill>
                <a:srgbClr val="0000FF"/>
              </a:solidFill>
              <a:latin typeface="华文细黑" panose="02010600040101010101" pitchFamily="2" charset="-122"/>
              <a:ea typeface="华文细黑" panose="02010600040101010101" pitchFamily="2" charset="-122"/>
            </a:endParaRPr>
          </a:p>
          <a:p>
            <a:pPr marL="342900" indent="-342900">
              <a:buFont typeface="+mj-ea"/>
              <a:buAutoNum type="circleNumDbPlain"/>
            </a:pPr>
            <a:r>
              <a:rPr lang="en-US" altLang="zh-CN" sz="2400" b="1" dirty="0">
                <a:solidFill>
                  <a:srgbClr val="0000FF"/>
                </a:solidFill>
                <a:latin typeface="华文细黑" panose="02010600040101010101" pitchFamily="2" charset="-122"/>
                <a:ea typeface="华文细黑" panose="02010600040101010101" pitchFamily="2" charset="-122"/>
              </a:rPr>
              <a:t> I thought the police </a:t>
            </a:r>
            <a:r>
              <a:rPr lang="en-US" altLang="zh-CN" sz="2400" b="1" dirty="0">
                <a:solidFill>
                  <a:srgbClr val="FF0000"/>
                </a:solidFill>
                <a:latin typeface="华文细黑" panose="02010600040101010101" pitchFamily="2" charset="-122"/>
                <a:ea typeface="华文细黑" panose="02010600040101010101" pitchFamily="2" charset="-122"/>
              </a:rPr>
              <a:t>were meant to</a:t>
            </a:r>
            <a:r>
              <a:rPr lang="en-US" altLang="zh-CN" sz="2400" b="1" dirty="0">
                <a:solidFill>
                  <a:srgbClr val="0000FF"/>
                </a:solidFill>
                <a:latin typeface="华文细黑" panose="02010600040101010101" pitchFamily="2" charset="-122"/>
                <a:ea typeface="华文细黑" panose="02010600040101010101" pitchFamily="2" charset="-122"/>
              </a:rPr>
              <a:t> protect people.</a:t>
            </a:r>
            <a:endParaRPr lang="en-US" altLang="zh-CN" sz="2400" b="1" dirty="0">
              <a:solidFill>
                <a:srgbClr val="0000FF"/>
              </a:solidFill>
              <a:latin typeface="华文细黑" panose="02010600040101010101" pitchFamily="2" charset="-122"/>
              <a:ea typeface="华文细黑" panose="02010600040101010101" pitchFamily="2" charset="-122"/>
            </a:endParaRPr>
          </a:p>
          <a:p>
            <a:pPr marL="342900" indent="-342900">
              <a:buFont typeface="+mj-ea"/>
              <a:buAutoNum type="circleNumDbPlain"/>
            </a:pPr>
            <a:r>
              <a:rPr lang="en-US" altLang="zh-CN" sz="2400" b="1" dirty="0">
                <a:solidFill>
                  <a:srgbClr val="0000FF"/>
                </a:solidFill>
                <a:latin typeface="华文细黑" panose="02010600040101010101" pitchFamily="2" charset="-122"/>
                <a:ea typeface="华文细黑" panose="02010600040101010101" pitchFamily="2" charset="-122"/>
              </a:rPr>
              <a:t>The diagram </a:t>
            </a:r>
            <a:r>
              <a:rPr lang="en-US" altLang="zh-CN" sz="2400" b="1" dirty="0">
                <a:solidFill>
                  <a:srgbClr val="FF0000"/>
                </a:solidFill>
                <a:latin typeface="华文细黑" panose="02010600040101010101" pitchFamily="2" charset="-122"/>
                <a:ea typeface="华文细黑" panose="02010600040101010101" pitchFamily="2" charset="-122"/>
              </a:rPr>
              <a:t>is meant to </a:t>
            </a:r>
            <a:r>
              <a:rPr lang="en-US" altLang="zh-CN" sz="2400" b="1" dirty="0">
                <a:solidFill>
                  <a:srgbClr val="0000FF"/>
                </a:solidFill>
                <a:latin typeface="华文细黑" panose="02010600040101010101" pitchFamily="2" charset="-122"/>
                <a:ea typeface="华文细黑" panose="02010600040101010101" pitchFamily="2" charset="-122"/>
              </a:rPr>
              <a:t>show the different stages of the process.  </a:t>
            </a:r>
            <a:endParaRPr lang="zh-CN" altLang="en-US" sz="2400" b="1" dirty="0">
              <a:solidFill>
                <a:srgbClr val="0000FF"/>
              </a:solidFill>
              <a:latin typeface="华文细黑" panose="02010600040101010101" pitchFamily="2" charset="-122"/>
              <a:ea typeface="华文细黑" panose="02010600040101010101" pitchFamily="2" charset="-122"/>
            </a:endParaRPr>
          </a:p>
        </p:txBody>
      </p:sp>
      <p:sp>
        <p:nvSpPr>
          <p:cNvPr id="7" name="标注: 线形 6"/>
          <p:cNvSpPr/>
          <p:nvPr/>
        </p:nvSpPr>
        <p:spPr>
          <a:xfrm>
            <a:off x="7336041" y="3915508"/>
            <a:ext cx="4527713" cy="2625969"/>
          </a:xfrm>
          <a:prstGeom prst="borderCallout1">
            <a:avLst>
              <a:gd name="adj1" fmla="val 1786"/>
              <a:gd name="adj2" fmla="val -307"/>
              <a:gd name="adj3" fmla="val -49107"/>
              <a:gd name="adj4" fmla="val -50502"/>
            </a:avLst>
          </a:prstGeom>
          <a:solidFill>
            <a:schemeClr val="bg1"/>
          </a:solidFill>
          <a:ln w="635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FF0000"/>
                </a:solidFill>
                <a:latin typeface="华文细黑" panose="02010600040101010101" pitchFamily="2" charset="-122"/>
                <a:ea typeface="华文细黑" panose="02010600040101010101" pitchFamily="2" charset="-122"/>
              </a:rPr>
              <a:t>take place=fall on </a:t>
            </a:r>
            <a:r>
              <a:rPr lang="zh-CN" altLang="en-US" sz="2800" b="1" dirty="0">
                <a:solidFill>
                  <a:srgbClr val="FF0000"/>
                </a:solidFill>
                <a:latin typeface="华文细黑" panose="02010600040101010101" pitchFamily="2" charset="-122"/>
                <a:ea typeface="华文细黑" panose="02010600040101010101" pitchFamily="2" charset="-122"/>
              </a:rPr>
              <a:t>发生</a:t>
            </a:r>
            <a:endParaRPr lang="en-US" altLang="zh-CN" sz="2800" b="1" dirty="0">
              <a:solidFill>
                <a:srgbClr val="FF0000"/>
              </a:solidFill>
              <a:latin typeface="华文细黑" panose="02010600040101010101" pitchFamily="2" charset="-122"/>
              <a:ea typeface="华文细黑" panose="02010600040101010101" pitchFamily="2" charset="-122"/>
            </a:endParaRPr>
          </a:p>
          <a:p>
            <a:pPr marL="457200" indent="-457200">
              <a:buFont typeface="+mj-ea"/>
              <a:buAutoNum type="circleNumDbPlain"/>
            </a:pPr>
            <a:r>
              <a:rPr lang="en-US" altLang="zh-CN" sz="2400" b="1" dirty="0">
                <a:solidFill>
                  <a:srgbClr val="0000FF"/>
                </a:solidFill>
                <a:latin typeface="华文细黑" panose="02010600040101010101" pitchFamily="2" charset="-122"/>
                <a:ea typeface="华文细黑" panose="02010600040101010101" pitchFamily="2" charset="-122"/>
              </a:rPr>
              <a:t>The next meeting will </a:t>
            </a:r>
            <a:r>
              <a:rPr lang="en-US" altLang="zh-CN" sz="2400" b="1" dirty="0">
                <a:solidFill>
                  <a:srgbClr val="FF0000"/>
                </a:solidFill>
                <a:latin typeface="华文细黑" panose="02010600040101010101" pitchFamily="2" charset="-122"/>
                <a:ea typeface="华文细黑" panose="02010600040101010101" pitchFamily="2" charset="-122"/>
              </a:rPr>
              <a:t>take place</a:t>
            </a:r>
            <a:r>
              <a:rPr lang="en-US" altLang="zh-CN" sz="2400" b="1" dirty="0">
                <a:solidFill>
                  <a:srgbClr val="0000FF"/>
                </a:solidFill>
                <a:latin typeface="华文细黑" panose="02010600040101010101" pitchFamily="2" charset="-122"/>
                <a:ea typeface="华文细黑" panose="02010600040101010101" pitchFamily="2" charset="-122"/>
              </a:rPr>
              <a:t> </a:t>
            </a:r>
            <a:r>
              <a:rPr lang="en-US" altLang="zh-CN" sz="2400" b="1" dirty="0">
                <a:solidFill>
                  <a:srgbClr val="00B050"/>
                </a:solidFill>
                <a:latin typeface="华文细黑" panose="02010600040101010101" pitchFamily="2" charset="-122"/>
                <a:ea typeface="华文细黑" panose="02010600040101010101" pitchFamily="2" charset="-122"/>
              </a:rPr>
              <a:t>on</a:t>
            </a:r>
            <a:r>
              <a:rPr lang="en-US" altLang="zh-CN" sz="2400" b="1" dirty="0">
                <a:solidFill>
                  <a:srgbClr val="0000FF"/>
                </a:solidFill>
                <a:latin typeface="华文细黑" panose="02010600040101010101" pitchFamily="2" charset="-122"/>
                <a:ea typeface="华文细黑" panose="02010600040101010101" pitchFamily="2" charset="-122"/>
              </a:rPr>
              <a:t> Thursday.</a:t>
            </a:r>
            <a:endParaRPr lang="en-US" altLang="zh-CN" sz="2400" b="1" dirty="0">
              <a:solidFill>
                <a:srgbClr val="0000FF"/>
              </a:solidFill>
              <a:latin typeface="华文细黑" panose="02010600040101010101" pitchFamily="2" charset="-122"/>
              <a:ea typeface="华文细黑" panose="02010600040101010101" pitchFamily="2" charset="-122"/>
            </a:endParaRPr>
          </a:p>
          <a:p>
            <a:pPr marL="457200" indent="-457200">
              <a:buFont typeface="+mj-ea"/>
              <a:buAutoNum type="circleNumDbPlain"/>
            </a:pPr>
            <a:r>
              <a:rPr lang="en-US" altLang="zh-CN" sz="2400" b="1" dirty="0">
                <a:solidFill>
                  <a:srgbClr val="0000FF"/>
                </a:solidFill>
                <a:latin typeface="华文细黑" panose="02010600040101010101" pitchFamily="2" charset="-122"/>
                <a:ea typeface="华文细黑" panose="02010600040101010101" pitchFamily="2" charset="-122"/>
              </a:rPr>
              <a:t>The wedding will </a:t>
            </a:r>
            <a:r>
              <a:rPr lang="en-US" altLang="zh-CN" sz="2400" b="1" dirty="0">
                <a:solidFill>
                  <a:srgbClr val="FF0000"/>
                </a:solidFill>
                <a:latin typeface="华文细黑" panose="02010600040101010101" pitchFamily="2" charset="-122"/>
                <a:ea typeface="华文细黑" panose="02010600040101010101" pitchFamily="2" charset="-122"/>
              </a:rPr>
              <a:t>take place </a:t>
            </a:r>
            <a:r>
              <a:rPr lang="en-US" altLang="zh-CN" sz="2400" b="1" dirty="0">
                <a:solidFill>
                  <a:srgbClr val="00B050"/>
                </a:solidFill>
                <a:latin typeface="华文细黑" panose="02010600040101010101" pitchFamily="2" charset="-122"/>
                <a:ea typeface="华文细黑" panose="02010600040101010101" pitchFamily="2" charset="-122"/>
              </a:rPr>
              <a:t>at</a:t>
            </a:r>
            <a:r>
              <a:rPr lang="en-US" altLang="zh-CN" sz="2400" b="1" dirty="0">
                <a:solidFill>
                  <a:srgbClr val="0000FF"/>
                </a:solidFill>
                <a:latin typeface="华文细黑" panose="02010600040101010101" pitchFamily="2" charset="-122"/>
                <a:ea typeface="华文细黑" panose="02010600040101010101" pitchFamily="2" charset="-122"/>
              </a:rPr>
              <a:t> St Andrew's church.</a:t>
            </a:r>
            <a:endParaRPr lang="en-US" altLang="zh-CN" sz="2400" b="1" dirty="0">
              <a:solidFill>
                <a:srgbClr val="0000FF"/>
              </a:solidFill>
              <a:latin typeface="华文细黑" panose="02010600040101010101" pitchFamily="2" charset="-122"/>
              <a:ea typeface="华文细黑" panose="02010600040101010101" pitchFamily="2" charset="-122"/>
            </a:endParaRPr>
          </a:p>
          <a:p>
            <a:endParaRPr lang="zh-CN" altLang="en-US" sz="2800" b="1" dirty="0">
              <a:solidFill>
                <a:srgbClr val="FF0000"/>
              </a:solidFill>
              <a:latin typeface="华文细黑" panose="02010600040101010101" pitchFamily="2" charset="-122"/>
              <a:ea typeface="华文细黑"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5" name="矩形 4"/>
          <p:cNvSpPr/>
          <p:nvPr/>
        </p:nvSpPr>
        <p:spPr>
          <a:xfrm>
            <a:off x="91927" y="2075513"/>
            <a:ext cx="654346" cy="1107996"/>
          </a:xfrm>
          <a:prstGeom prst="rect">
            <a:avLst/>
          </a:prstGeom>
          <a:noFill/>
        </p:spPr>
        <p:txBody>
          <a:bodyPr wrap="none" lIns="91440" tIns="45720" rIns="91440" bIns="45720">
            <a:spAutoFit/>
          </a:bodyPr>
          <a:lstStyle/>
          <a:p>
            <a:pPr algn="ctr"/>
            <a:r>
              <a:rPr lang="en-US" altLang="zh-CN" sz="6600" b="1" cap="none" spc="0" dirty="0">
                <a:ln w="0"/>
                <a:solidFill>
                  <a:srgbClr val="FF0000"/>
                </a:solidFill>
                <a:effectLst>
                  <a:outerShdw blurRad="38100" dist="19050" dir="2700000" algn="tl" rotWithShape="0">
                    <a:schemeClr val="dk1">
                      <a:alpha val="40000"/>
                    </a:schemeClr>
                  </a:outerShdw>
                </a:effectLst>
              </a:rPr>
              <a:t>1</a:t>
            </a:r>
            <a:endParaRPr lang="zh-CN" altLang="en-US" sz="6600" b="1" cap="none" spc="0" dirty="0">
              <a:ln w="0"/>
              <a:solidFill>
                <a:srgbClr val="FF0000"/>
              </a:solidFill>
              <a:effectLst>
                <a:outerShdw blurRad="38100" dist="19050" dir="2700000" algn="tl" rotWithShape="0">
                  <a:schemeClr val="dk1">
                    <a:alpha val="40000"/>
                  </a:schemeClr>
                </a:outerShdw>
              </a:effectLst>
            </a:endParaRPr>
          </a:p>
        </p:txBody>
      </p:sp>
      <p:sp>
        <p:nvSpPr>
          <p:cNvPr id="6" name="文本框 5"/>
          <p:cNvSpPr txBox="1"/>
          <p:nvPr/>
        </p:nvSpPr>
        <p:spPr>
          <a:xfrm>
            <a:off x="3104444" y="1690688"/>
            <a:ext cx="5520267" cy="668690"/>
          </a:xfrm>
          <a:prstGeom prst="rect">
            <a:avLst/>
          </a:prstGeom>
          <a:noFill/>
          <a:ln w="63500">
            <a:solidFill>
              <a:srgbClr val="FF0000"/>
            </a:solidFill>
          </a:ln>
        </p:spPr>
        <p:txBody>
          <a:bodyPr wrap="square" rtlCol="0">
            <a:spAutoFit/>
          </a:bodyPr>
          <a:lstStyle/>
          <a:p>
            <a:endParaRPr lang="zh-CN" altLang="en-US" dirty="0"/>
          </a:p>
        </p:txBody>
      </p:sp>
      <p:sp>
        <p:nvSpPr>
          <p:cNvPr id="8" name="矩形 7"/>
          <p:cNvSpPr/>
          <p:nvPr/>
        </p:nvSpPr>
        <p:spPr>
          <a:xfrm>
            <a:off x="4578597" y="681037"/>
            <a:ext cx="3034805" cy="769441"/>
          </a:xfrm>
          <a:prstGeom prst="rect">
            <a:avLst/>
          </a:prstGeom>
          <a:noFill/>
        </p:spPr>
        <p:txBody>
          <a:bodyPr wrap="none" lIns="91440" tIns="45720" rIns="91440" bIns="45720">
            <a:spAutoFit/>
          </a:bodyPr>
          <a:lstStyle/>
          <a:p>
            <a:pPr algn="ctr"/>
            <a:r>
              <a:rPr lang="en-US" altLang="zh-CN" sz="4400" b="1" cap="none" spc="0" dirty="0">
                <a:ln w="0"/>
                <a:solidFill>
                  <a:srgbClr val="FF0000"/>
                </a:solidFill>
                <a:effectLst>
                  <a:outerShdw blurRad="38100" dist="25400" dir="5400000" algn="ctr" rotWithShape="0">
                    <a:srgbClr val="6E747A">
                      <a:alpha val="43000"/>
                    </a:srgbClr>
                  </a:outerShdw>
                </a:effectLst>
                <a:latin typeface="华文细黑" panose="02010600040101010101" pitchFamily="2" charset="-122"/>
                <a:ea typeface="华文细黑" panose="02010600040101010101" pitchFamily="2" charset="-122"/>
              </a:rPr>
              <a:t>title </a:t>
            </a:r>
            <a:r>
              <a:rPr lang="zh-CN" altLang="en-US" sz="4400" b="1" cap="none" spc="0" dirty="0">
                <a:ln w="0"/>
                <a:solidFill>
                  <a:srgbClr val="FF0000"/>
                </a:solidFill>
                <a:effectLst>
                  <a:outerShdw blurRad="38100" dist="25400" dir="5400000" algn="ctr" rotWithShape="0">
                    <a:srgbClr val="6E747A">
                      <a:alpha val="43000"/>
                    </a:srgbClr>
                  </a:outerShdw>
                </a:effectLst>
                <a:latin typeface="华文细黑" panose="02010600040101010101" pitchFamily="2" charset="-122"/>
                <a:ea typeface="华文细黑" panose="02010600040101010101" pitchFamily="2" charset="-122"/>
              </a:rPr>
              <a:t>大标题</a:t>
            </a:r>
            <a:endParaRPr lang="zh-CN" altLang="en-US" sz="4400" b="1" cap="none" spc="0" dirty="0">
              <a:ln w="0"/>
              <a:solidFill>
                <a:srgbClr val="FF0000"/>
              </a:solidFill>
              <a:effectLst>
                <a:outerShdw blurRad="38100" dist="25400" dir="5400000" algn="ctr" rotWithShape="0">
                  <a:srgbClr val="6E747A">
                    <a:alpha val="43000"/>
                  </a:srgbClr>
                </a:outerShdw>
              </a:effectLst>
              <a:latin typeface="华文细黑" panose="02010600040101010101" pitchFamily="2" charset="-122"/>
              <a:ea typeface="华文细黑"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8424</Words>
  <Application>WPS 演示</Application>
  <PresentationFormat>宽屏</PresentationFormat>
  <Paragraphs>388</Paragraphs>
  <Slides>35</Slides>
  <Notes>2</Notes>
  <HiddenSlides>0</HiddenSlides>
  <MMClips>2</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35</vt:i4>
      </vt:variant>
    </vt:vector>
  </HeadingPairs>
  <TitlesOfParts>
    <vt:vector size="62" baseType="lpstr">
      <vt:lpstr>Arial</vt:lpstr>
      <vt:lpstr>宋体</vt:lpstr>
      <vt:lpstr>Wingdings</vt:lpstr>
      <vt:lpstr>Times New Roman</vt:lpstr>
      <vt:lpstr>HelveticaNeue</vt:lpstr>
      <vt:lpstr>Corbel</vt:lpstr>
      <vt:lpstr>华文新魏</vt:lpstr>
      <vt:lpstr>Aharoni</vt:lpstr>
      <vt:lpstr>Yu Gothic UI Semibold</vt:lpstr>
      <vt:lpstr>迷你简启体</vt:lpstr>
      <vt:lpstr>Arial Rounded MT Bold</vt:lpstr>
      <vt:lpstr>华文细黑</vt:lpstr>
      <vt:lpstr>Arial Black</vt:lpstr>
      <vt:lpstr>Cambria Math</vt:lpstr>
      <vt:lpstr>等线</vt:lpstr>
      <vt:lpstr>Arial Narrow</vt:lpstr>
      <vt:lpstr>微软雅黑</vt:lpstr>
      <vt:lpstr>Arial Unicode MS</vt:lpstr>
      <vt:lpstr>等线 Light</vt:lpstr>
      <vt:lpstr>Impact</vt:lpstr>
      <vt:lpstr>Tw Cen MT</vt:lpstr>
      <vt:lpstr>Cambria</vt:lpstr>
      <vt:lpstr>Calibri</vt:lpstr>
      <vt:lpstr>538Lyons Rounded</vt:lpstr>
      <vt:lpstr>Sitka Text</vt:lpstr>
      <vt:lpstr>汉鼎繁古印</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附: 学生的思维导图欣赏                        </vt:lpstr>
      <vt:lpstr>附: 学生的思维导图欣赏                          </vt:lpstr>
      <vt:lpstr>附: 学生的思维导图欣赏                               </vt:lpstr>
      <vt:lpstr>附: 学生的思维导图欣赏                                    </vt:lpstr>
      <vt:lpstr>附: 学生的思维导图欣赏                      </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Ring</dc:creator>
  <cp:lastModifiedBy>南山有谷堆</cp:lastModifiedBy>
  <cp:revision>128</cp:revision>
  <dcterms:created xsi:type="dcterms:W3CDTF">2020-02-29T06:59:00Z</dcterms:created>
  <dcterms:modified xsi:type="dcterms:W3CDTF">2020-03-20T09:39:00Z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