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4" r:id="rId3"/>
    <p:sldId id="256" r:id="rId5"/>
    <p:sldId id="257" r:id="rId6"/>
    <p:sldId id="258" r:id="rId7"/>
    <p:sldId id="259" r:id="rId8"/>
    <p:sldId id="260" r:id="rId9"/>
    <p:sldId id="261" r:id="rId10"/>
    <p:sldId id="262" r:id="rId11"/>
    <p:sldId id="265" r:id="rId12"/>
    <p:sldId id="263" r:id="rId13"/>
    <p:sldId id="264" r:id="rId14"/>
    <p:sldId id="266" r:id="rId15"/>
    <p:sldId id="267" r:id="rId16"/>
    <p:sldId id="268" r:id="rId17"/>
    <p:sldId id="269" r:id="rId18"/>
    <p:sldId id="271" r:id="rId19"/>
    <p:sldId id="272" r:id="rId20"/>
    <p:sldId id="273" r:id="rId21"/>
    <p:sldId id="274" r:id="rId22"/>
    <p:sldId id="275" r:id="rId23"/>
    <p:sldId id="276" r:id="rId24"/>
    <p:sldId id="277" r:id="rId25"/>
    <p:sldId id="278" r:id="rId26"/>
    <p:sldId id="279" r:id="rId27"/>
    <p:sldId id="280" r:id="rId28"/>
    <p:sldId id="282" r:id="rId29"/>
    <p:sldId id="281"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49C8FE"/>
    <a:srgbClr val="E6E6E6"/>
    <a:srgbClr val="5CCBF9"/>
    <a:srgbClr val="61D2F9"/>
    <a:srgbClr val="BF9061"/>
    <a:srgbClr val="AC12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206" autoAdjust="0"/>
  </p:normalViewPr>
  <p:slideViewPr>
    <p:cSldViewPr snapToGrid="0">
      <p:cViewPr varScale="1">
        <p:scale>
          <a:sx n="54" d="100"/>
          <a:sy n="54" d="100"/>
        </p:scale>
        <p:origin x="112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46A89-04FE-4A27-981F-493FD621B8B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FAEBA7-D067-4DCC-AFB4-61D055E81C2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exaggeration</a:t>
            </a:r>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除了上一张最后一段是体现作者的心情之外，文中还有哪些表达也是体现作者的心情？用这个问题替换这张和下一张的直接呈现，让学生自己去找一找，没找到的老师可以给出补充。</a:t>
            </a:r>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直接设计成高考题型</a:t>
            </a:r>
            <a:r>
              <a:rPr lang="en-US" altLang="zh-CN" dirty="0"/>
              <a:t>---</a:t>
            </a:r>
            <a:r>
              <a:rPr lang="zh-CN" altLang="en-US" dirty="0"/>
              <a:t>语法填空，</a:t>
            </a:r>
            <a:r>
              <a:rPr lang="en-US" altLang="zh-CN" dirty="0"/>
              <a:t>colored parts </a:t>
            </a:r>
            <a:r>
              <a:rPr lang="zh-CN" altLang="en-US" dirty="0"/>
              <a:t>当作课后欣赏。</a:t>
            </a:r>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设计一个应用文写作任务</a:t>
            </a:r>
            <a:r>
              <a:rPr lang="en-US" altLang="zh-CN" dirty="0"/>
              <a:t>.</a:t>
            </a:r>
            <a:r>
              <a:rPr lang="zh-CN" altLang="en-US" dirty="0"/>
              <a:t>比如给外国朋友写信，描述你难忘的一次旅行。或者校报英语报道一次全校出游活动。</a:t>
            </a:r>
            <a:endParaRPr lang="en-US" altLang="zh-CN" dirty="0"/>
          </a:p>
          <a:p>
            <a:endParaRPr lang="en-US" altLang="zh-CN" dirty="0"/>
          </a:p>
          <a:p>
            <a:r>
              <a:rPr lang="zh-CN" altLang="en-US" dirty="0">
                <a:solidFill>
                  <a:srgbClr val="FFC000"/>
                </a:solidFill>
              </a:rPr>
              <a:t>老师，您好，鉴于这是一次真实的活动，是大家共同的难忘的记忆，为了保证作文在真实语境里发生，所以，我想请教一下您，可否用上面这个作文题目来使学生真实而自热地呈现自己的经历和感受？谢谢您，请您指点！</a:t>
            </a:r>
            <a:endParaRPr lang="zh-CN" altLang="en-US" dirty="0">
              <a:solidFill>
                <a:srgbClr val="FFC000"/>
              </a:solidFill>
            </a:endParaRPr>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从这张</a:t>
            </a:r>
            <a:r>
              <a:rPr lang="en-US" altLang="zh-CN" dirty="0"/>
              <a:t>ppt</a:t>
            </a:r>
            <a:r>
              <a:rPr lang="zh-CN" altLang="en-US" dirty="0"/>
              <a:t>开始，可以理论化总结一些描写的手法及修辞手法，比如这个：</a:t>
            </a:r>
            <a:r>
              <a:rPr lang="en-US" altLang="zh-CN" dirty="0"/>
              <a:t>tip1: simile</a:t>
            </a:r>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Tip2: by using non-finite verb as attributive</a:t>
            </a:r>
            <a:endParaRPr lang="en-US" altLang="zh-CN" dirty="0"/>
          </a:p>
          <a:p>
            <a:r>
              <a:rPr lang="en-US" altLang="zh-CN" dirty="0"/>
              <a:t>Tip3: compound words serve as  adj</a:t>
            </a:r>
            <a:r>
              <a:rPr lang="zh-CN" altLang="en-US" dirty="0"/>
              <a:t>（类似意思，老师再组织下语言）</a:t>
            </a:r>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FAEBA7-D067-4DCC-AFB4-61D055E81C2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4D39D1A-2629-48C5-B5CB-4880FC4A78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C29F1E-F1B9-4378-B1C4-B9287CB0BBE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4D39D1A-2629-48C5-B5CB-4880FC4A78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C29F1E-F1B9-4378-B1C4-B9287CB0BBE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4D39D1A-2629-48C5-B5CB-4880FC4A78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C29F1E-F1B9-4378-B1C4-B9287CB0BBE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4D39D1A-2629-48C5-B5CB-4880FC4A78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C29F1E-F1B9-4378-B1C4-B9287CB0BBE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4D39D1A-2629-48C5-B5CB-4880FC4A78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C29F1E-F1B9-4378-B1C4-B9287CB0BBE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4D39D1A-2629-48C5-B5CB-4880FC4A78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C29F1E-F1B9-4378-B1C4-B9287CB0BBE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4D39D1A-2629-48C5-B5CB-4880FC4A78F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C29F1E-F1B9-4378-B1C4-B9287CB0BBE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4D39D1A-2629-48C5-B5CB-4880FC4A78F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C29F1E-F1B9-4378-B1C4-B9287CB0BBE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4D39D1A-2629-48C5-B5CB-4880FC4A78F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C29F1E-F1B9-4378-B1C4-B9287CB0BBE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4D39D1A-2629-48C5-B5CB-4880FC4A78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C29F1E-F1B9-4378-B1C4-B9287CB0BBE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4D39D1A-2629-48C5-B5CB-4880FC4A78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C29F1E-F1B9-4378-B1C4-B9287CB0BBE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39D1A-2629-48C5-B5CB-4880FC4A78F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29F1E-F1B9-4378-B1C4-B9287CB0BBE8}" type="slidenum">
              <a:rPr lang="zh-CN" altLang="en-US" smtClean="0"/>
            </a:fld>
            <a:endParaRPr lang="zh-CN" altLang="en-US"/>
          </a:p>
        </p:txBody>
      </p:sp>
      <p:pic>
        <p:nvPicPr>
          <p:cNvPr id="7" name="图片 6" descr="水印"/>
          <p:cNvPicPr>
            <a:picLocks noChangeAspect="1"/>
          </p:cNvPicPr>
          <p:nvPr userDrawn="1"/>
        </p:nvPicPr>
        <p:blipFill>
          <a:blip r:embed="rId12"/>
          <a:stretch>
            <a:fillRect/>
          </a:stretch>
        </p:blipFill>
        <p:spPr>
          <a:xfrm>
            <a:off x="11169015" y="109878"/>
            <a:ext cx="829310" cy="26833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png"/><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GIF"/><Relationship Id="rId2" Type="http://schemas.openxmlformats.org/officeDocument/2006/relationships/image" Target="../media/image50.png"/><Relationship Id="rId15" Type="http://schemas.openxmlformats.org/officeDocument/2006/relationships/notesSlide" Target="../notesSlides/notesSlide7.xml"/><Relationship Id="rId14" Type="http://schemas.openxmlformats.org/officeDocument/2006/relationships/slideLayout" Target="../slideLayouts/slideLayout2.xml"/><Relationship Id="rId13" Type="http://schemas.openxmlformats.org/officeDocument/2006/relationships/image" Target="../media/image47.png"/><Relationship Id="rId12" Type="http://schemas.openxmlformats.org/officeDocument/2006/relationships/image" Target="../media/image60.png"/><Relationship Id="rId11" Type="http://schemas.openxmlformats.org/officeDocument/2006/relationships/image" Target="../media/image59.png"/><Relationship Id="rId10" Type="http://schemas.openxmlformats.org/officeDocument/2006/relationships/image" Target="../media/image58.png"/><Relationship Id="rId1" Type="http://schemas.openxmlformats.org/officeDocument/2006/relationships/image" Target="../media/image49.png"/></Relationships>
</file>

<file path=ppt/slides/_rels/slide11.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image" Target="../media/image68.png"/><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GIF"/><Relationship Id="rId14" Type="http://schemas.openxmlformats.org/officeDocument/2006/relationships/notesSlide" Target="../notesSlides/notesSlide8.xml"/><Relationship Id="rId13" Type="http://schemas.openxmlformats.org/officeDocument/2006/relationships/slideLayout" Target="../slideLayouts/slideLayout2.xml"/><Relationship Id="rId12" Type="http://schemas.openxmlformats.org/officeDocument/2006/relationships/image" Target="../media/image47.png"/><Relationship Id="rId11" Type="http://schemas.openxmlformats.org/officeDocument/2006/relationships/image" Target="../media/image71.png"/><Relationship Id="rId10" Type="http://schemas.openxmlformats.org/officeDocument/2006/relationships/image" Target="../media/image70.png"/><Relationship Id="rId1" Type="http://schemas.openxmlformats.org/officeDocument/2006/relationships/image" Target="../media/image61.png"/></Relationships>
</file>

<file path=ppt/slides/_rels/slide12.xml.rels><?xml version="1.0" encoding="UTF-8" standalone="yes"?>
<Relationships xmlns="http://schemas.openxmlformats.org/package/2006/relationships"><Relationship Id="rId9" Type="http://schemas.openxmlformats.org/officeDocument/2006/relationships/image" Target="../media/image47.png"/><Relationship Id="rId8" Type="http://schemas.openxmlformats.org/officeDocument/2006/relationships/image" Target="../media/image79.png"/><Relationship Id="rId7" Type="http://schemas.openxmlformats.org/officeDocument/2006/relationships/image" Target="../media/image78.png"/><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1" Type="http://schemas.openxmlformats.org/officeDocument/2006/relationships/notesSlide" Target="../notesSlides/notesSlide9.xml"/><Relationship Id="rId10" Type="http://schemas.openxmlformats.org/officeDocument/2006/relationships/slideLayout" Target="../slideLayouts/slideLayout2.xml"/><Relationship Id="rId1"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GIF"/></Relationships>
</file>

<file path=ppt/slides/_rels/slide14.xml.rels><?xml version="1.0" encoding="UTF-8" standalone="yes"?>
<Relationships xmlns="http://schemas.openxmlformats.org/package/2006/relationships"><Relationship Id="rId9" Type="http://schemas.openxmlformats.org/officeDocument/2006/relationships/image" Target="../media/image89.png"/><Relationship Id="rId8" Type="http://schemas.openxmlformats.org/officeDocument/2006/relationships/image" Target="../media/image88.png"/><Relationship Id="rId7" Type="http://schemas.openxmlformats.org/officeDocument/2006/relationships/image" Target="../media/image48.png"/><Relationship Id="rId6" Type="http://schemas.openxmlformats.org/officeDocument/2006/relationships/image" Target="../media/image21.GIF"/><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9.png"/><Relationship Id="rId2" Type="http://schemas.openxmlformats.org/officeDocument/2006/relationships/image" Target="../media/image8.png"/><Relationship Id="rId11" Type="http://schemas.openxmlformats.org/officeDocument/2006/relationships/notesSlide" Target="../notesSlides/notesSlide11.xml"/><Relationship Id="rId10" Type="http://schemas.openxmlformats.org/officeDocument/2006/relationships/slideLayout" Target="../slideLayouts/slideLayout2.xml"/><Relationship Id="rId1" Type="http://schemas.openxmlformats.org/officeDocument/2006/relationships/image" Target="../media/image85.png"/></Relationships>
</file>

<file path=ppt/slides/_rels/slide15.xml.rels><?xml version="1.0" encoding="UTF-8" standalone="yes"?>
<Relationships xmlns="http://schemas.openxmlformats.org/package/2006/relationships"><Relationship Id="rId9" Type="http://schemas.openxmlformats.org/officeDocument/2006/relationships/image" Target="../media/image97.png"/><Relationship Id="rId8" Type="http://schemas.openxmlformats.org/officeDocument/2006/relationships/image" Target="../media/image21.GIF"/><Relationship Id="rId7" Type="http://schemas.openxmlformats.org/officeDocument/2006/relationships/image" Target="../media/image96.png"/><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image" Target="../media/image91.png"/><Relationship Id="rId12" Type="http://schemas.openxmlformats.org/officeDocument/2006/relationships/notesSlide" Target="../notesSlides/notesSlide12.xml"/><Relationship Id="rId11" Type="http://schemas.openxmlformats.org/officeDocument/2006/relationships/slideLayout" Target="../slideLayouts/slideLayout2.xml"/><Relationship Id="rId10" Type="http://schemas.openxmlformats.org/officeDocument/2006/relationships/image" Target="../media/image98.png"/><Relationship Id="rId1" Type="http://schemas.openxmlformats.org/officeDocument/2006/relationships/image" Target="../media/image90.png"/></Relationships>
</file>

<file path=ppt/slides/_rels/slide16.xml.rels><?xml version="1.0" encoding="UTF-8" standalone="yes"?>
<Relationships xmlns="http://schemas.openxmlformats.org/package/2006/relationships"><Relationship Id="rId9" Type="http://schemas.openxmlformats.org/officeDocument/2006/relationships/image" Target="../media/image107.png"/><Relationship Id="rId8" Type="http://schemas.openxmlformats.org/officeDocument/2006/relationships/image" Target="../media/image106.png"/><Relationship Id="rId7" Type="http://schemas.openxmlformats.org/officeDocument/2006/relationships/image" Target="../media/image105.png"/><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3" Type="http://schemas.openxmlformats.org/officeDocument/2006/relationships/image" Target="../media/image101.png"/><Relationship Id="rId2" Type="http://schemas.openxmlformats.org/officeDocument/2006/relationships/image" Target="../media/image100.png"/><Relationship Id="rId11" Type="http://schemas.openxmlformats.org/officeDocument/2006/relationships/notesSlide" Target="../notesSlides/notesSlide13.xml"/><Relationship Id="rId10" Type="http://schemas.openxmlformats.org/officeDocument/2006/relationships/slideLayout" Target="../slideLayouts/slideLayout2.xml"/><Relationship Id="rId1" Type="http://schemas.openxmlformats.org/officeDocument/2006/relationships/image" Target="../media/image99.GIF"/></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21.GIF"/><Relationship Id="rId2" Type="http://schemas.openxmlformats.org/officeDocument/2006/relationships/image" Target="../media/image112.png"/><Relationship Id="rId1" Type="http://schemas.openxmlformats.org/officeDocument/2006/relationships/image" Target="../media/image111.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xml"/><Relationship Id="rId7" Type="http://schemas.openxmlformats.org/officeDocument/2006/relationships/image" Target="../media/image119.png"/><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image" Target="../media/image11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1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2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3.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image" Target="../media/image126.png"/><Relationship Id="rId3" Type="http://schemas.openxmlformats.org/officeDocument/2006/relationships/image" Target="../media/image125.png"/><Relationship Id="rId2" Type="http://schemas.openxmlformats.org/officeDocument/2006/relationships/image" Target="../media/image21.GIF"/><Relationship Id="rId1" Type="http://schemas.openxmlformats.org/officeDocument/2006/relationships/image" Target="../media/image124.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GIF"/><Relationship Id="rId3" Type="http://schemas.openxmlformats.org/officeDocument/2006/relationships/image" Target="../media/image125.png"/><Relationship Id="rId2" Type="http://schemas.openxmlformats.org/officeDocument/2006/relationships/image" Target="../media/image128.png"/><Relationship Id="rId1" Type="http://schemas.openxmlformats.org/officeDocument/2006/relationships/image" Target="../media/image1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29.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1.png"/><Relationship Id="rId3" Type="http://schemas.openxmlformats.org/officeDocument/2006/relationships/image" Target="../media/image21.GIF"/><Relationship Id="rId2" Type="http://schemas.openxmlformats.org/officeDocument/2006/relationships/image" Target="../media/image130.png"/><Relationship Id="rId1" Type="http://schemas.openxmlformats.org/officeDocument/2006/relationships/image" Target="../media/image125.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3" Type="http://schemas.openxmlformats.org/officeDocument/2006/relationships/slideLayout" Target="../slideLayouts/slideLayout2.xml"/><Relationship Id="rId12" Type="http://schemas.openxmlformats.org/officeDocument/2006/relationships/image" Target="../media/image22.png"/><Relationship Id="rId11" Type="http://schemas.openxmlformats.org/officeDocument/2006/relationships/image" Target="../media/image21.GIF"/><Relationship Id="rId10" Type="http://schemas.openxmlformats.org/officeDocument/2006/relationships/image" Target="../media/image20.GIF"/><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1.GIF"/><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4" Type="http://schemas.openxmlformats.org/officeDocument/2006/relationships/notesSlide" Target="../notesSlides/notesSlide4.xml"/><Relationship Id="rId13" Type="http://schemas.openxmlformats.org/officeDocument/2006/relationships/slideLayout" Target="../slideLayouts/slideLayout2.xml"/><Relationship Id="rId12" Type="http://schemas.openxmlformats.org/officeDocument/2006/relationships/image" Target="../media/image33.png"/><Relationship Id="rId11" Type="http://schemas.openxmlformats.org/officeDocument/2006/relationships/image" Target="../media/image32.png"/><Relationship Id="rId10" Type="http://schemas.openxmlformats.org/officeDocument/2006/relationships/image" Target="../media/image31.png"/><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image" Target="../media/image21.GIF"/><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9.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47.png"/><Relationship Id="rId7" Type="http://schemas.openxmlformats.org/officeDocument/2006/relationships/image" Target="../media/image46.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1" Type="http://schemas.openxmlformats.org/officeDocument/2006/relationships/notesSlide" Target="../notesSlides/notesSlide6.xml"/><Relationship Id="rId10" Type="http://schemas.openxmlformats.org/officeDocument/2006/relationships/slideLayout" Target="../slideLayouts/slideLayout2.xml"/><Relationship Id="rId1" Type="http://schemas.openxmlformats.org/officeDocument/2006/relationships/image" Target="../media/image4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4398467" y="2720876"/>
            <a:ext cx="1928813" cy="184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感恩遇见，相互成就，本课件资料仅供您个人参考、教学使用，严禁自行在网络传播，违者依知识产权法追究法律责任。</a:t>
            </a:r>
            <a:endParaRPr kumimoji="1" lang="en-US" altLang="zh-CN"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1" lang="en-US" altLang="zh-CN"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更多教学资源请关注</a:t>
            </a:r>
            <a:endParaRPr kumimoji="1" lang="en-US" altLang="zh-CN"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公众号：溯恩高中英语</a:t>
            </a:r>
            <a:endPar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599635" y="3136106"/>
            <a:ext cx="1036737" cy="10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379071" y="2720877"/>
            <a:ext cx="1645742"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900" b="1" i="0" u="none" strike="noStrike" kern="1200" cap="none" spc="0" normalizeH="0" baseline="0" noProof="0">
                <a:ln>
                  <a:noFill/>
                </a:ln>
                <a:solidFill>
                  <a:prstClr val="black"/>
                </a:solidFill>
                <a:effectLst/>
                <a:uLnTx/>
                <a:uFillTx/>
                <a:latin typeface="华文新魏" panose="02010800040101010101" charset="-122"/>
                <a:ea typeface="宋体" panose="02010600030101010101" pitchFamily="2" charset="-122"/>
                <a:cs typeface="+mn-cs"/>
              </a:rPr>
              <a:t>知识产权声明</a:t>
            </a:r>
            <a:endParaRPr kumimoji="1" lang="zh-CN" altLang="en-US" sz="1900" b="1" i="0" u="none" strike="noStrike" kern="1200" cap="none" spc="0" normalizeH="0" baseline="0" noProof="0">
              <a:ln>
                <a:noFill/>
              </a:ln>
              <a:solidFill>
                <a:prstClr val="black"/>
              </a:solidFill>
              <a:effectLst/>
              <a:uLnTx/>
              <a:uFillTx/>
              <a:latin typeface="华文新魏" panose="02010800040101010101" charset="-122"/>
              <a:ea typeface="宋体" panose="02010600030101010101" pitchFamily="2" charset="-122"/>
              <a:cs typeface="+mn-cs"/>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600700" y="873643"/>
            <a:ext cx="6553200" cy="1609725"/>
          </a:xfrm>
          <a:prstGeom prst="rect">
            <a:avLst/>
          </a:prstGeom>
        </p:spPr>
      </p:pic>
      <p:pic>
        <p:nvPicPr>
          <p:cNvPr id="28" name="图片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9267" y="3840590"/>
            <a:ext cx="6039272" cy="1473698"/>
          </a:xfrm>
          <a:prstGeom prst="rect">
            <a:avLst/>
          </a:prstGeom>
        </p:spPr>
      </p:pic>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9660" y="365125"/>
            <a:ext cx="4762500" cy="2676525"/>
          </a:xfrm>
        </p:spPr>
      </p:pic>
      <p:pic>
        <p:nvPicPr>
          <p:cNvPr id="6" name="图片 5"/>
          <p:cNvPicPr>
            <a:picLocks noChangeAspect="1"/>
          </p:cNvPicPr>
          <p:nvPr/>
        </p:nvPicPr>
        <p:blipFill>
          <a:blip r:embed="rId4"/>
          <a:stretch>
            <a:fillRect/>
          </a:stretch>
        </p:blipFill>
        <p:spPr>
          <a:xfrm>
            <a:off x="389660" y="3286579"/>
            <a:ext cx="4762500" cy="285750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9267" y="365125"/>
            <a:ext cx="2921150" cy="419122"/>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9267" y="3324679"/>
            <a:ext cx="2914800" cy="419122"/>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3467" y="2594994"/>
            <a:ext cx="5481539" cy="384963"/>
          </a:xfrm>
          <a:prstGeom prst="rect">
            <a:avLst/>
          </a:prstGeom>
        </p:spPr>
      </p:pic>
      <p:pic>
        <p:nvPicPr>
          <p:cNvPr id="18" name="图片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4051" y="884927"/>
            <a:ext cx="2007827" cy="334638"/>
          </a:xfrm>
          <a:prstGeom prst="rect">
            <a:avLst/>
          </a:prstGeom>
        </p:spPr>
      </p:pic>
      <p:pic>
        <p:nvPicPr>
          <p:cNvPr id="20" name="图片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95386" y="1681877"/>
            <a:ext cx="1129620" cy="305016"/>
          </a:xfrm>
          <a:prstGeom prst="rect">
            <a:avLst/>
          </a:prstGeom>
        </p:spPr>
      </p:pic>
      <p:pic>
        <p:nvPicPr>
          <p:cNvPr id="22"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18654" y="4548798"/>
            <a:ext cx="1203346" cy="388774"/>
          </a:xfrm>
          <a:prstGeom prst="rect">
            <a:avLst/>
          </a:prstGeom>
        </p:spPr>
      </p:pic>
      <p:pic>
        <p:nvPicPr>
          <p:cNvPr id="26" name="图片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03770" y="367143"/>
            <a:ext cx="1158941" cy="506500"/>
          </a:xfrm>
          <a:prstGeom prst="rect">
            <a:avLst/>
          </a:prstGeom>
        </p:spPr>
      </p:pic>
      <p:sp>
        <p:nvSpPr>
          <p:cNvPr id="29" name="椭圆 28"/>
          <p:cNvSpPr/>
          <p:nvPr/>
        </p:nvSpPr>
        <p:spPr>
          <a:xfrm>
            <a:off x="5600700" y="2063095"/>
            <a:ext cx="1135102" cy="54292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2"/>
          <a:stretch>
            <a:fillRect/>
          </a:stretch>
        </p:blipFill>
        <p:spPr>
          <a:xfrm>
            <a:off x="8522956" y="5232343"/>
            <a:ext cx="3279384" cy="760555"/>
          </a:xfrm>
          <a:prstGeom prst="rect">
            <a:avLst/>
          </a:prstGeom>
        </p:spPr>
      </p:pic>
      <p:sp>
        <p:nvSpPr>
          <p:cNvPr id="21" name="矩形 20"/>
          <p:cNvSpPr/>
          <p:nvPr/>
        </p:nvSpPr>
        <p:spPr>
          <a:xfrm>
            <a:off x="6563591" y="2494651"/>
            <a:ext cx="4996244" cy="72304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rgbClr val="FF0000"/>
                </a:solidFill>
                <a:latin typeface="Comic Sans MS" panose="030F0702030302020204" pitchFamily="66" charset="0"/>
              </a:rPr>
              <a:t>Tip 2: </a:t>
            </a:r>
            <a:r>
              <a:rPr lang="en-US" altLang="zh-CN" sz="2400" dirty="0">
                <a:latin typeface="Comic Sans MS" panose="030F0702030302020204" pitchFamily="66" charset="0"/>
              </a:rPr>
              <a:t>Non-finite verbs serve as attributives.</a:t>
            </a:r>
            <a:endParaRPr lang="zh-CN" altLang="en-US" sz="2400" b="1" dirty="0">
              <a:latin typeface="Comic Sans MS" panose="030F0702030302020204" pitchFamily="66" charset="0"/>
            </a:endParaRPr>
          </a:p>
        </p:txBody>
      </p:sp>
      <p:pic>
        <p:nvPicPr>
          <p:cNvPr id="11" name="图片 10"/>
          <p:cNvPicPr>
            <a:picLocks noChangeAspect="1"/>
          </p:cNvPicPr>
          <p:nvPr/>
        </p:nvPicPr>
        <p:blipFill>
          <a:blip r:embed="rId13"/>
          <a:stretch>
            <a:fillRect/>
          </a:stretch>
        </p:blipFill>
        <p:spPr>
          <a:xfrm>
            <a:off x="5761434" y="2470152"/>
            <a:ext cx="811751" cy="747547"/>
          </a:xfrm>
          <a:prstGeom prst="rect">
            <a:avLst/>
          </a:prstGeom>
        </p:spPr>
      </p:pic>
      <p:pic>
        <p:nvPicPr>
          <p:cNvPr id="23" name="图片 22"/>
          <p:cNvPicPr>
            <a:picLocks noChangeAspect="1"/>
          </p:cNvPicPr>
          <p:nvPr/>
        </p:nvPicPr>
        <p:blipFill>
          <a:blip r:embed="rId13"/>
          <a:stretch>
            <a:fillRect/>
          </a:stretch>
        </p:blipFill>
        <p:spPr>
          <a:xfrm>
            <a:off x="5619931" y="5314288"/>
            <a:ext cx="811751" cy="747547"/>
          </a:xfrm>
          <a:prstGeom prst="rect">
            <a:avLst/>
          </a:prstGeom>
        </p:spPr>
      </p:pic>
      <p:sp>
        <p:nvSpPr>
          <p:cNvPr id="25" name="矩形 24"/>
          <p:cNvSpPr/>
          <p:nvPr/>
        </p:nvSpPr>
        <p:spPr>
          <a:xfrm>
            <a:off x="6563591" y="5294774"/>
            <a:ext cx="4996244" cy="72304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srgbClr val="FF0000"/>
              </a:solidFill>
              <a:latin typeface="Comic Sans MS" panose="030F0702030302020204" pitchFamily="66" charset="0"/>
            </a:endParaRPr>
          </a:p>
          <a:p>
            <a:r>
              <a:rPr lang="en-US" altLang="zh-CN" sz="2400" b="1" dirty="0">
                <a:solidFill>
                  <a:srgbClr val="FF0000"/>
                </a:solidFill>
                <a:latin typeface="Comic Sans MS" panose="030F0702030302020204" pitchFamily="66" charset="0"/>
              </a:rPr>
              <a:t>Tip 3: </a:t>
            </a:r>
            <a:r>
              <a:rPr lang="en-US" altLang="zh-CN" sz="2400" b="1" dirty="0">
                <a:latin typeface="Comic Sans MS" panose="030F0702030302020204" pitchFamily="66" charset="0"/>
              </a:rPr>
              <a:t>Compound words serve as  adjectives. </a:t>
            </a:r>
            <a:endParaRPr lang="en-US" altLang="zh-CN" sz="2400" b="1" dirty="0">
              <a:latin typeface="Comic Sans MS" panose="030F0702030302020204" pitchFamily="66" charset="0"/>
            </a:endParaRPr>
          </a:p>
          <a:p>
            <a:pPr algn="ctr"/>
            <a:r>
              <a:rPr lang="en-US" altLang="zh-CN" sz="2400" b="1" dirty="0">
                <a:solidFill>
                  <a:srgbClr val="FF0000"/>
                </a:solidFill>
                <a:latin typeface="Comic Sans MS" panose="030F0702030302020204" pitchFamily="66" charset="0"/>
              </a:rPr>
              <a:t> </a:t>
            </a:r>
            <a:endParaRPr lang="zh-CN" altLang="en-US" sz="2400" b="1"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circle(in)">
                                      <p:cBhvr>
                                        <p:cTn id="47" dur="2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additive="base">
                                        <p:cTn id="72" dur="500" fill="hold"/>
                                        <p:tgtEl>
                                          <p:spTgt spid="7"/>
                                        </p:tgtEl>
                                        <p:attrNameLst>
                                          <p:attrName>ppt_x</p:attrName>
                                        </p:attrNameLst>
                                      </p:cBhvr>
                                      <p:tavLst>
                                        <p:tav tm="0">
                                          <p:val>
                                            <p:strVal val="#ppt_x"/>
                                          </p:val>
                                        </p:tav>
                                        <p:tav tm="100000">
                                          <p:val>
                                            <p:strVal val="#ppt_x"/>
                                          </p:val>
                                        </p:tav>
                                      </p:tavLst>
                                    </p:anim>
                                    <p:anim calcmode="lin" valueType="num">
                                      <p:cBhvr additive="base">
                                        <p:cTn id="7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fill="hold"/>
                                        <p:tgtEl>
                                          <p:spTgt spid="23"/>
                                        </p:tgtEl>
                                        <p:attrNameLst>
                                          <p:attrName>ppt_x</p:attrName>
                                        </p:attrNameLst>
                                      </p:cBhvr>
                                      <p:tavLst>
                                        <p:tav tm="0">
                                          <p:val>
                                            <p:strVal val="#ppt_x"/>
                                          </p:val>
                                        </p:tav>
                                        <p:tav tm="100000">
                                          <p:val>
                                            <p:strVal val="#ppt_x"/>
                                          </p:val>
                                        </p:tav>
                                      </p:tavLst>
                                    </p:anim>
                                    <p:anim calcmode="lin" valueType="num">
                                      <p:cBhvr additive="base">
                                        <p:cTn id="7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circle(in)">
                                      <p:cBhvr>
                                        <p:cTn id="8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a:stretch>
            <a:fillRect/>
          </a:stretch>
        </p:blipFill>
        <p:spPr>
          <a:xfrm>
            <a:off x="5117948" y="1289413"/>
            <a:ext cx="6611066" cy="468695"/>
          </a:xfrm>
          <a:prstGeom prst="rect">
            <a:avLst/>
          </a:prstGeom>
        </p:spPr>
      </p:pic>
      <p:pic>
        <p:nvPicPr>
          <p:cNvPr id="6" name="内容占位符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3517900"/>
            <a:ext cx="4342356" cy="2743200"/>
          </a:xfrm>
        </p:spPr>
      </p:pic>
      <p:pic>
        <p:nvPicPr>
          <p:cNvPr id="4" name="图片 3"/>
          <p:cNvPicPr>
            <a:picLocks noChangeAspect="1"/>
          </p:cNvPicPr>
          <p:nvPr/>
        </p:nvPicPr>
        <p:blipFill>
          <a:blip r:embed="rId3"/>
          <a:stretch>
            <a:fillRect/>
          </a:stretch>
        </p:blipFill>
        <p:spPr>
          <a:xfrm>
            <a:off x="381000" y="276225"/>
            <a:ext cx="4343400" cy="3152775"/>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7950" y="365125"/>
            <a:ext cx="3351324" cy="804841"/>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7949" y="3530600"/>
            <a:ext cx="3595079" cy="508000"/>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7948" y="4162409"/>
            <a:ext cx="6611066" cy="980641"/>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8747" y="1929569"/>
            <a:ext cx="3348925" cy="803289"/>
          </a:xfrm>
          <a:prstGeom prst="rect">
            <a:avLst/>
          </a:prstGeom>
        </p:spPr>
      </p:pic>
      <p:pic>
        <p:nvPicPr>
          <p:cNvPr id="18" name="图片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8596" y="5133968"/>
            <a:ext cx="4863548" cy="327032"/>
          </a:xfrm>
          <a:prstGeom prst="rect">
            <a:avLst/>
          </a:prstGeom>
        </p:spPr>
      </p:pic>
      <p:pic>
        <p:nvPicPr>
          <p:cNvPr id="20" name="图片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6536" y="1166672"/>
            <a:ext cx="2068469" cy="503436"/>
          </a:xfrm>
          <a:prstGeom prst="rect">
            <a:avLst/>
          </a:prstGeom>
        </p:spPr>
      </p:pic>
      <p:pic>
        <p:nvPicPr>
          <p:cNvPr id="22"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1932" y="4181946"/>
            <a:ext cx="1723912" cy="435714"/>
          </a:xfrm>
          <a:prstGeom prst="rect">
            <a:avLst/>
          </a:prstGeom>
        </p:spPr>
      </p:pic>
      <p:pic>
        <p:nvPicPr>
          <p:cNvPr id="24" name="图片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3027" y="4598276"/>
            <a:ext cx="2093517" cy="423339"/>
          </a:xfrm>
          <a:prstGeom prst="rect">
            <a:avLst/>
          </a:prstGeom>
        </p:spPr>
      </p:pic>
      <p:pic>
        <p:nvPicPr>
          <p:cNvPr id="13" name="图片 12"/>
          <p:cNvPicPr>
            <a:picLocks noChangeAspect="1"/>
          </p:cNvPicPr>
          <p:nvPr/>
        </p:nvPicPr>
        <p:blipFill>
          <a:blip r:embed="rId12"/>
          <a:stretch>
            <a:fillRect/>
          </a:stretch>
        </p:blipFill>
        <p:spPr>
          <a:xfrm>
            <a:off x="5168596" y="5133968"/>
            <a:ext cx="811751" cy="747547"/>
          </a:xfrm>
          <a:prstGeom prst="rect">
            <a:avLst/>
          </a:prstGeom>
        </p:spPr>
      </p:pic>
      <p:sp>
        <p:nvSpPr>
          <p:cNvPr id="15" name="矩形 14"/>
          <p:cNvSpPr/>
          <p:nvPr/>
        </p:nvSpPr>
        <p:spPr>
          <a:xfrm>
            <a:off x="5980347" y="5133968"/>
            <a:ext cx="5502197" cy="72304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srgbClr val="FF0000"/>
              </a:solidFill>
              <a:latin typeface="Comic Sans MS" panose="030F0702030302020204" pitchFamily="66" charset="0"/>
            </a:endParaRPr>
          </a:p>
          <a:p>
            <a:r>
              <a:rPr lang="en-US" altLang="zh-CN" sz="2400" b="1" dirty="0">
                <a:solidFill>
                  <a:srgbClr val="FF0000"/>
                </a:solidFill>
                <a:latin typeface="Comic Sans MS" panose="030F0702030302020204" pitchFamily="66" charset="0"/>
              </a:rPr>
              <a:t>Tip 4: </a:t>
            </a:r>
            <a:r>
              <a:rPr lang="en-US" altLang="zh-CN" sz="2400" b="1" dirty="0">
                <a:latin typeface="Comic Sans MS" panose="030F0702030302020204" pitchFamily="66" charset="0"/>
              </a:rPr>
              <a:t>Use subjunctive mood.</a:t>
            </a:r>
            <a:endParaRPr lang="en-US" altLang="zh-CN" sz="2400" b="1" dirty="0">
              <a:latin typeface="Comic Sans MS" panose="030F0702030302020204" pitchFamily="66" charset="0"/>
            </a:endParaRPr>
          </a:p>
          <a:p>
            <a:pPr algn="ctr"/>
            <a:r>
              <a:rPr lang="en-US" altLang="zh-CN" sz="2400" b="1" dirty="0">
                <a:solidFill>
                  <a:srgbClr val="FF0000"/>
                </a:solidFill>
                <a:latin typeface="Comic Sans MS" panose="030F0702030302020204" pitchFamily="66" charset="0"/>
              </a:rPr>
              <a:t> </a:t>
            </a:r>
            <a:endParaRPr lang="zh-CN" altLang="en-US" sz="2400" b="1"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circle(in)">
                                      <p:cBhvr>
                                        <p:cTn id="6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8" name="内容占位符 7"/>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963743" y="387349"/>
            <a:ext cx="6648141" cy="2355851"/>
          </a:xfrm>
        </p:spPr>
      </p:pic>
      <p:pic>
        <p:nvPicPr>
          <p:cNvPr id="4" name="图片 3"/>
          <p:cNvPicPr>
            <a:picLocks noChangeAspect="1"/>
          </p:cNvPicPr>
          <p:nvPr/>
        </p:nvPicPr>
        <p:blipFill>
          <a:blip r:embed="rId2"/>
          <a:stretch>
            <a:fillRect/>
          </a:stretch>
        </p:blipFill>
        <p:spPr>
          <a:xfrm>
            <a:off x="596900" y="3476625"/>
            <a:ext cx="4038600" cy="2835275"/>
          </a:xfrm>
          <a:prstGeom prst="rect">
            <a:avLst/>
          </a:prstGeom>
        </p:spPr>
      </p:pic>
      <p:pic>
        <p:nvPicPr>
          <p:cNvPr id="5" name="图片 4"/>
          <p:cNvPicPr>
            <a:picLocks noChangeAspect="1"/>
          </p:cNvPicPr>
          <p:nvPr/>
        </p:nvPicPr>
        <p:blipFill>
          <a:blip r:embed="rId3"/>
          <a:stretch>
            <a:fillRect/>
          </a:stretch>
        </p:blipFill>
        <p:spPr>
          <a:xfrm>
            <a:off x="596900" y="454025"/>
            <a:ext cx="4125544" cy="2835275"/>
          </a:xfrm>
          <a:prstGeom prst="rect">
            <a:avLst/>
          </a:prstGeom>
        </p:spPr>
      </p:pic>
      <p:pic>
        <p:nvPicPr>
          <p:cNvPr id="6" name="图片 5"/>
          <p:cNvPicPr>
            <a:picLocks noChangeAspect="1"/>
          </p:cNvPicPr>
          <p:nvPr/>
        </p:nvPicPr>
        <p:blipFill>
          <a:blip r:embed="rId4"/>
          <a:stretch>
            <a:fillRect/>
          </a:stretch>
        </p:blipFill>
        <p:spPr>
          <a:xfrm>
            <a:off x="4876800" y="3438525"/>
            <a:ext cx="7029450" cy="2200275"/>
          </a:xfrm>
          <a:prstGeom prst="rect">
            <a:avLst/>
          </a:prstGeom>
        </p:spPr>
      </p:pic>
      <p:pic>
        <p:nvPicPr>
          <p:cNvPr id="9" name="图片 8"/>
          <p:cNvPicPr>
            <a:picLocks noChangeAspect="1"/>
          </p:cNvPicPr>
          <p:nvPr/>
        </p:nvPicPr>
        <p:blipFill>
          <a:blip r:embed="rId5"/>
          <a:stretch>
            <a:fillRect/>
          </a:stretch>
        </p:blipFill>
        <p:spPr>
          <a:xfrm>
            <a:off x="7554388" y="4329112"/>
            <a:ext cx="695325" cy="419100"/>
          </a:xfrm>
          <a:prstGeom prst="rect">
            <a:avLst/>
          </a:prstGeom>
        </p:spPr>
      </p:pic>
      <p:pic>
        <p:nvPicPr>
          <p:cNvPr id="10" name="图片 9"/>
          <p:cNvPicPr>
            <a:picLocks noChangeAspect="1"/>
          </p:cNvPicPr>
          <p:nvPr/>
        </p:nvPicPr>
        <p:blipFill>
          <a:blip r:embed="rId6"/>
          <a:stretch>
            <a:fillRect/>
          </a:stretch>
        </p:blipFill>
        <p:spPr>
          <a:xfrm>
            <a:off x="5435600" y="1527174"/>
            <a:ext cx="2209800" cy="371475"/>
          </a:xfrm>
          <a:prstGeom prst="rect">
            <a:avLst/>
          </a:prstGeom>
        </p:spPr>
      </p:pic>
      <p:pic>
        <p:nvPicPr>
          <p:cNvPr id="11" name="图片 10"/>
          <p:cNvPicPr>
            <a:picLocks noChangeAspect="1"/>
          </p:cNvPicPr>
          <p:nvPr/>
        </p:nvPicPr>
        <p:blipFill>
          <a:blip r:embed="rId7"/>
          <a:stretch>
            <a:fillRect/>
          </a:stretch>
        </p:blipFill>
        <p:spPr>
          <a:xfrm>
            <a:off x="4963743" y="5657846"/>
            <a:ext cx="6067425" cy="371475"/>
          </a:xfrm>
          <a:prstGeom prst="rect">
            <a:avLst/>
          </a:prstGeom>
        </p:spPr>
      </p:pic>
      <p:pic>
        <p:nvPicPr>
          <p:cNvPr id="12" name="图片 11"/>
          <p:cNvPicPr>
            <a:picLocks noChangeAspect="1"/>
          </p:cNvPicPr>
          <p:nvPr/>
        </p:nvPicPr>
        <p:blipFill>
          <a:blip r:embed="rId8"/>
          <a:stretch>
            <a:fillRect/>
          </a:stretch>
        </p:blipFill>
        <p:spPr>
          <a:xfrm>
            <a:off x="4989552" y="2713035"/>
            <a:ext cx="6934200" cy="619125"/>
          </a:xfrm>
          <a:prstGeom prst="rect">
            <a:avLst/>
          </a:prstGeom>
        </p:spPr>
      </p:pic>
      <p:sp>
        <p:nvSpPr>
          <p:cNvPr id="13" name="椭圆 12"/>
          <p:cNvSpPr/>
          <p:nvPr/>
        </p:nvSpPr>
        <p:spPr>
          <a:xfrm>
            <a:off x="5771408" y="1912935"/>
            <a:ext cx="795647" cy="54292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058549" y="4781545"/>
            <a:ext cx="1135102" cy="54292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911968" y="5634828"/>
            <a:ext cx="6117252" cy="72304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rgbClr val="FF0000"/>
                </a:solidFill>
                <a:latin typeface="Comic Sans MS" panose="030F0702030302020204" pitchFamily="66" charset="0"/>
              </a:rPr>
              <a:t>Tip 6: </a:t>
            </a:r>
            <a:r>
              <a:rPr lang="en-US" altLang="zh-CN" sz="2400" dirty="0">
                <a:latin typeface="Comic Sans MS" panose="030F0702030302020204" pitchFamily="66" charset="0"/>
              </a:rPr>
              <a:t>Non-finite verbs serve as adverbials</a:t>
            </a:r>
            <a:r>
              <a:rPr lang="en-US" altLang="zh-CN" sz="2400" b="1" dirty="0">
                <a:solidFill>
                  <a:srgbClr val="FF0000"/>
                </a:solidFill>
                <a:latin typeface="Comic Sans MS" panose="030F0702030302020204" pitchFamily="66" charset="0"/>
              </a:rPr>
              <a:t>.</a:t>
            </a:r>
            <a:endParaRPr lang="zh-CN" altLang="en-US" sz="2400" b="1" dirty="0">
              <a:latin typeface="Comic Sans MS" panose="030F0702030302020204" pitchFamily="66" charset="0"/>
            </a:endParaRPr>
          </a:p>
        </p:txBody>
      </p:sp>
      <p:pic>
        <p:nvPicPr>
          <p:cNvPr id="16" name="图片 15"/>
          <p:cNvPicPr>
            <a:picLocks noChangeAspect="1"/>
          </p:cNvPicPr>
          <p:nvPr/>
        </p:nvPicPr>
        <p:blipFill>
          <a:blip r:embed="rId9"/>
          <a:stretch>
            <a:fillRect/>
          </a:stretch>
        </p:blipFill>
        <p:spPr>
          <a:xfrm>
            <a:off x="5090652" y="5633346"/>
            <a:ext cx="811751" cy="747547"/>
          </a:xfrm>
          <a:prstGeom prst="rect">
            <a:avLst/>
          </a:prstGeom>
        </p:spPr>
      </p:pic>
      <p:sp>
        <p:nvSpPr>
          <p:cNvPr id="17" name="矩形 16"/>
          <p:cNvSpPr/>
          <p:nvPr/>
        </p:nvSpPr>
        <p:spPr>
          <a:xfrm>
            <a:off x="5878652" y="2676950"/>
            <a:ext cx="6150568" cy="72304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rgbClr val="FF0000"/>
                </a:solidFill>
                <a:latin typeface="Comic Sans MS" panose="030F0702030302020204" pitchFamily="66" charset="0"/>
              </a:rPr>
              <a:t>Tip 5: </a:t>
            </a:r>
            <a:r>
              <a:rPr lang="en-US" altLang="zh-CN" sz="2400" dirty="0">
                <a:latin typeface="Comic Sans MS" panose="030F0702030302020204" pitchFamily="66" charset="0"/>
              </a:rPr>
              <a:t>With-structure serves as adverbial.</a:t>
            </a:r>
            <a:r>
              <a:rPr lang="en-US" altLang="zh-CN" sz="2400" b="1" dirty="0">
                <a:solidFill>
                  <a:srgbClr val="FF0000"/>
                </a:solidFill>
                <a:latin typeface="Comic Sans MS" panose="030F0702030302020204" pitchFamily="66" charset="0"/>
              </a:rPr>
              <a:t> </a:t>
            </a:r>
            <a:endParaRPr lang="zh-CN" altLang="en-US" sz="2400" b="1" dirty="0">
              <a:latin typeface="Comic Sans MS" panose="030F0702030302020204" pitchFamily="66" charset="0"/>
            </a:endParaRPr>
          </a:p>
        </p:txBody>
      </p:sp>
      <p:pic>
        <p:nvPicPr>
          <p:cNvPr id="18" name="图片 17"/>
          <p:cNvPicPr>
            <a:picLocks noChangeAspect="1"/>
          </p:cNvPicPr>
          <p:nvPr/>
        </p:nvPicPr>
        <p:blipFill>
          <a:blip r:embed="rId9"/>
          <a:stretch>
            <a:fillRect/>
          </a:stretch>
        </p:blipFill>
        <p:spPr>
          <a:xfrm>
            <a:off x="5069211" y="2699218"/>
            <a:ext cx="811751" cy="7475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in)">
                                      <p:cBhvr>
                                        <p:cTn id="33" dur="2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circle(in)">
                                      <p:cBhvr>
                                        <p:cTn id="6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25450" y="816769"/>
            <a:ext cx="4762500" cy="4049713"/>
          </a:xfrm>
        </p:spPr>
      </p:pic>
      <p:pic>
        <p:nvPicPr>
          <p:cNvPr id="6" name="图片 5"/>
          <p:cNvPicPr>
            <a:picLocks noChangeAspect="1"/>
          </p:cNvPicPr>
          <p:nvPr/>
        </p:nvPicPr>
        <p:blipFill>
          <a:blip r:embed="rId2"/>
          <a:stretch>
            <a:fillRect/>
          </a:stretch>
        </p:blipFill>
        <p:spPr>
          <a:xfrm>
            <a:off x="5438775" y="782637"/>
            <a:ext cx="6753225" cy="3209925"/>
          </a:xfrm>
          <a:prstGeom prst="rect">
            <a:avLst/>
          </a:prstGeom>
        </p:spPr>
      </p:pic>
      <p:pic>
        <p:nvPicPr>
          <p:cNvPr id="8" name="图片 7"/>
          <p:cNvPicPr>
            <a:picLocks noChangeAspect="1"/>
          </p:cNvPicPr>
          <p:nvPr/>
        </p:nvPicPr>
        <p:blipFill>
          <a:blip r:embed="rId3"/>
          <a:stretch>
            <a:fillRect/>
          </a:stretch>
        </p:blipFill>
        <p:spPr>
          <a:xfrm>
            <a:off x="10385425" y="2012949"/>
            <a:ext cx="1381125" cy="323850"/>
          </a:xfrm>
          <a:prstGeom prst="rect">
            <a:avLst/>
          </a:prstGeom>
        </p:spPr>
      </p:pic>
      <p:pic>
        <p:nvPicPr>
          <p:cNvPr id="9" name="图片 8"/>
          <p:cNvPicPr>
            <a:picLocks noChangeAspect="1"/>
          </p:cNvPicPr>
          <p:nvPr/>
        </p:nvPicPr>
        <p:blipFill>
          <a:blip r:embed="rId4"/>
          <a:stretch>
            <a:fillRect/>
          </a:stretch>
        </p:blipFill>
        <p:spPr>
          <a:xfrm>
            <a:off x="8589962" y="3221036"/>
            <a:ext cx="2200275" cy="295275"/>
          </a:xfrm>
          <a:prstGeom prst="rect">
            <a:avLst/>
          </a:prstGeom>
        </p:spPr>
      </p:pic>
      <p:pic>
        <p:nvPicPr>
          <p:cNvPr id="10" name="图片 9"/>
          <p:cNvPicPr>
            <a:picLocks noChangeAspect="1"/>
          </p:cNvPicPr>
          <p:nvPr/>
        </p:nvPicPr>
        <p:blipFill>
          <a:blip r:embed="rId5"/>
          <a:stretch>
            <a:fillRect/>
          </a:stretch>
        </p:blipFill>
        <p:spPr>
          <a:xfrm>
            <a:off x="6072187" y="4125118"/>
            <a:ext cx="5394849" cy="741364"/>
          </a:xfrm>
          <a:prstGeom prst="rect">
            <a:avLst/>
          </a:prstGeom>
        </p:spPr>
      </p:pic>
      <p:sp>
        <p:nvSpPr>
          <p:cNvPr id="11" name="椭圆 10"/>
          <p:cNvSpPr/>
          <p:nvPr/>
        </p:nvSpPr>
        <p:spPr>
          <a:xfrm>
            <a:off x="5438774" y="3157538"/>
            <a:ext cx="3151187" cy="54292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6"/>
          <a:stretch>
            <a:fillRect/>
          </a:stretch>
        </p:blipFill>
        <p:spPr>
          <a:xfrm>
            <a:off x="5168596" y="5133968"/>
            <a:ext cx="811751" cy="747547"/>
          </a:xfrm>
          <a:prstGeom prst="rect">
            <a:avLst/>
          </a:prstGeom>
        </p:spPr>
      </p:pic>
      <p:sp>
        <p:nvSpPr>
          <p:cNvPr id="13" name="矩形 12"/>
          <p:cNvSpPr/>
          <p:nvPr/>
        </p:nvSpPr>
        <p:spPr>
          <a:xfrm>
            <a:off x="6007886" y="5133968"/>
            <a:ext cx="5474658" cy="72304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srgbClr val="FF0000"/>
              </a:solidFill>
              <a:latin typeface="Comic Sans MS" panose="030F0702030302020204" pitchFamily="66" charset="0"/>
            </a:endParaRPr>
          </a:p>
          <a:p>
            <a:r>
              <a:rPr lang="en-US" altLang="zh-CN" sz="2400" b="1" dirty="0">
                <a:solidFill>
                  <a:srgbClr val="FF0000"/>
                </a:solidFill>
                <a:latin typeface="Comic Sans MS" panose="030F0702030302020204" pitchFamily="66" charset="0"/>
              </a:rPr>
              <a:t>Tip 7: </a:t>
            </a:r>
            <a:r>
              <a:rPr lang="en-US" altLang="zh-CN" sz="2400" b="1" dirty="0">
                <a:latin typeface="Comic Sans MS" panose="030F0702030302020204" pitchFamily="66" charset="0"/>
              </a:rPr>
              <a:t>Use exaggerations.</a:t>
            </a:r>
            <a:endParaRPr lang="en-US" altLang="zh-CN" sz="2400" b="1" dirty="0">
              <a:latin typeface="Comic Sans MS" panose="030F0702030302020204" pitchFamily="66" charset="0"/>
            </a:endParaRPr>
          </a:p>
          <a:p>
            <a:pPr algn="ctr"/>
            <a:r>
              <a:rPr lang="en-US" altLang="zh-CN" sz="2400" b="1" dirty="0">
                <a:solidFill>
                  <a:srgbClr val="FF0000"/>
                </a:solidFill>
                <a:latin typeface="Comic Sans MS" panose="030F0702030302020204" pitchFamily="66" charset="0"/>
              </a:rPr>
              <a:t> </a:t>
            </a:r>
            <a:endParaRPr lang="zh-CN" altLang="en-US" sz="2400" b="1"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7"/>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636135" y="1190698"/>
            <a:ext cx="4650510" cy="856475"/>
          </a:xfrm>
        </p:spPr>
      </p:pic>
      <p:pic>
        <p:nvPicPr>
          <p:cNvPr id="5" name="图片 4"/>
          <p:cNvPicPr>
            <a:picLocks noChangeAspect="1"/>
          </p:cNvPicPr>
          <p:nvPr/>
        </p:nvPicPr>
        <p:blipFill>
          <a:blip r:embed="rId2"/>
          <a:stretch>
            <a:fillRect/>
          </a:stretch>
        </p:blipFill>
        <p:spPr>
          <a:xfrm>
            <a:off x="5430589" y="0"/>
            <a:ext cx="6761411" cy="5046452"/>
          </a:xfrm>
          <a:prstGeom prst="rect">
            <a:avLst/>
          </a:prstGeom>
        </p:spPr>
      </p:pic>
      <p:pic>
        <p:nvPicPr>
          <p:cNvPr id="6" name="图片 5"/>
          <p:cNvPicPr>
            <a:picLocks noChangeAspect="1"/>
          </p:cNvPicPr>
          <p:nvPr/>
        </p:nvPicPr>
        <p:blipFill>
          <a:blip r:embed="rId3"/>
          <a:stretch>
            <a:fillRect/>
          </a:stretch>
        </p:blipFill>
        <p:spPr>
          <a:xfrm>
            <a:off x="5430589" y="5047430"/>
            <a:ext cx="6761411" cy="1798695"/>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36" y="457626"/>
            <a:ext cx="4650509" cy="534194"/>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3432" y="6201296"/>
            <a:ext cx="3051617" cy="512721"/>
          </a:xfrm>
          <a:prstGeom prst="rect">
            <a:avLst/>
          </a:prstGeom>
        </p:spPr>
      </p:pic>
      <p:cxnSp>
        <p:nvCxnSpPr>
          <p:cNvPr id="14" name="直接箭头连接符 13"/>
          <p:cNvCxnSpPr/>
          <p:nvPr/>
        </p:nvCxnSpPr>
        <p:spPr>
          <a:xfrm>
            <a:off x="3984913" y="2122547"/>
            <a:ext cx="1401987" cy="4351172"/>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5562600" y="6420528"/>
            <a:ext cx="6502729" cy="3127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844" y="5422628"/>
            <a:ext cx="1324647" cy="1291389"/>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9778" y="2173740"/>
            <a:ext cx="1661940" cy="1988182"/>
          </a:xfrm>
          <a:prstGeom prst="rect">
            <a:avLst/>
          </a:prstGeom>
        </p:spPr>
      </p:pic>
      <p:pic>
        <p:nvPicPr>
          <p:cNvPr id="3" name="图片 2"/>
          <p:cNvPicPr>
            <a:picLocks noChangeAspect="1"/>
          </p:cNvPicPr>
          <p:nvPr/>
        </p:nvPicPr>
        <p:blipFill>
          <a:blip r:embed="rId8"/>
          <a:stretch>
            <a:fillRect/>
          </a:stretch>
        </p:blipFill>
        <p:spPr>
          <a:xfrm>
            <a:off x="1653206" y="4265142"/>
            <a:ext cx="2880199" cy="794163"/>
          </a:xfrm>
          <a:prstGeom prst="rect">
            <a:avLst/>
          </a:prstGeom>
        </p:spPr>
      </p:pic>
      <p:cxnSp>
        <p:nvCxnSpPr>
          <p:cNvPr id="16" name="直接连接符 15"/>
          <p:cNvCxnSpPr/>
          <p:nvPr/>
        </p:nvCxnSpPr>
        <p:spPr>
          <a:xfrm>
            <a:off x="5562600" y="1015570"/>
            <a:ext cx="6502730"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0983191" y="859212"/>
            <a:ext cx="1082139"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562600" y="1218637"/>
            <a:ext cx="4638304"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562600" y="1417352"/>
            <a:ext cx="533400"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562600" y="1999673"/>
            <a:ext cx="1906979"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9956471" y="2749369"/>
            <a:ext cx="1408215"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645236" y="3117502"/>
            <a:ext cx="3336967"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688283" y="3307507"/>
            <a:ext cx="4377047"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7688283" y="3521263"/>
            <a:ext cx="4377047"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7688283" y="3709274"/>
            <a:ext cx="2168236"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5883234" y="4827549"/>
            <a:ext cx="4958937"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5562600" y="5751846"/>
            <a:ext cx="4792683"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9371612" y="5609340"/>
            <a:ext cx="948046"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5562600" y="5898014"/>
            <a:ext cx="1906979"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0560133" y="6165934"/>
            <a:ext cx="1505197"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5562600" y="6298110"/>
            <a:ext cx="6502730"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5515098" y="6433069"/>
            <a:ext cx="6502730"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11364686" y="659132"/>
            <a:ext cx="732314" cy="2000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矩形 65"/>
          <p:cNvSpPr/>
          <p:nvPr/>
        </p:nvSpPr>
        <p:spPr>
          <a:xfrm>
            <a:off x="10109857" y="2549247"/>
            <a:ext cx="732314" cy="1783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p:cNvSpPr/>
          <p:nvPr/>
        </p:nvSpPr>
        <p:spPr>
          <a:xfrm>
            <a:off x="8871362" y="860646"/>
            <a:ext cx="1115436" cy="1549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a:off x="11138510" y="813146"/>
            <a:ext cx="958489" cy="2241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 name="矩形 71"/>
          <p:cNvSpPr/>
          <p:nvPr/>
        </p:nvSpPr>
        <p:spPr>
          <a:xfrm>
            <a:off x="5550725" y="1038230"/>
            <a:ext cx="4650180" cy="3774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矩形 72"/>
          <p:cNvSpPr/>
          <p:nvPr/>
        </p:nvSpPr>
        <p:spPr>
          <a:xfrm>
            <a:off x="6773882" y="1799595"/>
            <a:ext cx="732314" cy="2000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4" name="矩形 73"/>
          <p:cNvSpPr/>
          <p:nvPr/>
        </p:nvSpPr>
        <p:spPr>
          <a:xfrm>
            <a:off x="5548749" y="825387"/>
            <a:ext cx="732314" cy="2000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8" name="矩形 77"/>
          <p:cNvSpPr/>
          <p:nvPr/>
        </p:nvSpPr>
        <p:spPr>
          <a:xfrm>
            <a:off x="8174673" y="3496342"/>
            <a:ext cx="1479966" cy="2111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9" name="矩形 78"/>
          <p:cNvSpPr/>
          <p:nvPr/>
        </p:nvSpPr>
        <p:spPr>
          <a:xfrm>
            <a:off x="8445136" y="4613100"/>
            <a:ext cx="1126375" cy="2015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2" name="矩形 81"/>
          <p:cNvSpPr/>
          <p:nvPr/>
        </p:nvSpPr>
        <p:spPr>
          <a:xfrm>
            <a:off x="5548748" y="5580840"/>
            <a:ext cx="4792683" cy="3171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4" name="图片 83"/>
          <p:cNvPicPr>
            <a:picLocks noChangeAspect="1"/>
          </p:cNvPicPr>
          <p:nvPr/>
        </p:nvPicPr>
        <p:blipFill>
          <a:blip r:embed="rId9"/>
          <a:stretch>
            <a:fillRect/>
          </a:stretch>
        </p:blipFill>
        <p:spPr>
          <a:xfrm>
            <a:off x="1653206" y="5168115"/>
            <a:ext cx="2973297" cy="882449"/>
          </a:xfrm>
          <a:prstGeom prst="rect">
            <a:avLst/>
          </a:prstGeom>
        </p:spPr>
      </p:pic>
      <p:sp>
        <p:nvSpPr>
          <p:cNvPr id="76" name="标注: 弯曲线形 75"/>
          <p:cNvSpPr/>
          <p:nvPr/>
        </p:nvSpPr>
        <p:spPr>
          <a:xfrm>
            <a:off x="1241669" y="4267925"/>
            <a:ext cx="3891993" cy="2367077"/>
          </a:xfrm>
          <a:prstGeom prst="borderCallout2">
            <a:avLst>
              <a:gd name="adj1" fmla="val -2695"/>
              <a:gd name="adj2" fmla="val 58909"/>
              <a:gd name="adj3" fmla="val -46947"/>
              <a:gd name="adj4" fmla="val 87450"/>
              <a:gd name="adj5" fmla="val -54770"/>
              <a:gd name="adj6" fmla="val 102729"/>
            </a:avLst>
          </a:prstGeom>
          <a:solidFill>
            <a:srgbClr val="5CCBF9"/>
          </a:solidFill>
          <a:ln w="38100">
            <a:solidFill>
              <a:srgbClr val="5CCB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a:latin typeface="Comic Sans MS" panose="030F0702030302020204" pitchFamily="66" charset="0"/>
              </a:rPr>
              <a:t>More tips to express one’s feelings: By using </a:t>
            </a:r>
            <a:endParaRPr lang="en-US" altLang="zh-CN" sz="2000" b="1" dirty="0">
              <a:latin typeface="Comic Sans MS" panose="030F0702030302020204" pitchFamily="66" charset="0"/>
            </a:endParaRPr>
          </a:p>
          <a:p>
            <a:r>
              <a:rPr lang="en-US" altLang="zh-CN" sz="2000" b="1" dirty="0">
                <a:solidFill>
                  <a:srgbClr val="FF0000"/>
                </a:solidFill>
                <a:latin typeface="Comic Sans MS" panose="030F0702030302020204" pitchFamily="66" charset="0"/>
              </a:rPr>
              <a:t>adjectives</a:t>
            </a:r>
            <a:r>
              <a:rPr lang="en-US" altLang="zh-CN" sz="2000" b="1" dirty="0">
                <a:latin typeface="Comic Sans MS" panose="030F0702030302020204" pitchFamily="66" charset="0"/>
              </a:rPr>
              <a:t>, </a:t>
            </a:r>
            <a:endParaRPr lang="en-US" altLang="zh-CN" sz="2000" b="1" dirty="0">
              <a:latin typeface="Comic Sans MS" panose="030F0702030302020204" pitchFamily="66" charset="0"/>
            </a:endParaRPr>
          </a:p>
          <a:p>
            <a:r>
              <a:rPr lang="en-US" altLang="zh-CN" sz="2000" b="1" dirty="0">
                <a:solidFill>
                  <a:srgbClr val="FF0000"/>
                </a:solidFill>
                <a:latin typeface="Comic Sans MS" panose="030F0702030302020204" pitchFamily="66" charset="0"/>
              </a:rPr>
              <a:t>adverbs</a:t>
            </a:r>
            <a:r>
              <a:rPr lang="en-US" altLang="zh-CN" sz="2000" b="1" dirty="0">
                <a:latin typeface="Comic Sans MS" panose="030F0702030302020204" pitchFamily="66" charset="0"/>
              </a:rPr>
              <a:t>, </a:t>
            </a:r>
            <a:endParaRPr lang="en-US" altLang="zh-CN" sz="2000" b="1" dirty="0">
              <a:latin typeface="Comic Sans MS" panose="030F0702030302020204" pitchFamily="66" charset="0"/>
            </a:endParaRPr>
          </a:p>
          <a:p>
            <a:r>
              <a:rPr lang="en-US" altLang="zh-CN" sz="2000" b="1" dirty="0">
                <a:solidFill>
                  <a:srgbClr val="FF0000"/>
                </a:solidFill>
                <a:latin typeface="Comic Sans MS" panose="030F0702030302020204" pitchFamily="66" charset="0"/>
              </a:rPr>
              <a:t>the superlative of adjectives</a:t>
            </a:r>
            <a:r>
              <a:rPr lang="en-US" altLang="zh-CN" sz="2000" b="1" dirty="0">
                <a:latin typeface="Comic Sans MS" panose="030F0702030302020204" pitchFamily="66" charset="0"/>
              </a:rPr>
              <a:t>, </a:t>
            </a:r>
            <a:r>
              <a:rPr lang="en-US" altLang="zh-CN" sz="2000" b="1" dirty="0">
                <a:solidFill>
                  <a:srgbClr val="FF0000"/>
                </a:solidFill>
                <a:latin typeface="Comic Sans MS" panose="030F0702030302020204" pitchFamily="66" charset="0"/>
              </a:rPr>
              <a:t>exaggeration</a:t>
            </a:r>
            <a:r>
              <a:rPr lang="en-US" altLang="zh-CN" sz="2000" b="1" dirty="0">
                <a:latin typeface="Comic Sans MS" panose="030F0702030302020204" pitchFamily="66" charset="0"/>
              </a:rPr>
              <a:t>, </a:t>
            </a:r>
            <a:endParaRPr lang="en-US" altLang="zh-CN" sz="2000" b="1" dirty="0">
              <a:latin typeface="Comic Sans MS" panose="030F0702030302020204" pitchFamily="66" charset="0"/>
            </a:endParaRPr>
          </a:p>
          <a:p>
            <a:r>
              <a:rPr lang="en-US" altLang="zh-CN" sz="2000" b="1" dirty="0">
                <a:solidFill>
                  <a:srgbClr val="FF0000"/>
                </a:solidFill>
                <a:latin typeface="Comic Sans MS" panose="030F0702030302020204" pitchFamily="66" charset="0"/>
              </a:rPr>
              <a:t>negative sentences</a:t>
            </a:r>
            <a:r>
              <a:rPr lang="en-US" altLang="zh-CN" sz="2000" b="1" dirty="0">
                <a:latin typeface="Comic Sans MS" panose="030F0702030302020204" pitchFamily="66" charset="0"/>
              </a:rPr>
              <a:t>, etc. </a:t>
            </a:r>
            <a:endParaRPr lang="en-US" altLang="zh-CN" sz="2000" b="1"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anim calcmode="lin" valueType="num">
                                      <p:cBhvr>
                                        <p:cTn id="28" dur="2000" fill="hold"/>
                                        <p:tgtEl>
                                          <p:spTgt spid="12"/>
                                        </p:tgtEl>
                                        <p:attrNameLst>
                                          <p:attrName>ppt_w</p:attrName>
                                        </p:attrNameLst>
                                      </p:cBhvr>
                                      <p:tavLst>
                                        <p:tav tm="0" fmla="#ppt_w*sin(2.5*pi*$)">
                                          <p:val>
                                            <p:fltVal val="0"/>
                                          </p:val>
                                        </p:tav>
                                        <p:tav tm="100000">
                                          <p:val>
                                            <p:fltVal val="1"/>
                                          </p:val>
                                        </p:tav>
                                      </p:tavLst>
                                    </p:anim>
                                    <p:anim calcmode="lin" valueType="num">
                                      <p:cBhvr>
                                        <p:cTn id="2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fltVal val="0"/>
                                          </p:val>
                                        </p:tav>
                                        <p:tav tm="100000">
                                          <p:val>
                                            <p:strVal val="#ppt_h"/>
                                          </p:val>
                                        </p:tav>
                                      </p:tavLst>
                                    </p:anim>
                                    <p:anim calcmode="lin" valueType="num">
                                      <p:cBhvr>
                                        <p:cTn id="36" dur="1000" fill="hold"/>
                                        <p:tgtEl>
                                          <p:spTgt spid="3"/>
                                        </p:tgtEl>
                                        <p:attrNameLst>
                                          <p:attrName>style.rotation</p:attrName>
                                        </p:attrNameLst>
                                      </p:cBhvr>
                                      <p:tavLst>
                                        <p:tav tm="0">
                                          <p:val>
                                            <p:fltVal val="90"/>
                                          </p:val>
                                        </p:tav>
                                        <p:tav tm="100000">
                                          <p:val>
                                            <p:fltVal val="0"/>
                                          </p:val>
                                        </p:tav>
                                      </p:tavLst>
                                    </p:anim>
                                    <p:animEffect transition="in" filter="fade">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fade">
                                      <p:cBhvr>
                                        <p:cTn id="42" dur="1000"/>
                                        <p:tgtEl>
                                          <p:spTgt spid="84"/>
                                        </p:tgtEl>
                                      </p:cBhvr>
                                    </p:animEffect>
                                    <p:anim calcmode="lin" valueType="num">
                                      <p:cBhvr>
                                        <p:cTn id="43" dur="1000" fill="hold"/>
                                        <p:tgtEl>
                                          <p:spTgt spid="84"/>
                                        </p:tgtEl>
                                        <p:attrNameLst>
                                          <p:attrName>ppt_x</p:attrName>
                                        </p:attrNameLst>
                                      </p:cBhvr>
                                      <p:tavLst>
                                        <p:tav tm="0">
                                          <p:val>
                                            <p:strVal val="#ppt_x"/>
                                          </p:val>
                                        </p:tav>
                                        <p:tav tm="100000">
                                          <p:val>
                                            <p:strVal val="#ppt_x"/>
                                          </p:val>
                                        </p:tav>
                                      </p:tavLst>
                                    </p:anim>
                                    <p:anim calcmode="lin" valueType="num">
                                      <p:cBhvr>
                                        <p:cTn id="44"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500"/>
                                        <p:tgtEl>
                                          <p:spTgt spid="3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500"/>
                                        <p:tgtEl>
                                          <p:spTgt spid="3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fade">
                                      <p:cBhvr>
                                        <p:cTn id="99" dur="500"/>
                                        <p:tgtEl>
                                          <p:spTgt spid="4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48"/>
                                        </p:tgtEl>
                                        <p:attrNameLst>
                                          <p:attrName>style.visibility</p:attrName>
                                        </p:attrNameLst>
                                      </p:cBhvr>
                                      <p:to>
                                        <p:strVal val="visible"/>
                                      </p:to>
                                    </p:set>
                                    <p:animEffect transition="in" filter="fade">
                                      <p:cBhvr>
                                        <p:cTn id="104" dur="500"/>
                                        <p:tgtEl>
                                          <p:spTgt spid="48"/>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50"/>
                                        </p:tgtEl>
                                        <p:attrNameLst>
                                          <p:attrName>style.visibility</p:attrName>
                                        </p:attrNameLst>
                                      </p:cBhvr>
                                      <p:to>
                                        <p:strVal val="visible"/>
                                      </p:to>
                                    </p:set>
                                    <p:animEffect transition="in" filter="fade">
                                      <p:cBhvr>
                                        <p:cTn id="109" dur="500"/>
                                        <p:tgtEl>
                                          <p:spTgt spid="50"/>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54"/>
                                        </p:tgtEl>
                                        <p:attrNameLst>
                                          <p:attrName>style.visibility</p:attrName>
                                        </p:attrNameLst>
                                      </p:cBhvr>
                                      <p:to>
                                        <p:strVal val="visible"/>
                                      </p:to>
                                    </p:set>
                                    <p:animEffect transition="in" filter="fade">
                                      <p:cBhvr>
                                        <p:cTn id="114" dur="500"/>
                                        <p:tgtEl>
                                          <p:spTgt spid="54"/>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fade">
                                      <p:cBhvr>
                                        <p:cTn id="119" dur="500"/>
                                        <p:tgtEl>
                                          <p:spTgt spid="55"/>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58"/>
                                        </p:tgtEl>
                                        <p:attrNameLst>
                                          <p:attrName>style.visibility</p:attrName>
                                        </p:attrNameLst>
                                      </p:cBhvr>
                                      <p:to>
                                        <p:strVal val="visible"/>
                                      </p:to>
                                    </p:set>
                                    <p:animEffect transition="in" filter="fade">
                                      <p:cBhvr>
                                        <p:cTn id="124" dur="500"/>
                                        <p:tgtEl>
                                          <p:spTgt spid="58"/>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59"/>
                                        </p:tgtEl>
                                        <p:attrNameLst>
                                          <p:attrName>style.visibility</p:attrName>
                                        </p:attrNameLst>
                                      </p:cBhvr>
                                      <p:to>
                                        <p:strVal val="visible"/>
                                      </p:to>
                                    </p:set>
                                    <p:animEffect transition="in" filter="fade">
                                      <p:cBhvr>
                                        <p:cTn id="129" dur="500"/>
                                        <p:tgtEl>
                                          <p:spTgt spid="59"/>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65"/>
                                        </p:tgtEl>
                                        <p:attrNameLst>
                                          <p:attrName>style.visibility</p:attrName>
                                        </p:attrNameLst>
                                      </p:cBhvr>
                                      <p:to>
                                        <p:strVal val="visible"/>
                                      </p:to>
                                    </p:set>
                                    <p:animEffect transition="in" filter="fade">
                                      <p:cBhvr>
                                        <p:cTn id="134" dur="500"/>
                                        <p:tgtEl>
                                          <p:spTgt spid="65"/>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74"/>
                                        </p:tgtEl>
                                        <p:attrNameLst>
                                          <p:attrName>style.visibility</p:attrName>
                                        </p:attrNameLst>
                                      </p:cBhvr>
                                      <p:to>
                                        <p:strVal val="visible"/>
                                      </p:to>
                                    </p:set>
                                    <p:animEffect transition="in" filter="fade">
                                      <p:cBhvr>
                                        <p:cTn id="139" dur="500"/>
                                        <p:tgtEl>
                                          <p:spTgt spid="74"/>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66"/>
                                        </p:tgtEl>
                                        <p:attrNameLst>
                                          <p:attrName>style.visibility</p:attrName>
                                        </p:attrNameLst>
                                      </p:cBhvr>
                                      <p:to>
                                        <p:strVal val="visible"/>
                                      </p:to>
                                    </p:set>
                                    <p:animEffect transition="in" filter="fade">
                                      <p:cBhvr>
                                        <p:cTn id="144" dur="500"/>
                                        <p:tgtEl>
                                          <p:spTgt spid="66"/>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69"/>
                                        </p:tgtEl>
                                        <p:attrNameLst>
                                          <p:attrName>style.visibility</p:attrName>
                                        </p:attrNameLst>
                                      </p:cBhvr>
                                      <p:to>
                                        <p:strVal val="visible"/>
                                      </p:to>
                                    </p:set>
                                    <p:animEffect transition="in" filter="fade">
                                      <p:cBhvr>
                                        <p:cTn id="149" dur="500"/>
                                        <p:tgtEl>
                                          <p:spTgt spid="69"/>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70"/>
                                        </p:tgtEl>
                                        <p:attrNameLst>
                                          <p:attrName>style.visibility</p:attrName>
                                        </p:attrNameLst>
                                      </p:cBhvr>
                                      <p:to>
                                        <p:strVal val="visible"/>
                                      </p:to>
                                    </p:set>
                                    <p:animEffect transition="in" filter="fade">
                                      <p:cBhvr>
                                        <p:cTn id="154" dur="500"/>
                                        <p:tgtEl>
                                          <p:spTgt spid="70"/>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72"/>
                                        </p:tgtEl>
                                        <p:attrNameLst>
                                          <p:attrName>style.visibility</p:attrName>
                                        </p:attrNameLst>
                                      </p:cBhvr>
                                      <p:to>
                                        <p:strVal val="visible"/>
                                      </p:to>
                                    </p:set>
                                    <p:animEffect transition="in" filter="fade">
                                      <p:cBhvr>
                                        <p:cTn id="159" dur="500"/>
                                        <p:tgtEl>
                                          <p:spTgt spid="72"/>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73"/>
                                        </p:tgtEl>
                                        <p:attrNameLst>
                                          <p:attrName>style.visibility</p:attrName>
                                        </p:attrNameLst>
                                      </p:cBhvr>
                                      <p:to>
                                        <p:strVal val="visible"/>
                                      </p:to>
                                    </p:set>
                                    <p:animEffect transition="in" filter="fade">
                                      <p:cBhvr>
                                        <p:cTn id="164" dur="500"/>
                                        <p:tgtEl>
                                          <p:spTgt spid="73"/>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78"/>
                                        </p:tgtEl>
                                        <p:attrNameLst>
                                          <p:attrName>style.visibility</p:attrName>
                                        </p:attrNameLst>
                                      </p:cBhvr>
                                      <p:to>
                                        <p:strVal val="visible"/>
                                      </p:to>
                                    </p:set>
                                    <p:animEffect transition="in" filter="fade">
                                      <p:cBhvr>
                                        <p:cTn id="169" dur="500"/>
                                        <p:tgtEl>
                                          <p:spTgt spid="78"/>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79"/>
                                        </p:tgtEl>
                                        <p:attrNameLst>
                                          <p:attrName>style.visibility</p:attrName>
                                        </p:attrNameLst>
                                      </p:cBhvr>
                                      <p:to>
                                        <p:strVal val="visible"/>
                                      </p:to>
                                    </p:set>
                                    <p:animEffect transition="in" filter="fade">
                                      <p:cBhvr>
                                        <p:cTn id="174" dur="500"/>
                                        <p:tgtEl>
                                          <p:spTgt spid="79"/>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82"/>
                                        </p:tgtEl>
                                        <p:attrNameLst>
                                          <p:attrName>style.visibility</p:attrName>
                                        </p:attrNameLst>
                                      </p:cBhvr>
                                      <p:to>
                                        <p:strVal val="visible"/>
                                      </p:to>
                                    </p:set>
                                    <p:animEffect transition="in" filter="fade">
                                      <p:cBhvr>
                                        <p:cTn id="179" dur="500"/>
                                        <p:tgtEl>
                                          <p:spTgt spid="82"/>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76"/>
                                        </p:tgtEl>
                                        <p:attrNameLst>
                                          <p:attrName>style.visibility</p:attrName>
                                        </p:attrNameLst>
                                      </p:cBhvr>
                                      <p:to>
                                        <p:strVal val="visible"/>
                                      </p:to>
                                    </p:set>
                                    <p:animEffect transition="in" filter="barn(inVertical)">
                                      <p:cBhvr>
                                        <p:cTn id="18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5" grpId="0" animBg="1"/>
      <p:bldP spid="66" grpId="0" animBg="1"/>
      <p:bldP spid="69" grpId="0" animBg="1"/>
      <p:bldP spid="70" grpId="0" animBg="1"/>
      <p:bldP spid="72" grpId="0" animBg="1"/>
      <p:bldP spid="73" grpId="0" animBg="1"/>
      <p:bldP spid="74" grpId="0" animBg="1"/>
      <p:bldP spid="78" grpId="0" animBg="1"/>
      <p:bldP spid="79" grpId="0" animBg="1"/>
      <p:bldP spid="82" grpId="0" animBg="1"/>
      <p:bldP spid="7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15731" y="223170"/>
            <a:ext cx="11960537" cy="658177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841" y="1911520"/>
            <a:ext cx="5015195" cy="44127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841" y="2499925"/>
            <a:ext cx="5015194" cy="441269"/>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7841" y="3064711"/>
            <a:ext cx="5018782" cy="384973"/>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7841" y="3680143"/>
            <a:ext cx="5015194" cy="328854"/>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2143" y="4256010"/>
            <a:ext cx="4990892" cy="384972"/>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5288099"/>
            <a:ext cx="7123666" cy="327777"/>
          </a:xfrm>
          <a:prstGeom prst="rect">
            <a:avLst/>
          </a:prstGeom>
        </p:spPr>
      </p:pic>
      <p:pic>
        <p:nvPicPr>
          <p:cNvPr id="18" name="图片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4644" y="4702821"/>
            <a:ext cx="2155821" cy="1979509"/>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2143" y="4719895"/>
            <a:ext cx="3989116" cy="447676"/>
          </a:xfrm>
          <a:prstGeom prst="rect">
            <a:avLst/>
          </a:prstGeom>
        </p:spPr>
      </p:pic>
      <p:pic>
        <p:nvPicPr>
          <p:cNvPr id="15" name="内容占位符 5"/>
          <p:cNvPicPr>
            <a:picLocks noGrp="1" noChangeAspect="1"/>
          </p:cNvPicPr>
          <p:nvPr>
            <p:ph idx="1"/>
          </p:nvPr>
        </p:nvPicPr>
        <p:blipFill>
          <a:blip r:embed="rId10">
            <a:extLst>
              <a:ext uri="{28A0092B-C50C-407E-A947-70E740481C1C}">
                <a14:useLocalDpi xmlns:a14="http://schemas.microsoft.com/office/drawing/2010/main" val="0"/>
              </a:ext>
            </a:extLst>
          </a:blip>
          <a:stretch>
            <a:fillRect/>
          </a:stretch>
        </p:blipFill>
        <p:spPr>
          <a:xfrm>
            <a:off x="397146" y="6306624"/>
            <a:ext cx="7040795" cy="4191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838200" y="365125"/>
            <a:ext cx="4762500" cy="2705100"/>
          </a:xfrm>
        </p:spPr>
      </p:pic>
      <p:pic>
        <p:nvPicPr>
          <p:cNvPr id="6" name="图片 5"/>
          <p:cNvPicPr>
            <a:picLocks noChangeAspect="1"/>
          </p:cNvPicPr>
          <p:nvPr/>
        </p:nvPicPr>
        <p:blipFill>
          <a:blip r:embed="rId2"/>
          <a:stretch>
            <a:fillRect/>
          </a:stretch>
        </p:blipFill>
        <p:spPr>
          <a:xfrm>
            <a:off x="927100" y="3571874"/>
            <a:ext cx="4762500" cy="2771775"/>
          </a:xfrm>
          <a:prstGeom prst="rect">
            <a:avLst/>
          </a:prstGeom>
        </p:spPr>
      </p:pic>
      <p:pic>
        <p:nvPicPr>
          <p:cNvPr id="7" name="图片 6"/>
          <p:cNvPicPr>
            <a:picLocks noChangeAspect="1"/>
          </p:cNvPicPr>
          <p:nvPr/>
        </p:nvPicPr>
        <p:blipFill>
          <a:blip r:embed="rId3"/>
          <a:stretch>
            <a:fillRect/>
          </a:stretch>
        </p:blipFill>
        <p:spPr>
          <a:xfrm>
            <a:off x="5689600" y="2584449"/>
            <a:ext cx="3619500" cy="53340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9600" y="1108886"/>
            <a:ext cx="5664200" cy="591318"/>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8434" y="1172386"/>
            <a:ext cx="1063666" cy="365901"/>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9509" y="4319595"/>
            <a:ext cx="6302492" cy="79850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8721" y="4333095"/>
            <a:ext cx="630617" cy="360352"/>
          </a:xfrm>
          <a:prstGeom prst="rect">
            <a:avLst/>
          </a:prstGeom>
        </p:spPr>
      </p:pic>
      <p:pic>
        <p:nvPicPr>
          <p:cNvPr id="18" name="图片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6428" y="4398956"/>
            <a:ext cx="1396943" cy="294491"/>
          </a:xfrm>
          <a:prstGeom prst="rect">
            <a:avLst/>
          </a:prstGeom>
        </p:spPr>
      </p:pic>
      <p:pic>
        <p:nvPicPr>
          <p:cNvPr id="2" name="图片 1"/>
          <p:cNvPicPr>
            <a:picLocks noChangeAspect="1"/>
          </p:cNvPicPr>
          <p:nvPr/>
        </p:nvPicPr>
        <p:blipFill>
          <a:blip r:embed="rId9"/>
          <a:stretch>
            <a:fillRect/>
          </a:stretch>
        </p:blipFill>
        <p:spPr>
          <a:xfrm>
            <a:off x="5760627" y="5715665"/>
            <a:ext cx="2057400" cy="704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85704" y="419100"/>
            <a:ext cx="10810875" cy="6019800"/>
          </a:xfrm>
          <a:prstGeom prst="rect">
            <a:avLst/>
          </a:prstGeom>
        </p:spPr>
      </p:pic>
      <p:pic>
        <p:nvPicPr>
          <p:cNvPr id="5" name="图片 4"/>
          <p:cNvPicPr>
            <a:picLocks noChangeAspect="1"/>
          </p:cNvPicPr>
          <p:nvPr/>
        </p:nvPicPr>
        <p:blipFill>
          <a:blip r:embed="rId2"/>
          <a:stretch>
            <a:fillRect/>
          </a:stretch>
        </p:blipFill>
        <p:spPr>
          <a:xfrm>
            <a:off x="1790700" y="5218259"/>
            <a:ext cx="1566862" cy="440415"/>
          </a:xfrm>
          <a:prstGeom prst="rect">
            <a:avLst/>
          </a:prstGeom>
        </p:spPr>
      </p:pic>
      <p:pic>
        <p:nvPicPr>
          <p:cNvPr id="6" name="图片 5"/>
          <p:cNvPicPr>
            <a:picLocks noChangeAspect="1"/>
          </p:cNvPicPr>
          <p:nvPr/>
        </p:nvPicPr>
        <p:blipFill>
          <a:blip r:embed="rId3"/>
          <a:stretch>
            <a:fillRect/>
          </a:stretch>
        </p:blipFill>
        <p:spPr>
          <a:xfrm>
            <a:off x="7248525" y="5907881"/>
            <a:ext cx="1885950" cy="390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838200" y="1176873"/>
            <a:ext cx="10515600" cy="4655602"/>
          </a:xfrm>
          <a:prstGeom prst="rect">
            <a:avLst/>
          </a:prstGeom>
        </p:spPr>
      </p:pic>
      <p:pic>
        <p:nvPicPr>
          <p:cNvPr id="5" name="图片 4"/>
          <p:cNvPicPr>
            <a:picLocks noChangeAspect="1"/>
          </p:cNvPicPr>
          <p:nvPr/>
        </p:nvPicPr>
        <p:blipFill>
          <a:blip r:embed="rId2"/>
          <a:stretch>
            <a:fillRect/>
          </a:stretch>
        </p:blipFill>
        <p:spPr>
          <a:xfrm>
            <a:off x="509587" y="307559"/>
            <a:ext cx="11420475" cy="885825"/>
          </a:xfrm>
          <a:prstGeom prst="rect">
            <a:avLst/>
          </a:prstGeom>
        </p:spPr>
      </p:pic>
      <p:sp>
        <p:nvSpPr>
          <p:cNvPr id="6" name="文本框 5"/>
          <p:cNvSpPr txBox="1"/>
          <p:nvPr/>
        </p:nvSpPr>
        <p:spPr>
          <a:xfrm>
            <a:off x="9207500" y="1464747"/>
            <a:ext cx="1104900"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which</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5981700" y="1820347"/>
            <a:ext cx="1104900"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Seeing </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4330700" y="2163247"/>
            <a:ext cx="1104900"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woke</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7289800" y="2460883"/>
            <a:ext cx="1104900"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waiting</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2070100" y="3117353"/>
            <a:ext cx="1104900"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sliding</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8931275" y="3117353"/>
            <a:ext cx="552450"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a</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5543550" y="3508165"/>
            <a:ext cx="1352550"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creatures</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8788400" y="4205981"/>
            <a:ext cx="1104900"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death</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3314700" y="4494233"/>
            <a:ext cx="1104900"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wildly</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6896100" y="4874317"/>
            <a:ext cx="1104900"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what</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3301" y="4759450"/>
            <a:ext cx="2285944" cy="2098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endParaRPr lang="zh-CN" altLang="en-US" dirty="0"/>
          </a:p>
        </p:txBody>
      </p:sp>
      <p:pic>
        <p:nvPicPr>
          <p:cNvPr id="4" name="图片 3"/>
          <p:cNvPicPr>
            <a:picLocks noChangeAspect="1"/>
          </p:cNvPicPr>
          <p:nvPr/>
        </p:nvPicPr>
        <p:blipFill>
          <a:blip r:embed="rId1"/>
          <a:stretch>
            <a:fillRect/>
          </a:stretch>
        </p:blipFill>
        <p:spPr>
          <a:xfrm>
            <a:off x="12700" y="57149"/>
            <a:ext cx="2571750" cy="1247775"/>
          </a:xfrm>
          <a:prstGeom prst="rect">
            <a:avLst/>
          </a:prstGeom>
        </p:spPr>
      </p:pic>
      <p:pic>
        <p:nvPicPr>
          <p:cNvPr id="5" name="图片 4"/>
          <p:cNvPicPr>
            <a:picLocks noChangeAspect="1"/>
          </p:cNvPicPr>
          <p:nvPr/>
        </p:nvPicPr>
        <p:blipFill>
          <a:blip r:embed="rId2"/>
          <a:stretch>
            <a:fillRect/>
          </a:stretch>
        </p:blipFill>
        <p:spPr>
          <a:xfrm>
            <a:off x="13503" y="-38101"/>
            <a:ext cx="5141893" cy="6858000"/>
          </a:xfrm>
          <a:prstGeom prst="rect">
            <a:avLst/>
          </a:prstGeom>
        </p:spPr>
      </p:pic>
      <p:pic>
        <p:nvPicPr>
          <p:cNvPr id="6" name="图片 5"/>
          <p:cNvPicPr>
            <a:picLocks noChangeAspect="1"/>
          </p:cNvPicPr>
          <p:nvPr/>
        </p:nvPicPr>
        <p:blipFill>
          <a:blip r:embed="rId3"/>
          <a:stretch>
            <a:fillRect/>
          </a:stretch>
        </p:blipFill>
        <p:spPr>
          <a:xfrm>
            <a:off x="4518969" y="-47626"/>
            <a:ext cx="7659528" cy="6858000"/>
          </a:xfrm>
          <a:prstGeom prst="rect">
            <a:avLst/>
          </a:prstGeom>
        </p:spPr>
      </p:pic>
      <p:pic>
        <p:nvPicPr>
          <p:cNvPr id="9" name="图片 8"/>
          <p:cNvPicPr>
            <a:picLocks noChangeAspect="1"/>
          </p:cNvPicPr>
          <p:nvPr/>
        </p:nvPicPr>
        <p:blipFill>
          <a:blip r:embed="rId4"/>
          <a:stretch>
            <a:fillRect/>
          </a:stretch>
        </p:blipFill>
        <p:spPr>
          <a:xfrm>
            <a:off x="5289550" y="-38101"/>
            <a:ext cx="5288214" cy="6848475"/>
          </a:xfrm>
          <a:prstGeom prst="rect">
            <a:avLst/>
          </a:prstGeom>
        </p:spPr>
      </p:pic>
      <p:pic>
        <p:nvPicPr>
          <p:cNvPr id="10" name="图片 9"/>
          <p:cNvPicPr>
            <a:picLocks noChangeAspect="1"/>
          </p:cNvPicPr>
          <p:nvPr/>
        </p:nvPicPr>
        <p:blipFill>
          <a:blip r:embed="rId5"/>
          <a:stretch>
            <a:fillRect/>
          </a:stretch>
        </p:blipFill>
        <p:spPr>
          <a:xfrm>
            <a:off x="1450056" y="-47626"/>
            <a:ext cx="3857625" cy="6858000"/>
          </a:xfrm>
          <a:prstGeom prst="rect">
            <a:avLst/>
          </a:prstGeom>
        </p:spPr>
      </p:pic>
      <p:pic>
        <p:nvPicPr>
          <p:cNvPr id="7" name="图片 6"/>
          <p:cNvPicPr>
            <a:picLocks noChangeAspect="1"/>
          </p:cNvPicPr>
          <p:nvPr/>
        </p:nvPicPr>
        <p:blipFill>
          <a:blip r:embed="rId6"/>
          <a:stretch>
            <a:fillRect/>
          </a:stretch>
        </p:blipFill>
        <p:spPr>
          <a:xfrm>
            <a:off x="76201" y="764383"/>
            <a:ext cx="12039600" cy="5617138"/>
          </a:xfrm>
          <a:prstGeom prst="rect">
            <a:avLst/>
          </a:prstGeom>
        </p:spPr>
      </p:pic>
      <p:pic>
        <p:nvPicPr>
          <p:cNvPr id="8" name="图片 7"/>
          <p:cNvPicPr>
            <a:picLocks noChangeAspect="1"/>
          </p:cNvPicPr>
          <p:nvPr/>
        </p:nvPicPr>
        <p:blipFill>
          <a:blip r:embed="rId7"/>
          <a:stretch>
            <a:fillRect/>
          </a:stretch>
        </p:blipFill>
        <p:spPr>
          <a:xfrm>
            <a:off x="9385300" y="113507"/>
            <a:ext cx="266700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138023" y="0"/>
            <a:ext cx="12330023" cy="6878666"/>
          </a:xfrm>
          <a:prstGeom prst="rect">
            <a:avLst/>
          </a:prstGeom>
        </p:spPr>
      </p:pic>
      <p:sp>
        <p:nvSpPr>
          <p:cNvPr id="6" name="矩形 5"/>
          <p:cNvSpPr/>
          <p:nvPr/>
        </p:nvSpPr>
        <p:spPr>
          <a:xfrm>
            <a:off x="3519577" y="2001328"/>
            <a:ext cx="4675517" cy="150863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t>Unit 3 </a:t>
            </a:r>
            <a:endParaRPr lang="en-US" altLang="zh-CN" sz="4800" b="1" dirty="0"/>
          </a:p>
          <a:p>
            <a:pPr algn="ctr"/>
            <a:r>
              <a:rPr lang="en-US" altLang="zh-CN" sz="4800" b="1" dirty="0"/>
              <a:t>Under the Sea </a:t>
            </a:r>
            <a:endParaRPr lang="zh-CN" altLang="en-US" sz="4800" b="1" dirty="0"/>
          </a:p>
        </p:txBody>
      </p:sp>
      <p:sp>
        <p:nvSpPr>
          <p:cNvPr id="9" name="矩形 8"/>
          <p:cNvSpPr/>
          <p:nvPr/>
        </p:nvSpPr>
        <p:spPr>
          <a:xfrm>
            <a:off x="7988300" y="4735361"/>
            <a:ext cx="2154447" cy="88858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Harriet</a:t>
            </a:r>
            <a:endParaRPr lang="en-US" altLang="zh-CN" sz="2800" b="1" dirty="0"/>
          </a:p>
          <a:p>
            <a:pPr algn="ctr"/>
            <a:r>
              <a:rPr lang="en-US" altLang="zh-CN" sz="2800" b="1" dirty="0"/>
              <a:t>Match 9th</a:t>
            </a:r>
            <a:endParaRPr lang="zh-CN" alt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15774" y="81273"/>
            <a:ext cx="11925805" cy="6721277"/>
          </a:xfrm>
          <a:prstGeom prst="rect">
            <a:avLst/>
          </a:prstGeom>
        </p:spPr>
      </p:pic>
      <p:sp>
        <p:nvSpPr>
          <p:cNvPr id="6" name="矩形 5"/>
          <p:cNvSpPr/>
          <p:nvPr/>
        </p:nvSpPr>
        <p:spPr>
          <a:xfrm>
            <a:off x="743200" y="2412718"/>
            <a:ext cx="10514610" cy="1200329"/>
          </a:xfrm>
          <a:prstGeom prst="rect">
            <a:avLst/>
          </a:prstGeom>
        </p:spPr>
        <p:txBody>
          <a:bodyPr wrap="square">
            <a:spAutoFit/>
          </a:bodyPr>
          <a:lstStyle/>
          <a:p>
            <a:r>
              <a:rPr lang="zh-CN" altLang="en-US" sz="3600" b="1" dirty="0">
                <a:solidFill>
                  <a:srgbClr val="FF0000"/>
                </a:solidFill>
              </a:rPr>
              <a:t>                                Sitting at my quiet home, I’m reflecting </a:t>
            </a:r>
            <a:r>
              <a:rPr lang="en-US" altLang="zh-CN" sz="3600" b="1" dirty="0">
                <a:solidFill>
                  <a:srgbClr val="FF0000"/>
                </a:solidFill>
              </a:rPr>
              <a:t>yesterday</a:t>
            </a:r>
            <a:r>
              <a:rPr lang="zh-CN" altLang="en-US" sz="3600" b="1" dirty="0">
                <a:solidFill>
                  <a:srgbClr val="FF0000"/>
                </a:solidFill>
              </a:rPr>
              <a:t>--- a day of pure magic</a:t>
            </a:r>
            <a:r>
              <a:rPr lang="en-US" altLang="zh-CN" sz="3600" b="1" dirty="0">
                <a:solidFill>
                  <a:srgbClr val="FF0000"/>
                </a:solidFill>
              </a:rPr>
              <a:t>!</a:t>
            </a:r>
            <a:endParaRPr lang="zh-CN" altLang="en-US" sz="3600" b="1" dirty="0">
              <a:solidFill>
                <a:srgbClr val="FF0000"/>
              </a:solidFill>
            </a:endParaRPr>
          </a:p>
        </p:txBody>
      </p:sp>
      <p:sp>
        <p:nvSpPr>
          <p:cNvPr id="7" name="矩形 6"/>
          <p:cNvSpPr/>
          <p:nvPr/>
        </p:nvSpPr>
        <p:spPr>
          <a:xfrm>
            <a:off x="731322" y="4464504"/>
            <a:ext cx="10227480" cy="646331"/>
          </a:xfrm>
          <a:prstGeom prst="rect">
            <a:avLst/>
          </a:prstGeom>
        </p:spPr>
        <p:txBody>
          <a:bodyPr wrap="none">
            <a:spAutoFit/>
          </a:bodyPr>
          <a:lstStyle/>
          <a:p>
            <a:r>
              <a:rPr lang="zh-CN" altLang="en-US" sz="3600" b="1" dirty="0">
                <a:solidFill>
                  <a:srgbClr val="FF0000"/>
                </a:solidFill>
              </a:rPr>
              <a:t>It was the most fantastic thing I have ever done.</a:t>
            </a:r>
            <a:endParaRPr lang="zh-CN" alt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endParaRPr lang="zh-CN" altLang="en-US"/>
          </a:p>
        </p:txBody>
      </p:sp>
      <p:sp>
        <p:nvSpPr>
          <p:cNvPr id="3" name="内容占位符 2"/>
          <p:cNvSpPr>
            <a:spLocks noGrp="1"/>
          </p:cNvSpPr>
          <p:nvPr>
            <p:ph idx="1"/>
          </p:nvPr>
        </p:nvSpPr>
        <p:spPr>
          <a:xfrm>
            <a:off x="838200" y="1825625"/>
            <a:ext cx="10515600" cy="4351338"/>
          </a:xfrm>
        </p:spPr>
        <p:txBody>
          <a:bodyPr/>
          <a:lstStyle/>
          <a:p>
            <a:endParaRPr lang="zh-CN" altLang="en-US"/>
          </a:p>
        </p:txBody>
      </p:sp>
      <p:pic>
        <p:nvPicPr>
          <p:cNvPr id="4" name="图片 3"/>
          <p:cNvPicPr>
            <a:picLocks noChangeAspect="1"/>
          </p:cNvPicPr>
          <p:nvPr/>
        </p:nvPicPr>
        <p:blipFill>
          <a:blip r:embed="rId1"/>
          <a:stretch>
            <a:fillRect/>
          </a:stretch>
        </p:blipFill>
        <p:spPr>
          <a:xfrm>
            <a:off x="0" y="0"/>
            <a:ext cx="12178495" cy="6858000"/>
          </a:xfrm>
          <a:prstGeom prst="rect">
            <a:avLst/>
          </a:prstGeom>
        </p:spPr>
      </p:pic>
      <p:sp>
        <p:nvSpPr>
          <p:cNvPr id="5" name="矩形 4"/>
          <p:cNvSpPr/>
          <p:nvPr/>
        </p:nvSpPr>
        <p:spPr>
          <a:xfrm>
            <a:off x="3889864" y="1179294"/>
            <a:ext cx="4007828" cy="646331"/>
          </a:xfrm>
          <a:prstGeom prst="rect">
            <a:avLst/>
          </a:prstGeom>
        </p:spPr>
        <p:txBody>
          <a:bodyPr wrap="none">
            <a:spAutoFit/>
          </a:bodyPr>
          <a:lstStyle/>
          <a:p>
            <a:r>
              <a:rPr lang="zh-CN" altLang="en-US" sz="3600" b="1" dirty="0">
                <a:solidFill>
                  <a:srgbClr val="FF0000"/>
                </a:solidFill>
              </a:rPr>
              <a:t> became aware of </a:t>
            </a:r>
            <a:endParaRPr lang="zh-CN" altLang="en-US" sz="3600" b="1" dirty="0">
              <a:solidFill>
                <a:srgbClr val="FF0000"/>
              </a:solidFill>
            </a:endParaRPr>
          </a:p>
        </p:txBody>
      </p:sp>
      <p:sp>
        <p:nvSpPr>
          <p:cNvPr id="6" name="矩形 5"/>
          <p:cNvSpPr/>
          <p:nvPr/>
        </p:nvSpPr>
        <p:spPr>
          <a:xfrm>
            <a:off x="2177582" y="1732647"/>
            <a:ext cx="9030036" cy="646331"/>
          </a:xfrm>
          <a:prstGeom prst="rect">
            <a:avLst/>
          </a:prstGeom>
        </p:spPr>
        <p:txBody>
          <a:bodyPr wrap="none">
            <a:spAutoFit/>
          </a:bodyPr>
          <a:lstStyle/>
          <a:p>
            <a:r>
              <a:rPr lang="zh-CN" altLang="en-US" sz="3600" b="1" dirty="0">
                <a:solidFill>
                  <a:srgbClr val="FF0000"/>
                </a:solidFill>
              </a:rPr>
              <a:t> which performed their unique skills for us</a:t>
            </a:r>
            <a:endParaRPr lang="zh-CN" altLang="en-US" sz="3600" b="1" dirty="0">
              <a:solidFill>
                <a:srgbClr val="FF0000"/>
              </a:solidFill>
            </a:endParaRPr>
          </a:p>
        </p:txBody>
      </p:sp>
      <p:sp>
        <p:nvSpPr>
          <p:cNvPr id="7" name="矩形 6"/>
          <p:cNvSpPr/>
          <p:nvPr/>
        </p:nvSpPr>
        <p:spPr>
          <a:xfrm>
            <a:off x="1003300" y="4114473"/>
            <a:ext cx="10515600" cy="1754326"/>
          </a:xfrm>
          <a:prstGeom prst="rect">
            <a:avLst/>
          </a:prstGeom>
        </p:spPr>
        <p:txBody>
          <a:bodyPr wrap="square">
            <a:spAutoFit/>
          </a:bodyPr>
          <a:lstStyle/>
          <a:p>
            <a:r>
              <a:rPr lang="zh-CN" altLang="en-US" sz="3600" b="1" dirty="0">
                <a:solidFill>
                  <a:srgbClr val="FF0000"/>
                </a:solidFill>
              </a:rPr>
              <a:t>                                                     I felt scared to death when our electric bus drove down such a steep slope. My heart beat wildly. </a:t>
            </a:r>
            <a:endParaRPr lang="zh-CN" alt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3175" y="-3175"/>
            <a:ext cx="12177280" cy="6378575"/>
          </a:xfrm>
          <a:prstGeom prst="rect">
            <a:avLst/>
          </a:prstGeom>
        </p:spPr>
      </p:pic>
      <p:sp>
        <p:nvSpPr>
          <p:cNvPr id="5" name="矩形 4"/>
          <p:cNvSpPr/>
          <p:nvPr/>
        </p:nvSpPr>
        <p:spPr>
          <a:xfrm>
            <a:off x="838199" y="2710860"/>
            <a:ext cx="11096501" cy="2308324"/>
          </a:xfrm>
          <a:prstGeom prst="rect">
            <a:avLst/>
          </a:prstGeom>
        </p:spPr>
        <p:txBody>
          <a:bodyPr wrap="square">
            <a:spAutoFit/>
          </a:bodyPr>
          <a:lstStyle/>
          <a:p>
            <a:r>
              <a:rPr lang="zh-CN" altLang="en-US" sz="3600" b="1" dirty="0">
                <a:solidFill>
                  <a:srgbClr val="FF0000"/>
                </a:solidFill>
              </a:rPr>
              <a:t>                              every cell in my body woke up. It was like discovering a new dimension of life. It seemed there was a surprise waiting for me around every corner. </a:t>
            </a:r>
            <a:endParaRPr lang="zh-CN" alt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568325"/>
            <a:ext cx="10515600" cy="1325563"/>
          </a:xfrm>
        </p:spPr>
        <p:txBody>
          <a:bodyPr/>
          <a:lstStyle/>
          <a:p>
            <a:endParaRPr lang="zh-CN" altLang="en-US"/>
          </a:p>
        </p:txBody>
      </p:sp>
      <p:sp>
        <p:nvSpPr>
          <p:cNvPr id="3" name="内容占位符 2"/>
          <p:cNvSpPr>
            <a:spLocks noGrp="1"/>
          </p:cNvSpPr>
          <p:nvPr>
            <p:ph idx="1"/>
          </p:nvPr>
        </p:nvSpPr>
        <p:spPr>
          <a:xfrm>
            <a:off x="838200" y="2028825"/>
            <a:ext cx="10515600" cy="4351338"/>
          </a:xfrm>
        </p:spPr>
        <p:txBody>
          <a:bodyPr/>
          <a:lstStyle/>
          <a:p>
            <a:endParaRPr lang="zh-CN" altLang="en-US"/>
          </a:p>
        </p:txBody>
      </p:sp>
      <p:pic>
        <p:nvPicPr>
          <p:cNvPr id="5" name="图片 4"/>
          <p:cNvPicPr>
            <a:picLocks noChangeAspect="1"/>
          </p:cNvPicPr>
          <p:nvPr/>
        </p:nvPicPr>
        <p:blipFill>
          <a:blip r:embed="rId1"/>
          <a:stretch>
            <a:fillRect/>
          </a:stretch>
        </p:blipFill>
        <p:spPr>
          <a:xfrm>
            <a:off x="6349" y="209550"/>
            <a:ext cx="12185651" cy="6597650"/>
          </a:xfrm>
          <a:prstGeom prst="rect">
            <a:avLst/>
          </a:prstGeom>
        </p:spPr>
      </p:pic>
      <p:sp>
        <p:nvSpPr>
          <p:cNvPr id="6" name="矩形 5"/>
          <p:cNvSpPr/>
          <p:nvPr/>
        </p:nvSpPr>
        <p:spPr>
          <a:xfrm>
            <a:off x="4548941" y="3447534"/>
            <a:ext cx="3094117" cy="369332"/>
          </a:xfrm>
          <a:prstGeom prst="rect">
            <a:avLst/>
          </a:prstGeom>
        </p:spPr>
        <p:txBody>
          <a:bodyPr wrap="none">
            <a:spAutoFit/>
          </a:bodyPr>
          <a:lstStyle/>
          <a:p>
            <a:r>
              <a:rPr lang="zh-CN" altLang="en-US" dirty="0"/>
              <a:t>What a wonderful world it is! </a:t>
            </a:r>
            <a:endParaRPr lang="zh-CN" altLang="en-US" dirty="0"/>
          </a:p>
        </p:txBody>
      </p:sp>
      <p:pic>
        <p:nvPicPr>
          <p:cNvPr id="7" name="图片 6"/>
          <p:cNvPicPr>
            <a:picLocks noChangeAspect="1"/>
          </p:cNvPicPr>
          <p:nvPr/>
        </p:nvPicPr>
        <p:blipFill>
          <a:blip r:embed="rId1"/>
          <a:stretch>
            <a:fillRect/>
          </a:stretch>
        </p:blipFill>
        <p:spPr>
          <a:xfrm>
            <a:off x="6349" y="-217487"/>
            <a:ext cx="12185651" cy="6597650"/>
          </a:xfrm>
          <a:prstGeom prst="rect">
            <a:avLst/>
          </a:prstGeom>
        </p:spPr>
      </p:pic>
      <p:sp>
        <p:nvSpPr>
          <p:cNvPr id="8" name="矩形 7"/>
          <p:cNvSpPr/>
          <p:nvPr/>
        </p:nvSpPr>
        <p:spPr>
          <a:xfrm>
            <a:off x="1107241" y="1913173"/>
            <a:ext cx="6386685" cy="646331"/>
          </a:xfrm>
          <a:prstGeom prst="rect">
            <a:avLst/>
          </a:prstGeom>
        </p:spPr>
        <p:txBody>
          <a:bodyPr wrap="none">
            <a:spAutoFit/>
          </a:bodyPr>
          <a:lstStyle/>
          <a:p>
            <a:r>
              <a:rPr lang="zh-CN" altLang="en-US" sz="3600" b="1" dirty="0">
                <a:solidFill>
                  <a:srgbClr val="FF0000"/>
                </a:solidFill>
              </a:rPr>
              <a:t>What a wonderful world it is! </a:t>
            </a:r>
            <a:endParaRPr lang="zh-CN" altLang="en-US" sz="3600" b="1" dirty="0">
              <a:solidFill>
                <a:srgbClr val="FF0000"/>
              </a:solidFill>
            </a:endParaRPr>
          </a:p>
        </p:txBody>
      </p:sp>
      <p:sp>
        <p:nvSpPr>
          <p:cNvPr id="9" name="矩形 8"/>
          <p:cNvSpPr/>
          <p:nvPr/>
        </p:nvSpPr>
        <p:spPr>
          <a:xfrm>
            <a:off x="1037042" y="2482502"/>
            <a:ext cx="9796058" cy="1200329"/>
          </a:xfrm>
          <a:prstGeom prst="rect">
            <a:avLst/>
          </a:prstGeom>
        </p:spPr>
        <p:txBody>
          <a:bodyPr wrap="square">
            <a:spAutoFit/>
          </a:bodyPr>
          <a:lstStyle/>
          <a:p>
            <a:r>
              <a:rPr lang="zh-CN" altLang="en-US" sz="3600" b="1" dirty="0">
                <a:solidFill>
                  <a:srgbClr val="FF0000"/>
                </a:solidFill>
              </a:rPr>
              <a:t>                             The trip was really a good </a:t>
            </a:r>
            <a:endParaRPr lang="en-US" altLang="zh-CN" sz="3600" b="1" dirty="0">
              <a:solidFill>
                <a:srgbClr val="FF0000"/>
              </a:solidFill>
            </a:endParaRPr>
          </a:p>
          <a:p>
            <a:r>
              <a:rPr lang="zh-CN" altLang="en-US" sz="3600" b="1" dirty="0">
                <a:solidFill>
                  <a:srgbClr val="FF0000"/>
                </a:solidFill>
              </a:rPr>
              <a:t>combination of fun and learning!</a:t>
            </a:r>
            <a:endParaRPr lang="zh-CN" alt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stretch>
            <a:fillRect/>
          </a:stretch>
        </p:blipFill>
        <p:spPr>
          <a:xfrm>
            <a:off x="533400" y="605641"/>
            <a:ext cx="11430000" cy="6191250"/>
          </a:xfrm>
          <a:prstGeom prst="rect">
            <a:avLst/>
          </a:prstGeom>
        </p:spPr>
      </p:pic>
      <p:sp>
        <p:nvSpPr>
          <p:cNvPr id="6" name="矩形 5"/>
          <p:cNvSpPr/>
          <p:nvPr/>
        </p:nvSpPr>
        <p:spPr>
          <a:xfrm>
            <a:off x="714213" y="101600"/>
            <a:ext cx="1649494" cy="48029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t>连句成篇</a:t>
            </a:r>
            <a:endParaRPr lang="zh-CN" altLang="en-US" sz="2800" b="1"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5015" y="5326063"/>
            <a:ext cx="1668385" cy="1531937"/>
          </a:xfrm>
          <a:prstGeom prst="rect">
            <a:avLst/>
          </a:prstGeom>
        </p:spPr>
      </p:pic>
      <p:pic>
        <p:nvPicPr>
          <p:cNvPr id="8" name="图片 7"/>
          <p:cNvPicPr>
            <a:picLocks noChangeAspect="1"/>
          </p:cNvPicPr>
          <p:nvPr/>
        </p:nvPicPr>
        <p:blipFill>
          <a:blip r:embed="rId3"/>
          <a:stretch>
            <a:fillRect/>
          </a:stretch>
        </p:blipFill>
        <p:spPr>
          <a:xfrm>
            <a:off x="-25400" y="55561"/>
            <a:ext cx="739613" cy="938213"/>
          </a:xfrm>
          <a:prstGeom prst="rect">
            <a:avLst/>
          </a:prstGeom>
        </p:spPr>
      </p:pic>
      <p:sp>
        <p:nvSpPr>
          <p:cNvPr id="10" name="思想气泡: 云 9"/>
          <p:cNvSpPr/>
          <p:nvPr/>
        </p:nvSpPr>
        <p:spPr>
          <a:xfrm>
            <a:off x="3659579" y="2917494"/>
            <a:ext cx="5177642" cy="2238703"/>
          </a:xfrm>
          <a:prstGeom prst="cloudCallout">
            <a:avLst>
              <a:gd name="adj1" fmla="val -14719"/>
              <a:gd name="adj2" fmla="val -61248"/>
            </a:avLst>
          </a:prstGeom>
          <a:solidFill>
            <a:srgbClr val="49C8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Comic Sans MS" panose="030F0702030302020204" pitchFamily="66" charset="0"/>
              </a:rPr>
              <a:t>Can’t wait to appreciate yours!</a:t>
            </a:r>
            <a:endParaRPr lang="zh-CN" altLang="en-US" sz="3600" b="1" dirty="0">
              <a:latin typeface="Comic Sans MS" panose="030F0702030302020204" pitchFamily="66" charset="0"/>
            </a:endParaRPr>
          </a:p>
        </p:txBody>
      </p:sp>
      <p:pic>
        <p:nvPicPr>
          <p:cNvPr id="19" name="图片 18"/>
          <p:cNvPicPr>
            <a:picLocks noChangeAspect="1"/>
          </p:cNvPicPr>
          <p:nvPr/>
        </p:nvPicPr>
        <p:blipFill>
          <a:blip r:embed="rId4"/>
          <a:stretch>
            <a:fillRect/>
          </a:stretch>
        </p:blipFill>
        <p:spPr>
          <a:xfrm>
            <a:off x="4215741" y="1182000"/>
            <a:ext cx="2706708" cy="1833114"/>
          </a:xfrm>
          <a:prstGeom prst="rect">
            <a:avLst/>
          </a:prstGeom>
          <a:solidFill>
            <a:srgbClr val="49C8FE"/>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768600" y="385763"/>
            <a:ext cx="9267825" cy="1143000"/>
          </a:xfrm>
          <a:prstGeom prst="rect">
            <a:avLst/>
          </a:prstGeom>
        </p:spPr>
      </p:pic>
      <p:pic>
        <p:nvPicPr>
          <p:cNvPr id="8" name="图片 7"/>
          <p:cNvPicPr>
            <a:picLocks noChangeAspect="1"/>
          </p:cNvPicPr>
          <p:nvPr/>
        </p:nvPicPr>
        <p:blipFill>
          <a:blip r:embed="rId2"/>
          <a:stretch>
            <a:fillRect/>
          </a:stretch>
        </p:blipFill>
        <p:spPr>
          <a:xfrm>
            <a:off x="1085851" y="1753362"/>
            <a:ext cx="9058275" cy="4660655"/>
          </a:xfrm>
          <a:prstGeom prst="rect">
            <a:avLst/>
          </a:prstGeom>
        </p:spPr>
      </p:pic>
      <p:pic>
        <p:nvPicPr>
          <p:cNvPr id="4" name="图片 3"/>
          <p:cNvPicPr>
            <a:picLocks noChangeAspect="1"/>
          </p:cNvPicPr>
          <p:nvPr/>
        </p:nvPicPr>
        <p:blipFill>
          <a:blip r:embed="rId3"/>
          <a:stretch>
            <a:fillRect/>
          </a:stretch>
        </p:blipFill>
        <p:spPr>
          <a:xfrm>
            <a:off x="711200" y="385763"/>
            <a:ext cx="2057400" cy="260985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926" y="4947167"/>
            <a:ext cx="1801812" cy="1654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023380" y="491827"/>
            <a:ext cx="10661939" cy="587434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stretch>
            <a:fillRect/>
          </a:stretch>
        </p:blipFill>
        <p:spPr>
          <a:xfrm>
            <a:off x="7226300" y="2364582"/>
            <a:ext cx="2057400" cy="2609850"/>
          </a:xfrm>
          <a:prstGeom prst="rect">
            <a:avLst/>
          </a:prstGeom>
        </p:spPr>
      </p:pic>
      <p:pic>
        <p:nvPicPr>
          <p:cNvPr id="4" name="图片 3"/>
          <p:cNvPicPr>
            <a:picLocks noChangeAspect="1"/>
          </p:cNvPicPr>
          <p:nvPr/>
        </p:nvPicPr>
        <p:blipFill>
          <a:blip r:embed="rId2"/>
          <a:stretch>
            <a:fillRect/>
          </a:stretch>
        </p:blipFill>
        <p:spPr>
          <a:xfrm>
            <a:off x="717550" y="1027906"/>
            <a:ext cx="4914900" cy="451485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6687" y="4246562"/>
            <a:ext cx="2562225" cy="2352675"/>
          </a:xfrm>
          <a:prstGeom prst="rect">
            <a:avLst/>
          </a:prstGeom>
        </p:spPr>
      </p:pic>
      <p:pic>
        <p:nvPicPr>
          <p:cNvPr id="8" name="图片 7"/>
          <p:cNvPicPr>
            <a:picLocks noChangeAspect="1"/>
          </p:cNvPicPr>
          <p:nvPr/>
        </p:nvPicPr>
        <p:blipFill>
          <a:blip r:embed="rId4"/>
          <a:stretch>
            <a:fillRect/>
          </a:stretch>
        </p:blipFill>
        <p:spPr>
          <a:xfrm>
            <a:off x="5772149" y="1027906"/>
            <a:ext cx="4743450" cy="1314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6" name="内容占位符 5"/>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562460" y="1444925"/>
            <a:ext cx="3406356" cy="2012847"/>
          </a:xfrm>
        </p:spPr>
      </p:pic>
      <p:sp>
        <p:nvSpPr>
          <p:cNvPr id="4" name="矩形 3"/>
          <p:cNvSpPr/>
          <p:nvPr/>
        </p:nvSpPr>
        <p:spPr>
          <a:xfrm>
            <a:off x="4968816" y="3429000"/>
            <a:ext cx="6304830" cy="1984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t>Let's go snorkeling under the sea......</a:t>
            </a:r>
            <a:endParaRPr lang="zh-CN" altLang="en-US" sz="5400" b="1" dirty="0"/>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180"/>
            <a:ext cx="12192000" cy="7021903"/>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09"/>
            <a:ext cx="12269612" cy="7065559"/>
          </a:xfrm>
          <a:prstGeom prst="rect">
            <a:avLst/>
          </a:prstGeom>
        </p:spPr>
      </p:pic>
      <p:sp>
        <p:nvSpPr>
          <p:cNvPr id="13" name="矩形 12"/>
          <p:cNvSpPr/>
          <p:nvPr/>
        </p:nvSpPr>
        <p:spPr>
          <a:xfrm>
            <a:off x="9540815" y="189781"/>
            <a:ext cx="2191110" cy="5520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jellyfish </a:t>
            </a:r>
            <a:r>
              <a:rPr lang="zh-CN" altLang="en-US" sz="2400" b="1" dirty="0"/>
              <a:t>水母</a:t>
            </a:r>
            <a:endParaRPr lang="zh-CN" alt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727424"/>
          </a:xfrm>
        </p:spPr>
        <p:txBody>
          <a:bodyPr>
            <a:noAutofit/>
          </a:bodyPr>
          <a:lstStyle/>
          <a:p>
            <a:pPr algn="ctr"/>
            <a:r>
              <a:rPr lang="en-US" altLang="zh-CN" sz="6000" b="1" dirty="0">
                <a:latin typeface="Times New Roman" panose="02020603050405020304" pitchFamily="18" charset="0"/>
                <a:cs typeface="Times New Roman" panose="02020603050405020304" pitchFamily="18" charset="0"/>
              </a:rPr>
              <a:t>What do you think of these creatures?</a:t>
            </a:r>
            <a:endParaRPr lang="zh-CN" altLang="en-US" sz="6000" b="1" dirty="0">
              <a:latin typeface="Times New Roman" panose="02020603050405020304" pitchFamily="18" charset="0"/>
              <a:cs typeface="Times New Roman" panose="02020603050405020304" pitchFamily="18" charset="0"/>
            </a:endParaRPr>
          </a:p>
        </p:txBody>
      </p:sp>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838200" y="2501659"/>
            <a:ext cx="5079310" cy="2859013"/>
          </a:xfrm>
        </p:spPr>
      </p:pic>
      <p:sp>
        <p:nvSpPr>
          <p:cNvPr id="6" name="矩形 5"/>
          <p:cNvSpPr/>
          <p:nvPr/>
        </p:nvSpPr>
        <p:spPr>
          <a:xfrm>
            <a:off x="6452558" y="2518913"/>
            <a:ext cx="4761782" cy="2743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t>amazing</a:t>
            </a:r>
            <a:endParaRPr lang="en-US" altLang="zh-CN" sz="5400" b="1" dirty="0"/>
          </a:p>
          <a:p>
            <a:pPr algn="ctr"/>
            <a:r>
              <a:rPr lang="en-US" altLang="zh-CN" sz="5400" b="1" dirty="0"/>
              <a:t>wonderful</a:t>
            </a:r>
            <a:endParaRPr lang="en-US" altLang="zh-CN" sz="5400" b="1" dirty="0"/>
          </a:p>
          <a:p>
            <a:pPr algn="ctr"/>
            <a:r>
              <a:rPr lang="en-US" altLang="zh-CN" sz="5400" b="1" dirty="0"/>
              <a:t>miraculous</a:t>
            </a:r>
            <a:endParaRPr lang="zh-CN" altLang="en-US" sz="5400" b="1" dirty="0"/>
          </a:p>
        </p:txBody>
      </p:sp>
      <p:sp>
        <p:nvSpPr>
          <p:cNvPr id="7" name="矩形 6"/>
          <p:cNvSpPr/>
          <p:nvPr/>
        </p:nvSpPr>
        <p:spPr>
          <a:xfrm>
            <a:off x="2047601" y="2967486"/>
            <a:ext cx="8453781" cy="1518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t>A New Dimension of Life</a:t>
            </a:r>
            <a:endParaRPr lang="en-US" altLang="zh-CN" sz="5400" b="1" dirty="0"/>
          </a:p>
          <a:p>
            <a:pPr algn="ctr"/>
            <a:r>
              <a:rPr lang="en-US" altLang="zh-CN" sz="3200" b="1" dirty="0"/>
              <a:t>(</a:t>
            </a:r>
            <a:r>
              <a:rPr lang="zh-CN" altLang="en-US" sz="3200" b="1" dirty="0"/>
              <a:t>一个新的生命维度</a:t>
            </a:r>
            <a:r>
              <a:rPr lang="en-US" altLang="zh-CN" sz="3200" b="1" dirty="0"/>
              <a:t>)</a:t>
            </a:r>
            <a:endParaRPr lang="zh-CN" alt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020203" y="662069"/>
            <a:ext cx="4592389" cy="2460693"/>
          </a:xfrm>
        </p:spPr>
        <p:txBody>
          <a:bodyPr>
            <a:noAutofit/>
          </a:bodyPr>
          <a:lstStyle/>
          <a:p>
            <a:pPr marL="0" indent="0">
              <a:buNone/>
            </a:pPr>
            <a:r>
              <a:rPr lang="en-US" altLang="zh-CN" b="1" dirty="0"/>
              <a:t>What kind of passage is it?</a:t>
            </a:r>
            <a:endParaRPr lang="en-US" altLang="zh-CN" b="1" dirty="0"/>
          </a:p>
          <a:p>
            <a:pPr marL="0" indent="0">
              <a:buNone/>
            </a:pPr>
            <a:r>
              <a:rPr lang="en-US" altLang="zh-CN" b="1" dirty="0"/>
              <a:t>    A. an advertisement</a:t>
            </a:r>
            <a:endParaRPr lang="en-US" altLang="zh-CN" b="1" dirty="0"/>
          </a:p>
          <a:p>
            <a:pPr marL="0" indent="0">
              <a:buNone/>
            </a:pPr>
            <a:r>
              <a:rPr lang="en-US" altLang="zh-CN" b="1" dirty="0"/>
              <a:t>    B. a piece of news</a:t>
            </a:r>
            <a:endParaRPr lang="en-US" altLang="zh-CN" b="1" dirty="0"/>
          </a:p>
          <a:p>
            <a:pPr marL="0" indent="0">
              <a:buNone/>
            </a:pPr>
            <a:r>
              <a:rPr lang="en-US" altLang="zh-CN" b="1" dirty="0"/>
              <a:t>    C. a diary entry </a:t>
            </a:r>
            <a:endParaRPr lang="en-US" altLang="zh-CN" b="1" dirty="0"/>
          </a:p>
          <a:p>
            <a:pPr marL="0" indent="0">
              <a:buNone/>
            </a:pPr>
            <a:r>
              <a:rPr lang="en-US" altLang="zh-CN" b="1" dirty="0"/>
              <a:t>    D. a book review</a:t>
            </a:r>
            <a:endParaRPr lang="zh-CN" altLang="en-US" b="1" dirty="0"/>
          </a:p>
        </p:txBody>
      </p:sp>
      <p:pic>
        <p:nvPicPr>
          <p:cNvPr id="4" name="图片 3"/>
          <p:cNvPicPr>
            <a:picLocks noChangeAspect="1"/>
          </p:cNvPicPr>
          <p:nvPr/>
        </p:nvPicPr>
        <p:blipFill>
          <a:blip r:embed="rId1"/>
          <a:stretch>
            <a:fillRect/>
          </a:stretch>
        </p:blipFill>
        <p:spPr>
          <a:xfrm>
            <a:off x="0" y="0"/>
            <a:ext cx="6761411" cy="5046452"/>
          </a:xfrm>
          <a:prstGeom prst="rect">
            <a:avLst/>
          </a:prstGeom>
        </p:spPr>
      </p:pic>
      <p:pic>
        <p:nvPicPr>
          <p:cNvPr id="5" name="图片 4"/>
          <p:cNvPicPr>
            <a:picLocks noChangeAspect="1"/>
          </p:cNvPicPr>
          <p:nvPr/>
        </p:nvPicPr>
        <p:blipFill>
          <a:blip r:embed="rId2"/>
          <a:stretch>
            <a:fillRect/>
          </a:stretch>
        </p:blipFill>
        <p:spPr>
          <a:xfrm>
            <a:off x="0" y="5035555"/>
            <a:ext cx="6761411" cy="1798695"/>
          </a:xfrm>
          <a:prstGeom prst="rect">
            <a:avLst/>
          </a:prstGeom>
        </p:spPr>
      </p:pic>
      <p:sp>
        <p:nvSpPr>
          <p:cNvPr id="6" name="矩形 5"/>
          <p:cNvSpPr/>
          <p:nvPr/>
        </p:nvSpPr>
        <p:spPr>
          <a:xfrm>
            <a:off x="7020203" y="715333"/>
            <a:ext cx="4832491" cy="240742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a:stretch>
            <a:fillRect/>
          </a:stretch>
        </p:blipFill>
        <p:spPr>
          <a:xfrm>
            <a:off x="7186931" y="2055813"/>
            <a:ext cx="937894" cy="754781"/>
          </a:xfrm>
          <a:prstGeom prst="rect">
            <a:avLst/>
          </a:prstGeom>
        </p:spPr>
      </p:pic>
      <p:sp>
        <p:nvSpPr>
          <p:cNvPr id="8" name="思想气泡: 云 7"/>
          <p:cNvSpPr/>
          <p:nvPr/>
        </p:nvSpPr>
        <p:spPr>
          <a:xfrm rot="10800000" flipV="1">
            <a:off x="7020201" y="3308934"/>
            <a:ext cx="4993998" cy="2102643"/>
          </a:xfrm>
          <a:prstGeom prst="cloudCallout">
            <a:avLst>
              <a:gd name="adj1" fmla="val 9108"/>
              <a:gd name="adj2" fmla="val -827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a:p>
          <a:p>
            <a:pPr algn="ctr"/>
            <a:r>
              <a:rPr lang="en-US" altLang="zh-CN" sz="2600" dirty="0"/>
              <a:t>a daily written record of (usually personal) experiences and observations </a:t>
            </a:r>
            <a:endParaRPr lang="zh-CN" altLang="en-US" sz="2600" dirty="0"/>
          </a:p>
        </p:txBody>
      </p:sp>
      <p:sp>
        <p:nvSpPr>
          <p:cNvPr id="9" name="矩形 8"/>
          <p:cNvSpPr/>
          <p:nvPr/>
        </p:nvSpPr>
        <p:spPr>
          <a:xfrm>
            <a:off x="7573048" y="5690170"/>
            <a:ext cx="4359694" cy="954107"/>
          </a:xfrm>
          <a:prstGeom prst="rect">
            <a:avLst/>
          </a:prstGeom>
          <a:solidFill>
            <a:schemeClr val="bg1"/>
          </a:solidFill>
          <a:ln w="38100">
            <a:solidFill>
              <a:srgbClr val="FFC000"/>
            </a:solidFill>
          </a:ln>
        </p:spPr>
        <p:txBody>
          <a:bodyPr wrap="square">
            <a:spAutoFit/>
          </a:bodyPr>
          <a:lstStyle/>
          <a:p>
            <a:r>
              <a:rPr lang="zh-CN" altLang="en-US" sz="2800" b="1" dirty="0">
                <a:solidFill>
                  <a:srgbClr val="FF0000"/>
                </a:solidFill>
              </a:rPr>
              <a:t>snorkeling；pure magic；</a:t>
            </a:r>
            <a:endParaRPr lang="zh-CN" altLang="en-US" sz="2800" b="1" dirty="0">
              <a:solidFill>
                <a:srgbClr val="FF0000"/>
              </a:solidFill>
            </a:endParaRPr>
          </a:p>
          <a:p>
            <a:r>
              <a:rPr lang="zh-CN" altLang="en-US" sz="2800" b="1" dirty="0">
                <a:solidFill>
                  <a:srgbClr val="FF0000"/>
                </a:solidFill>
              </a:rPr>
              <a:t>the most fantastic</a:t>
            </a:r>
            <a:endParaRPr lang="zh-CN" altLang="en-US" sz="2800" b="1" dirty="0">
              <a:solidFill>
                <a:srgbClr val="FF0000"/>
              </a:solidFill>
            </a:endParaRPr>
          </a:p>
        </p:txBody>
      </p:sp>
      <p:cxnSp>
        <p:nvCxnSpPr>
          <p:cNvPr id="12" name="直接箭头连接符 11"/>
          <p:cNvCxnSpPr/>
          <p:nvPr/>
        </p:nvCxnSpPr>
        <p:spPr>
          <a:xfrm flipH="1" flipV="1">
            <a:off x="3349315" y="989010"/>
            <a:ext cx="4226043" cy="4759121"/>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0" y="190005"/>
            <a:ext cx="1246909" cy="2790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6" name="直接连接符 15"/>
          <p:cNvCxnSpPr/>
          <p:nvPr/>
        </p:nvCxnSpPr>
        <p:spPr>
          <a:xfrm>
            <a:off x="142504" y="662069"/>
            <a:ext cx="1104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558146" y="662069"/>
            <a:ext cx="1104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42504" y="838220"/>
            <a:ext cx="12350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543797" y="838220"/>
            <a:ext cx="1104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42504" y="1040100"/>
            <a:ext cx="23156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25535" y="1624406"/>
            <a:ext cx="27570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16678" y="2746726"/>
            <a:ext cx="24740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25535" y="4828765"/>
            <a:ext cx="49658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425535" y="5994070"/>
            <a:ext cx="27570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50401" y="6562566"/>
            <a:ext cx="62978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102922" y="6733309"/>
            <a:ext cx="1274616"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par>
                                <p:cTn id="84" presetID="10" presetClass="entr" presetSubtype="0" fill="hold"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additive="base">
                                        <p:cTn id="91" dur="500" fill="hold"/>
                                        <p:tgtEl>
                                          <p:spTgt spid="7"/>
                                        </p:tgtEl>
                                        <p:attrNameLst>
                                          <p:attrName>ppt_x</p:attrName>
                                        </p:attrNameLst>
                                      </p:cBhvr>
                                      <p:tavLst>
                                        <p:tav tm="0">
                                          <p:val>
                                            <p:strVal val="#ppt_x"/>
                                          </p:val>
                                        </p:tav>
                                        <p:tav tm="100000">
                                          <p:val>
                                            <p:strVal val="#ppt_x"/>
                                          </p:val>
                                        </p:tav>
                                      </p:tavLst>
                                    </p:anim>
                                    <p:anim calcmode="lin" valueType="num">
                                      <p:cBhvr additive="base">
                                        <p:cTn id="9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fade">
                                      <p:cBhvr>
                                        <p:cTn id="97" dur="1000"/>
                                        <p:tgtEl>
                                          <p:spTgt spid="8"/>
                                        </p:tgtEl>
                                      </p:cBhvr>
                                    </p:animEffect>
                                    <p:anim calcmode="lin" valueType="num">
                                      <p:cBhvr>
                                        <p:cTn id="98" dur="1000" fill="hold"/>
                                        <p:tgtEl>
                                          <p:spTgt spid="8"/>
                                        </p:tgtEl>
                                        <p:attrNameLst>
                                          <p:attrName>ppt_x</p:attrName>
                                        </p:attrNameLst>
                                      </p:cBhvr>
                                      <p:tavLst>
                                        <p:tav tm="0">
                                          <p:val>
                                            <p:strVal val="#ppt_x"/>
                                          </p:val>
                                        </p:tav>
                                        <p:tav tm="100000">
                                          <p:val>
                                            <p:strVal val="#ppt_x"/>
                                          </p:val>
                                        </p:tav>
                                      </p:tavLst>
                                    </p:anim>
                                    <p:anim calcmode="lin" valueType="num">
                                      <p:cBhvr>
                                        <p:cTn id="9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12"/>
                                        </p:tgtEl>
                                        <p:attrNameLst>
                                          <p:attrName>style.visibility</p:attrName>
                                        </p:attrNameLst>
                                      </p:cBhvr>
                                      <p:to>
                                        <p:strVal val="visible"/>
                                      </p:to>
                                    </p:set>
                                    <p:anim calcmode="lin" valueType="num">
                                      <p:cBhvr additive="base">
                                        <p:cTn id="104" dur="500" fill="hold"/>
                                        <p:tgtEl>
                                          <p:spTgt spid="12"/>
                                        </p:tgtEl>
                                        <p:attrNameLst>
                                          <p:attrName>ppt_x</p:attrName>
                                        </p:attrNameLst>
                                      </p:cBhvr>
                                      <p:tavLst>
                                        <p:tav tm="0">
                                          <p:val>
                                            <p:strVal val="#ppt_x"/>
                                          </p:val>
                                        </p:tav>
                                        <p:tav tm="100000">
                                          <p:val>
                                            <p:strVal val="#ppt_x"/>
                                          </p:val>
                                        </p:tav>
                                      </p:tavLst>
                                    </p:anim>
                                    <p:anim calcmode="lin" valueType="num">
                                      <p:cBhvr additive="base">
                                        <p:cTn id="10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stretch>
            <a:fillRect/>
          </a:stretch>
        </p:blipFill>
        <p:spPr>
          <a:xfrm>
            <a:off x="2819524" y="670718"/>
            <a:ext cx="5410200" cy="714375"/>
          </a:xfrm>
          <a:prstGeom prst="rect">
            <a:avLst/>
          </a:prstGeom>
        </p:spPr>
      </p:pic>
      <p:pic>
        <p:nvPicPr>
          <p:cNvPr id="4" name="图片 3"/>
          <p:cNvPicPr>
            <a:picLocks noChangeAspect="1"/>
          </p:cNvPicPr>
          <p:nvPr/>
        </p:nvPicPr>
        <p:blipFill>
          <a:blip r:embed="rId2"/>
          <a:stretch>
            <a:fillRect/>
          </a:stretch>
        </p:blipFill>
        <p:spPr>
          <a:xfrm>
            <a:off x="133474" y="230188"/>
            <a:ext cx="2686050" cy="1323975"/>
          </a:xfrm>
          <a:prstGeom prst="rect">
            <a:avLst/>
          </a:prstGeom>
        </p:spPr>
      </p:pic>
      <p:pic>
        <p:nvPicPr>
          <p:cNvPr id="6" name="图片 5"/>
          <p:cNvPicPr>
            <a:picLocks noChangeAspect="1"/>
          </p:cNvPicPr>
          <p:nvPr/>
        </p:nvPicPr>
        <p:blipFill>
          <a:blip r:embed="rId3"/>
          <a:stretch>
            <a:fillRect/>
          </a:stretch>
        </p:blipFill>
        <p:spPr>
          <a:xfrm>
            <a:off x="9196697" y="230188"/>
            <a:ext cx="2705100" cy="466725"/>
          </a:xfrm>
          <a:prstGeom prst="rect">
            <a:avLst/>
          </a:prstGeom>
        </p:spPr>
      </p:pic>
      <p:pic>
        <p:nvPicPr>
          <p:cNvPr id="7" name="图片 6"/>
          <p:cNvPicPr>
            <a:picLocks noChangeAspect="1"/>
          </p:cNvPicPr>
          <p:nvPr/>
        </p:nvPicPr>
        <p:blipFill>
          <a:blip r:embed="rId4"/>
          <a:stretch>
            <a:fillRect/>
          </a:stretch>
        </p:blipFill>
        <p:spPr>
          <a:xfrm>
            <a:off x="9947007" y="765196"/>
            <a:ext cx="1038225" cy="371475"/>
          </a:xfrm>
          <a:prstGeom prst="rect">
            <a:avLst/>
          </a:prstGeom>
        </p:spPr>
      </p:pic>
      <p:pic>
        <p:nvPicPr>
          <p:cNvPr id="8" name="图片 7"/>
          <p:cNvPicPr>
            <a:picLocks noChangeAspect="1"/>
          </p:cNvPicPr>
          <p:nvPr/>
        </p:nvPicPr>
        <p:blipFill>
          <a:blip r:embed="rId5"/>
          <a:stretch>
            <a:fillRect/>
          </a:stretch>
        </p:blipFill>
        <p:spPr>
          <a:xfrm>
            <a:off x="309872" y="1996281"/>
            <a:ext cx="11591925" cy="1695450"/>
          </a:xfrm>
          <a:prstGeom prst="rect">
            <a:avLst/>
          </a:prstGeom>
        </p:spPr>
      </p:pic>
      <p:pic>
        <p:nvPicPr>
          <p:cNvPr id="9" name="图片 8"/>
          <p:cNvPicPr>
            <a:picLocks noChangeAspect="1"/>
          </p:cNvPicPr>
          <p:nvPr/>
        </p:nvPicPr>
        <p:blipFill>
          <a:blip r:embed="rId6"/>
          <a:stretch>
            <a:fillRect/>
          </a:stretch>
        </p:blipFill>
        <p:spPr>
          <a:xfrm>
            <a:off x="1868013" y="2990056"/>
            <a:ext cx="2114550" cy="514350"/>
          </a:xfrm>
          <a:prstGeom prst="rect">
            <a:avLst/>
          </a:prstGeom>
        </p:spPr>
      </p:pic>
      <p:pic>
        <p:nvPicPr>
          <p:cNvPr id="10" name="图片 9"/>
          <p:cNvPicPr>
            <a:picLocks noChangeAspect="1"/>
          </p:cNvPicPr>
          <p:nvPr/>
        </p:nvPicPr>
        <p:blipFill>
          <a:blip r:embed="rId7"/>
          <a:stretch>
            <a:fillRect/>
          </a:stretch>
        </p:blipFill>
        <p:spPr>
          <a:xfrm>
            <a:off x="3982563" y="2973356"/>
            <a:ext cx="2219325" cy="571500"/>
          </a:xfrm>
          <a:prstGeom prst="rect">
            <a:avLst/>
          </a:prstGeom>
        </p:spPr>
      </p:pic>
      <p:pic>
        <p:nvPicPr>
          <p:cNvPr id="11" name="图片 10"/>
          <p:cNvPicPr>
            <a:picLocks noChangeAspect="1"/>
          </p:cNvPicPr>
          <p:nvPr/>
        </p:nvPicPr>
        <p:blipFill>
          <a:blip r:embed="rId8"/>
          <a:stretch>
            <a:fillRect/>
          </a:stretch>
        </p:blipFill>
        <p:spPr>
          <a:xfrm>
            <a:off x="6096000" y="3060813"/>
            <a:ext cx="2162175" cy="504825"/>
          </a:xfrm>
          <a:prstGeom prst="rect">
            <a:avLst/>
          </a:prstGeom>
        </p:spPr>
      </p:pic>
      <p:pic>
        <p:nvPicPr>
          <p:cNvPr id="12" name="图片 11"/>
          <p:cNvPicPr>
            <a:picLocks noChangeAspect="1"/>
          </p:cNvPicPr>
          <p:nvPr/>
        </p:nvPicPr>
        <p:blipFill>
          <a:blip r:embed="rId9"/>
          <a:stretch>
            <a:fillRect/>
          </a:stretch>
        </p:blipFill>
        <p:spPr>
          <a:xfrm>
            <a:off x="7210425" y="3692916"/>
            <a:ext cx="1047750" cy="342900"/>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7087" y="4044157"/>
            <a:ext cx="3810000" cy="2143125"/>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39572" y="4275137"/>
            <a:ext cx="2562225" cy="2352675"/>
          </a:xfrm>
          <a:prstGeom prst="rect">
            <a:avLst/>
          </a:prstGeom>
        </p:spPr>
      </p:pic>
      <p:pic>
        <p:nvPicPr>
          <p:cNvPr id="2" name="图片 1"/>
          <p:cNvPicPr>
            <a:picLocks noChangeAspect="1"/>
          </p:cNvPicPr>
          <p:nvPr/>
        </p:nvPicPr>
        <p:blipFill>
          <a:blip r:embed="rId12"/>
          <a:stretch>
            <a:fillRect/>
          </a:stretch>
        </p:blipFill>
        <p:spPr>
          <a:xfrm>
            <a:off x="6514419" y="1338190"/>
            <a:ext cx="4181475" cy="409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56568" y="77880"/>
            <a:ext cx="2809875" cy="1285875"/>
          </a:xfrm>
          <a:prstGeom prst="rect">
            <a:avLst/>
          </a:prstGeom>
        </p:spPr>
      </p:pic>
      <p:pic>
        <p:nvPicPr>
          <p:cNvPr id="5" name="图片 4"/>
          <p:cNvPicPr>
            <a:picLocks noChangeAspect="1"/>
          </p:cNvPicPr>
          <p:nvPr/>
        </p:nvPicPr>
        <p:blipFill>
          <a:blip r:embed="rId2"/>
          <a:stretch>
            <a:fillRect/>
          </a:stretch>
        </p:blipFill>
        <p:spPr>
          <a:xfrm>
            <a:off x="3166443" y="521247"/>
            <a:ext cx="6057900" cy="752475"/>
          </a:xfrm>
          <a:prstGeom prst="rect">
            <a:avLst/>
          </a:prstGeom>
        </p:spPr>
      </p:pic>
      <p:pic>
        <p:nvPicPr>
          <p:cNvPr id="6" name="图片 5"/>
          <p:cNvPicPr>
            <a:picLocks noChangeAspect="1"/>
          </p:cNvPicPr>
          <p:nvPr/>
        </p:nvPicPr>
        <p:blipFill>
          <a:blip r:embed="rId3"/>
          <a:stretch>
            <a:fillRect/>
          </a:stretch>
        </p:blipFill>
        <p:spPr>
          <a:xfrm>
            <a:off x="8647153" y="77880"/>
            <a:ext cx="3400425" cy="381000"/>
          </a:xfrm>
          <a:prstGeom prst="rect">
            <a:avLst/>
          </a:prstGeom>
        </p:spPr>
      </p:pic>
      <p:pic>
        <p:nvPicPr>
          <p:cNvPr id="7" name="图片 6"/>
          <p:cNvPicPr>
            <a:picLocks noChangeAspect="1"/>
          </p:cNvPicPr>
          <p:nvPr/>
        </p:nvPicPr>
        <p:blipFill>
          <a:blip r:embed="rId4"/>
          <a:stretch>
            <a:fillRect/>
          </a:stretch>
        </p:blipFill>
        <p:spPr>
          <a:xfrm>
            <a:off x="11024568" y="545059"/>
            <a:ext cx="1009650" cy="352425"/>
          </a:xfrm>
          <a:prstGeom prst="rect">
            <a:avLst/>
          </a:prstGeom>
        </p:spPr>
      </p:pic>
      <p:pic>
        <p:nvPicPr>
          <p:cNvPr id="8" name="图片 7"/>
          <p:cNvPicPr>
            <a:picLocks noChangeAspect="1"/>
          </p:cNvPicPr>
          <p:nvPr/>
        </p:nvPicPr>
        <p:blipFill>
          <a:blip r:embed="rId5"/>
          <a:stretch>
            <a:fillRect/>
          </a:stretch>
        </p:blipFill>
        <p:spPr>
          <a:xfrm>
            <a:off x="400533" y="1515780"/>
            <a:ext cx="4207542" cy="4233408"/>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0909" y="5174608"/>
            <a:ext cx="1643309" cy="1508912"/>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0525" y="1558669"/>
            <a:ext cx="3433693" cy="389575"/>
          </a:xfrm>
          <a:prstGeom prst="rect">
            <a:avLst/>
          </a:prstGeom>
        </p:spPr>
      </p:pic>
      <p:pic>
        <p:nvPicPr>
          <p:cNvPr id="21" name="图片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2531" y="2893048"/>
            <a:ext cx="3230513" cy="437020"/>
          </a:xfrm>
          <a:prstGeom prst="rect">
            <a:avLst/>
          </a:prstGeom>
        </p:spPr>
      </p:pic>
      <p:pic>
        <p:nvPicPr>
          <p:cNvPr id="28" name="图片 27"/>
          <p:cNvPicPr>
            <a:picLocks noChangeAspect="1"/>
          </p:cNvPicPr>
          <p:nvPr/>
        </p:nvPicPr>
        <p:blipFill>
          <a:blip r:embed="rId9"/>
          <a:stretch>
            <a:fillRect/>
          </a:stretch>
        </p:blipFill>
        <p:spPr>
          <a:xfrm>
            <a:off x="10099324" y="2176132"/>
            <a:ext cx="1948254" cy="445679"/>
          </a:xfrm>
          <a:prstGeom prst="rect">
            <a:avLst/>
          </a:prstGeom>
        </p:spPr>
      </p:pic>
      <p:pic>
        <p:nvPicPr>
          <p:cNvPr id="30" name="图片 29"/>
          <p:cNvPicPr>
            <a:picLocks noChangeAspect="1"/>
          </p:cNvPicPr>
          <p:nvPr/>
        </p:nvPicPr>
        <p:blipFill>
          <a:blip r:embed="rId10"/>
          <a:stretch>
            <a:fillRect/>
          </a:stretch>
        </p:blipFill>
        <p:spPr>
          <a:xfrm>
            <a:off x="9474200" y="4152760"/>
            <a:ext cx="2476218" cy="514857"/>
          </a:xfrm>
          <a:prstGeom prst="rect">
            <a:avLst/>
          </a:prstGeom>
        </p:spPr>
      </p:pic>
      <p:pic>
        <p:nvPicPr>
          <p:cNvPr id="31" name="图片 30"/>
          <p:cNvPicPr>
            <a:picLocks noChangeAspect="1"/>
          </p:cNvPicPr>
          <p:nvPr/>
        </p:nvPicPr>
        <p:blipFill>
          <a:blip r:embed="rId11"/>
          <a:stretch>
            <a:fillRect/>
          </a:stretch>
        </p:blipFill>
        <p:spPr>
          <a:xfrm>
            <a:off x="10515589" y="3528984"/>
            <a:ext cx="1412556" cy="514857"/>
          </a:xfrm>
          <a:prstGeom prst="rect">
            <a:avLst/>
          </a:prstGeom>
        </p:spPr>
      </p:pic>
      <p:pic>
        <p:nvPicPr>
          <p:cNvPr id="32" name="图片 31"/>
          <p:cNvPicPr>
            <a:picLocks noChangeAspect="1"/>
          </p:cNvPicPr>
          <p:nvPr/>
        </p:nvPicPr>
        <p:blipFill>
          <a:blip r:embed="rId12"/>
          <a:stretch>
            <a:fillRect/>
          </a:stretch>
        </p:blipFill>
        <p:spPr>
          <a:xfrm>
            <a:off x="8933902" y="4814117"/>
            <a:ext cx="3089142" cy="514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3.125E-6 1.48148E-6 L -0.44362 -0.08125 " pathEditMode="relative" rAng="0" ptsTypes="AA">
                                      <p:cBhvr>
                                        <p:cTn id="12" dur="2000" fill="hold"/>
                                        <p:tgtEl>
                                          <p:spTgt spid="28"/>
                                        </p:tgtEl>
                                        <p:attrNameLst>
                                          <p:attrName>ppt_x</p:attrName>
                                          <p:attrName>ppt_y</p:attrName>
                                        </p:attrNameLst>
                                      </p:cBhvr>
                                      <p:rCtr x="-22187" y="-4074"/>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16667E-6 -3.7037E-6 L -0.34506 -0.08148 " pathEditMode="relative" rAng="0" ptsTypes="AA">
                                      <p:cBhvr>
                                        <p:cTn id="16" dur="2000" fill="hold"/>
                                        <p:tgtEl>
                                          <p:spTgt spid="21"/>
                                        </p:tgtEl>
                                        <p:attrNameLst>
                                          <p:attrName>ppt_x</p:attrName>
                                          <p:attrName>ppt_y</p:attrName>
                                        </p:attrNameLst>
                                      </p:cBhvr>
                                      <p:rCtr x="-17253" y="-4074"/>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95833E-6 4.44444E-6 L -0.32434 0.23009 " pathEditMode="relative" rAng="0" ptsTypes="AA">
                                      <p:cBhvr>
                                        <p:cTn id="20" dur="2000" fill="hold"/>
                                        <p:tgtEl>
                                          <p:spTgt spid="17"/>
                                        </p:tgtEl>
                                        <p:attrNameLst>
                                          <p:attrName>ppt_x</p:attrName>
                                          <p:attrName>ppt_y</p:attrName>
                                        </p:attrNameLst>
                                      </p:cBhvr>
                                      <p:rCtr x="-16224" y="11505"/>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70833E-6 -3.33333E-6 L -0.47565 0.0375 " pathEditMode="relative" rAng="0" ptsTypes="AA">
                                      <p:cBhvr>
                                        <p:cTn id="24" dur="2000" fill="hold"/>
                                        <p:tgtEl>
                                          <p:spTgt spid="31"/>
                                        </p:tgtEl>
                                        <p:attrNameLst>
                                          <p:attrName>ppt_x</p:attrName>
                                          <p:attrName>ppt_y</p:attrName>
                                        </p:attrNameLst>
                                      </p:cBhvr>
                                      <p:rCtr x="-23789" y="1875"/>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4.79167E-6 -3.33333E-6 L -0.35951 -0.05902 " pathEditMode="relative" rAng="0" ptsTypes="AA">
                                      <p:cBhvr>
                                        <p:cTn id="28" dur="2000" fill="hold"/>
                                        <p:tgtEl>
                                          <p:spTgt spid="32"/>
                                        </p:tgtEl>
                                        <p:attrNameLst>
                                          <p:attrName>ppt_x</p:attrName>
                                          <p:attrName>ppt_y</p:attrName>
                                        </p:attrNameLst>
                                      </p:cBhvr>
                                      <p:rCtr x="-17982" y="-2963"/>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16667E-6 4.44444E-6 L -0.39636 0.14328 " pathEditMode="relative" rAng="0" ptsTypes="AA">
                                      <p:cBhvr>
                                        <p:cTn id="32" dur="2000" fill="hold"/>
                                        <p:tgtEl>
                                          <p:spTgt spid="30"/>
                                        </p:tgtEl>
                                        <p:attrNameLst>
                                          <p:attrName>ppt_x</p:attrName>
                                          <p:attrName>ppt_y</p:attrName>
                                        </p:attrNameLst>
                                      </p:cBhvr>
                                      <p:rCtr x="-19818" y="7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v</a:t>
            </a:r>
            <a:endParaRPr lang="zh-CN" altLang="en-US" dirty="0"/>
          </a:p>
        </p:txBody>
      </p:sp>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838200" y="736748"/>
            <a:ext cx="6845135" cy="661463"/>
          </a:xfr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335" y="880144"/>
            <a:ext cx="1392092" cy="404598"/>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5113" y="880144"/>
            <a:ext cx="1081441" cy="344530"/>
          </a:xfrm>
          <a:prstGeom prst="rect">
            <a:avLst/>
          </a:prstGeom>
        </p:spPr>
      </p:pic>
      <p:pic>
        <p:nvPicPr>
          <p:cNvPr id="14" name="图片 13"/>
          <p:cNvPicPr>
            <a:picLocks noChangeAspect="1"/>
          </p:cNvPicPr>
          <p:nvPr/>
        </p:nvPicPr>
        <p:blipFill>
          <a:blip r:embed="rId4"/>
          <a:stretch>
            <a:fillRect/>
          </a:stretch>
        </p:blipFill>
        <p:spPr>
          <a:xfrm>
            <a:off x="5688027" y="1529732"/>
            <a:ext cx="5791200" cy="4524088"/>
          </a:xfrm>
          <a:prstGeom prst="rect">
            <a:avLst/>
          </a:prstGeom>
        </p:spPr>
      </p:pic>
      <p:sp>
        <p:nvSpPr>
          <p:cNvPr id="15" name="椭圆 14"/>
          <p:cNvSpPr/>
          <p:nvPr/>
        </p:nvSpPr>
        <p:spPr>
          <a:xfrm>
            <a:off x="9234102" y="1708202"/>
            <a:ext cx="855024" cy="2700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5496296" y="3014354"/>
            <a:ext cx="1997034" cy="2869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8536901" y="3618055"/>
            <a:ext cx="855024" cy="2700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5508541" y="4099112"/>
            <a:ext cx="855024" cy="2700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651277" y="4092121"/>
            <a:ext cx="855024" cy="2700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0213963" y="4491511"/>
            <a:ext cx="855024" cy="2700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9745834" y="5149798"/>
            <a:ext cx="855024" cy="2700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p:cNvSpPr/>
          <p:nvPr/>
        </p:nvSpPr>
        <p:spPr>
          <a:xfrm>
            <a:off x="10894714" y="4257193"/>
            <a:ext cx="646331" cy="369332"/>
          </a:xfrm>
          <a:prstGeom prst="rect">
            <a:avLst/>
          </a:prstGeom>
        </p:spPr>
        <p:txBody>
          <a:bodyPr wrap="none">
            <a:spAutoFit/>
          </a:bodyPr>
          <a:lstStyle/>
          <a:p>
            <a:r>
              <a:rPr lang="zh-CN" altLang="en-US" b="1" dirty="0">
                <a:solidFill>
                  <a:srgbClr val="FF0000"/>
                </a:solidFill>
              </a:rPr>
              <a:t>鳗鱼</a:t>
            </a:r>
            <a:endParaRPr lang="zh-CN" altLang="en-US" b="1" dirty="0">
              <a:solidFill>
                <a:srgbClr val="FF0000"/>
              </a:solidFill>
            </a:endParaRPr>
          </a:p>
        </p:txBody>
      </p:sp>
      <p:sp>
        <p:nvSpPr>
          <p:cNvPr id="24" name="思想气泡: 云 23"/>
          <p:cNvSpPr/>
          <p:nvPr/>
        </p:nvSpPr>
        <p:spPr>
          <a:xfrm>
            <a:off x="3800106" y="3429000"/>
            <a:ext cx="1746535" cy="867067"/>
          </a:xfrm>
          <a:prstGeom prst="cloudCallout">
            <a:avLst>
              <a:gd name="adj1" fmla="val 52703"/>
              <a:gd name="adj2" fmla="val -797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anemone fish</a:t>
            </a:r>
            <a:endParaRPr lang="en-US" altLang="zh-CN" dirty="0"/>
          </a:p>
          <a:p>
            <a:pPr algn="ctr"/>
            <a:r>
              <a:rPr lang="zh-CN" altLang="en-US" dirty="0"/>
              <a:t>双锯鱼</a:t>
            </a:r>
            <a:endParaRPr lang="zh-CN" altLang="en-US" dirty="0"/>
          </a:p>
        </p:txBody>
      </p:sp>
      <p:sp>
        <p:nvSpPr>
          <p:cNvPr id="25" name="思想气泡: 云 24"/>
          <p:cNvSpPr/>
          <p:nvPr/>
        </p:nvSpPr>
        <p:spPr>
          <a:xfrm>
            <a:off x="3939328" y="4535185"/>
            <a:ext cx="1509473" cy="693460"/>
          </a:xfrm>
          <a:prstGeom prst="cloudCallout">
            <a:avLst>
              <a:gd name="adj1" fmla="val 52484"/>
              <a:gd name="adj2" fmla="val -704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海参</a:t>
            </a:r>
            <a:endParaRPr lang="zh-CN" altLang="en-US" dirty="0"/>
          </a:p>
        </p:txBody>
      </p:sp>
      <p:sp>
        <p:nvSpPr>
          <p:cNvPr id="26" name="椭圆 25"/>
          <p:cNvSpPr/>
          <p:nvPr/>
        </p:nvSpPr>
        <p:spPr>
          <a:xfrm>
            <a:off x="7065818" y="4885694"/>
            <a:ext cx="855024" cy="2700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思想气泡: 云 26"/>
          <p:cNvSpPr/>
          <p:nvPr/>
        </p:nvSpPr>
        <p:spPr>
          <a:xfrm>
            <a:off x="3893465" y="5650112"/>
            <a:ext cx="1509473" cy="693460"/>
          </a:xfrm>
          <a:prstGeom prst="cloudCallout">
            <a:avLst>
              <a:gd name="adj1" fmla="val 164198"/>
              <a:gd name="adj2" fmla="val -1416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蚌</a:t>
            </a:r>
            <a:endParaRPr lang="zh-CN" altLang="en-US" dirty="0"/>
          </a:p>
        </p:txBody>
      </p:sp>
      <p:pic>
        <p:nvPicPr>
          <p:cNvPr id="28" name="图片 27"/>
          <p:cNvPicPr>
            <a:picLocks noChangeAspect="1"/>
          </p:cNvPicPr>
          <p:nvPr/>
        </p:nvPicPr>
        <p:blipFill>
          <a:blip r:embed="rId5"/>
          <a:stretch>
            <a:fillRect/>
          </a:stretch>
        </p:blipFill>
        <p:spPr>
          <a:xfrm>
            <a:off x="1375668" y="3418729"/>
            <a:ext cx="1390650" cy="657225"/>
          </a:xfrm>
          <a:prstGeom prst="rect">
            <a:avLst/>
          </a:prstGeom>
        </p:spPr>
      </p:pic>
      <p:pic>
        <p:nvPicPr>
          <p:cNvPr id="29" name="图片 28"/>
          <p:cNvPicPr>
            <a:picLocks noChangeAspect="1"/>
          </p:cNvPicPr>
          <p:nvPr/>
        </p:nvPicPr>
        <p:blipFill>
          <a:blip r:embed="rId6"/>
          <a:stretch>
            <a:fillRect/>
          </a:stretch>
        </p:blipFill>
        <p:spPr>
          <a:xfrm>
            <a:off x="1429503" y="1284742"/>
            <a:ext cx="3576840" cy="2040310"/>
          </a:xfrm>
          <a:prstGeom prst="rect">
            <a:avLst/>
          </a:prstGeom>
        </p:spPr>
      </p:pic>
      <p:pic>
        <p:nvPicPr>
          <p:cNvPr id="30" name="图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22038" y="4388901"/>
            <a:ext cx="2333823" cy="2352675"/>
          </a:xfrm>
          <a:prstGeom prst="rect">
            <a:avLst/>
          </a:prstGeom>
        </p:spPr>
      </p:pic>
      <p:sp>
        <p:nvSpPr>
          <p:cNvPr id="31" name="文本框 30"/>
          <p:cNvSpPr txBox="1"/>
          <p:nvPr/>
        </p:nvSpPr>
        <p:spPr>
          <a:xfrm>
            <a:off x="5769029" y="1397076"/>
            <a:ext cx="326971" cy="461665"/>
          </a:xfrm>
          <a:prstGeom prst="rect">
            <a:avLst/>
          </a:prstGeom>
          <a:noFill/>
        </p:spPr>
        <p:txBody>
          <a:bodyPr wrap="square" rtlCol="0">
            <a:spAutoFit/>
          </a:bodyPr>
          <a:lstStyle/>
          <a:p>
            <a:r>
              <a:rPr lang="en-US" altLang="zh-CN" sz="2400" b="1" dirty="0">
                <a:solidFill>
                  <a:srgbClr val="FF0000"/>
                </a:solidFill>
              </a:rPr>
              <a:t>2</a:t>
            </a:r>
            <a:endParaRPr lang="zh-CN" altLang="en-US" sz="2400" b="1" dirty="0">
              <a:solidFill>
                <a:srgbClr val="FF0000"/>
              </a:solidFill>
            </a:endParaRPr>
          </a:p>
        </p:txBody>
      </p:sp>
      <p:sp>
        <p:nvSpPr>
          <p:cNvPr id="34" name="文本框 33"/>
          <p:cNvSpPr txBox="1"/>
          <p:nvPr/>
        </p:nvSpPr>
        <p:spPr>
          <a:xfrm>
            <a:off x="5769029" y="2470248"/>
            <a:ext cx="326971" cy="461665"/>
          </a:xfrm>
          <a:prstGeom prst="rect">
            <a:avLst/>
          </a:prstGeom>
          <a:noFill/>
        </p:spPr>
        <p:txBody>
          <a:bodyPr wrap="square" rtlCol="0">
            <a:spAutoFit/>
          </a:bodyPr>
          <a:lstStyle/>
          <a:p>
            <a:r>
              <a:rPr lang="en-US" altLang="zh-CN" sz="2400" b="1" dirty="0">
                <a:solidFill>
                  <a:srgbClr val="FF0000"/>
                </a:solidFill>
              </a:rPr>
              <a:t>3</a:t>
            </a:r>
            <a:endParaRPr lang="zh-CN" altLang="en-US" sz="2400" b="1" dirty="0">
              <a:solidFill>
                <a:srgbClr val="FF0000"/>
              </a:solidFill>
            </a:endParaRPr>
          </a:p>
        </p:txBody>
      </p:sp>
      <p:sp>
        <p:nvSpPr>
          <p:cNvPr id="35" name="文本框 34"/>
          <p:cNvSpPr txBox="1"/>
          <p:nvPr/>
        </p:nvSpPr>
        <p:spPr>
          <a:xfrm>
            <a:off x="5765685" y="4369141"/>
            <a:ext cx="326971" cy="461665"/>
          </a:xfrm>
          <a:prstGeom prst="rect">
            <a:avLst/>
          </a:prstGeom>
          <a:noFill/>
        </p:spPr>
        <p:txBody>
          <a:bodyPr wrap="square" rtlCol="0">
            <a:spAutoFit/>
          </a:bodyPr>
          <a:lstStyle/>
          <a:p>
            <a:r>
              <a:rPr lang="en-US" altLang="zh-CN" sz="2400" b="1" dirty="0">
                <a:solidFill>
                  <a:srgbClr val="FF0000"/>
                </a:solidFill>
              </a:rPr>
              <a:t>4</a:t>
            </a:r>
            <a:endParaRPr lang="zh-CN" altLang="en-US" sz="2400" b="1" dirty="0">
              <a:solidFill>
                <a:srgbClr val="FF0000"/>
              </a:solidFill>
            </a:endParaRPr>
          </a:p>
        </p:txBody>
      </p:sp>
      <p:sp>
        <p:nvSpPr>
          <p:cNvPr id="36" name="椭圆 35"/>
          <p:cNvSpPr/>
          <p:nvPr/>
        </p:nvSpPr>
        <p:spPr>
          <a:xfrm>
            <a:off x="9610885" y="4098987"/>
            <a:ext cx="855024" cy="2700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animBg="1"/>
      <p:bldP spid="21" grpId="0" animBg="1"/>
      <p:bldP spid="22" grpId="0" animBg="1"/>
      <p:bldP spid="23" grpId="0"/>
      <p:bldP spid="24" grpId="0" animBg="1"/>
      <p:bldP spid="25" grpId="0" animBg="1"/>
      <p:bldP spid="26" grpId="0" animBg="1"/>
      <p:bldP spid="27"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66700" y="1932502"/>
            <a:ext cx="4762500" cy="3767653"/>
          </a:xfrm>
        </p:spPr>
      </p:pic>
      <p:pic>
        <p:nvPicPr>
          <p:cNvPr id="4" name="图片 3"/>
          <p:cNvPicPr>
            <a:picLocks noChangeAspect="1"/>
          </p:cNvPicPr>
          <p:nvPr/>
        </p:nvPicPr>
        <p:blipFill>
          <a:blip r:embed="rId2"/>
          <a:stretch>
            <a:fillRect/>
          </a:stretch>
        </p:blipFill>
        <p:spPr>
          <a:xfrm>
            <a:off x="266700" y="230188"/>
            <a:ext cx="11658600" cy="1171575"/>
          </a:xfrm>
          <a:prstGeom prst="rect">
            <a:avLst/>
          </a:prstGeom>
        </p:spPr>
      </p:pic>
      <p:pic>
        <p:nvPicPr>
          <p:cNvPr id="7" name="图片 6"/>
          <p:cNvPicPr>
            <a:picLocks noChangeAspect="1"/>
          </p:cNvPicPr>
          <p:nvPr/>
        </p:nvPicPr>
        <p:blipFill>
          <a:blip r:embed="rId3"/>
          <a:stretch>
            <a:fillRect/>
          </a:stretch>
        </p:blipFill>
        <p:spPr>
          <a:xfrm>
            <a:off x="5365791" y="1917658"/>
            <a:ext cx="2647950" cy="942975"/>
          </a:xfrm>
          <a:prstGeom prst="rect">
            <a:avLst/>
          </a:prstGeom>
        </p:spPr>
      </p:pic>
      <p:pic>
        <p:nvPicPr>
          <p:cNvPr id="8" name="图片 7"/>
          <p:cNvPicPr>
            <a:picLocks noChangeAspect="1"/>
          </p:cNvPicPr>
          <p:nvPr/>
        </p:nvPicPr>
        <p:blipFill>
          <a:blip r:embed="rId4"/>
          <a:stretch>
            <a:fillRect/>
          </a:stretch>
        </p:blipFill>
        <p:spPr>
          <a:xfrm>
            <a:off x="5423064" y="2860633"/>
            <a:ext cx="5562600" cy="1590675"/>
          </a:xfrm>
          <a:prstGeom prst="rect">
            <a:avLst/>
          </a:prstGeom>
        </p:spPr>
      </p:pic>
      <p:pic>
        <p:nvPicPr>
          <p:cNvPr id="9" name="图片 8"/>
          <p:cNvPicPr>
            <a:picLocks noChangeAspect="1"/>
          </p:cNvPicPr>
          <p:nvPr/>
        </p:nvPicPr>
        <p:blipFill>
          <a:blip r:embed="rId5"/>
          <a:stretch>
            <a:fillRect/>
          </a:stretch>
        </p:blipFill>
        <p:spPr>
          <a:xfrm>
            <a:off x="7828003" y="2756209"/>
            <a:ext cx="1381125" cy="438150"/>
          </a:xfrm>
          <a:prstGeom prst="rect">
            <a:avLst/>
          </a:prstGeom>
        </p:spPr>
      </p:pic>
      <p:pic>
        <p:nvPicPr>
          <p:cNvPr id="11" name="图片 10"/>
          <p:cNvPicPr>
            <a:picLocks noChangeAspect="1"/>
          </p:cNvPicPr>
          <p:nvPr/>
        </p:nvPicPr>
        <p:blipFill>
          <a:blip r:embed="rId6"/>
          <a:stretch>
            <a:fillRect/>
          </a:stretch>
        </p:blipFill>
        <p:spPr>
          <a:xfrm>
            <a:off x="5365791" y="4517632"/>
            <a:ext cx="5781675" cy="542925"/>
          </a:xfrm>
          <a:prstGeom prst="rect">
            <a:avLst/>
          </a:prstGeom>
        </p:spPr>
      </p:pic>
      <p:pic>
        <p:nvPicPr>
          <p:cNvPr id="12" name="图片 11"/>
          <p:cNvPicPr>
            <a:picLocks noChangeAspect="1"/>
          </p:cNvPicPr>
          <p:nvPr/>
        </p:nvPicPr>
        <p:blipFill>
          <a:blip r:embed="rId7"/>
          <a:stretch>
            <a:fillRect/>
          </a:stretch>
        </p:blipFill>
        <p:spPr>
          <a:xfrm>
            <a:off x="8518565" y="4988153"/>
            <a:ext cx="1171575" cy="428625"/>
          </a:xfrm>
          <a:prstGeom prst="rect">
            <a:avLst/>
          </a:prstGeom>
        </p:spPr>
      </p:pic>
      <p:sp>
        <p:nvSpPr>
          <p:cNvPr id="13" name="椭圆 12"/>
          <p:cNvSpPr/>
          <p:nvPr/>
        </p:nvSpPr>
        <p:spPr>
          <a:xfrm>
            <a:off x="5423063" y="3231304"/>
            <a:ext cx="2404939" cy="54292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987950" y="5482254"/>
            <a:ext cx="2937350" cy="64341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0000"/>
                </a:solidFill>
                <a:latin typeface="Comic Sans MS" panose="030F0702030302020204" pitchFamily="66" charset="0"/>
              </a:rPr>
              <a:t>Tip 1:</a:t>
            </a:r>
            <a:r>
              <a:rPr lang="zh-CN" altLang="en-US" sz="2400" b="1" dirty="0">
                <a:solidFill>
                  <a:srgbClr val="FF0000"/>
                </a:solidFill>
                <a:latin typeface="Comic Sans MS" panose="030F0702030302020204" pitchFamily="66" charset="0"/>
              </a:rPr>
              <a:t> </a:t>
            </a:r>
            <a:r>
              <a:rPr lang="en-US" altLang="zh-CN" sz="2400" b="1" dirty="0">
                <a:latin typeface="Comic Sans MS" panose="030F0702030302020204" pitchFamily="66" charset="0"/>
              </a:rPr>
              <a:t>Simile</a:t>
            </a:r>
            <a:r>
              <a:rPr lang="en-US" altLang="zh-CN" sz="2400" b="1" dirty="0">
                <a:solidFill>
                  <a:srgbClr val="FF0000"/>
                </a:solidFill>
                <a:latin typeface="Comic Sans MS" panose="030F0702030302020204" pitchFamily="66" charset="0"/>
              </a:rPr>
              <a:t> </a:t>
            </a:r>
            <a:r>
              <a:rPr lang="zh-CN" altLang="en-US" sz="2400" b="1" dirty="0">
                <a:latin typeface="Comic Sans MS" panose="030F0702030302020204" pitchFamily="66" charset="0"/>
              </a:rPr>
              <a:t>明喻</a:t>
            </a:r>
            <a:endParaRPr lang="zh-CN" altLang="en-US" sz="2400" b="1" dirty="0">
              <a:latin typeface="Comic Sans MS" panose="030F0702030302020204" pitchFamily="66" charset="0"/>
            </a:endParaRPr>
          </a:p>
        </p:txBody>
      </p:sp>
      <p:pic>
        <p:nvPicPr>
          <p:cNvPr id="18" name="图片 17"/>
          <p:cNvPicPr>
            <a:picLocks noChangeAspect="1"/>
          </p:cNvPicPr>
          <p:nvPr/>
        </p:nvPicPr>
        <p:blipFill>
          <a:blip r:embed="rId8"/>
          <a:stretch>
            <a:fillRect/>
          </a:stretch>
        </p:blipFill>
        <p:spPr>
          <a:xfrm>
            <a:off x="8142390" y="5315989"/>
            <a:ext cx="752349" cy="812410"/>
          </a:xfrm>
          <a:prstGeom prst="rect">
            <a:avLst/>
          </a:prstGeom>
        </p:spPr>
      </p:pic>
      <p:sp>
        <p:nvSpPr>
          <p:cNvPr id="20" name="思想气泡: 云 19"/>
          <p:cNvSpPr/>
          <p:nvPr/>
        </p:nvSpPr>
        <p:spPr>
          <a:xfrm>
            <a:off x="5201507" y="4773064"/>
            <a:ext cx="2937349" cy="2061792"/>
          </a:xfrm>
          <a:prstGeom prst="cloudCallout">
            <a:avLst>
              <a:gd name="adj1" fmla="val 22743"/>
              <a:gd name="adj2" fmla="val -9396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b="1" dirty="0">
              <a:solidFill>
                <a:srgbClr val="FF0000"/>
              </a:solidFill>
              <a:highlight>
                <a:srgbClr val="FFFF00"/>
              </a:highlight>
              <a:latin typeface="Comic Sans MS" panose="030F0702030302020204" pitchFamily="66" charset="0"/>
            </a:endParaRPr>
          </a:p>
          <a:p>
            <a:pPr algn="ctr"/>
            <a:r>
              <a:rPr lang="en-US" altLang="zh-CN" b="1" dirty="0">
                <a:solidFill>
                  <a:srgbClr val="FF0000"/>
                </a:solidFill>
                <a:highlight>
                  <a:srgbClr val="FFFF00"/>
                </a:highlight>
                <a:latin typeface="Comic Sans MS" panose="030F0702030302020204" pitchFamily="66" charset="0"/>
              </a:rPr>
              <a:t>Descriptive techniques</a:t>
            </a:r>
            <a:endParaRPr lang="en-US" altLang="zh-CN" b="1" dirty="0">
              <a:solidFill>
                <a:srgbClr val="FF0000"/>
              </a:solidFill>
              <a:highlight>
                <a:srgbClr val="FFFF00"/>
              </a:highlight>
              <a:latin typeface="Comic Sans MS" panose="030F0702030302020204" pitchFamily="66" charset="0"/>
            </a:endParaRPr>
          </a:p>
          <a:p>
            <a:pPr algn="ctr"/>
            <a:r>
              <a:rPr lang="en-US" altLang="zh-CN" b="1" dirty="0">
                <a:solidFill>
                  <a:srgbClr val="FF0000"/>
                </a:solidFill>
                <a:highlight>
                  <a:srgbClr val="FFFF00"/>
                </a:highlight>
                <a:latin typeface="Comic Sans MS" panose="030F0702030302020204" pitchFamily="66" charset="0"/>
              </a:rPr>
              <a:t>To make the language more influential?</a:t>
            </a:r>
            <a:endParaRPr lang="en-US" altLang="zh-CN" b="1" dirty="0">
              <a:solidFill>
                <a:srgbClr val="FF0000"/>
              </a:solidFill>
              <a:highlight>
                <a:srgbClr val="FFFF00"/>
              </a:highlight>
              <a:latin typeface="Comic Sans MS" panose="030F0702030302020204" pitchFamily="66" charset="0"/>
            </a:endParaRPr>
          </a:p>
          <a:p>
            <a:pPr algn="ctr"/>
            <a:endParaRPr lang="zh-CN" altLang="en-US" dirty="0"/>
          </a:p>
        </p:txBody>
      </p:sp>
      <p:pic>
        <p:nvPicPr>
          <p:cNvPr id="21"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8265" y="4759188"/>
            <a:ext cx="1061971" cy="1270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80">
                                          <p:stCondLst>
                                            <p:cond delay="0"/>
                                          </p:stCondLst>
                                        </p:cTn>
                                        <p:tgtEl>
                                          <p:spTgt spid="21"/>
                                        </p:tgtEl>
                                      </p:cBhvr>
                                    </p:animEffect>
                                    <p:anim calcmode="lin" valueType="num">
                                      <p:cBhvr>
                                        <p:cTn id="4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7" dur="26">
                                          <p:stCondLst>
                                            <p:cond delay="650"/>
                                          </p:stCondLst>
                                        </p:cTn>
                                        <p:tgtEl>
                                          <p:spTgt spid="21"/>
                                        </p:tgtEl>
                                      </p:cBhvr>
                                      <p:to x="100000" y="60000"/>
                                    </p:animScale>
                                    <p:animScale>
                                      <p:cBhvr>
                                        <p:cTn id="48" dur="166" decel="50000">
                                          <p:stCondLst>
                                            <p:cond delay="676"/>
                                          </p:stCondLst>
                                        </p:cTn>
                                        <p:tgtEl>
                                          <p:spTgt spid="21"/>
                                        </p:tgtEl>
                                      </p:cBhvr>
                                      <p:to x="100000" y="100000"/>
                                    </p:animScale>
                                    <p:animScale>
                                      <p:cBhvr>
                                        <p:cTn id="49" dur="26">
                                          <p:stCondLst>
                                            <p:cond delay="1312"/>
                                          </p:stCondLst>
                                        </p:cTn>
                                        <p:tgtEl>
                                          <p:spTgt spid="21"/>
                                        </p:tgtEl>
                                      </p:cBhvr>
                                      <p:to x="100000" y="80000"/>
                                    </p:animScale>
                                    <p:animScale>
                                      <p:cBhvr>
                                        <p:cTn id="50" dur="166" decel="50000">
                                          <p:stCondLst>
                                            <p:cond delay="1338"/>
                                          </p:stCondLst>
                                        </p:cTn>
                                        <p:tgtEl>
                                          <p:spTgt spid="21"/>
                                        </p:tgtEl>
                                      </p:cBhvr>
                                      <p:to x="100000" y="100000"/>
                                    </p:animScale>
                                    <p:animScale>
                                      <p:cBhvr>
                                        <p:cTn id="51" dur="26">
                                          <p:stCondLst>
                                            <p:cond delay="1642"/>
                                          </p:stCondLst>
                                        </p:cTn>
                                        <p:tgtEl>
                                          <p:spTgt spid="21"/>
                                        </p:tgtEl>
                                      </p:cBhvr>
                                      <p:to x="100000" y="90000"/>
                                    </p:animScale>
                                    <p:animScale>
                                      <p:cBhvr>
                                        <p:cTn id="52" dur="166" decel="50000">
                                          <p:stCondLst>
                                            <p:cond delay="1668"/>
                                          </p:stCondLst>
                                        </p:cTn>
                                        <p:tgtEl>
                                          <p:spTgt spid="21"/>
                                        </p:tgtEl>
                                      </p:cBhvr>
                                      <p:to x="100000" y="100000"/>
                                    </p:animScale>
                                    <p:animScale>
                                      <p:cBhvr>
                                        <p:cTn id="53" dur="26">
                                          <p:stCondLst>
                                            <p:cond delay="1808"/>
                                          </p:stCondLst>
                                        </p:cTn>
                                        <p:tgtEl>
                                          <p:spTgt spid="21"/>
                                        </p:tgtEl>
                                      </p:cBhvr>
                                      <p:to x="100000" y="95000"/>
                                    </p:animScale>
                                    <p:animScale>
                                      <p:cBhvr>
                                        <p:cTn id="54" dur="166" decel="50000">
                                          <p:stCondLst>
                                            <p:cond delay="1834"/>
                                          </p:stCondLst>
                                        </p:cTn>
                                        <p:tgtEl>
                                          <p:spTgt spid="21"/>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fill="hold"/>
                                        <p:tgtEl>
                                          <p:spTgt spid="18"/>
                                        </p:tgtEl>
                                        <p:attrNameLst>
                                          <p:attrName>ppt_x</p:attrName>
                                        </p:attrNameLst>
                                      </p:cBhvr>
                                      <p:tavLst>
                                        <p:tav tm="0">
                                          <p:val>
                                            <p:strVal val="#ppt_x"/>
                                          </p:val>
                                        </p:tav>
                                        <p:tav tm="100000">
                                          <p:val>
                                            <p:strVal val="#ppt_x"/>
                                          </p:val>
                                        </p:tav>
                                      </p:tavLst>
                                    </p:anim>
                                    <p:anim calcmode="lin" valueType="num">
                                      <p:cBhvr additive="base">
                                        <p:cTn id="6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circle(in)">
                                      <p:cBhvr>
                                        <p:cTn id="7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2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1745</Words>
  <Application>WPS 演示</Application>
  <PresentationFormat>宽屏</PresentationFormat>
  <Paragraphs>124</Paragraphs>
  <Slides>27</Slides>
  <Notes>19</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27</vt:i4>
      </vt:variant>
    </vt:vector>
  </HeadingPairs>
  <TitlesOfParts>
    <vt:vector size="40" baseType="lpstr">
      <vt:lpstr>Arial</vt:lpstr>
      <vt:lpstr>宋体</vt:lpstr>
      <vt:lpstr>Wingdings</vt:lpstr>
      <vt:lpstr>Times New Roman</vt:lpstr>
      <vt:lpstr>Comic Sans MS</vt:lpstr>
      <vt:lpstr>等线 Light</vt:lpstr>
      <vt:lpstr>等线</vt:lpstr>
      <vt:lpstr>微软雅黑</vt:lpstr>
      <vt:lpstr>Arial Unicode MS</vt:lpstr>
      <vt:lpstr>HelveticaNeue</vt:lpstr>
      <vt:lpstr>Corbel</vt:lpstr>
      <vt:lpstr>华文新魏</vt:lpstr>
      <vt:lpstr>Office 主题​​</vt:lpstr>
      <vt:lpstr>PowerPoint 演示文稿</vt:lpstr>
      <vt:lpstr>PowerPoint 演示文稿</vt:lpstr>
      <vt:lpstr>PowerPoint 演示文稿</vt:lpstr>
      <vt:lpstr>What do you think of these creatures?</vt:lpstr>
      <vt:lpstr>PowerPoint 演示文稿</vt:lpstr>
      <vt:lpstr>PowerPoint 演示文稿</vt:lpstr>
      <vt:lpstr>PowerPoint 演示文稿</vt:lpstr>
      <vt:lpstr>v</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328490407@qq.com</dc:creator>
  <cp:lastModifiedBy>南山有谷堆</cp:lastModifiedBy>
  <cp:revision>73</cp:revision>
  <dcterms:created xsi:type="dcterms:W3CDTF">2020-03-12T02:43:00Z</dcterms:created>
  <dcterms:modified xsi:type="dcterms:W3CDTF">2020-03-25T06:12:32Z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