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1"/>
  </p:handoutMasterIdLst>
  <p:sldIdLst>
    <p:sldId id="354" r:id="rId3"/>
    <p:sldId id="256" r:id="rId5"/>
    <p:sldId id="289" r:id="rId6"/>
    <p:sldId id="293" r:id="rId7"/>
    <p:sldId id="291" r:id="rId8"/>
    <p:sldId id="263" r:id="rId9"/>
    <p:sldId id="343" r:id="rId10"/>
    <p:sldId id="329" r:id="rId11"/>
    <p:sldId id="330" r:id="rId12"/>
    <p:sldId id="324" r:id="rId13"/>
    <p:sldId id="321" r:id="rId14"/>
    <p:sldId id="266" r:id="rId15"/>
    <p:sldId id="338" r:id="rId16"/>
    <p:sldId id="264" r:id="rId17"/>
    <p:sldId id="268" r:id="rId18"/>
    <p:sldId id="332" r:id="rId19"/>
    <p:sldId id="284"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6" descr="水印"/>
          <p:cNvPicPr>
            <a:picLocks noChangeAspect="1"/>
          </p:cNvPicPr>
          <p:nvPr userDrawn="1"/>
        </p:nvPicPr>
        <p:blipFill>
          <a:blip r:embed="rId12"/>
          <a:stretch>
            <a:fillRect/>
          </a:stretch>
        </p:blipFill>
        <p:spPr>
          <a:xfrm>
            <a:off x="11169015" y="10987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8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99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379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p:nvPr/>
        </p:nvGrpSpPr>
        <p:grpSpPr>
          <a:xfrm>
            <a:off x="6344920" y="191135"/>
            <a:ext cx="6803390" cy="6541770"/>
            <a:chOff x="9992" y="326"/>
            <a:chExt cx="10714" cy="10302"/>
          </a:xfrm>
        </p:grpSpPr>
        <p:pic>
          <p:nvPicPr>
            <p:cNvPr id="7" name="图片 6"/>
            <p:cNvPicPr>
              <a:picLocks noChangeAspect="1"/>
            </p:cNvPicPr>
            <p:nvPr/>
          </p:nvPicPr>
          <p:blipFill>
            <a:blip r:embed="rId1"/>
            <a:srcRect r="-897" b="47350"/>
            <a:stretch>
              <a:fillRect/>
            </a:stretch>
          </p:blipFill>
          <p:spPr>
            <a:xfrm>
              <a:off x="10032" y="326"/>
              <a:ext cx="9319" cy="5299"/>
            </a:xfrm>
            <a:prstGeom prst="rect">
              <a:avLst/>
            </a:prstGeom>
          </p:spPr>
        </p:pic>
        <p:pic>
          <p:nvPicPr>
            <p:cNvPr id="8" name="图片 7"/>
            <p:cNvPicPr>
              <a:picLocks noChangeAspect="1"/>
            </p:cNvPicPr>
            <p:nvPr/>
          </p:nvPicPr>
          <p:blipFill>
            <a:blip r:embed="rId1"/>
            <a:srcRect t="52177" r="-14871"/>
            <a:stretch>
              <a:fillRect/>
            </a:stretch>
          </p:blipFill>
          <p:spPr>
            <a:xfrm>
              <a:off x="9992" y="5625"/>
              <a:ext cx="10714" cy="5003"/>
            </a:xfrm>
            <a:prstGeom prst="rect">
              <a:avLst/>
            </a:prstGeom>
          </p:spPr>
        </p:pic>
      </p:grpSp>
      <p:grpSp>
        <p:nvGrpSpPr>
          <p:cNvPr id="9" name="组合 8"/>
          <p:cNvGrpSpPr/>
          <p:nvPr/>
        </p:nvGrpSpPr>
        <p:grpSpPr>
          <a:xfrm>
            <a:off x="123190" y="191135"/>
            <a:ext cx="3708400" cy="654685"/>
            <a:chOff x="-446" y="-96"/>
            <a:chExt cx="5556" cy="1007"/>
          </a:xfrm>
        </p:grpSpPr>
        <p:sp>
          <p:nvSpPr>
            <p:cNvPr id="11" name="矩形 10"/>
            <p:cNvSpPr/>
            <p:nvPr/>
          </p:nvSpPr>
          <p:spPr>
            <a:xfrm>
              <a:off x="-304" y="-96"/>
              <a:ext cx="5272"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446" y="-96"/>
              <a:ext cx="5556" cy="898"/>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structure</a:t>
              </a:r>
              <a:endParaRPr lang="en-US" altLang="zh-CN" sz="3200" b="1" strike="noStrike" noProof="1" dirty="0">
                <a:solidFill>
                  <a:prstClr val="black"/>
                </a:solidFill>
                <a:latin typeface="Cambria" panose="02040503050406030204"/>
                <a:ea typeface="微软雅黑" panose="020B0503020204020204" charset="-122"/>
              </a:endParaRPr>
            </a:p>
          </p:txBody>
        </p:sp>
      </p:grpSp>
      <p:grpSp>
        <p:nvGrpSpPr>
          <p:cNvPr id="15" name="组合 14"/>
          <p:cNvGrpSpPr/>
          <p:nvPr/>
        </p:nvGrpSpPr>
        <p:grpSpPr>
          <a:xfrm>
            <a:off x="3500120" y="1459230"/>
            <a:ext cx="2812415" cy="4923790"/>
            <a:chOff x="4942" y="2288"/>
            <a:chExt cx="4429" cy="7754"/>
          </a:xfrm>
        </p:grpSpPr>
        <p:sp>
          <p:nvSpPr>
            <p:cNvPr id="5" name="文本框 4"/>
            <p:cNvSpPr txBox="1"/>
            <p:nvPr/>
          </p:nvSpPr>
          <p:spPr>
            <a:xfrm>
              <a:off x="5314" y="5517"/>
              <a:ext cx="4057" cy="919"/>
            </a:xfrm>
            <a:prstGeom prst="rect">
              <a:avLst/>
            </a:prstGeom>
            <a:solidFill>
              <a:schemeClr val="bg1"/>
            </a:solidFill>
            <a:ln w="57150">
              <a:solidFill>
                <a:srgbClr val="FF0000"/>
              </a:solidFill>
            </a:ln>
          </p:spPr>
          <p:txBody>
            <a:bodyPr wrap="square" rtlCol="0">
              <a:spAutoFit/>
            </a:bodyPr>
            <a:p>
              <a:pPr algn="ctr"/>
              <a:r>
                <a:rPr lang="en-US" sz="3200" b="1" dirty="0">
                  <a:latin typeface="Times New Roman" panose="02020603050405020304" charset="0"/>
                  <a:cs typeface="Times New Roman" panose="02020603050405020304" charset="0"/>
                </a:rPr>
                <a:t>Body</a:t>
              </a:r>
              <a:endParaRPr lang="en-US" sz="3200" b="1" dirty="0">
                <a:latin typeface="Times New Roman" panose="02020603050405020304" charset="0"/>
                <a:cs typeface="Times New Roman" panose="02020603050405020304" charset="0"/>
              </a:endParaRPr>
            </a:p>
          </p:txBody>
        </p:sp>
        <p:sp>
          <p:nvSpPr>
            <p:cNvPr id="6" name="文本框 5"/>
            <p:cNvSpPr txBox="1"/>
            <p:nvPr/>
          </p:nvSpPr>
          <p:spPr>
            <a:xfrm>
              <a:off x="5314" y="9123"/>
              <a:ext cx="4057" cy="919"/>
            </a:xfrm>
            <a:prstGeom prst="rect">
              <a:avLst/>
            </a:prstGeom>
            <a:solidFill>
              <a:schemeClr val="bg1"/>
            </a:solidFill>
            <a:ln w="57150">
              <a:solidFill>
                <a:srgbClr val="FF0000"/>
              </a:solidFill>
            </a:ln>
          </p:spPr>
          <p:txBody>
            <a:bodyPr wrap="square" rtlCol="0">
              <a:spAutoFit/>
            </a:bodyPr>
            <a:p>
              <a:pPr algn="ctr"/>
              <a:r>
                <a:rPr lang="en-US" sz="3200" b="1" dirty="0">
                  <a:latin typeface="Times New Roman" panose="02020603050405020304" charset="0"/>
                  <a:cs typeface="Times New Roman" panose="02020603050405020304" charset="0"/>
                </a:rPr>
                <a:t>conclusion</a:t>
              </a:r>
              <a:endParaRPr lang="en-US" sz="3200" b="1" dirty="0">
                <a:latin typeface="Times New Roman" panose="02020603050405020304" charset="0"/>
                <a:cs typeface="Times New Roman" panose="02020603050405020304" charset="0"/>
              </a:endParaRPr>
            </a:p>
          </p:txBody>
        </p:sp>
        <p:sp>
          <p:nvSpPr>
            <p:cNvPr id="10" name="文本框 9"/>
            <p:cNvSpPr txBox="1"/>
            <p:nvPr/>
          </p:nvSpPr>
          <p:spPr>
            <a:xfrm>
              <a:off x="5314" y="2288"/>
              <a:ext cx="4057" cy="919"/>
            </a:xfrm>
            <a:prstGeom prst="rect">
              <a:avLst/>
            </a:prstGeom>
            <a:solidFill>
              <a:schemeClr val="bg1"/>
            </a:solidFill>
            <a:ln w="57150">
              <a:solidFill>
                <a:srgbClr val="FF0000"/>
              </a:solidFill>
            </a:ln>
          </p:spPr>
          <p:txBody>
            <a:bodyPr wrap="square" rtlCol="0">
              <a:spAutoFit/>
            </a:bodyPr>
            <a:p>
              <a:pPr algn="ctr"/>
              <a:r>
                <a:rPr lang="en-US" sz="3200" b="1" dirty="0">
                  <a:latin typeface="Times New Roman" panose="02020603050405020304" charset="0"/>
                  <a:cs typeface="Times New Roman" panose="02020603050405020304" charset="0"/>
                </a:rPr>
                <a:t>introduction</a:t>
              </a:r>
              <a:endParaRPr lang="en-US" sz="3200" b="1" dirty="0">
                <a:latin typeface="Times New Roman" panose="02020603050405020304" charset="0"/>
                <a:cs typeface="Times New Roman" panose="02020603050405020304" charset="0"/>
              </a:endParaRPr>
            </a:p>
          </p:txBody>
        </p:sp>
        <p:sp>
          <p:nvSpPr>
            <p:cNvPr id="13" name=" 2050"/>
            <p:cNvSpPr/>
            <p:nvPr/>
          </p:nvSpPr>
          <p:spPr bwMode="auto">
            <a:xfrm flipH="1">
              <a:off x="4942" y="2982"/>
              <a:ext cx="275" cy="6763"/>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4">
                <a:lumMod val="50000"/>
              </a:schemeClr>
            </a:solidFill>
            <a:ln w="9525">
              <a:solidFill>
                <a:schemeClr val="accent4">
                  <a:lumMod val="50000"/>
                </a:schemeClr>
              </a:solidFill>
              <a:round/>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grpSp>
        <p:nvGrpSpPr>
          <p:cNvPr id="20" name="组合 19"/>
          <p:cNvGrpSpPr/>
          <p:nvPr/>
        </p:nvGrpSpPr>
        <p:grpSpPr>
          <a:xfrm>
            <a:off x="6405245" y="2202180"/>
            <a:ext cx="5707380" cy="4119245"/>
            <a:chOff x="10087" y="3468"/>
            <a:chExt cx="8988" cy="6487"/>
          </a:xfrm>
        </p:grpSpPr>
        <p:sp>
          <p:nvSpPr>
            <p:cNvPr id="17" name="文本框 16"/>
            <p:cNvSpPr txBox="1"/>
            <p:nvPr/>
          </p:nvSpPr>
          <p:spPr>
            <a:xfrm>
              <a:off x="10087" y="3468"/>
              <a:ext cx="8988" cy="822"/>
            </a:xfrm>
            <a:prstGeom prst="rect">
              <a:avLst/>
            </a:prstGeom>
            <a:solidFill>
              <a:schemeClr val="bg1"/>
            </a:solidFill>
          </p:spPr>
          <p:txBody>
            <a:bodyPr wrap="none" rtlCol="0">
              <a:spAutoFit/>
            </a:bodyPr>
            <a:p>
              <a:pPr algn="l"/>
              <a:r>
                <a:rPr lang="en-US" altLang="zh-CN" sz="2800">
                  <a:latin typeface="Times New Roman" panose="02020603050405020304" charset="0"/>
                  <a:cs typeface="Times New Roman" panose="02020603050405020304" charset="0"/>
                  <a:sym typeface="+mn-ea"/>
                </a:rPr>
                <a:t>Para.1  The introduction of _________</a:t>
              </a:r>
              <a:endParaRPr lang="en-US" altLang="zh-CN" sz="2800">
                <a:latin typeface="Times New Roman" panose="02020603050405020304" charset="0"/>
                <a:cs typeface="Times New Roman" panose="02020603050405020304" charset="0"/>
                <a:sym typeface="+mn-ea"/>
              </a:endParaRPr>
            </a:p>
          </p:txBody>
        </p:sp>
        <p:sp>
          <p:nvSpPr>
            <p:cNvPr id="18" name="文本框 17"/>
            <p:cNvSpPr txBox="1"/>
            <p:nvPr/>
          </p:nvSpPr>
          <p:spPr>
            <a:xfrm>
              <a:off x="10157" y="5623"/>
              <a:ext cx="8848" cy="1501"/>
            </a:xfrm>
            <a:prstGeom prst="rect">
              <a:avLst/>
            </a:prstGeom>
            <a:solidFill>
              <a:schemeClr val="bg1"/>
            </a:solidFill>
          </p:spPr>
          <p:txBody>
            <a:bodyPr wrap="none" rtlCol="0">
              <a:spAutoFit/>
            </a:bodyPr>
            <a:p>
              <a:pPr algn="l"/>
              <a:r>
                <a:rPr lang="en-US" altLang="zh-CN" sz="2800">
                  <a:latin typeface="Times New Roman" panose="02020603050405020304" charset="0"/>
                  <a:cs typeface="Times New Roman" panose="02020603050405020304" charset="0"/>
                  <a:sym typeface="+mn-ea"/>
                </a:rPr>
                <a:t>Para.2 The introduction of _________</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sym typeface="+mn-ea"/>
                </a:rPr>
                <a:t>Para.3 ________ about Tianchi</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9" name="文本框 18"/>
            <p:cNvSpPr txBox="1"/>
            <p:nvPr/>
          </p:nvSpPr>
          <p:spPr>
            <a:xfrm>
              <a:off x="10157" y="9133"/>
              <a:ext cx="8082" cy="822"/>
            </a:xfrm>
            <a:prstGeom prst="rect">
              <a:avLst/>
            </a:prstGeom>
            <a:solidFill>
              <a:schemeClr val="bg1"/>
            </a:solidFill>
          </p:spPr>
          <p:txBody>
            <a:bodyPr wrap="none" rtlCol="0">
              <a:spAutoFit/>
            </a:bodyPr>
            <a:p>
              <a:pPr algn="l"/>
              <a:r>
                <a:rPr lang="en-US" altLang="zh-CN" sz="2800">
                  <a:latin typeface="Times New Roman" panose="02020603050405020304" charset="0"/>
                  <a:cs typeface="Times New Roman" panose="02020603050405020304" charset="0"/>
                  <a:sym typeface="+mn-ea"/>
                </a:rPr>
                <a:t>Para.4 ________ to guarantee love</a:t>
              </a:r>
              <a:endParaRPr lang="en-US" altLang="zh-CN" sz="2800">
                <a:latin typeface="Times New Roman" panose="02020603050405020304" charset="0"/>
                <a:cs typeface="Times New Roman" panose="02020603050405020304" charset="0"/>
                <a:sym typeface="+mn-ea"/>
              </a:endParaRPr>
            </a:p>
          </p:txBody>
        </p:sp>
      </p:grpSp>
      <p:sp>
        <p:nvSpPr>
          <p:cNvPr id="21" name="文本框 20"/>
          <p:cNvSpPr txBox="1"/>
          <p:nvPr/>
        </p:nvSpPr>
        <p:spPr>
          <a:xfrm>
            <a:off x="10259695" y="2233295"/>
            <a:ext cx="2710180" cy="460375"/>
          </a:xfrm>
          <a:prstGeom prst="rect">
            <a:avLst/>
          </a:prstGeom>
          <a:noFill/>
        </p:spPr>
        <p:txBody>
          <a:bodyPr wrap="square" rtlCol="0">
            <a:spAutoFit/>
          </a:bodyPr>
          <a:p>
            <a:r>
              <a:rPr lang="en-US" altLang="zh-CN" sz="2400">
                <a:solidFill>
                  <a:srgbClr val="FF0000"/>
                </a:solidFill>
                <a:latin typeface="Times New Roman" panose="02020603050405020304" charset="0"/>
                <a:cs typeface="Times New Roman" panose="02020603050405020304" charset="0"/>
              </a:rPr>
              <a:t>Changbaishan</a:t>
            </a:r>
            <a:endParaRPr lang="en-US" altLang="zh-CN" sz="2400">
              <a:solidFill>
                <a:srgbClr val="FF0000"/>
              </a:solidFill>
              <a:latin typeface="Times New Roman" panose="02020603050405020304" charset="0"/>
              <a:cs typeface="Times New Roman" panose="02020603050405020304" charset="0"/>
            </a:endParaRPr>
          </a:p>
        </p:txBody>
      </p:sp>
      <p:sp>
        <p:nvSpPr>
          <p:cNvPr id="22" name="文本框 21"/>
          <p:cNvSpPr txBox="1"/>
          <p:nvPr/>
        </p:nvSpPr>
        <p:spPr>
          <a:xfrm>
            <a:off x="10259695" y="3570605"/>
            <a:ext cx="2710180"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rPr>
              <a:t>Tianchi</a:t>
            </a:r>
            <a:endParaRPr lang="en-US" altLang="zh-CN" sz="3200">
              <a:solidFill>
                <a:srgbClr val="FF0000"/>
              </a:solidFill>
              <a:latin typeface="Times New Roman" panose="02020603050405020304" charset="0"/>
              <a:cs typeface="Times New Roman" panose="02020603050405020304" charset="0"/>
            </a:endParaRPr>
          </a:p>
        </p:txBody>
      </p:sp>
      <p:sp>
        <p:nvSpPr>
          <p:cNvPr id="23" name="文本框 22"/>
          <p:cNvSpPr txBox="1"/>
          <p:nvPr/>
        </p:nvSpPr>
        <p:spPr>
          <a:xfrm>
            <a:off x="7423785" y="4031615"/>
            <a:ext cx="2710180"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rPr>
              <a:t>Stories</a:t>
            </a:r>
            <a:endParaRPr lang="en-US" altLang="zh-CN" sz="3200">
              <a:solidFill>
                <a:srgbClr val="FF0000"/>
              </a:solidFill>
              <a:latin typeface="Times New Roman" panose="02020603050405020304" charset="0"/>
              <a:cs typeface="Times New Roman" panose="02020603050405020304" charset="0"/>
            </a:endParaRPr>
          </a:p>
        </p:txBody>
      </p:sp>
      <p:sp>
        <p:nvSpPr>
          <p:cNvPr id="24" name="文本框 23"/>
          <p:cNvSpPr txBox="1"/>
          <p:nvPr/>
        </p:nvSpPr>
        <p:spPr>
          <a:xfrm>
            <a:off x="7423785" y="5768340"/>
            <a:ext cx="2710180" cy="583565"/>
          </a:xfrm>
          <a:prstGeom prst="rect">
            <a:avLst/>
          </a:prstGeom>
          <a:noFill/>
        </p:spPr>
        <p:txBody>
          <a:bodyPr wrap="square" rtlCol="0">
            <a:spAutoFit/>
          </a:bodyPr>
          <a:p>
            <a:r>
              <a:rPr lang="en-US" altLang="zh-CN" sz="3200">
                <a:solidFill>
                  <a:srgbClr val="FF0000"/>
                </a:solidFill>
                <a:latin typeface="Times New Roman" panose="02020603050405020304" charset="0"/>
                <a:cs typeface="Times New Roman" panose="02020603050405020304" charset="0"/>
              </a:rPr>
              <a:t>Wish</a:t>
            </a:r>
            <a:endParaRPr lang="en-US" altLang="zh-CN" sz="3200">
              <a:solidFill>
                <a:srgbClr val="FF0000"/>
              </a:solidFill>
              <a:latin typeface="Times New Roman" panose="02020603050405020304" charset="0"/>
              <a:cs typeface="Times New Roman" panose="02020603050405020304" charset="0"/>
            </a:endParaRPr>
          </a:p>
        </p:txBody>
      </p:sp>
      <p:grpSp>
        <p:nvGrpSpPr>
          <p:cNvPr id="25" name="组合 24"/>
          <p:cNvGrpSpPr/>
          <p:nvPr/>
        </p:nvGrpSpPr>
        <p:grpSpPr>
          <a:xfrm>
            <a:off x="217805" y="4251325"/>
            <a:ext cx="3282315" cy="2481580"/>
            <a:chOff x="343" y="6695"/>
            <a:chExt cx="5169" cy="3908"/>
          </a:xfrm>
        </p:grpSpPr>
        <p:sp>
          <p:nvSpPr>
            <p:cNvPr id="2" name="文本框 1"/>
            <p:cNvSpPr txBox="1"/>
            <p:nvPr/>
          </p:nvSpPr>
          <p:spPr>
            <a:xfrm>
              <a:off x="2978" y="7421"/>
              <a:ext cx="2534" cy="1888"/>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sym typeface="+mn-ea"/>
                </a:rPr>
                <a:t>How to organize the details</a:t>
              </a:r>
              <a:endParaRPr lang="en-US" altLang="zh-CN" sz="2400">
                <a:latin typeface="Times New Roman" panose="02020603050405020304" charset="0"/>
                <a:cs typeface="Times New Roman" panose="02020603050405020304" charset="0"/>
                <a:sym typeface="+mn-ea"/>
              </a:endParaRPr>
            </a:p>
          </p:txBody>
        </p:sp>
        <p:pic>
          <p:nvPicPr>
            <p:cNvPr id="4" name="图片 3"/>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a:off x="343" y="6695"/>
              <a:ext cx="3039" cy="3908"/>
            </a:xfrm>
            <a:prstGeom prst="rect">
              <a:avLst/>
            </a:prstGeom>
          </p:spPr>
        </p:pic>
      </p:grpSp>
      <p:sp>
        <p:nvSpPr>
          <p:cNvPr id="3" name="椭圆 2"/>
          <p:cNvSpPr/>
          <p:nvPr/>
        </p:nvSpPr>
        <p:spPr>
          <a:xfrm>
            <a:off x="10366375" y="2202180"/>
            <a:ext cx="1809115" cy="659765"/>
          </a:xfrm>
          <a:prstGeom prst="ellipse">
            <a:avLst/>
          </a:prstGeom>
          <a:noFill/>
          <a:ln w="57150">
            <a:solidFill>
              <a:srgbClr val="FFC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10259060" y="3532505"/>
            <a:ext cx="1809115" cy="659765"/>
          </a:xfrm>
          <a:prstGeom prst="ellipse">
            <a:avLst/>
          </a:prstGeom>
          <a:noFill/>
          <a:ln w="57150">
            <a:solidFill>
              <a:srgbClr val="FFC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7" name="直接箭头连接符 26"/>
          <p:cNvCxnSpPr/>
          <p:nvPr/>
        </p:nvCxnSpPr>
        <p:spPr>
          <a:xfrm flipH="1">
            <a:off x="11027410" y="2940685"/>
            <a:ext cx="46990" cy="50355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6824345" y="4394200"/>
            <a:ext cx="3909060" cy="1988820"/>
            <a:chOff x="11473" y="6855"/>
            <a:chExt cx="6156" cy="3132"/>
          </a:xfrm>
        </p:grpSpPr>
        <p:sp>
          <p:nvSpPr>
            <p:cNvPr id="30" name="圆角矩形 29"/>
            <p:cNvSpPr/>
            <p:nvPr/>
          </p:nvSpPr>
          <p:spPr>
            <a:xfrm>
              <a:off x="11473" y="6855"/>
              <a:ext cx="4056" cy="31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latin typeface="Georgia" panose="02040502050405020303" charset="0"/>
                  <a:cs typeface="Georgia" panose="02040502050405020303" charset="0"/>
                </a:rPr>
                <a:t>The article is developed in the order of _______</a:t>
              </a:r>
              <a:endParaRPr lang="en-US" altLang="zh-CN" sz="2000">
                <a:latin typeface="Georgia" panose="02040502050405020303" charset="0"/>
                <a:cs typeface="Georgia" panose="02040502050405020303" charset="0"/>
              </a:endParaRPr>
            </a:p>
          </p:txBody>
        </p:sp>
        <p:pic>
          <p:nvPicPr>
            <p:cNvPr id="31" name="图片 30"/>
            <p:cNvPicPr>
              <a:picLocks noChangeAspect="1"/>
            </p:cNvPicPr>
            <p:nvPr/>
          </p:nvPicPr>
          <p:blipFill>
            <a:blip r:embed="rId3">
              <a:clrChange>
                <a:clrFrom>
                  <a:srgbClr val="F6F6F6">
                    <a:alpha val="100000"/>
                  </a:srgbClr>
                </a:clrFrom>
                <a:clrTo>
                  <a:srgbClr val="F6F6F6">
                    <a:alpha val="100000"/>
                    <a:alpha val="0"/>
                  </a:srgbClr>
                </a:clrTo>
              </a:clrChange>
            </a:blip>
            <a:stretch>
              <a:fillRect/>
            </a:stretch>
          </p:blipFill>
          <p:spPr>
            <a:xfrm rot="8520000">
              <a:off x="15231" y="6913"/>
              <a:ext cx="2398" cy="1639"/>
            </a:xfrm>
            <a:prstGeom prst="rect">
              <a:avLst/>
            </a:prstGeom>
          </p:spPr>
        </p:pic>
      </p:grpSp>
      <p:sp>
        <p:nvSpPr>
          <p:cNvPr id="33" name="文本框 32"/>
          <p:cNvSpPr txBox="1"/>
          <p:nvPr/>
        </p:nvSpPr>
        <p:spPr>
          <a:xfrm>
            <a:off x="7245350" y="5737860"/>
            <a:ext cx="2154555" cy="583565"/>
          </a:xfrm>
          <a:prstGeom prst="rect">
            <a:avLst/>
          </a:prstGeom>
          <a:noFill/>
        </p:spPr>
        <p:txBody>
          <a:bodyPr wrap="square" rtlCol="0">
            <a:spAutoFit/>
          </a:bodyPr>
          <a:p>
            <a:r>
              <a:rPr lang="en-US" altLang="zh-CN" sz="3200" b="1">
                <a:solidFill>
                  <a:schemeClr val="bg1"/>
                </a:solidFill>
              </a:rPr>
              <a:t>space</a:t>
            </a:r>
            <a:endParaRPr lang="en-US" altLang="zh-CN"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ox(in)">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ox(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ox(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ox(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ox(in)">
                                      <p:cBhvr>
                                        <p:cTn id="6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 grpId="0" animBg="1"/>
      <p:bldP spid="16"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03275" y="1179195"/>
            <a:ext cx="10585450" cy="3969385"/>
          </a:xfrm>
          <a:prstGeom prst="rect">
            <a:avLst/>
          </a:prstGeom>
          <a:noFill/>
          <a:ln w="57150">
            <a:solidFill>
              <a:schemeClr val="tx1"/>
            </a:solidFill>
          </a:ln>
        </p:spPr>
        <p:txBody>
          <a:bodyPr wrap="square" rtlCol="0">
            <a:spAutoFit/>
          </a:bodyPr>
          <a:p>
            <a:r>
              <a:rPr lang="en-US" altLang="zh-CN" sz="2800">
                <a:latin typeface="Times New Roman" panose="02020603050405020304" charset="0"/>
                <a:cs typeface="Times New Roman" panose="02020603050405020304" charset="0"/>
              </a:rPr>
              <a:t>Dear Li Hua,</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In our last letter I introduced my school as well as the beautiful sightseeing places in the neighborhood to you. </a:t>
            </a:r>
            <a:r>
              <a:rPr lang="en-US" altLang="zh-CN" sz="2800">
                <a:latin typeface="Times New Roman" panose="02020603050405020304" charset="0"/>
                <a:cs typeface="Times New Roman" panose="02020603050405020304" charset="0"/>
                <a:sym typeface="+mn-ea"/>
              </a:rPr>
              <a:t>And you once told me that the place you studied is a real heaven. So I can't wait to learn</a:t>
            </a:r>
            <a:r>
              <a:rPr lang="en-US" altLang="zh-CN" sz="2800">
                <a:latin typeface="Times New Roman" panose="02020603050405020304" charset="0"/>
                <a:cs typeface="Times New Roman" panose="02020603050405020304" charset="0"/>
              </a:rPr>
              <a:t> more about your school. Would you please tell me more about it, such as its main geographic features and the most attractive scenic spot around it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Looking forward to your reply email!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Sincerely yours,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Joe</a:t>
            </a:r>
            <a:endParaRPr lang="en-US" altLang="zh-CN" sz="2800">
              <a:latin typeface="Times New Roman" panose="02020603050405020304" charset="0"/>
              <a:cs typeface="Times New Roman" panose="02020603050405020304" charset="0"/>
            </a:endParaRPr>
          </a:p>
        </p:txBody>
      </p:sp>
      <p:grpSp>
        <p:nvGrpSpPr>
          <p:cNvPr id="7" name="组合 6"/>
          <p:cNvGrpSpPr/>
          <p:nvPr/>
        </p:nvGrpSpPr>
        <p:grpSpPr>
          <a:xfrm>
            <a:off x="906145" y="3321050"/>
            <a:ext cx="10076180" cy="508635"/>
            <a:chOff x="1427" y="5230"/>
            <a:chExt cx="15868" cy="801"/>
          </a:xfrm>
        </p:grpSpPr>
        <p:cxnSp>
          <p:nvCxnSpPr>
            <p:cNvPr id="5" name="直接连接符 4"/>
            <p:cNvCxnSpPr/>
            <p:nvPr/>
          </p:nvCxnSpPr>
          <p:spPr>
            <a:xfrm flipV="1">
              <a:off x="6021" y="5230"/>
              <a:ext cx="11274" cy="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427" y="5929"/>
              <a:ext cx="12351" cy="1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364615" y="4172585"/>
            <a:ext cx="6754495" cy="764540"/>
            <a:chOff x="2149" y="6571"/>
            <a:chExt cx="10637" cy="1204"/>
          </a:xfrm>
        </p:grpSpPr>
        <p:pic>
          <p:nvPicPr>
            <p:cNvPr id="8" name="图片 7"/>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300000" flipH="1">
              <a:off x="2149" y="6571"/>
              <a:ext cx="1993" cy="1120"/>
            </a:xfrm>
            <a:prstGeom prst="rect">
              <a:avLst/>
            </a:prstGeom>
          </p:spPr>
        </p:pic>
        <p:sp>
          <p:nvSpPr>
            <p:cNvPr id="9" name="文本框 8"/>
            <p:cNvSpPr txBox="1"/>
            <p:nvPr/>
          </p:nvSpPr>
          <p:spPr>
            <a:xfrm>
              <a:off x="3994" y="6953"/>
              <a:ext cx="8792" cy="822"/>
            </a:xfrm>
            <a:prstGeom prst="rect">
              <a:avLst/>
            </a:prstGeom>
            <a:solidFill>
              <a:schemeClr val="accent1">
                <a:lumMod val="20000"/>
                <a:lumOff val="80000"/>
              </a:schemeClr>
            </a:solidFill>
          </p:spPr>
          <p:txBody>
            <a:bodyPr wrap="square" rtlCol="0">
              <a:spAutoFit/>
            </a:bodyPr>
            <a:p>
              <a:r>
                <a:rPr lang="en-US" altLang="zh-CN" sz="2800">
                  <a:latin typeface="Times New Roman" panose="02020603050405020304" charset="0"/>
                  <a:cs typeface="Times New Roman" panose="02020603050405020304" charset="0"/>
                </a:rPr>
                <a:t>A letter of introducing a scenic spot</a:t>
              </a:r>
              <a:endParaRPr lang="en-US" altLang="zh-CN" sz="2800">
                <a:latin typeface="Times New Roman" panose="02020603050405020304" charset="0"/>
                <a:cs typeface="Times New Roman" panose="02020603050405020304" charset="0"/>
              </a:endParaRPr>
            </a:p>
          </p:txBody>
        </p:sp>
      </p:grpSp>
      <p:grpSp>
        <p:nvGrpSpPr>
          <p:cNvPr id="2" name="组合 1"/>
          <p:cNvGrpSpPr/>
          <p:nvPr/>
        </p:nvGrpSpPr>
        <p:grpSpPr>
          <a:xfrm>
            <a:off x="-24130" y="232410"/>
            <a:ext cx="4462780" cy="639445"/>
            <a:chOff x="-284" y="248"/>
            <a:chExt cx="6973" cy="1007"/>
          </a:xfrm>
        </p:grpSpPr>
        <p:sp>
          <p:nvSpPr>
            <p:cNvPr id="3" name="矩形 2"/>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writing</a:t>
              </a:r>
              <a:endParaRPr lang="en-US" altLang="zh-CN" sz="3200" b="1" strike="noStrike" noProof="1" dirty="0">
                <a:solidFill>
                  <a:prstClr val="black"/>
                </a:solidFill>
                <a:latin typeface="Cambria" panose="02040503050406030204"/>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 name="直接箭头连接符 3"/>
          <p:cNvCxnSpPr/>
          <p:nvPr/>
        </p:nvCxnSpPr>
        <p:spPr>
          <a:xfrm>
            <a:off x="10991215" y="1715770"/>
            <a:ext cx="10795" cy="405892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868795" y="1293495"/>
            <a:ext cx="3869055" cy="4954270"/>
          </a:xfrm>
          <a:prstGeom prst="rect">
            <a:avLst/>
          </a:prstGeom>
          <a:noFill/>
        </p:spPr>
        <p:txBody>
          <a:bodyPr wrap="square" rtlCol="0">
            <a:spAutoFit/>
          </a:bodyPr>
          <a:p>
            <a:r>
              <a:rPr lang="en-US" altLang="zh-CN" sz="2800">
                <a:solidFill>
                  <a:srgbClr val="0070C0"/>
                </a:solidFill>
                <a:latin typeface="Times New Roman" panose="02020603050405020304" charset="0"/>
                <a:cs typeface="Times New Roman" panose="02020603050405020304" charset="0"/>
              </a:rPr>
              <a:t>the location</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the position</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height </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rare species</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people's aims of visiting</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the most attraction</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depth</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stories</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wish</a:t>
            </a:r>
            <a:endParaRPr lang="en-US" altLang="zh-CN" sz="2800">
              <a:solidFill>
                <a:srgbClr val="0070C0"/>
              </a:solidFill>
              <a:latin typeface="Times New Roman" panose="02020603050405020304" charset="0"/>
              <a:cs typeface="Times New Roman" panose="02020603050405020304" charset="0"/>
            </a:endParaRPr>
          </a:p>
          <a:p>
            <a:r>
              <a:rPr lang="en-US" altLang="zh-CN" sz="2800">
                <a:solidFill>
                  <a:srgbClr val="0070C0"/>
                </a:solidFill>
                <a:latin typeface="Times New Roman" panose="02020603050405020304" charset="0"/>
                <a:cs typeface="Times New Roman" panose="02020603050405020304" charset="0"/>
              </a:rPr>
              <a:t>...</a:t>
            </a:r>
            <a:endParaRPr lang="en-US" altLang="zh-CN"/>
          </a:p>
          <a:p>
            <a:endParaRPr lang="en-US" altLang="zh-CN"/>
          </a:p>
          <a:p>
            <a:endParaRPr lang="en-US" altLang="zh-CN"/>
          </a:p>
        </p:txBody>
      </p:sp>
      <p:grpSp>
        <p:nvGrpSpPr>
          <p:cNvPr id="16" name="组合 15"/>
          <p:cNvGrpSpPr/>
          <p:nvPr/>
        </p:nvGrpSpPr>
        <p:grpSpPr>
          <a:xfrm rot="0">
            <a:off x="1901917" y="-250093"/>
            <a:ext cx="5227467" cy="7358768"/>
            <a:chOff x="7976" y="-1041"/>
            <a:chExt cx="8774" cy="12102"/>
          </a:xfrm>
        </p:grpSpPr>
        <p:pic>
          <p:nvPicPr>
            <p:cNvPr id="5" name="图片 4" descr="20a3e7f6bd22023ea1d06ad1e748a5f2"/>
            <p:cNvPicPr>
              <a:picLocks noChangeAspect="1"/>
            </p:cNvPicPr>
            <p:nvPr/>
          </p:nvPicPr>
          <p:blipFill>
            <a:blip r:embed="rId1"/>
            <a:stretch>
              <a:fillRect/>
            </a:stretch>
          </p:blipFill>
          <p:spPr>
            <a:xfrm>
              <a:off x="7976" y="-1041"/>
              <a:ext cx="8774" cy="12102"/>
            </a:xfrm>
            <a:prstGeom prst="rect">
              <a:avLst/>
            </a:prstGeom>
          </p:spPr>
        </p:pic>
        <p:sp>
          <p:nvSpPr>
            <p:cNvPr id="6" name="文本框 5"/>
            <p:cNvSpPr txBox="1"/>
            <p:nvPr/>
          </p:nvSpPr>
          <p:spPr>
            <a:xfrm>
              <a:off x="8779" y="1369"/>
              <a:ext cx="6513" cy="1567"/>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1. The pleasure of introducing the school.</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8779" y="3517"/>
              <a:ext cx="7167" cy="298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2. The main geographic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features of the school and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most attractive scenic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spot.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8907" y="7454"/>
              <a:ext cx="7351" cy="1567"/>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3. Best wishes and the hope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of his visiting someday.</a:t>
              </a:r>
              <a:endParaRPr lang="en-US" altLang="zh-CN" sz="2800">
                <a:latin typeface="Times New Roman" panose="02020603050405020304" charset="0"/>
                <a:cs typeface="Times New Roman" panose="02020603050405020304" charset="0"/>
              </a:endParaRPr>
            </a:p>
          </p:txBody>
        </p:sp>
      </p:grpSp>
      <p:grpSp>
        <p:nvGrpSpPr>
          <p:cNvPr id="2" name="组合 1"/>
          <p:cNvGrpSpPr/>
          <p:nvPr/>
        </p:nvGrpSpPr>
        <p:grpSpPr>
          <a:xfrm>
            <a:off x="266065" y="1293495"/>
            <a:ext cx="1854200" cy="4205605"/>
            <a:chOff x="419" y="2037"/>
            <a:chExt cx="2920" cy="6623"/>
          </a:xfrm>
        </p:grpSpPr>
        <p:sp>
          <p:nvSpPr>
            <p:cNvPr id="142345" name="Text Box 10"/>
            <p:cNvSpPr txBox="1"/>
            <p:nvPr/>
          </p:nvSpPr>
          <p:spPr>
            <a:xfrm>
              <a:off x="419" y="2037"/>
              <a:ext cx="2920" cy="919"/>
            </a:xfrm>
            <a:prstGeom prst="rect">
              <a:avLst/>
            </a:prstGeom>
            <a:noFill/>
            <a:ln w="28575" cap="flat" cmpd="sng">
              <a:solidFill>
                <a:srgbClr val="0000FF"/>
              </a:solidFill>
              <a:prstDash val="solid"/>
              <a:miter/>
              <a:headEnd type="none" w="med" len="med"/>
              <a:tailEnd type="none" w="med" len="med"/>
            </a:ln>
          </p:spPr>
          <p:txBody>
            <a:bodyPr wrap="none" anchor="t">
              <a:spAutoFit/>
            </a:bodyPr>
            <a:p>
              <a:r>
                <a:rPr lang="en-US" altLang="zh-CN" sz="3200" b="1" dirty="0">
                  <a:solidFill>
                    <a:srgbClr val="0000FF"/>
                  </a:solidFill>
                  <a:latin typeface="Arial" panose="020B0604020202020204" pitchFamily="34" charset="0"/>
                  <a:ea typeface="宋体" panose="02010600030101010101" pitchFamily="2" charset="-122"/>
                </a:rPr>
                <a:t>Greeting</a:t>
              </a:r>
              <a:endParaRPr lang="en-US" altLang="zh-CN" sz="3200" b="1" dirty="0">
                <a:solidFill>
                  <a:srgbClr val="0000FF"/>
                </a:solidFill>
                <a:latin typeface="Arial" panose="020B0604020202020204" pitchFamily="34" charset="0"/>
                <a:ea typeface="宋体" panose="02010600030101010101" pitchFamily="2" charset="-122"/>
              </a:endParaRPr>
            </a:p>
          </p:txBody>
        </p:sp>
        <p:sp>
          <p:nvSpPr>
            <p:cNvPr id="18" name="Text Box 10"/>
            <p:cNvSpPr txBox="1"/>
            <p:nvPr/>
          </p:nvSpPr>
          <p:spPr>
            <a:xfrm>
              <a:off x="419" y="4689"/>
              <a:ext cx="1888" cy="919"/>
            </a:xfrm>
            <a:prstGeom prst="rect">
              <a:avLst/>
            </a:prstGeom>
            <a:noFill/>
            <a:ln w="28575" cap="flat" cmpd="sng">
              <a:solidFill>
                <a:srgbClr val="0000FF"/>
              </a:solidFill>
              <a:prstDash val="solid"/>
              <a:miter/>
              <a:headEnd type="none" w="med" len="med"/>
              <a:tailEnd type="none" w="med" len="med"/>
            </a:ln>
          </p:spPr>
          <p:txBody>
            <a:bodyPr wrap="none" anchor="t">
              <a:spAutoFit/>
            </a:bodyPr>
            <a:p>
              <a:r>
                <a:rPr lang="en-US" altLang="zh-CN" sz="3200" b="1" dirty="0">
                  <a:solidFill>
                    <a:srgbClr val="0000FF"/>
                  </a:solidFill>
                  <a:latin typeface="Arial" panose="020B0604020202020204" pitchFamily="34" charset="0"/>
                  <a:ea typeface="宋体" panose="02010600030101010101" pitchFamily="2" charset="-122"/>
                </a:rPr>
                <a:t>Body</a:t>
              </a:r>
              <a:endParaRPr lang="en-US" altLang="zh-CN" sz="3200" b="1" dirty="0">
                <a:solidFill>
                  <a:srgbClr val="0000FF"/>
                </a:solidFill>
                <a:latin typeface="Arial" panose="020B0604020202020204" pitchFamily="34" charset="0"/>
                <a:ea typeface="宋体" panose="02010600030101010101" pitchFamily="2" charset="-122"/>
              </a:endParaRPr>
            </a:p>
          </p:txBody>
        </p:sp>
        <p:sp>
          <p:nvSpPr>
            <p:cNvPr id="19" name="Text Box 10"/>
            <p:cNvSpPr txBox="1"/>
            <p:nvPr/>
          </p:nvSpPr>
          <p:spPr>
            <a:xfrm>
              <a:off x="419" y="7741"/>
              <a:ext cx="2457" cy="919"/>
            </a:xfrm>
            <a:prstGeom prst="rect">
              <a:avLst/>
            </a:prstGeom>
            <a:noFill/>
            <a:ln w="28575" cap="flat" cmpd="sng">
              <a:solidFill>
                <a:srgbClr val="0000FF"/>
              </a:solidFill>
              <a:prstDash val="solid"/>
              <a:miter/>
              <a:headEnd type="none" w="med" len="med"/>
              <a:tailEnd type="none" w="med" len="med"/>
            </a:ln>
          </p:spPr>
          <p:txBody>
            <a:bodyPr wrap="none" anchor="t">
              <a:spAutoFit/>
            </a:bodyPr>
            <a:p>
              <a:r>
                <a:rPr lang="en-US" altLang="zh-CN" sz="3200" b="1" dirty="0">
                  <a:solidFill>
                    <a:srgbClr val="0000FF"/>
                  </a:solidFill>
                  <a:latin typeface="Arial" panose="020B0604020202020204" pitchFamily="34" charset="0"/>
                  <a:ea typeface="宋体" panose="02010600030101010101" pitchFamily="2" charset="-122"/>
                </a:rPr>
                <a:t>Ending</a:t>
              </a:r>
              <a:endParaRPr lang="en-US" altLang="zh-CN" sz="3200" b="1" dirty="0">
                <a:solidFill>
                  <a:srgbClr val="0000FF"/>
                </a:solidFill>
                <a:latin typeface="Arial" panose="020B0604020202020204" pitchFamily="34" charset="0"/>
                <a:ea typeface="宋体" panose="02010600030101010101" pitchFamily="2" charset="-122"/>
              </a:endParaRPr>
            </a:p>
          </p:txBody>
        </p:sp>
      </p:grpSp>
      <p:sp>
        <p:nvSpPr>
          <p:cNvPr id="20" name="矩形 19"/>
          <p:cNvSpPr/>
          <p:nvPr/>
        </p:nvSpPr>
        <p:spPr>
          <a:xfrm>
            <a:off x="51118" y="118110"/>
            <a:ext cx="2771775" cy="922020"/>
          </a:xfrm>
          <a:prstGeom prst="rect">
            <a:avLst/>
          </a:prstGeom>
          <a:noFill/>
          <a:ln>
            <a:noFill/>
          </a:ln>
        </p:spPr>
        <p:txBody>
          <a:bodyPr wrap="none" rtlCol="0" anchor="t">
            <a:spAutoFit/>
          </a:bodyPr>
          <a:p>
            <a:pPr algn="ctr"/>
            <a:r>
              <a:rPr lang="en-US" altLang="zh-CN" sz="5400" b="1">
                <a:solidFill>
                  <a:schemeClr val="accent1"/>
                </a:solidFill>
                <a:effectLst>
                  <a:outerShdw blurRad="38100" dist="25400" dir="5400000" algn="ctr" rotWithShape="0">
                    <a:srgbClr val="6E747A">
                      <a:alpha val="43000"/>
                    </a:srgbClr>
                  </a:outerShdw>
                </a:effectLst>
              </a:rPr>
              <a:t>structure</a:t>
            </a:r>
            <a:endParaRPr lang="en-US" altLang="zh-CN" sz="5400" b="1">
              <a:solidFill>
                <a:schemeClr val="accent1"/>
              </a:solidFill>
              <a:effectLst>
                <a:outerShdw blurRad="38100" dist="25400" dir="5400000" algn="ctr" rotWithShape="0">
                  <a:srgbClr val="6E747A">
                    <a:alpha val="43000"/>
                  </a:srgbClr>
                </a:outerShdw>
              </a:effectLst>
            </a:endParaRPr>
          </a:p>
        </p:txBody>
      </p:sp>
      <p:sp>
        <p:nvSpPr>
          <p:cNvPr id="22" name="矩形 21"/>
          <p:cNvSpPr/>
          <p:nvPr/>
        </p:nvSpPr>
        <p:spPr>
          <a:xfrm>
            <a:off x="6868478" y="293370"/>
            <a:ext cx="2369185" cy="922020"/>
          </a:xfrm>
          <a:prstGeom prst="rect">
            <a:avLst/>
          </a:prstGeom>
          <a:noFill/>
          <a:ln>
            <a:noFill/>
          </a:ln>
        </p:spPr>
        <p:txBody>
          <a:bodyPr wrap="none" rtlCol="0" anchor="t">
            <a:spAutoFit/>
          </a:bodyPr>
          <a:p>
            <a:pPr algn="ctr"/>
            <a:r>
              <a:rPr lang="en-US" altLang="zh-CN" sz="5400" b="1">
                <a:solidFill>
                  <a:schemeClr val="accent1"/>
                </a:solidFill>
                <a:effectLst>
                  <a:outerShdw blurRad="38100" dist="25400" dir="5400000" algn="ctr" rotWithShape="0">
                    <a:srgbClr val="6E747A">
                      <a:alpha val="43000"/>
                    </a:srgbClr>
                  </a:outerShdw>
                </a:effectLst>
              </a:rPr>
              <a:t>content</a:t>
            </a:r>
            <a:endParaRPr lang="en-US" altLang="zh-CN" sz="5400" b="1">
              <a:solidFill>
                <a:schemeClr val="accent1"/>
              </a:solidFill>
              <a:effectLst>
                <a:outerShdw blurRad="38100" dist="25400" dir="5400000" algn="ctr" rotWithShape="0">
                  <a:srgbClr val="6E747A">
                    <a:alpha val="43000"/>
                  </a:srgbClr>
                </a:outerShdw>
              </a:effectLst>
            </a:endParaRPr>
          </a:p>
        </p:txBody>
      </p:sp>
      <p:sp>
        <p:nvSpPr>
          <p:cNvPr id="24" name="文本框 23"/>
          <p:cNvSpPr txBox="1"/>
          <p:nvPr/>
        </p:nvSpPr>
        <p:spPr>
          <a:xfrm>
            <a:off x="7003415" y="1400810"/>
            <a:ext cx="1848485" cy="368300"/>
          </a:xfrm>
          <a:prstGeom prst="rect">
            <a:avLst/>
          </a:prstGeom>
          <a:noFill/>
          <a:ln w="57150">
            <a:solidFill>
              <a:srgbClr val="FF0000"/>
            </a:solidFill>
          </a:ln>
        </p:spPr>
        <p:txBody>
          <a:bodyPr wrap="square" rtlCol="0">
            <a:spAutoFit/>
          </a:bodyPr>
          <a:p>
            <a:endParaRPr lang="zh-CN" altLang="en-US"/>
          </a:p>
        </p:txBody>
      </p:sp>
      <p:sp>
        <p:nvSpPr>
          <p:cNvPr id="25" name="文本框 24"/>
          <p:cNvSpPr txBox="1"/>
          <p:nvPr/>
        </p:nvSpPr>
        <p:spPr>
          <a:xfrm>
            <a:off x="7003415" y="1877060"/>
            <a:ext cx="1848485" cy="368300"/>
          </a:xfrm>
          <a:prstGeom prst="rect">
            <a:avLst/>
          </a:prstGeom>
          <a:noFill/>
          <a:ln w="57150">
            <a:solidFill>
              <a:srgbClr val="FF0000"/>
            </a:solidFill>
          </a:ln>
        </p:spPr>
        <p:txBody>
          <a:bodyPr wrap="square" rtlCol="0">
            <a:spAutoFit/>
          </a:bodyPr>
          <a:p>
            <a:endParaRPr lang="zh-CN" altLang="en-US"/>
          </a:p>
        </p:txBody>
      </p:sp>
      <p:sp>
        <p:nvSpPr>
          <p:cNvPr id="26" name="文本框 25"/>
          <p:cNvSpPr txBox="1"/>
          <p:nvPr/>
        </p:nvSpPr>
        <p:spPr>
          <a:xfrm>
            <a:off x="7003415" y="3561080"/>
            <a:ext cx="2709545" cy="368300"/>
          </a:xfrm>
          <a:prstGeom prst="rect">
            <a:avLst/>
          </a:prstGeom>
          <a:noFill/>
          <a:ln w="57150">
            <a:solidFill>
              <a:srgbClr val="FF0000"/>
            </a:solidFill>
          </a:ln>
        </p:spPr>
        <p:txBody>
          <a:bodyPr wrap="square" rtlCol="0">
            <a:spAutoFit/>
          </a:bodyPr>
          <a:p>
            <a:endParaRPr lang="zh-CN" altLang="en-US"/>
          </a:p>
        </p:txBody>
      </p:sp>
      <p:sp>
        <p:nvSpPr>
          <p:cNvPr id="27" name="文本框 26"/>
          <p:cNvSpPr txBox="1"/>
          <p:nvPr/>
        </p:nvSpPr>
        <p:spPr>
          <a:xfrm>
            <a:off x="7003415" y="4777740"/>
            <a:ext cx="1848485" cy="368300"/>
          </a:xfrm>
          <a:prstGeom prst="rect">
            <a:avLst/>
          </a:prstGeom>
          <a:noFill/>
          <a:ln w="57150">
            <a:solidFill>
              <a:srgbClr val="FF0000"/>
            </a:solidFill>
          </a:ln>
        </p:spPr>
        <p:txBody>
          <a:bodyPr wrap="square" rtlCol="0">
            <a:spAutoFit/>
          </a:bodyPr>
          <a:p>
            <a:endParaRPr lang="zh-CN" altLang="en-US"/>
          </a:p>
        </p:txBody>
      </p:sp>
      <p:sp>
        <p:nvSpPr>
          <p:cNvPr id="3" name="矩形 2"/>
          <p:cNvSpPr/>
          <p:nvPr/>
        </p:nvSpPr>
        <p:spPr>
          <a:xfrm>
            <a:off x="10076815" y="293370"/>
            <a:ext cx="1838960" cy="922020"/>
          </a:xfrm>
          <a:prstGeom prst="rect">
            <a:avLst/>
          </a:prstGeom>
          <a:noFill/>
          <a:ln>
            <a:noFill/>
          </a:ln>
        </p:spPr>
        <p:txBody>
          <a:bodyPr wrap="none" rtlCol="0" anchor="t">
            <a:spAutoFit/>
          </a:bodyPr>
          <a:p>
            <a:pPr algn="ctr"/>
            <a:r>
              <a:rPr lang="en-US" altLang="zh-CN" sz="5400" b="1">
                <a:solidFill>
                  <a:schemeClr val="accent1"/>
                </a:solidFill>
                <a:effectLst>
                  <a:outerShdw blurRad="38100" dist="25400" dir="5400000" algn="ctr" rotWithShape="0">
                    <a:srgbClr val="6E747A">
                      <a:alpha val="43000"/>
                    </a:srgbClr>
                  </a:outerShdw>
                </a:effectLst>
              </a:rPr>
              <a:t>Order</a:t>
            </a:r>
            <a:endParaRPr lang="en-US" altLang="zh-CN" sz="5400" b="1">
              <a:solidFill>
                <a:schemeClr val="accent1"/>
              </a:solidFill>
              <a:effectLst>
                <a:outerShdw blurRad="38100" dist="25400" dir="5400000" algn="ctr" rotWithShape="0">
                  <a:srgbClr val="6E747A">
                    <a:alpha val="43000"/>
                  </a:srgbClr>
                </a:outerShdw>
              </a:effectLst>
            </a:endParaRPr>
          </a:p>
        </p:txBody>
      </p:sp>
      <p:sp>
        <p:nvSpPr>
          <p:cNvPr id="68" name="圆角矩形 67"/>
          <p:cNvSpPr/>
          <p:nvPr/>
        </p:nvSpPr>
        <p:spPr>
          <a:xfrm>
            <a:off x="10287635" y="1589405"/>
            <a:ext cx="1417320" cy="5791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latin typeface="Georgia" panose="02040502050405020303" charset="0"/>
                <a:cs typeface="Georgia" panose="02040502050405020303" charset="0"/>
              </a:rPr>
              <a:t>general</a:t>
            </a:r>
            <a:endParaRPr lang="en-US" altLang="zh-CN" sz="2400">
              <a:latin typeface="Georgia" panose="02040502050405020303" charset="0"/>
              <a:cs typeface="Georgia" panose="02040502050405020303" charset="0"/>
            </a:endParaRPr>
          </a:p>
        </p:txBody>
      </p:sp>
      <p:sp>
        <p:nvSpPr>
          <p:cNvPr id="9" name="文本框 8"/>
          <p:cNvSpPr txBox="1"/>
          <p:nvPr/>
        </p:nvSpPr>
        <p:spPr>
          <a:xfrm>
            <a:off x="10590530" y="3561080"/>
            <a:ext cx="1001395" cy="460375"/>
          </a:xfrm>
          <a:prstGeom prst="rect">
            <a:avLst/>
          </a:prstGeom>
          <a:noFill/>
        </p:spPr>
        <p:txBody>
          <a:bodyPr wrap="none" rtlCol="0">
            <a:spAutoFit/>
          </a:bodyPr>
          <a:p>
            <a:pPr algn="l"/>
            <a:r>
              <a:rPr lang="en-US" altLang="zh-CN" sz="2400">
                <a:solidFill>
                  <a:srgbClr val="FF0000"/>
                </a:solidFill>
                <a:latin typeface="Georgia" panose="02040502050405020303" charset="0"/>
                <a:cs typeface="Georgia" panose="02040502050405020303" charset="0"/>
                <a:sym typeface="+mn-ea"/>
              </a:rPr>
              <a:t>space</a:t>
            </a:r>
            <a:r>
              <a:rPr lang="en-US" altLang="zh-CN" sz="2400">
                <a:latin typeface="Georgia" panose="02040502050405020303" charset="0"/>
                <a:cs typeface="Georgia" panose="02040502050405020303" charset="0"/>
                <a:sym typeface="+mn-ea"/>
              </a:rPr>
              <a:t> </a:t>
            </a:r>
            <a:endParaRPr lang="en-US" altLang="zh-CN" sz="2400">
              <a:latin typeface="Georgia" panose="02040502050405020303" charset="0"/>
              <a:cs typeface="Georgia" panose="02040502050405020303" charset="0"/>
            </a:endParaRPr>
          </a:p>
        </p:txBody>
      </p:sp>
      <p:sp>
        <p:nvSpPr>
          <p:cNvPr id="10" name="圆角矩形 9"/>
          <p:cNvSpPr/>
          <p:nvPr/>
        </p:nvSpPr>
        <p:spPr>
          <a:xfrm>
            <a:off x="10288270" y="5774690"/>
            <a:ext cx="1417320" cy="5791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latin typeface="Georgia" panose="02040502050405020303" charset="0"/>
                <a:cs typeface="Georgia" panose="02040502050405020303" charset="0"/>
              </a:rPr>
              <a:t>specific</a:t>
            </a:r>
            <a:endParaRPr lang="en-US" altLang="zh-CN" sz="2400">
              <a:latin typeface="Georgia" panose="02040502050405020303" charset="0"/>
              <a:cs typeface="Georgia" panose="020405020504050203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ox(in)">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ox(in)">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ox(in)">
                                      <p:cBhvr>
                                        <p:cTn id="57" dur="2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ox(in)">
                                      <p:cBhvr>
                                        <p:cTn id="62" dur="20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box(in)">
                                      <p:cBhvr>
                                        <p:cTn id="67" dur="2000"/>
                                        <p:tgtEl>
                                          <p:spTgt spid="68"/>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ox(in)">
                                      <p:cBhvr>
                                        <p:cTn id="7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17" grpId="0"/>
      <p:bldP spid="25" grpId="0" bldLvl="0" animBg="1"/>
      <p:bldP spid="26" grpId="0" bldLvl="0" animBg="1"/>
      <p:bldP spid="27" grpId="0" bldLvl="0" animBg="1"/>
      <p:bldP spid="24" grpId="0" bldLvl="0" animBg="1"/>
      <p:bldP spid="3" grpId="0"/>
      <p:bldP spid="68" grpId="0" bldLvl="0" animBg="1"/>
      <p:bldP spid="10" grpId="0" bldLvl="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3505200" y="2436495"/>
            <a:ext cx="2254250" cy="2531110"/>
            <a:chOff x="5520" y="3837"/>
            <a:chExt cx="3550" cy="3986"/>
          </a:xfrm>
        </p:grpSpPr>
        <p:sp>
          <p:nvSpPr>
            <p:cNvPr id="16" name="MMConnector"/>
            <p:cNvSpPr/>
            <p:nvPr/>
          </p:nvSpPr>
          <p:spPr>
            <a:xfrm rot="18780000">
              <a:off x="7902" y="4656"/>
              <a:ext cx="980" cy="1356"/>
            </a:xfrm>
            <a:custGeom>
              <a:avLst/>
              <a:gdLst/>
              <a:ahLst/>
              <a:cxnLst/>
              <a:pathLst>
                <a:path w="205200" h="368600">
                  <a:moveTo>
                    <a:pt x="-102600" y="-210900"/>
                  </a:moveTo>
                  <a:cubicBezTo>
                    <a:pt x="-120177" y="-218506"/>
                    <a:pt x="-134520" y="-198930"/>
                    <a:pt x="-134520" y="-184300"/>
                  </a:cubicBezTo>
                  <a:cubicBezTo>
                    <a:pt x="-134520" y="-169670"/>
                    <a:pt x="-121457" y="-161048"/>
                    <a:pt x="-102600" y="-157700"/>
                  </a:cubicBezTo>
                  <a:cubicBezTo>
                    <a:pt x="-93724" y="-156125"/>
                    <a:pt x="-84847" y="-154549"/>
                    <a:pt x="-76735" y="-145938"/>
                  </a:cubicBezTo>
                  <a:cubicBezTo>
                    <a:pt x="-68623" y="-137326"/>
                    <a:pt x="-61274" y="-121679"/>
                    <a:pt x="-55278" y="-105694"/>
                  </a:cubicBezTo>
                  <a:cubicBezTo>
                    <a:pt x="-49282" y="-89709"/>
                    <a:pt x="-44638" y="-73385"/>
                    <a:pt x="-40261" y="-56576"/>
                  </a:cubicBezTo>
                  <a:cubicBezTo>
                    <a:pt x="-35884" y="-39767"/>
                    <a:pt x="-31774" y="-22473"/>
                    <a:pt x="-27632" y="-5128"/>
                  </a:cubicBezTo>
                  <a:cubicBezTo>
                    <a:pt x="-23489" y="12216"/>
                    <a:pt x="-19314" y="29611"/>
                    <a:pt x="-14418" y="46946"/>
                  </a:cubicBezTo>
                  <a:cubicBezTo>
                    <a:pt x="-9522" y="64280"/>
                    <a:pt x="-3905" y="81554"/>
                    <a:pt x="2467" y="98521"/>
                  </a:cubicBezTo>
                  <a:cubicBezTo>
                    <a:pt x="8839" y="115489"/>
                    <a:pt x="15967" y="132150"/>
                    <a:pt x="28231" y="146862"/>
                  </a:cubicBezTo>
                  <a:cubicBezTo>
                    <a:pt x="40495" y="161575"/>
                    <a:pt x="57894" y="174339"/>
                    <a:pt x="71145" y="180254"/>
                  </a:cubicBezTo>
                  <a:cubicBezTo>
                    <a:pt x="77341" y="183020"/>
                    <a:pt x="82630" y="184288"/>
                    <a:pt x="87435" y="184759"/>
                  </a:cubicBezTo>
                  <a:cubicBezTo>
                    <a:pt x="97601" y="185755"/>
                    <a:pt x="97470" y="185047"/>
                    <a:pt x="87494" y="182852"/>
                  </a:cubicBezTo>
                  <a:cubicBezTo>
                    <a:pt x="82909" y="181843"/>
                    <a:pt x="78011" y="180066"/>
                    <a:pt x="72531" y="176861"/>
                  </a:cubicBezTo>
                  <a:cubicBezTo>
                    <a:pt x="60702" y="169940"/>
                    <a:pt x="46162" y="156358"/>
                    <a:pt x="36450" y="141421"/>
                  </a:cubicBezTo>
                  <a:cubicBezTo>
                    <a:pt x="26738" y="126484"/>
                    <a:pt x="21854" y="110193"/>
                    <a:pt x="17696" y="93457"/>
                  </a:cubicBezTo>
                  <a:cubicBezTo>
                    <a:pt x="13538" y="76721"/>
                    <a:pt x="10105" y="59541"/>
                    <a:pt x="7319" y="42237"/>
                  </a:cubicBezTo>
                  <a:cubicBezTo>
                    <a:pt x="4532" y="24933"/>
                    <a:pt x="2393" y="7505"/>
                    <a:pt x="354" y="-10152"/>
                  </a:cubicBezTo>
                  <a:cubicBezTo>
                    <a:pt x="-1685" y="-27809"/>
                    <a:pt x="-3625" y="-45694"/>
                    <a:pt x="-6303" y="-63340"/>
                  </a:cubicBezTo>
                  <a:cubicBezTo>
                    <a:pt x="-8982" y="-80986"/>
                    <a:pt x="-12400" y="-98393"/>
                    <a:pt x="-16240" y="-117610"/>
                  </a:cubicBezTo>
                  <a:cubicBezTo>
                    <a:pt x="-20079" y="-136827"/>
                    <a:pt x="-24340" y="-157855"/>
                    <a:pt x="-38804" y="-173705"/>
                  </a:cubicBezTo>
                  <a:cubicBezTo>
                    <a:pt x="-53268" y="-189555"/>
                    <a:pt x="-77934" y="-200227"/>
                    <a:pt x="-102600" y="-210900"/>
                  </a:cubicBezTo>
                  <a:close/>
                </a:path>
              </a:pathLst>
            </a:custGeom>
            <a:solidFill>
              <a:srgbClr val="8AD9B8"/>
            </a:solidFill>
            <a:ln w="7600" cap="rnd">
              <a:solidFill>
                <a:schemeClr val="accent1"/>
              </a:solidFill>
              <a:round/>
            </a:ln>
          </p:spPr>
        </p:sp>
        <p:grpSp>
          <p:nvGrpSpPr>
            <p:cNvPr id="2" name="组合 1"/>
            <p:cNvGrpSpPr/>
            <p:nvPr/>
          </p:nvGrpSpPr>
          <p:grpSpPr>
            <a:xfrm>
              <a:off x="5520" y="3837"/>
              <a:ext cx="2674" cy="3987"/>
              <a:chOff x="3390" y="3986"/>
              <a:chExt cx="2674" cy="3987"/>
            </a:xfrm>
          </p:grpSpPr>
          <p:sp>
            <p:nvSpPr>
              <p:cNvPr id="123" name="MMConnector"/>
              <p:cNvSpPr/>
              <p:nvPr/>
            </p:nvSpPr>
            <p:spPr>
              <a:xfrm>
                <a:off x="3390" y="3986"/>
                <a:ext cx="2674" cy="1282"/>
              </a:xfrm>
              <a:custGeom>
                <a:avLst/>
                <a:gdLst/>
                <a:ahLst/>
                <a:cxnLst/>
                <a:pathLst>
                  <a:path w="658191" h="448400">
                    <a:moveTo>
                      <a:pt x="-196063" y="122305"/>
                    </a:moveTo>
                    <a:cubicBezTo>
                      <a:pt x="-198579" y="130117"/>
                      <a:pt x="-194841" y="136864"/>
                      <a:pt x="-188806" y="138566"/>
                    </a:cubicBezTo>
                    <a:cubicBezTo>
                      <a:pt x="-182772" y="140269"/>
                      <a:pt x="-176428" y="136373"/>
                      <a:pt x="-174120" y="128496"/>
                    </a:cubicBezTo>
                    <a:cubicBezTo>
                      <a:pt x="-169218" y="111768"/>
                      <a:pt x="-164316" y="95041"/>
                      <a:pt x="-158526" y="78610"/>
                    </a:cubicBezTo>
                    <a:cubicBezTo>
                      <a:pt x="-152736" y="62180"/>
                      <a:pt x="-146057" y="46047"/>
                      <a:pt x="-138721" y="30220"/>
                    </a:cubicBezTo>
                    <a:cubicBezTo>
                      <a:pt x="-131385" y="14394"/>
                      <a:pt x="-123391" y="-1126"/>
                      <a:pt x="-114687" y="-16251"/>
                    </a:cubicBezTo>
                    <a:cubicBezTo>
                      <a:pt x="-105984" y="-31375"/>
                      <a:pt x="-96571" y="-46105"/>
                      <a:pt x="-86493" y="-60376"/>
                    </a:cubicBezTo>
                    <a:cubicBezTo>
                      <a:pt x="-76415" y="-74646"/>
                      <a:pt x="-65672" y="-88457"/>
                      <a:pt x="-54300" y="-101747"/>
                    </a:cubicBezTo>
                    <a:cubicBezTo>
                      <a:pt x="-42929" y="-115036"/>
                      <a:pt x="-30930" y="-127804"/>
                      <a:pt x="-18359" y="-140000"/>
                    </a:cubicBezTo>
                    <a:cubicBezTo>
                      <a:pt x="-5788" y="-152196"/>
                      <a:pt x="7354" y="-163821"/>
                      <a:pt x="21004" y="-174837"/>
                    </a:cubicBezTo>
                    <a:cubicBezTo>
                      <a:pt x="34653" y="-185854"/>
                      <a:pt x="48811" y="-196262"/>
                      <a:pt x="63406" y="-206040"/>
                    </a:cubicBezTo>
                    <a:cubicBezTo>
                      <a:pt x="78001" y="-215817"/>
                      <a:pt x="93033" y="-224964"/>
                      <a:pt x="108434" y="-233472"/>
                    </a:cubicBezTo>
                    <a:cubicBezTo>
                      <a:pt x="123835" y="-241979"/>
                      <a:pt x="139605" y="-249848"/>
                      <a:pt x="155669" y="-257081"/>
                    </a:cubicBezTo>
                    <a:cubicBezTo>
                      <a:pt x="171732" y="-264314"/>
                      <a:pt x="188091" y="-270912"/>
                      <a:pt x="204701" y="-276887"/>
                    </a:cubicBezTo>
                    <a:cubicBezTo>
                      <a:pt x="221312" y="-282863"/>
                      <a:pt x="238175" y="-288216"/>
                      <a:pt x="255153" y="-292968"/>
                    </a:cubicBezTo>
                    <a:cubicBezTo>
                      <a:pt x="272132" y="-297720"/>
                      <a:pt x="289226" y="-301870"/>
                      <a:pt x="306681" y="-305445"/>
                    </a:cubicBezTo>
                    <a:cubicBezTo>
                      <a:pt x="324135" y="-309019"/>
                      <a:pt x="341949" y="-312018"/>
                      <a:pt x="358982" y="-314470"/>
                    </a:cubicBezTo>
                    <a:cubicBezTo>
                      <a:pt x="376015" y="-316921"/>
                      <a:pt x="392265" y="-318825"/>
                      <a:pt x="411796" y="-320214"/>
                    </a:cubicBezTo>
                    <a:cubicBezTo>
                      <a:pt x="431327" y="-321603"/>
                      <a:pt x="454138" y="-322478"/>
                      <a:pt x="464902" y="-322857"/>
                    </a:cubicBezTo>
                    <a:cubicBezTo>
                      <a:pt x="464902" y="-322857"/>
                      <a:pt x="464902" y="-322857"/>
                      <a:pt x="464902" y="-322857"/>
                    </a:cubicBezTo>
                    <a:cubicBezTo>
                      <a:pt x="464902" y="-322857"/>
                      <a:pt x="473100" y="-323000"/>
                      <a:pt x="473100" y="-323000"/>
                    </a:cubicBezTo>
                    <a:cubicBezTo>
                      <a:pt x="474388" y="-323084"/>
                      <a:pt x="475676" y="-323168"/>
                      <a:pt x="464900" y="-323075"/>
                    </a:cubicBezTo>
                    <a:cubicBezTo>
                      <a:pt x="454123" y="-322982"/>
                      <a:pt x="431282" y="-322712"/>
                      <a:pt x="411690" y="-321839"/>
                    </a:cubicBezTo>
                    <a:cubicBezTo>
                      <a:pt x="392098" y="-320967"/>
                      <a:pt x="375756" y="-319492"/>
                      <a:pt x="358601" y="-317486"/>
                    </a:cubicBezTo>
                    <a:cubicBezTo>
                      <a:pt x="341446" y="-315480"/>
                      <a:pt x="323479" y="-312944"/>
                      <a:pt x="305839" y="-309816"/>
                    </a:cubicBezTo>
                    <a:cubicBezTo>
                      <a:pt x="288199" y="-306688"/>
                      <a:pt x="270885" y="-302969"/>
                      <a:pt x="253651" y="-298635"/>
                    </a:cubicBezTo>
                    <a:cubicBezTo>
                      <a:pt x="236418" y="-294302"/>
                      <a:pt x="219266" y="-289354"/>
                      <a:pt x="202329" y="-283764"/>
                    </a:cubicBezTo>
                    <a:cubicBezTo>
                      <a:pt x="185393" y="-278174"/>
                      <a:pt x="168672" y="-271942"/>
                      <a:pt x="152209" y="-265048"/>
                    </a:cubicBezTo>
                    <a:cubicBezTo>
                      <a:pt x="135746" y="-258155"/>
                      <a:pt x="119541" y="-250600"/>
                      <a:pt x="103670" y="-242375"/>
                    </a:cubicBezTo>
                    <a:cubicBezTo>
                      <a:pt x="87799" y="-234149"/>
                      <a:pt x="72261" y="-225252"/>
                      <a:pt x="57129" y="-215686"/>
                    </a:cubicBezTo>
                    <a:cubicBezTo>
                      <a:pt x="41997" y="-206120"/>
                      <a:pt x="27270" y="-195886"/>
                      <a:pt x="13025" y="-185000"/>
                    </a:cubicBezTo>
                    <a:cubicBezTo>
                      <a:pt x="-1221" y="-174113"/>
                      <a:pt x="-14986" y="-162576"/>
                      <a:pt x="-28200" y="-150419"/>
                    </a:cubicBezTo>
                    <a:cubicBezTo>
                      <a:pt x="-41413" y="-138263"/>
                      <a:pt x="-54076" y="-125488"/>
                      <a:pt x="-66123" y="-112142"/>
                    </a:cubicBezTo>
                    <a:cubicBezTo>
                      <a:pt x="-78170" y="-98797"/>
                      <a:pt x="-89602" y="-84881"/>
                      <a:pt x="-100372" y="-70458"/>
                    </a:cubicBezTo>
                    <a:cubicBezTo>
                      <a:pt x="-111143" y="-56035"/>
                      <a:pt x="-121252" y="-41104"/>
                      <a:pt x="-130649" y="-25734"/>
                    </a:cubicBezTo>
                    <a:cubicBezTo>
                      <a:pt x="-140045" y="-10363"/>
                      <a:pt x="-148728" y="5449"/>
                      <a:pt x="-156745" y="21605"/>
                    </a:cubicBezTo>
                    <a:cubicBezTo>
                      <a:pt x="-164762" y="37761"/>
                      <a:pt x="-172112" y="54263"/>
                      <a:pt x="-178554" y="71104"/>
                    </a:cubicBezTo>
                    <a:cubicBezTo>
                      <a:pt x="-184996" y="87944"/>
                      <a:pt x="-190529" y="105124"/>
                      <a:pt x="-196063" y="122305"/>
                    </a:cubicBezTo>
                    <a:close/>
                  </a:path>
                </a:pathLst>
              </a:custGeom>
              <a:solidFill>
                <a:srgbClr val="8AD9B8"/>
              </a:solidFill>
              <a:ln w="7600" cap="rnd">
                <a:solidFill>
                  <a:srgbClr val="8AD9B8"/>
                </a:solidFill>
                <a:round/>
              </a:ln>
            </p:spPr>
          </p:sp>
          <p:sp>
            <p:nvSpPr>
              <p:cNvPr id="115" name="MMConnector"/>
              <p:cNvSpPr/>
              <p:nvPr/>
            </p:nvSpPr>
            <p:spPr>
              <a:xfrm>
                <a:off x="3390" y="6553"/>
                <a:ext cx="2474" cy="1421"/>
              </a:xfrm>
              <a:custGeom>
                <a:avLst/>
                <a:gdLst/>
                <a:ahLst/>
                <a:cxnLst/>
                <a:pathLst>
                  <a:path w="627663" h="254600">
                    <a:moveTo>
                      <a:pt x="-144943" y="-34617"/>
                    </a:moveTo>
                    <a:cubicBezTo>
                      <a:pt x="-149514" y="-41434"/>
                      <a:pt x="-156612" y="-43408"/>
                      <a:pt x="-161903" y="-40044"/>
                    </a:cubicBezTo>
                    <a:cubicBezTo>
                      <a:pt x="-167194" y="-36679"/>
                      <a:pt x="-168972" y="-29048"/>
                      <a:pt x="-164183" y="-22383"/>
                    </a:cubicBezTo>
                    <a:cubicBezTo>
                      <a:pt x="-153524" y="-7551"/>
                      <a:pt x="-142866" y="7280"/>
                      <a:pt x="-131059" y="21095"/>
                    </a:cubicBezTo>
                    <a:cubicBezTo>
                      <a:pt x="-119252" y="34910"/>
                      <a:pt x="-106296" y="47709"/>
                      <a:pt x="-92742" y="59743"/>
                    </a:cubicBezTo>
                    <a:cubicBezTo>
                      <a:pt x="-79188" y="71776"/>
                      <a:pt x="-65035" y="83044"/>
                      <a:pt x="-50349" y="93514"/>
                    </a:cubicBezTo>
                    <a:cubicBezTo>
                      <a:pt x="-35664" y="103984"/>
                      <a:pt x="-20445" y="113656"/>
                      <a:pt x="-4849" y="122604"/>
                    </a:cubicBezTo>
                    <a:cubicBezTo>
                      <a:pt x="10747" y="131551"/>
                      <a:pt x="26720" y="139773"/>
                      <a:pt x="42978" y="147327"/>
                    </a:cubicBezTo>
                    <a:cubicBezTo>
                      <a:pt x="59236" y="154880"/>
                      <a:pt x="75778" y="161764"/>
                      <a:pt x="92527" y="168038"/>
                    </a:cubicBezTo>
                    <a:cubicBezTo>
                      <a:pt x="109277" y="174313"/>
                      <a:pt x="126234" y="179978"/>
                      <a:pt x="143336" y="185088"/>
                    </a:cubicBezTo>
                    <a:cubicBezTo>
                      <a:pt x="160438" y="190198"/>
                      <a:pt x="177685" y="194753"/>
                      <a:pt x="195051" y="198800"/>
                    </a:cubicBezTo>
                    <a:cubicBezTo>
                      <a:pt x="212417" y="202847"/>
                      <a:pt x="229902" y="206387"/>
                      <a:pt x="247403" y="209462"/>
                    </a:cubicBezTo>
                    <a:cubicBezTo>
                      <a:pt x="264904" y="212538"/>
                      <a:pt x="282420" y="215151"/>
                      <a:pt x="300185" y="217330"/>
                    </a:cubicBezTo>
                    <a:cubicBezTo>
                      <a:pt x="317949" y="219510"/>
                      <a:pt x="335962" y="221257"/>
                      <a:pt x="353233" y="222626"/>
                    </a:cubicBezTo>
                    <a:cubicBezTo>
                      <a:pt x="370504" y="223994"/>
                      <a:pt x="387033" y="224984"/>
                      <a:pt x="406421" y="225543"/>
                    </a:cubicBezTo>
                    <a:cubicBezTo>
                      <a:pt x="425809" y="226102"/>
                      <a:pt x="448056" y="226231"/>
                      <a:pt x="459646" y="226252"/>
                    </a:cubicBezTo>
                    <a:cubicBezTo>
                      <a:pt x="459646" y="226252"/>
                      <a:pt x="459646" y="226252"/>
                      <a:pt x="459646" y="226252"/>
                    </a:cubicBezTo>
                    <a:cubicBezTo>
                      <a:pt x="459646" y="226252"/>
                      <a:pt x="473100" y="226100"/>
                      <a:pt x="473100" y="226100"/>
                    </a:cubicBezTo>
                    <a:cubicBezTo>
                      <a:pt x="472163" y="226156"/>
                      <a:pt x="471226" y="226213"/>
                      <a:pt x="459650" y="225817"/>
                    </a:cubicBezTo>
                    <a:cubicBezTo>
                      <a:pt x="448074" y="225422"/>
                      <a:pt x="425859" y="224574"/>
                      <a:pt x="406528" y="223391"/>
                    </a:cubicBezTo>
                    <a:cubicBezTo>
                      <a:pt x="387198" y="222207"/>
                      <a:pt x="370752" y="220687"/>
                      <a:pt x="353592" y="218767"/>
                    </a:cubicBezTo>
                    <a:cubicBezTo>
                      <a:pt x="336432" y="216847"/>
                      <a:pt x="318557" y="214527"/>
                      <a:pt x="300961" y="211788"/>
                    </a:cubicBezTo>
                    <a:cubicBezTo>
                      <a:pt x="283365" y="209049"/>
                      <a:pt x="266049" y="205891"/>
                      <a:pt x="248783" y="202277"/>
                    </a:cubicBezTo>
                    <a:cubicBezTo>
                      <a:pt x="231517" y="198663"/>
                      <a:pt x="214301" y="194594"/>
                      <a:pt x="197244" y="190033"/>
                    </a:cubicBezTo>
                    <a:cubicBezTo>
                      <a:pt x="180187" y="185472"/>
                      <a:pt x="163289" y="180419"/>
                      <a:pt x="146580" y="174832"/>
                    </a:cubicBezTo>
                    <a:cubicBezTo>
                      <a:pt x="129872" y="169245"/>
                      <a:pt x="113353" y="163124"/>
                      <a:pt x="97092" y="156425"/>
                    </a:cubicBezTo>
                    <a:cubicBezTo>
                      <a:pt x="80831" y="149726"/>
                      <a:pt x="64828" y="142449"/>
                      <a:pt x="49165" y="134547"/>
                    </a:cubicBezTo>
                    <a:cubicBezTo>
                      <a:pt x="33502" y="126645"/>
                      <a:pt x="18179" y="118118"/>
                      <a:pt x="3294" y="108926"/>
                    </a:cubicBezTo>
                    <a:cubicBezTo>
                      <a:pt x="-11591" y="99734"/>
                      <a:pt x="-26039" y="89877"/>
                      <a:pt x="-39894" y="79308"/>
                    </a:cubicBezTo>
                    <a:cubicBezTo>
                      <a:pt x="-53748" y="68739"/>
                      <a:pt x="-67010" y="57458"/>
                      <a:pt x="-79621" y="45508"/>
                    </a:cubicBezTo>
                    <a:cubicBezTo>
                      <a:pt x="-92231" y="33559"/>
                      <a:pt x="-104191" y="20942"/>
                      <a:pt x="-114970" y="7476"/>
                    </a:cubicBezTo>
                    <a:cubicBezTo>
                      <a:pt x="-125749" y="-5990"/>
                      <a:pt x="-135346" y="-20303"/>
                      <a:pt x="-144943" y="-34617"/>
                    </a:cubicBezTo>
                    <a:close/>
                  </a:path>
                </a:pathLst>
              </a:custGeom>
              <a:solidFill>
                <a:srgbClr val="8AD9B8"/>
              </a:solidFill>
              <a:ln w="7600" cap="rnd">
                <a:solidFill>
                  <a:srgbClr val="8AD9B8"/>
                </a:solidFill>
                <a:round/>
              </a:ln>
            </p:spPr>
          </p:sp>
        </p:grpSp>
      </p:grpSp>
      <p:sp>
        <p:nvSpPr>
          <p:cNvPr id="101" name="MainIdea"/>
          <p:cNvSpPr/>
          <p:nvPr/>
        </p:nvSpPr>
        <p:spPr>
          <a:xfrm>
            <a:off x="1290320" y="2880995"/>
            <a:ext cx="3199130" cy="781685"/>
          </a:xfrm>
          <a:custGeom>
            <a:avLst/>
            <a:gdLst>
              <a:gd name="rtl" fmla="*/ 154280 w 934800"/>
              <a:gd name="rtt" fmla="*/ 128440 h 395200"/>
              <a:gd name="rtr" fmla="*/ 792680 w 934800"/>
              <a:gd name="rtb" fmla="*/ 295640 h 395200"/>
            </a:gdLst>
            <a:ahLst/>
            <a:cxnLst/>
            <a:rect l="rtl" t="rtt" r="rtr" b="rtb"/>
            <a:pathLst>
              <a:path w="934800" h="395200" stroke="0">
                <a:moveTo>
                  <a:pt x="0" y="0"/>
                </a:moveTo>
                <a:lnTo>
                  <a:pt x="934800" y="0"/>
                </a:lnTo>
                <a:lnTo>
                  <a:pt x="934800" y="395200"/>
                </a:lnTo>
                <a:lnTo>
                  <a:pt x="0" y="395200"/>
                </a:lnTo>
                <a:lnTo>
                  <a:pt x="0" y="0"/>
                </a:lnTo>
                <a:close/>
              </a:path>
            </a:pathLst>
          </a:custGeom>
          <a:solidFill>
            <a:srgbClr val="8BB00F"/>
          </a:solidFill>
          <a:ln w="22800" cap="flat">
            <a:solidFill>
              <a:srgbClr val="789262"/>
            </a:solidFill>
            <a:round/>
          </a:ln>
        </p:spPr>
        <p:txBody>
          <a:bodyPr wrap="none" lIns="0" tIns="0" rIns="0" bIns="22500" rtlCol="0" anchor="ctr"/>
          <a:p>
            <a:pPr algn="l">
              <a:lnSpc>
                <a:spcPct val="100000"/>
              </a:lnSpc>
            </a:pPr>
            <a:r>
              <a:rPr lang="en-US" sz="3200" b="1">
                <a:latin typeface="华文新魏" panose="02010800040101010101" charset="-122"/>
                <a:ea typeface="华文新魏" panose="02010800040101010101" charset="-122"/>
                <a:cs typeface="Times New Roman" panose="02020603050405020304" charset="0"/>
              </a:rPr>
              <a:t>writing tips</a:t>
            </a:r>
            <a:endParaRPr lang="en-US" sz="3200" b="1">
              <a:solidFill>
                <a:srgbClr val="303030"/>
              </a:solidFill>
              <a:latin typeface="华文新魏" panose="02010800040101010101" charset="-122"/>
              <a:ea typeface="华文新魏" panose="02010800040101010101" charset="-122"/>
              <a:cs typeface="Times New Roman" panose="02020603050405020304" charset="0"/>
            </a:endParaRPr>
          </a:p>
        </p:txBody>
      </p:sp>
      <p:sp>
        <p:nvSpPr>
          <p:cNvPr id="27" name="云朵"/>
          <p:cNvSpPr/>
          <p:nvPr/>
        </p:nvSpPr>
        <p:spPr>
          <a:xfrm>
            <a:off x="5002530" y="4622800"/>
            <a:ext cx="4467225" cy="1062355"/>
          </a:xfrm>
          <a:custGeom>
            <a:avLst/>
            <a:gdLst>
              <a:gd name="rtt" fmla="*/ 342692 h 1232584"/>
              <a:gd name="rtb" fmla="*/ 889892 h 1232584"/>
            </a:gdLst>
            <a:ahLst/>
            <a:cxnLst/>
            <a:rect l="l" t="rtt" r="r" b="rtb"/>
            <a:pathLst>
              <a:path w="2407506" h="1232584">
                <a:moveTo>
                  <a:pt x="442079" y="182123"/>
                </a:moveTo>
                <a:cubicBezTo>
                  <a:pt x="442079" y="182123"/>
                  <a:pt x="401712" y="110575"/>
                  <a:pt x="486927" y="81305"/>
                </a:cubicBezTo>
                <a:cubicBezTo>
                  <a:pt x="572142" y="52035"/>
                  <a:pt x="634931" y="104070"/>
                  <a:pt x="634931" y="104070"/>
                </a:cubicBezTo>
                <a:cubicBezTo>
                  <a:pt x="634931" y="104070"/>
                  <a:pt x="661839" y="45530"/>
                  <a:pt x="724631" y="39026"/>
                </a:cubicBezTo>
                <a:cubicBezTo>
                  <a:pt x="787420" y="32521"/>
                  <a:pt x="841241" y="65042"/>
                  <a:pt x="841241" y="65042"/>
                </a:cubicBezTo>
                <a:cubicBezTo>
                  <a:pt x="841241" y="65042"/>
                  <a:pt x="868151" y="9757"/>
                  <a:pt x="1007183" y="3251"/>
                </a:cubicBezTo>
                <a:cubicBezTo>
                  <a:pt x="1146218" y="-3252"/>
                  <a:pt x="1159672" y="45530"/>
                  <a:pt x="1159672" y="45530"/>
                </a:cubicBezTo>
                <a:cubicBezTo>
                  <a:pt x="1159672" y="45530"/>
                  <a:pt x="1164157" y="-1626"/>
                  <a:pt x="1224704" y="-1626"/>
                </a:cubicBezTo>
                <a:cubicBezTo>
                  <a:pt x="1285254" y="-1626"/>
                  <a:pt x="1289738" y="32521"/>
                  <a:pt x="1289738" y="32521"/>
                </a:cubicBezTo>
                <a:cubicBezTo>
                  <a:pt x="1289738" y="32521"/>
                  <a:pt x="1294220" y="-1626"/>
                  <a:pt x="1365981" y="-1626"/>
                </a:cubicBezTo>
                <a:cubicBezTo>
                  <a:pt x="1437738" y="-1626"/>
                  <a:pt x="1433255" y="39026"/>
                  <a:pt x="1433255" y="39026"/>
                </a:cubicBezTo>
                <a:cubicBezTo>
                  <a:pt x="1433255" y="39026"/>
                  <a:pt x="1455681" y="19512"/>
                  <a:pt x="1513983" y="32521"/>
                </a:cubicBezTo>
                <a:cubicBezTo>
                  <a:pt x="1572290" y="45530"/>
                  <a:pt x="1558834" y="65042"/>
                  <a:pt x="1558834" y="65042"/>
                </a:cubicBezTo>
                <a:cubicBezTo>
                  <a:pt x="1558834" y="65042"/>
                  <a:pt x="1576775" y="13009"/>
                  <a:pt x="1697869" y="39026"/>
                </a:cubicBezTo>
                <a:cubicBezTo>
                  <a:pt x="1818964" y="65042"/>
                  <a:pt x="1803265" y="115452"/>
                  <a:pt x="1803265" y="115452"/>
                </a:cubicBezTo>
                <a:cubicBezTo>
                  <a:pt x="1803265" y="115452"/>
                  <a:pt x="1875026" y="79679"/>
                  <a:pt x="1899694" y="97566"/>
                </a:cubicBezTo>
                <a:cubicBezTo>
                  <a:pt x="1924357" y="115452"/>
                  <a:pt x="1890722" y="159358"/>
                  <a:pt x="1890722" y="159358"/>
                </a:cubicBezTo>
                <a:cubicBezTo>
                  <a:pt x="1890722" y="159358"/>
                  <a:pt x="1980422" y="107322"/>
                  <a:pt x="2065637" y="159358"/>
                </a:cubicBezTo>
                <a:cubicBezTo>
                  <a:pt x="2150851" y="211393"/>
                  <a:pt x="2097031" y="276436"/>
                  <a:pt x="2097031" y="276436"/>
                </a:cubicBezTo>
                <a:cubicBezTo>
                  <a:pt x="2097031" y="276436"/>
                  <a:pt x="2146364" y="276436"/>
                  <a:pt x="2177764" y="308959"/>
                </a:cubicBezTo>
                <a:cubicBezTo>
                  <a:pt x="2209156" y="341481"/>
                  <a:pt x="2191215" y="367497"/>
                  <a:pt x="2191215" y="367497"/>
                </a:cubicBezTo>
                <a:cubicBezTo>
                  <a:pt x="2191215" y="367497"/>
                  <a:pt x="2334735" y="364247"/>
                  <a:pt x="2357158" y="439047"/>
                </a:cubicBezTo>
                <a:cubicBezTo>
                  <a:pt x="2379584" y="513848"/>
                  <a:pt x="2307827" y="523603"/>
                  <a:pt x="2307827" y="523603"/>
                </a:cubicBezTo>
                <a:cubicBezTo>
                  <a:pt x="2307827" y="523603"/>
                  <a:pt x="2377344" y="530108"/>
                  <a:pt x="2377344" y="574013"/>
                </a:cubicBezTo>
                <a:cubicBezTo>
                  <a:pt x="2377344" y="617917"/>
                  <a:pt x="2325763" y="611413"/>
                  <a:pt x="2325763" y="611413"/>
                </a:cubicBezTo>
                <a:cubicBezTo>
                  <a:pt x="2325763" y="611413"/>
                  <a:pt x="2417698" y="603283"/>
                  <a:pt x="2405909" y="666699"/>
                </a:cubicBezTo>
                <a:cubicBezTo>
                  <a:pt x="2386313" y="730118"/>
                  <a:pt x="2307827" y="681335"/>
                  <a:pt x="2307827" y="681335"/>
                </a:cubicBezTo>
                <a:cubicBezTo>
                  <a:pt x="2307827" y="681335"/>
                  <a:pt x="2384068" y="741500"/>
                  <a:pt x="2336977" y="791910"/>
                </a:cubicBezTo>
                <a:cubicBezTo>
                  <a:pt x="2289884" y="842319"/>
                  <a:pt x="2240551" y="839067"/>
                  <a:pt x="2240551" y="839067"/>
                </a:cubicBezTo>
                <a:cubicBezTo>
                  <a:pt x="2240551" y="839067"/>
                  <a:pt x="2321281" y="848823"/>
                  <a:pt x="2280915" y="900859"/>
                </a:cubicBezTo>
                <a:cubicBezTo>
                  <a:pt x="2240551" y="952893"/>
                  <a:pt x="2166550" y="915493"/>
                  <a:pt x="2166550" y="915493"/>
                </a:cubicBezTo>
                <a:cubicBezTo>
                  <a:pt x="2166550" y="915493"/>
                  <a:pt x="2191215" y="1008182"/>
                  <a:pt x="2106003" y="1040703"/>
                </a:cubicBezTo>
                <a:cubicBezTo>
                  <a:pt x="2020788" y="1073225"/>
                  <a:pt x="1944545" y="1053712"/>
                  <a:pt x="1944545" y="1053712"/>
                </a:cubicBezTo>
                <a:cubicBezTo>
                  <a:pt x="1944545" y="1053712"/>
                  <a:pt x="1975937" y="1108999"/>
                  <a:pt x="1870539" y="1130140"/>
                </a:cubicBezTo>
                <a:cubicBezTo>
                  <a:pt x="1765143" y="1151278"/>
                  <a:pt x="1760659" y="1122008"/>
                  <a:pt x="1760659" y="1122008"/>
                </a:cubicBezTo>
                <a:cubicBezTo>
                  <a:pt x="1760659" y="1122008"/>
                  <a:pt x="1747202" y="1213070"/>
                  <a:pt x="1675444" y="1213070"/>
                </a:cubicBezTo>
                <a:cubicBezTo>
                  <a:pt x="1603685" y="1213070"/>
                  <a:pt x="1570046" y="1159408"/>
                  <a:pt x="1570046" y="1159408"/>
                </a:cubicBezTo>
                <a:cubicBezTo>
                  <a:pt x="1570046" y="1159408"/>
                  <a:pt x="1610415" y="1230957"/>
                  <a:pt x="1471377" y="1230957"/>
                </a:cubicBezTo>
                <a:cubicBezTo>
                  <a:pt x="1332344" y="1230957"/>
                  <a:pt x="1386165" y="1191930"/>
                  <a:pt x="1386165" y="1191930"/>
                </a:cubicBezTo>
                <a:cubicBezTo>
                  <a:pt x="1386165" y="1191930"/>
                  <a:pt x="1374951" y="1230957"/>
                  <a:pt x="1276282" y="1230957"/>
                </a:cubicBezTo>
                <a:cubicBezTo>
                  <a:pt x="1177613" y="1230957"/>
                  <a:pt x="1195552" y="1191930"/>
                  <a:pt x="1195552" y="1191930"/>
                </a:cubicBezTo>
                <a:cubicBezTo>
                  <a:pt x="1195552" y="1191930"/>
                  <a:pt x="1195552" y="1230957"/>
                  <a:pt x="1065488" y="1230957"/>
                </a:cubicBezTo>
                <a:cubicBezTo>
                  <a:pt x="935425" y="1230957"/>
                  <a:pt x="969062" y="1185426"/>
                  <a:pt x="969062" y="1185426"/>
                </a:cubicBezTo>
                <a:cubicBezTo>
                  <a:pt x="969062" y="1185426"/>
                  <a:pt x="944396" y="1224453"/>
                  <a:pt x="834514" y="1191930"/>
                </a:cubicBezTo>
                <a:cubicBezTo>
                  <a:pt x="724631" y="1159408"/>
                  <a:pt x="773964" y="1130140"/>
                  <a:pt x="773964" y="1130140"/>
                </a:cubicBezTo>
                <a:cubicBezTo>
                  <a:pt x="773964" y="1130140"/>
                  <a:pt x="729113" y="1183800"/>
                  <a:pt x="625960" y="1144774"/>
                </a:cubicBezTo>
                <a:cubicBezTo>
                  <a:pt x="572142" y="1122008"/>
                  <a:pt x="599052" y="1082982"/>
                  <a:pt x="599052" y="1082982"/>
                </a:cubicBezTo>
                <a:cubicBezTo>
                  <a:pt x="599052" y="1082982"/>
                  <a:pt x="495899" y="1128513"/>
                  <a:pt x="480198" y="1074852"/>
                </a:cubicBezTo>
                <a:cubicBezTo>
                  <a:pt x="426378" y="1035825"/>
                  <a:pt x="433107" y="982164"/>
                  <a:pt x="433107" y="982164"/>
                </a:cubicBezTo>
                <a:cubicBezTo>
                  <a:pt x="433107" y="982164"/>
                  <a:pt x="383771" y="1050460"/>
                  <a:pt x="213344" y="959397"/>
                </a:cubicBezTo>
                <a:cubicBezTo>
                  <a:pt x="42915" y="868336"/>
                  <a:pt x="155040" y="839067"/>
                  <a:pt x="155040" y="839067"/>
                </a:cubicBezTo>
                <a:cubicBezTo>
                  <a:pt x="155040" y="839067"/>
                  <a:pt x="20490" y="845572"/>
                  <a:pt x="0" y="777276"/>
                </a:cubicBezTo>
                <a:cubicBezTo>
                  <a:pt x="-6420" y="708979"/>
                  <a:pt x="45158" y="700849"/>
                  <a:pt x="45158" y="700849"/>
                </a:cubicBezTo>
                <a:cubicBezTo>
                  <a:pt x="45158" y="700849"/>
                  <a:pt x="18247" y="689466"/>
                  <a:pt x="18247" y="661822"/>
                </a:cubicBezTo>
                <a:cubicBezTo>
                  <a:pt x="18247" y="634179"/>
                  <a:pt x="66462" y="617105"/>
                  <a:pt x="66462" y="617105"/>
                </a:cubicBezTo>
                <a:cubicBezTo>
                  <a:pt x="66462" y="617105"/>
                  <a:pt x="-17632" y="580517"/>
                  <a:pt x="29461" y="513848"/>
                </a:cubicBezTo>
                <a:cubicBezTo>
                  <a:pt x="76553" y="447177"/>
                  <a:pt x="101219" y="478073"/>
                  <a:pt x="101219" y="478073"/>
                </a:cubicBezTo>
                <a:cubicBezTo>
                  <a:pt x="101219" y="478073"/>
                  <a:pt x="38429" y="406524"/>
                  <a:pt x="112432" y="352864"/>
                </a:cubicBezTo>
                <a:cubicBezTo>
                  <a:pt x="186435" y="299201"/>
                  <a:pt x="226799" y="328472"/>
                  <a:pt x="222313" y="325220"/>
                </a:cubicBezTo>
                <a:cubicBezTo>
                  <a:pt x="222313" y="325220"/>
                  <a:pt x="202131" y="232532"/>
                  <a:pt x="298556" y="182123"/>
                </a:cubicBezTo>
                <a:cubicBezTo>
                  <a:pt x="394983" y="131714"/>
                  <a:pt x="442079" y="191880"/>
                  <a:pt x="442079" y="182123"/>
                </a:cubicBezTo>
                <a:close/>
              </a:path>
            </a:pathLst>
          </a:custGeom>
          <a:solidFill>
            <a:srgbClr val="DEEBF7"/>
          </a:solidFill>
          <a:ln w="7600" cap="flat">
            <a:solidFill>
              <a:schemeClr val="accent5"/>
            </a:solidFill>
            <a:bevel/>
          </a:ln>
        </p:spPr>
        <p:txBody>
          <a:bodyPr lIns="0" tIns="0" rIns="0" bIns="0"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atin typeface="Times New Roman" panose="02020603050405020304" charset="0"/>
                <a:cs typeface="Times New Roman" panose="02020603050405020304" charset="0"/>
                <a:sym typeface="+mn-ea"/>
              </a:rPr>
              <a:t>      Use logical order to develop the article</a:t>
            </a:r>
            <a:endParaRPr lang="en-US" altLang="zh-CN" sz="2800">
              <a:latin typeface="Times New Roman" panose="02020603050405020304" charset="0"/>
              <a:ea typeface="华文楷体" panose="02010600040101010101" charset="-122"/>
              <a:cs typeface="Times New Roman" panose="02020603050405020304" charset="0"/>
              <a:sym typeface="+mn-ea"/>
            </a:endParaRPr>
          </a:p>
        </p:txBody>
      </p:sp>
      <p:sp>
        <p:nvSpPr>
          <p:cNvPr id="3" name="云朵"/>
          <p:cNvSpPr/>
          <p:nvPr/>
        </p:nvSpPr>
        <p:spPr>
          <a:xfrm>
            <a:off x="5203190" y="2781935"/>
            <a:ext cx="4265930" cy="1126490"/>
          </a:xfrm>
          <a:custGeom>
            <a:avLst/>
            <a:gdLst>
              <a:gd name="rtt" fmla="*/ 342692 h 1232584"/>
              <a:gd name="rtb" fmla="*/ 889892 h 1232584"/>
            </a:gdLst>
            <a:ahLst/>
            <a:cxnLst/>
            <a:rect l="l" t="rtt" r="r" b="rtb"/>
            <a:pathLst>
              <a:path w="2407506" h="1232584">
                <a:moveTo>
                  <a:pt x="442079" y="182123"/>
                </a:moveTo>
                <a:cubicBezTo>
                  <a:pt x="442079" y="182123"/>
                  <a:pt x="401712" y="110575"/>
                  <a:pt x="486927" y="81305"/>
                </a:cubicBezTo>
                <a:cubicBezTo>
                  <a:pt x="572142" y="52035"/>
                  <a:pt x="634931" y="104070"/>
                  <a:pt x="634931" y="104070"/>
                </a:cubicBezTo>
                <a:cubicBezTo>
                  <a:pt x="634931" y="104070"/>
                  <a:pt x="661839" y="45530"/>
                  <a:pt x="724631" y="39026"/>
                </a:cubicBezTo>
                <a:cubicBezTo>
                  <a:pt x="787420" y="32521"/>
                  <a:pt x="841241" y="65042"/>
                  <a:pt x="841241" y="65042"/>
                </a:cubicBezTo>
                <a:cubicBezTo>
                  <a:pt x="841241" y="65042"/>
                  <a:pt x="868151" y="9757"/>
                  <a:pt x="1007183" y="3251"/>
                </a:cubicBezTo>
                <a:cubicBezTo>
                  <a:pt x="1146218" y="-3252"/>
                  <a:pt x="1159672" y="45530"/>
                  <a:pt x="1159672" y="45530"/>
                </a:cubicBezTo>
                <a:cubicBezTo>
                  <a:pt x="1159672" y="45530"/>
                  <a:pt x="1164157" y="-1626"/>
                  <a:pt x="1224704" y="-1626"/>
                </a:cubicBezTo>
                <a:cubicBezTo>
                  <a:pt x="1285254" y="-1626"/>
                  <a:pt x="1289738" y="32521"/>
                  <a:pt x="1289738" y="32521"/>
                </a:cubicBezTo>
                <a:cubicBezTo>
                  <a:pt x="1289738" y="32521"/>
                  <a:pt x="1294220" y="-1626"/>
                  <a:pt x="1365981" y="-1626"/>
                </a:cubicBezTo>
                <a:cubicBezTo>
                  <a:pt x="1437738" y="-1626"/>
                  <a:pt x="1433255" y="39026"/>
                  <a:pt x="1433255" y="39026"/>
                </a:cubicBezTo>
                <a:cubicBezTo>
                  <a:pt x="1433255" y="39026"/>
                  <a:pt x="1455681" y="19512"/>
                  <a:pt x="1513983" y="32521"/>
                </a:cubicBezTo>
                <a:cubicBezTo>
                  <a:pt x="1572290" y="45530"/>
                  <a:pt x="1558834" y="65042"/>
                  <a:pt x="1558834" y="65042"/>
                </a:cubicBezTo>
                <a:cubicBezTo>
                  <a:pt x="1558834" y="65042"/>
                  <a:pt x="1576775" y="13009"/>
                  <a:pt x="1697869" y="39026"/>
                </a:cubicBezTo>
                <a:cubicBezTo>
                  <a:pt x="1818964" y="65042"/>
                  <a:pt x="1803265" y="115452"/>
                  <a:pt x="1803265" y="115452"/>
                </a:cubicBezTo>
                <a:cubicBezTo>
                  <a:pt x="1803265" y="115452"/>
                  <a:pt x="1875026" y="79679"/>
                  <a:pt x="1899694" y="97566"/>
                </a:cubicBezTo>
                <a:cubicBezTo>
                  <a:pt x="1924357" y="115452"/>
                  <a:pt x="1890722" y="159358"/>
                  <a:pt x="1890722" y="159358"/>
                </a:cubicBezTo>
                <a:cubicBezTo>
                  <a:pt x="1890722" y="159358"/>
                  <a:pt x="1980422" y="107322"/>
                  <a:pt x="2065637" y="159358"/>
                </a:cubicBezTo>
                <a:cubicBezTo>
                  <a:pt x="2150851" y="211393"/>
                  <a:pt x="2097031" y="276436"/>
                  <a:pt x="2097031" y="276436"/>
                </a:cubicBezTo>
                <a:cubicBezTo>
                  <a:pt x="2097031" y="276436"/>
                  <a:pt x="2146364" y="276436"/>
                  <a:pt x="2177764" y="308959"/>
                </a:cubicBezTo>
                <a:cubicBezTo>
                  <a:pt x="2209156" y="341481"/>
                  <a:pt x="2191215" y="367497"/>
                  <a:pt x="2191215" y="367497"/>
                </a:cubicBezTo>
                <a:cubicBezTo>
                  <a:pt x="2191215" y="367497"/>
                  <a:pt x="2334735" y="364247"/>
                  <a:pt x="2357158" y="439047"/>
                </a:cubicBezTo>
                <a:cubicBezTo>
                  <a:pt x="2379584" y="513848"/>
                  <a:pt x="2307827" y="523603"/>
                  <a:pt x="2307827" y="523603"/>
                </a:cubicBezTo>
                <a:cubicBezTo>
                  <a:pt x="2307827" y="523603"/>
                  <a:pt x="2377344" y="530108"/>
                  <a:pt x="2377344" y="574013"/>
                </a:cubicBezTo>
                <a:cubicBezTo>
                  <a:pt x="2377344" y="617917"/>
                  <a:pt x="2325763" y="611413"/>
                  <a:pt x="2325763" y="611413"/>
                </a:cubicBezTo>
                <a:cubicBezTo>
                  <a:pt x="2325763" y="611413"/>
                  <a:pt x="2417698" y="603283"/>
                  <a:pt x="2405909" y="666699"/>
                </a:cubicBezTo>
                <a:cubicBezTo>
                  <a:pt x="2386313" y="730118"/>
                  <a:pt x="2307827" y="681335"/>
                  <a:pt x="2307827" y="681335"/>
                </a:cubicBezTo>
                <a:cubicBezTo>
                  <a:pt x="2307827" y="681335"/>
                  <a:pt x="2384068" y="741500"/>
                  <a:pt x="2336977" y="791910"/>
                </a:cubicBezTo>
                <a:cubicBezTo>
                  <a:pt x="2289884" y="842319"/>
                  <a:pt x="2240551" y="839067"/>
                  <a:pt x="2240551" y="839067"/>
                </a:cubicBezTo>
                <a:cubicBezTo>
                  <a:pt x="2240551" y="839067"/>
                  <a:pt x="2321281" y="848823"/>
                  <a:pt x="2280915" y="900859"/>
                </a:cubicBezTo>
                <a:cubicBezTo>
                  <a:pt x="2240551" y="952893"/>
                  <a:pt x="2166550" y="915493"/>
                  <a:pt x="2166550" y="915493"/>
                </a:cubicBezTo>
                <a:cubicBezTo>
                  <a:pt x="2166550" y="915493"/>
                  <a:pt x="2191215" y="1008182"/>
                  <a:pt x="2106003" y="1040703"/>
                </a:cubicBezTo>
                <a:cubicBezTo>
                  <a:pt x="2020788" y="1073225"/>
                  <a:pt x="1944545" y="1053712"/>
                  <a:pt x="1944545" y="1053712"/>
                </a:cubicBezTo>
                <a:cubicBezTo>
                  <a:pt x="1944545" y="1053712"/>
                  <a:pt x="1975937" y="1108999"/>
                  <a:pt x="1870539" y="1130140"/>
                </a:cubicBezTo>
                <a:cubicBezTo>
                  <a:pt x="1765143" y="1151278"/>
                  <a:pt x="1760659" y="1122008"/>
                  <a:pt x="1760659" y="1122008"/>
                </a:cubicBezTo>
                <a:cubicBezTo>
                  <a:pt x="1760659" y="1122008"/>
                  <a:pt x="1747202" y="1213070"/>
                  <a:pt x="1675444" y="1213070"/>
                </a:cubicBezTo>
                <a:cubicBezTo>
                  <a:pt x="1603685" y="1213070"/>
                  <a:pt x="1570046" y="1159408"/>
                  <a:pt x="1570046" y="1159408"/>
                </a:cubicBezTo>
                <a:cubicBezTo>
                  <a:pt x="1570046" y="1159408"/>
                  <a:pt x="1610415" y="1230957"/>
                  <a:pt x="1471377" y="1230957"/>
                </a:cubicBezTo>
                <a:cubicBezTo>
                  <a:pt x="1332344" y="1230957"/>
                  <a:pt x="1386165" y="1191930"/>
                  <a:pt x="1386165" y="1191930"/>
                </a:cubicBezTo>
                <a:cubicBezTo>
                  <a:pt x="1386165" y="1191930"/>
                  <a:pt x="1374951" y="1230957"/>
                  <a:pt x="1276282" y="1230957"/>
                </a:cubicBezTo>
                <a:cubicBezTo>
                  <a:pt x="1177613" y="1230957"/>
                  <a:pt x="1195552" y="1191930"/>
                  <a:pt x="1195552" y="1191930"/>
                </a:cubicBezTo>
                <a:cubicBezTo>
                  <a:pt x="1195552" y="1191930"/>
                  <a:pt x="1195552" y="1230957"/>
                  <a:pt x="1065488" y="1230957"/>
                </a:cubicBezTo>
                <a:cubicBezTo>
                  <a:pt x="935425" y="1230957"/>
                  <a:pt x="969062" y="1185426"/>
                  <a:pt x="969062" y="1185426"/>
                </a:cubicBezTo>
                <a:cubicBezTo>
                  <a:pt x="969062" y="1185426"/>
                  <a:pt x="944396" y="1224453"/>
                  <a:pt x="834514" y="1191930"/>
                </a:cubicBezTo>
                <a:cubicBezTo>
                  <a:pt x="724631" y="1159408"/>
                  <a:pt x="773964" y="1130140"/>
                  <a:pt x="773964" y="1130140"/>
                </a:cubicBezTo>
                <a:cubicBezTo>
                  <a:pt x="773964" y="1130140"/>
                  <a:pt x="729113" y="1183800"/>
                  <a:pt x="625960" y="1144774"/>
                </a:cubicBezTo>
                <a:cubicBezTo>
                  <a:pt x="572142" y="1122008"/>
                  <a:pt x="599052" y="1082982"/>
                  <a:pt x="599052" y="1082982"/>
                </a:cubicBezTo>
                <a:cubicBezTo>
                  <a:pt x="599052" y="1082982"/>
                  <a:pt x="495899" y="1128513"/>
                  <a:pt x="480198" y="1074852"/>
                </a:cubicBezTo>
                <a:cubicBezTo>
                  <a:pt x="426378" y="1035825"/>
                  <a:pt x="433107" y="982164"/>
                  <a:pt x="433107" y="982164"/>
                </a:cubicBezTo>
                <a:cubicBezTo>
                  <a:pt x="433107" y="982164"/>
                  <a:pt x="383771" y="1050460"/>
                  <a:pt x="213344" y="959397"/>
                </a:cubicBezTo>
                <a:cubicBezTo>
                  <a:pt x="42915" y="868336"/>
                  <a:pt x="155040" y="839067"/>
                  <a:pt x="155040" y="839067"/>
                </a:cubicBezTo>
                <a:cubicBezTo>
                  <a:pt x="155040" y="839067"/>
                  <a:pt x="20490" y="845572"/>
                  <a:pt x="0" y="777276"/>
                </a:cubicBezTo>
                <a:cubicBezTo>
                  <a:pt x="-6420" y="708979"/>
                  <a:pt x="45158" y="700849"/>
                  <a:pt x="45158" y="700849"/>
                </a:cubicBezTo>
                <a:cubicBezTo>
                  <a:pt x="45158" y="700849"/>
                  <a:pt x="18247" y="689466"/>
                  <a:pt x="18247" y="661822"/>
                </a:cubicBezTo>
                <a:cubicBezTo>
                  <a:pt x="18247" y="634179"/>
                  <a:pt x="66462" y="617105"/>
                  <a:pt x="66462" y="617105"/>
                </a:cubicBezTo>
                <a:cubicBezTo>
                  <a:pt x="66462" y="617105"/>
                  <a:pt x="-17632" y="580517"/>
                  <a:pt x="29461" y="513848"/>
                </a:cubicBezTo>
                <a:cubicBezTo>
                  <a:pt x="76553" y="447177"/>
                  <a:pt x="101219" y="478073"/>
                  <a:pt x="101219" y="478073"/>
                </a:cubicBezTo>
                <a:cubicBezTo>
                  <a:pt x="101219" y="478073"/>
                  <a:pt x="38429" y="406524"/>
                  <a:pt x="112432" y="352864"/>
                </a:cubicBezTo>
                <a:cubicBezTo>
                  <a:pt x="186435" y="299201"/>
                  <a:pt x="226799" y="328472"/>
                  <a:pt x="222313" y="325220"/>
                </a:cubicBezTo>
                <a:cubicBezTo>
                  <a:pt x="222313" y="325220"/>
                  <a:pt x="202131" y="232532"/>
                  <a:pt x="298556" y="182123"/>
                </a:cubicBezTo>
                <a:cubicBezTo>
                  <a:pt x="394983" y="131714"/>
                  <a:pt x="442079" y="191880"/>
                  <a:pt x="442079" y="182123"/>
                </a:cubicBezTo>
                <a:close/>
              </a:path>
            </a:pathLst>
          </a:custGeom>
          <a:solidFill>
            <a:srgbClr val="DEEBF7"/>
          </a:solidFill>
          <a:ln w="7600" cap="flat">
            <a:solidFill>
              <a:schemeClr val="accent5"/>
            </a:solidFill>
            <a:bevel/>
          </a:ln>
        </p:spPr>
        <p:txBody>
          <a:bodyPr lIns="0" tIns="0" rIns="0" bIns="0"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atin typeface="Times New Roman" panose="02020603050405020304" charset="0"/>
                <a:cs typeface="Times New Roman" panose="02020603050405020304" charset="0"/>
                <a:sym typeface="+mn-ea"/>
              </a:rPr>
              <a:t>    Use transition words to connect ideas.</a:t>
            </a:r>
            <a:endParaRPr lang="en-US" altLang="zh-CN" sz="2800">
              <a:latin typeface="Times New Roman" panose="02020603050405020304" charset="0"/>
              <a:ea typeface="华文楷体" panose="02010600040101010101" charset="-122"/>
              <a:cs typeface="Times New Roman" panose="02020603050405020304" charset="0"/>
              <a:sym typeface="+mn-ea"/>
            </a:endParaRPr>
          </a:p>
        </p:txBody>
      </p:sp>
      <p:sp>
        <p:nvSpPr>
          <p:cNvPr id="6" name="云朵"/>
          <p:cNvSpPr/>
          <p:nvPr/>
        </p:nvSpPr>
        <p:spPr>
          <a:xfrm>
            <a:off x="4801870" y="800735"/>
            <a:ext cx="5214620" cy="1440180"/>
          </a:xfrm>
          <a:custGeom>
            <a:avLst/>
            <a:gdLst>
              <a:gd name="rtt" fmla="*/ 342692 h 1232584"/>
              <a:gd name="rtb" fmla="*/ 889892 h 1232584"/>
            </a:gdLst>
            <a:ahLst/>
            <a:cxnLst/>
            <a:rect l="l" t="rtt" r="r" b="rtb"/>
            <a:pathLst>
              <a:path w="2407506" h="1232584">
                <a:moveTo>
                  <a:pt x="442079" y="182123"/>
                </a:moveTo>
                <a:cubicBezTo>
                  <a:pt x="442079" y="182123"/>
                  <a:pt x="401712" y="110575"/>
                  <a:pt x="486927" y="81305"/>
                </a:cubicBezTo>
                <a:cubicBezTo>
                  <a:pt x="572142" y="52035"/>
                  <a:pt x="634931" y="104070"/>
                  <a:pt x="634931" y="104070"/>
                </a:cubicBezTo>
                <a:cubicBezTo>
                  <a:pt x="634931" y="104070"/>
                  <a:pt x="661839" y="45530"/>
                  <a:pt x="724631" y="39026"/>
                </a:cubicBezTo>
                <a:cubicBezTo>
                  <a:pt x="787420" y="32521"/>
                  <a:pt x="841241" y="65042"/>
                  <a:pt x="841241" y="65042"/>
                </a:cubicBezTo>
                <a:cubicBezTo>
                  <a:pt x="841241" y="65042"/>
                  <a:pt x="868151" y="9757"/>
                  <a:pt x="1007183" y="3251"/>
                </a:cubicBezTo>
                <a:cubicBezTo>
                  <a:pt x="1146218" y="-3252"/>
                  <a:pt x="1159672" y="45530"/>
                  <a:pt x="1159672" y="45530"/>
                </a:cubicBezTo>
                <a:cubicBezTo>
                  <a:pt x="1159672" y="45530"/>
                  <a:pt x="1164157" y="-1626"/>
                  <a:pt x="1224704" y="-1626"/>
                </a:cubicBezTo>
                <a:cubicBezTo>
                  <a:pt x="1285254" y="-1626"/>
                  <a:pt x="1289738" y="32521"/>
                  <a:pt x="1289738" y="32521"/>
                </a:cubicBezTo>
                <a:cubicBezTo>
                  <a:pt x="1289738" y="32521"/>
                  <a:pt x="1294220" y="-1626"/>
                  <a:pt x="1365981" y="-1626"/>
                </a:cubicBezTo>
                <a:cubicBezTo>
                  <a:pt x="1437738" y="-1626"/>
                  <a:pt x="1433255" y="39026"/>
                  <a:pt x="1433255" y="39026"/>
                </a:cubicBezTo>
                <a:cubicBezTo>
                  <a:pt x="1433255" y="39026"/>
                  <a:pt x="1455681" y="19512"/>
                  <a:pt x="1513983" y="32521"/>
                </a:cubicBezTo>
                <a:cubicBezTo>
                  <a:pt x="1572290" y="45530"/>
                  <a:pt x="1558834" y="65042"/>
                  <a:pt x="1558834" y="65042"/>
                </a:cubicBezTo>
                <a:cubicBezTo>
                  <a:pt x="1558834" y="65042"/>
                  <a:pt x="1576775" y="13009"/>
                  <a:pt x="1697869" y="39026"/>
                </a:cubicBezTo>
                <a:cubicBezTo>
                  <a:pt x="1818964" y="65042"/>
                  <a:pt x="1803265" y="115452"/>
                  <a:pt x="1803265" y="115452"/>
                </a:cubicBezTo>
                <a:cubicBezTo>
                  <a:pt x="1803265" y="115452"/>
                  <a:pt x="1875026" y="79679"/>
                  <a:pt x="1899694" y="97566"/>
                </a:cubicBezTo>
                <a:cubicBezTo>
                  <a:pt x="1924357" y="115452"/>
                  <a:pt x="1890722" y="159358"/>
                  <a:pt x="1890722" y="159358"/>
                </a:cubicBezTo>
                <a:cubicBezTo>
                  <a:pt x="1890722" y="159358"/>
                  <a:pt x="1980422" y="107322"/>
                  <a:pt x="2065637" y="159358"/>
                </a:cubicBezTo>
                <a:cubicBezTo>
                  <a:pt x="2150851" y="211393"/>
                  <a:pt x="2097031" y="276436"/>
                  <a:pt x="2097031" y="276436"/>
                </a:cubicBezTo>
                <a:cubicBezTo>
                  <a:pt x="2097031" y="276436"/>
                  <a:pt x="2146364" y="276436"/>
                  <a:pt x="2177764" y="308959"/>
                </a:cubicBezTo>
                <a:cubicBezTo>
                  <a:pt x="2209156" y="341481"/>
                  <a:pt x="2191215" y="367497"/>
                  <a:pt x="2191215" y="367497"/>
                </a:cubicBezTo>
                <a:cubicBezTo>
                  <a:pt x="2191215" y="367497"/>
                  <a:pt x="2334735" y="364247"/>
                  <a:pt x="2357158" y="439047"/>
                </a:cubicBezTo>
                <a:cubicBezTo>
                  <a:pt x="2379584" y="513848"/>
                  <a:pt x="2307827" y="523603"/>
                  <a:pt x="2307827" y="523603"/>
                </a:cubicBezTo>
                <a:cubicBezTo>
                  <a:pt x="2307827" y="523603"/>
                  <a:pt x="2377344" y="530108"/>
                  <a:pt x="2377344" y="574013"/>
                </a:cubicBezTo>
                <a:cubicBezTo>
                  <a:pt x="2377344" y="617917"/>
                  <a:pt x="2325763" y="611413"/>
                  <a:pt x="2325763" y="611413"/>
                </a:cubicBezTo>
                <a:cubicBezTo>
                  <a:pt x="2325763" y="611413"/>
                  <a:pt x="2417698" y="603283"/>
                  <a:pt x="2405909" y="666699"/>
                </a:cubicBezTo>
                <a:cubicBezTo>
                  <a:pt x="2386313" y="730118"/>
                  <a:pt x="2307827" y="681335"/>
                  <a:pt x="2307827" y="681335"/>
                </a:cubicBezTo>
                <a:cubicBezTo>
                  <a:pt x="2307827" y="681335"/>
                  <a:pt x="2384068" y="741500"/>
                  <a:pt x="2336977" y="791910"/>
                </a:cubicBezTo>
                <a:cubicBezTo>
                  <a:pt x="2289884" y="842319"/>
                  <a:pt x="2240551" y="839067"/>
                  <a:pt x="2240551" y="839067"/>
                </a:cubicBezTo>
                <a:cubicBezTo>
                  <a:pt x="2240551" y="839067"/>
                  <a:pt x="2321281" y="848823"/>
                  <a:pt x="2280915" y="900859"/>
                </a:cubicBezTo>
                <a:cubicBezTo>
                  <a:pt x="2240551" y="952893"/>
                  <a:pt x="2166550" y="915493"/>
                  <a:pt x="2166550" y="915493"/>
                </a:cubicBezTo>
                <a:cubicBezTo>
                  <a:pt x="2166550" y="915493"/>
                  <a:pt x="2191215" y="1008182"/>
                  <a:pt x="2106003" y="1040703"/>
                </a:cubicBezTo>
                <a:cubicBezTo>
                  <a:pt x="2020788" y="1073225"/>
                  <a:pt x="1944545" y="1053712"/>
                  <a:pt x="1944545" y="1053712"/>
                </a:cubicBezTo>
                <a:cubicBezTo>
                  <a:pt x="1944545" y="1053712"/>
                  <a:pt x="1975937" y="1108999"/>
                  <a:pt x="1870539" y="1130140"/>
                </a:cubicBezTo>
                <a:cubicBezTo>
                  <a:pt x="1765143" y="1151278"/>
                  <a:pt x="1760659" y="1122008"/>
                  <a:pt x="1760659" y="1122008"/>
                </a:cubicBezTo>
                <a:cubicBezTo>
                  <a:pt x="1760659" y="1122008"/>
                  <a:pt x="1747202" y="1213070"/>
                  <a:pt x="1675444" y="1213070"/>
                </a:cubicBezTo>
                <a:cubicBezTo>
                  <a:pt x="1603685" y="1213070"/>
                  <a:pt x="1570046" y="1159408"/>
                  <a:pt x="1570046" y="1159408"/>
                </a:cubicBezTo>
                <a:cubicBezTo>
                  <a:pt x="1570046" y="1159408"/>
                  <a:pt x="1610415" y="1230957"/>
                  <a:pt x="1471377" y="1230957"/>
                </a:cubicBezTo>
                <a:cubicBezTo>
                  <a:pt x="1332344" y="1230957"/>
                  <a:pt x="1386165" y="1191930"/>
                  <a:pt x="1386165" y="1191930"/>
                </a:cubicBezTo>
                <a:cubicBezTo>
                  <a:pt x="1386165" y="1191930"/>
                  <a:pt x="1374951" y="1230957"/>
                  <a:pt x="1276282" y="1230957"/>
                </a:cubicBezTo>
                <a:cubicBezTo>
                  <a:pt x="1177613" y="1230957"/>
                  <a:pt x="1195552" y="1191930"/>
                  <a:pt x="1195552" y="1191930"/>
                </a:cubicBezTo>
                <a:cubicBezTo>
                  <a:pt x="1195552" y="1191930"/>
                  <a:pt x="1195552" y="1230957"/>
                  <a:pt x="1065488" y="1230957"/>
                </a:cubicBezTo>
                <a:cubicBezTo>
                  <a:pt x="935425" y="1230957"/>
                  <a:pt x="969062" y="1185426"/>
                  <a:pt x="969062" y="1185426"/>
                </a:cubicBezTo>
                <a:cubicBezTo>
                  <a:pt x="969062" y="1185426"/>
                  <a:pt x="944396" y="1224453"/>
                  <a:pt x="834514" y="1191930"/>
                </a:cubicBezTo>
                <a:cubicBezTo>
                  <a:pt x="724631" y="1159408"/>
                  <a:pt x="773964" y="1130140"/>
                  <a:pt x="773964" y="1130140"/>
                </a:cubicBezTo>
                <a:cubicBezTo>
                  <a:pt x="773964" y="1130140"/>
                  <a:pt x="729113" y="1183800"/>
                  <a:pt x="625960" y="1144774"/>
                </a:cubicBezTo>
                <a:cubicBezTo>
                  <a:pt x="572142" y="1122008"/>
                  <a:pt x="599052" y="1082982"/>
                  <a:pt x="599052" y="1082982"/>
                </a:cubicBezTo>
                <a:cubicBezTo>
                  <a:pt x="599052" y="1082982"/>
                  <a:pt x="495899" y="1128513"/>
                  <a:pt x="480198" y="1074852"/>
                </a:cubicBezTo>
                <a:cubicBezTo>
                  <a:pt x="426378" y="1035825"/>
                  <a:pt x="433107" y="982164"/>
                  <a:pt x="433107" y="982164"/>
                </a:cubicBezTo>
                <a:cubicBezTo>
                  <a:pt x="433107" y="982164"/>
                  <a:pt x="383771" y="1050460"/>
                  <a:pt x="213344" y="959397"/>
                </a:cubicBezTo>
                <a:cubicBezTo>
                  <a:pt x="42915" y="868336"/>
                  <a:pt x="155040" y="839067"/>
                  <a:pt x="155040" y="839067"/>
                </a:cubicBezTo>
                <a:cubicBezTo>
                  <a:pt x="155040" y="839067"/>
                  <a:pt x="20490" y="845572"/>
                  <a:pt x="0" y="777276"/>
                </a:cubicBezTo>
                <a:cubicBezTo>
                  <a:pt x="-6420" y="708979"/>
                  <a:pt x="45158" y="700849"/>
                  <a:pt x="45158" y="700849"/>
                </a:cubicBezTo>
                <a:cubicBezTo>
                  <a:pt x="45158" y="700849"/>
                  <a:pt x="18247" y="689466"/>
                  <a:pt x="18247" y="661822"/>
                </a:cubicBezTo>
                <a:cubicBezTo>
                  <a:pt x="18247" y="634179"/>
                  <a:pt x="66462" y="617105"/>
                  <a:pt x="66462" y="617105"/>
                </a:cubicBezTo>
                <a:cubicBezTo>
                  <a:pt x="66462" y="617105"/>
                  <a:pt x="-17632" y="580517"/>
                  <a:pt x="29461" y="513848"/>
                </a:cubicBezTo>
                <a:cubicBezTo>
                  <a:pt x="76553" y="447177"/>
                  <a:pt x="101219" y="478073"/>
                  <a:pt x="101219" y="478073"/>
                </a:cubicBezTo>
                <a:cubicBezTo>
                  <a:pt x="101219" y="478073"/>
                  <a:pt x="38429" y="406524"/>
                  <a:pt x="112432" y="352864"/>
                </a:cubicBezTo>
                <a:cubicBezTo>
                  <a:pt x="186435" y="299201"/>
                  <a:pt x="226799" y="328472"/>
                  <a:pt x="222313" y="325220"/>
                </a:cubicBezTo>
                <a:cubicBezTo>
                  <a:pt x="222313" y="325220"/>
                  <a:pt x="202131" y="232532"/>
                  <a:pt x="298556" y="182123"/>
                </a:cubicBezTo>
                <a:cubicBezTo>
                  <a:pt x="394983" y="131714"/>
                  <a:pt x="442079" y="191880"/>
                  <a:pt x="442079" y="182123"/>
                </a:cubicBezTo>
                <a:close/>
              </a:path>
            </a:pathLst>
          </a:custGeom>
          <a:solidFill>
            <a:srgbClr val="DEEBF7"/>
          </a:solidFill>
          <a:ln w="7600" cap="flat">
            <a:solidFill>
              <a:schemeClr val="accent5"/>
            </a:solidFill>
            <a:bevel/>
          </a:ln>
        </p:spPr>
        <p:txBody>
          <a:bodyPr lIns="0" tIns="0" rIns="0" bIns="0"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atin typeface="Times New Roman" panose="02020603050405020304" charset="0"/>
                <a:cs typeface="Times New Roman" panose="02020603050405020304" charset="0"/>
                <a:sym typeface="+mn-ea"/>
              </a:rPr>
              <a:t>    Use the linking sentence(s) to </a:t>
            </a:r>
            <a:endParaRPr lang="en-US" altLang="zh-CN" sz="2800">
              <a:latin typeface="Times New Roman" panose="02020603050405020304" charset="0"/>
              <a:cs typeface="Times New Roman" panose="02020603050405020304" charset="0"/>
              <a:sym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atin typeface="Times New Roman" panose="02020603050405020304" charset="0"/>
                <a:cs typeface="Times New Roman" panose="02020603050405020304" charset="0"/>
                <a:sym typeface="+mn-ea"/>
              </a:rPr>
              <a:t>make sure of the coherence between paragraphs. </a:t>
            </a:r>
            <a:endParaRPr lang="en-US" altLang="zh-CN" sz="2800">
              <a:latin typeface="Times New Roman" panose="02020603050405020304" charset="0"/>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lang="en-US" altLang="zh-CN" sz="2800">
              <a:latin typeface="Times New Roman" panose="02020603050405020304" charset="0"/>
              <a:ea typeface="华文楷体"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ox(in)">
                                      <p:cBhvr>
                                        <p:cTn id="7" dur="2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ldLvl="0" animBg="1"/>
      <p:bldP spid="6" grpId="0" bldLvl="0" animBg="1"/>
      <p:bldP spid="3" grpId="0" bldLvl="0" animBg="1"/>
      <p:bldP spid="2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4130" y="232410"/>
            <a:ext cx="4462780" cy="639445"/>
            <a:chOff x="-284" y="248"/>
            <a:chExt cx="6973" cy="1007"/>
          </a:xfrm>
        </p:grpSpPr>
        <p:sp>
          <p:nvSpPr>
            <p:cNvPr id="11" name="矩形 10"/>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language</a:t>
              </a:r>
              <a:endParaRPr lang="en-US" altLang="zh-CN" sz="3200" b="1" strike="noStrike" noProof="1" dirty="0">
                <a:solidFill>
                  <a:prstClr val="black"/>
                </a:solidFill>
                <a:latin typeface="Cambria" panose="02040503050406030204"/>
                <a:ea typeface="微软雅黑" panose="020B0503020204020204" charset="-122"/>
              </a:endParaRPr>
            </a:p>
          </p:txBody>
        </p:sp>
      </p:grpSp>
      <p:sp>
        <p:nvSpPr>
          <p:cNvPr id="2" name="文本框 1"/>
          <p:cNvSpPr txBox="1"/>
          <p:nvPr/>
        </p:nvSpPr>
        <p:spPr>
          <a:xfrm>
            <a:off x="1017270" y="1197610"/>
            <a:ext cx="9653270" cy="5692775"/>
          </a:xfrm>
          <a:prstGeom prst="rect">
            <a:avLst/>
          </a:prstGeom>
          <a:noFill/>
        </p:spPr>
        <p:txBody>
          <a:bodyPr wrap="square" rtlCol="0">
            <a:spAutoFit/>
          </a:bodyPr>
          <a:p>
            <a:r>
              <a:rPr lang="en-US" altLang="zh-CN" sz="2800">
                <a:latin typeface="华文新魏" panose="02010800040101010101" charset="-122"/>
                <a:ea typeface="华文新魏" panose="02010800040101010101" charset="-122"/>
                <a:cs typeface="华文新魏" panose="02010800040101010101" charset="-122"/>
              </a:rPr>
              <a:t>Words/expressions you may use:</a:t>
            </a:r>
            <a:endParaRPr lang="en-US" altLang="zh-CN"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引人入胜的</a:t>
            </a:r>
            <a:endParaRPr lang="en-US" altLang="zh-CN"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由</a:t>
            </a:r>
            <a:r>
              <a:rPr lang="en-US" altLang="zh-CN" sz="2800">
                <a:latin typeface="华文新魏" panose="02010800040101010101" charset="-122"/>
                <a:ea typeface="华文新魏" panose="02010800040101010101" charset="-122"/>
                <a:cs typeface="华文新魏" panose="02010800040101010101" charset="-122"/>
              </a:rPr>
              <a:t>...</a:t>
            </a:r>
            <a:r>
              <a:rPr lang="zh-CN" altLang="en-US" sz="2800">
                <a:latin typeface="华文新魏" panose="02010800040101010101" charset="-122"/>
                <a:ea typeface="华文新魏" panose="02010800040101010101" charset="-122"/>
                <a:cs typeface="华文新魏" panose="02010800040101010101" charset="-122"/>
              </a:rPr>
              <a:t>到</a:t>
            </a:r>
            <a:r>
              <a:rPr lang="en-US" altLang="zh-CN" sz="2800">
                <a:latin typeface="华文新魏" panose="02010800040101010101" charset="-122"/>
                <a:ea typeface="华文新魏" panose="02010800040101010101" charset="-122"/>
                <a:cs typeface="华文新魏" panose="02010800040101010101" charset="-122"/>
              </a:rPr>
              <a:t>...</a:t>
            </a:r>
            <a:r>
              <a:rPr lang="zh-CN" altLang="en-US" sz="2800">
                <a:latin typeface="华文新魏" panose="02010800040101010101" charset="-122"/>
                <a:ea typeface="华文新魏" panose="02010800040101010101" charset="-122"/>
                <a:cs typeface="华文新魏" panose="02010800040101010101" charset="-122"/>
              </a:rPr>
              <a:t>不等</a:t>
            </a:r>
            <a:endParaRPr lang="zh-CN" altLang="en-US"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是</a:t>
            </a:r>
            <a:r>
              <a:rPr lang="en-US" altLang="zh-CN" sz="2800">
                <a:latin typeface="华文新魏" panose="02010800040101010101" charset="-122"/>
                <a:ea typeface="华文新魏" panose="02010800040101010101" charset="-122"/>
                <a:cs typeface="华文新魏" panose="02010800040101010101" charset="-122"/>
              </a:rPr>
              <a:t>...</a:t>
            </a:r>
            <a:r>
              <a:rPr lang="zh-CN" altLang="en-US" sz="2800">
                <a:latin typeface="华文新魏" panose="02010800040101010101" charset="-122"/>
                <a:ea typeface="华文新魏" panose="02010800040101010101" charset="-122"/>
                <a:cs typeface="华文新魏" panose="02010800040101010101" charset="-122"/>
              </a:rPr>
              <a:t>的家园</a:t>
            </a:r>
            <a:endParaRPr lang="en-US" altLang="zh-CN"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据说</a:t>
            </a:r>
            <a:r>
              <a:rPr lang="en-US" altLang="zh-CN" sz="2800">
                <a:latin typeface="华文新魏" panose="02010800040101010101" charset="-122"/>
                <a:ea typeface="华文新魏" panose="02010800040101010101" charset="-122"/>
                <a:cs typeface="华文新魏" panose="02010800040101010101" charset="-122"/>
              </a:rPr>
              <a:t>...</a:t>
            </a:r>
            <a:endParaRPr lang="zh-CN" altLang="en-US"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最能激起人们欣赏欲望的是</a:t>
            </a:r>
            <a:r>
              <a:rPr lang="en-US" altLang="zh-CN" sz="2800">
                <a:latin typeface="华文新魏" panose="02010800040101010101" charset="-122"/>
                <a:ea typeface="华文新魏" panose="02010800040101010101" charset="-122"/>
                <a:cs typeface="华文新魏" panose="02010800040101010101" charset="-122"/>
              </a:rPr>
              <a:t>...</a:t>
            </a:r>
            <a:endParaRPr lang="en-US" altLang="zh-CN" sz="2800">
              <a:latin typeface="华文新魏" panose="02010800040101010101" charset="-122"/>
              <a:ea typeface="华文新魏" panose="02010800040101010101" charset="-122"/>
              <a:cs typeface="华文新魏" panose="02010800040101010101" charset="-122"/>
            </a:endParaRPr>
          </a:p>
          <a:p>
            <a:endParaRPr lang="en-US" altLang="zh-CN" sz="2800">
              <a:latin typeface="华文新魏" panose="02010800040101010101" charset="-122"/>
              <a:ea typeface="华文新魏" panose="02010800040101010101" charset="-122"/>
              <a:cs typeface="华文新魏" panose="02010800040101010101" charset="-122"/>
            </a:endParaRPr>
          </a:p>
          <a:p>
            <a:r>
              <a:rPr lang="en-US" altLang="zh-CN" sz="2800">
                <a:latin typeface="Times New Roman" panose="02020603050405020304" charset="0"/>
                <a:cs typeface="Times New Roman" panose="02020603050405020304" charset="0"/>
              </a:rPr>
              <a:t>...</a:t>
            </a:r>
            <a:r>
              <a:rPr lang="zh-CN" altLang="en-US" sz="2800">
                <a:latin typeface="华文新魏" panose="02010800040101010101" charset="-122"/>
                <a:ea typeface="华文新魏" panose="02010800040101010101" charset="-122"/>
                <a:cs typeface="华文新魏" panose="02010800040101010101" charset="-122"/>
              </a:rPr>
              <a:t>要</a:t>
            </a:r>
            <a:r>
              <a:rPr lang="en-US" altLang="zh-CN" sz="2800">
                <a:latin typeface="华文新魏" panose="02010800040101010101" charset="-122"/>
                <a:ea typeface="华文新魏" panose="02010800040101010101" charset="-122"/>
                <a:cs typeface="华文新魏" panose="02010800040101010101" charset="-122"/>
              </a:rPr>
              <a:t>...</a:t>
            </a:r>
            <a:r>
              <a:rPr lang="zh-CN" altLang="en-US" sz="2800">
                <a:latin typeface="华文新魏" panose="02010800040101010101" charset="-122"/>
                <a:ea typeface="华文新魏" panose="02010800040101010101" charset="-122"/>
                <a:cs typeface="华文新魏" panose="02010800040101010101" charset="-122"/>
              </a:rPr>
              <a:t>多少时间</a:t>
            </a:r>
            <a:endParaRPr lang="zh-CN" altLang="en-US"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不仅可以看到清澈的湖水还可以看到</a:t>
            </a:r>
            <a:r>
              <a:rPr lang="en-US" altLang="zh-CN" sz="2800">
                <a:latin typeface="华文新魏" panose="02010800040101010101" charset="-122"/>
                <a:ea typeface="华文新魏" panose="02010800040101010101" charset="-122"/>
                <a:cs typeface="华文新魏" panose="02010800040101010101" charset="-122"/>
              </a:rPr>
              <a:t>...</a:t>
            </a:r>
            <a:endParaRPr lang="en-US" altLang="zh-CN" sz="2800">
              <a:latin typeface="华文新魏" panose="02010800040101010101" charset="-122"/>
              <a:ea typeface="华文新魏" panose="02010800040101010101" charset="-122"/>
              <a:cs typeface="华文新魏" panose="02010800040101010101" charset="-122"/>
            </a:endParaRPr>
          </a:p>
          <a:p>
            <a:endParaRPr lang="en-US" altLang="zh-CN"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最著名的是关于</a:t>
            </a:r>
            <a:r>
              <a:rPr lang="en-US" altLang="zh-CN" sz="2800">
                <a:latin typeface="华文新魏" panose="02010800040101010101" charset="-122"/>
                <a:ea typeface="华文新魏" panose="02010800040101010101" charset="-122"/>
                <a:cs typeface="华文新魏" panose="02010800040101010101" charset="-122"/>
              </a:rPr>
              <a:t>...</a:t>
            </a:r>
            <a:endParaRPr lang="en-US" altLang="zh-CN" sz="2800">
              <a:latin typeface="华文新魏" panose="02010800040101010101" charset="-122"/>
              <a:ea typeface="华文新魏" panose="02010800040101010101" charset="-122"/>
              <a:cs typeface="华文新魏" panose="02010800040101010101" charset="-122"/>
            </a:endParaRPr>
          </a:p>
          <a:p>
            <a:r>
              <a:rPr lang="zh-CN" altLang="en-US" sz="2800">
                <a:latin typeface="华文新魏" panose="02010800040101010101" charset="-122"/>
                <a:ea typeface="华文新魏" panose="02010800040101010101" charset="-122"/>
                <a:cs typeface="华文新魏" panose="02010800040101010101" charset="-122"/>
              </a:rPr>
              <a:t>如果你有幸</a:t>
            </a:r>
            <a:r>
              <a:rPr lang="en-US" altLang="zh-CN" sz="2800">
                <a:latin typeface="华文新魏" panose="02010800040101010101" charset="-122"/>
                <a:ea typeface="华文新魏" panose="02010800040101010101" charset="-122"/>
                <a:cs typeface="华文新魏" panose="02010800040101010101" charset="-122"/>
              </a:rPr>
              <a:t>...</a:t>
            </a:r>
            <a:r>
              <a:rPr lang="zh-CN" altLang="en-US" sz="2800">
                <a:latin typeface="华文新魏" panose="02010800040101010101" charset="-122"/>
                <a:ea typeface="华文新魏" panose="02010800040101010101" charset="-122"/>
                <a:cs typeface="华文新魏" panose="02010800040101010101" charset="-122"/>
              </a:rPr>
              <a:t>别忘了</a:t>
            </a:r>
            <a:r>
              <a:rPr lang="en-US" altLang="zh-CN" sz="2800">
                <a:latin typeface="华文新魏" panose="02010800040101010101" charset="-122"/>
                <a:ea typeface="华文新魏" panose="02010800040101010101" charset="-122"/>
                <a:cs typeface="华文新魏" panose="02010800040101010101" charset="-122"/>
              </a:rPr>
              <a:t>...</a:t>
            </a:r>
            <a:endParaRPr lang="zh-CN" altLang="en-US" sz="2800">
              <a:latin typeface="华文新魏" panose="02010800040101010101" charset="-122"/>
              <a:ea typeface="华文新魏" panose="02010800040101010101" charset="-122"/>
              <a:cs typeface="华文新魏" panose="02010800040101010101" charset="-122"/>
            </a:endParaRPr>
          </a:p>
          <a:p>
            <a:endParaRPr lang="zh-CN" altLang="en-US" sz="2800">
              <a:latin typeface="华文新魏" panose="02010800040101010101" charset="-122"/>
              <a:ea typeface="华文新魏" panose="02010800040101010101" charset="-122"/>
              <a:cs typeface="华文新魏" panose="02010800040101010101" charset="-122"/>
            </a:endParaRPr>
          </a:p>
        </p:txBody>
      </p:sp>
      <p:sp>
        <p:nvSpPr>
          <p:cNvPr id="3" name="文本框 2"/>
          <p:cNvSpPr txBox="1"/>
          <p:nvPr/>
        </p:nvSpPr>
        <p:spPr>
          <a:xfrm>
            <a:off x="3264535" y="1661795"/>
            <a:ext cx="178371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spectacular</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264535" y="2069465"/>
            <a:ext cx="237299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vary from...to..</a:t>
            </a:r>
            <a:r>
              <a:rPr lang="en-US" altLang="zh-CN">
                <a:latin typeface="Times New Roman" panose="02020603050405020304" charset="0"/>
                <a:cs typeface="Times New Roman" panose="02020603050405020304" charset="0"/>
                <a:sym typeface="+mn-ea"/>
              </a:rPr>
              <a:t>.</a:t>
            </a:r>
            <a:endParaRPr lang="zh-CN" altLang="en-US"/>
          </a:p>
        </p:txBody>
      </p:sp>
      <p:sp>
        <p:nvSpPr>
          <p:cNvPr id="5" name="文本框 4"/>
          <p:cNvSpPr txBox="1"/>
          <p:nvPr/>
        </p:nvSpPr>
        <p:spPr>
          <a:xfrm>
            <a:off x="3020695" y="2461260"/>
            <a:ext cx="1764030"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be home to</a:t>
            </a:r>
            <a:endParaRPr lang="en-US" altLang="zh-CN" sz="2800">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2700020" y="2884805"/>
            <a:ext cx="2348230"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it is said that ...</a:t>
            </a:r>
            <a:endParaRPr lang="en-US" altLang="zh-CN" sz="28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1127125" y="3782695"/>
            <a:ext cx="10585450" cy="521970"/>
          </a:xfrm>
          <a:prstGeom prst="rect">
            <a:avLst/>
          </a:prstGeom>
          <a:noFill/>
        </p:spPr>
        <p:txBody>
          <a:bodyPr wrap="square" rtlCol="0" anchor="t">
            <a:spAutoFit/>
          </a:bodyPr>
          <a:p>
            <a:r>
              <a:rPr lang="en-US" altLang="zh-CN" sz="2800">
                <a:solidFill>
                  <a:srgbClr val="FF0000"/>
                </a:solidFill>
                <a:latin typeface="Times New Roman" panose="02020603050405020304" charset="0"/>
                <a:cs typeface="Times New Roman" panose="02020603050405020304" charset="0"/>
                <a:sym typeface="+mn-ea"/>
              </a:rPr>
              <a:t>the attraction that arouses the greatest appreciation ...is ...</a:t>
            </a:r>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3522345" y="4304665"/>
            <a:ext cx="306895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it takes about ...to....</a:t>
            </a:r>
            <a:endParaRPr lang="en-US" altLang="zh-CN" sz="2800">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844550" y="4578985"/>
            <a:ext cx="10760710" cy="953135"/>
          </a:xfrm>
          <a:prstGeom prst="rect">
            <a:avLst/>
          </a:prstGeom>
          <a:noFill/>
        </p:spPr>
        <p:txBody>
          <a:bodyPr wrap="square" rtlCol="0">
            <a:spAutoFit/>
          </a:bodyPr>
          <a:p>
            <a:pPr algn="l"/>
            <a:r>
              <a:rPr lang="en-US" altLang="zh-CN" sz="2800">
                <a:solidFill>
                  <a:srgbClr val="FF0000"/>
                </a:solidFill>
                <a:latin typeface="Times New Roman" panose="02020603050405020304" charset="0"/>
                <a:cs typeface="Times New Roman" panose="02020603050405020304" charset="0"/>
                <a:sym typeface="+mn-ea"/>
              </a:rPr>
              <a:t>                                                                        be rewarded not only with the sight of its clean waters, but also by the view of...</a:t>
            </a:r>
            <a:endParaRPr lang="en-US" altLang="zh-CN" sz="280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4016375" y="5532120"/>
            <a:ext cx="480631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the most well-known concerns...</a:t>
            </a:r>
            <a:endParaRPr lang="en-US" altLang="zh-CN" sz="2800">
              <a:solidFill>
                <a:srgbClr val="FF0000"/>
              </a:solidFill>
              <a:latin typeface="Times New Roman" panose="02020603050405020304" charset="0"/>
              <a:cs typeface="Times New Roman" panose="02020603050405020304" charset="0"/>
            </a:endParaRPr>
          </a:p>
        </p:txBody>
      </p:sp>
      <p:sp>
        <p:nvSpPr>
          <p:cNvPr id="14" name="文本框 13"/>
          <p:cNvSpPr txBox="1"/>
          <p:nvPr/>
        </p:nvSpPr>
        <p:spPr>
          <a:xfrm>
            <a:off x="4784725" y="5960110"/>
            <a:ext cx="645350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if you are lucky enough to...don't forget to...</a:t>
            </a:r>
            <a:endParaRPr lang="en-US" altLang="zh-CN" sz="2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0870" y="599440"/>
            <a:ext cx="10702925" cy="5692775"/>
          </a:xfrm>
          <a:prstGeom prst="rect">
            <a:avLst/>
          </a:prstGeom>
          <a:noFill/>
          <a:ln w="57150">
            <a:solidFill>
              <a:srgbClr val="0070C0"/>
            </a:solidFill>
          </a:ln>
        </p:spPr>
        <p:txBody>
          <a:bodyPr wrap="square" rtlCol="0">
            <a:spAutoFit/>
          </a:bodyPr>
          <a:p>
            <a:r>
              <a:rPr lang="en-US" altLang="zh-CN" sz="2800">
                <a:latin typeface="Times New Roman" panose="02020603050405020304" charset="0"/>
                <a:cs typeface="Times New Roman" panose="02020603050405020304" charset="0"/>
              </a:rPr>
              <a:t>Dear Joe,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Knowing that you are interested in my school, I'm more than pleased to introduce it.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Located beside the Baima Lake, Chunhui high school is widely-known for its profound cultural background and breathtaking scenery, which attracts people throughout the country. But among all the attractions, Baima Lake is the most spectacular. With a horse-like shape, placid crystal water and picturesque views within sight, it is a perfect place to have fun and soothe our pressure of daily study.</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If you have the chance to visit it, you are sure to have a good time. Looking forward to your coming.</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Yours sincerely,</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Li Hua</a:t>
            </a:r>
            <a:endParaRPr lang="en-US" altLang="zh-CN" sz="28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961958" y="447675"/>
            <a:ext cx="429323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rPr>
              <a:t>homework</a:t>
            </a:r>
            <a:endParaRPr lang="en-US" altLang="zh-CN" sz="7200" b="1">
              <a:solidFill>
                <a:schemeClr val="accent1"/>
              </a:solidFill>
              <a:effectLst>
                <a:outerShdw blurRad="38100" dist="25400" dir="5400000" algn="ctr" rotWithShape="0">
                  <a:srgbClr val="6E747A">
                    <a:alpha val="43000"/>
                  </a:srgbClr>
                </a:outerShdw>
              </a:effectLst>
            </a:endParaRPr>
          </a:p>
        </p:txBody>
      </p:sp>
      <p:pic>
        <p:nvPicPr>
          <p:cNvPr id="3" name="图片 2" descr="jj (1)"/>
          <p:cNvPicPr>
            <a:picLocks noChangeAspect="1"/>
          </p:cNvPicPr>
          <p:nvPr/>
        </p:nvPicPr>
        <p:blipFill>
          <a:blip r:embed="rId1"/>
          <a:stretch>
            <a:fillRect/>
          </a:stretch>
        </p:blipFill>
        <p:spPr>
          <a:xfrm>
            <a:off x="920750" y="1987550"/>
            <a:ext cx="3063240" cy="3935095"/>
          </a:xfrm>
          <a:prstGeom prst="rect">
            <a:avLst/>
          </a:prstGeom>
        </p:spPr>
      </p:pic>
      <p:sp>
        <p:nvSpPr>
          <p:cNvPr id="4" name="文本框 3"/>
          <p:cNvSpPr txBox="1"/>
          <p:nvPr/>
        </p:nvSpPr>
        <p:spPr>
          <a:xfrm>
            <a:off x="4449445" y="2308225"/>
            <a:ext cx="6988810" cy="1568450"/>
          </a:xfrm>
          <a:prstGeom prst="rect">
            <a:avLst/>
          </a:prstGeom>
          <a:noFill/>
        </p:spPr>
        <p:txBody>
          <a:bodyPr wrap="square" rtlCol="0">
            <a:spAutoFit/>
          </a:bodyPr>
          <a:p>
            <a:r>
              <a:rPr lang="en-US" altLang="zh-CN" sz="3200"/>
              <a:t>1. Retell the introduction of </a:t>
            </a:r>
            <a:r>
              <a:rPr lang="en-US" altLang="zh-CN" sz="3200" i="1"/>
              <a:t>the Lake of Heaven</a:t>
            </a:r>
            <a:endParaRPr lang="en-US" altLang="zh-CN" sz="3200" i="1"/>
          </a:p>
          <a:p>
            <a:r>
              <a:rPr lang="en-US" altLang="zh-CN" sz="3200"/>
              <a:t>2. Complete and polish your writing.</a:t>
            </a:r>
            <a:endParaRPr lang="en-US" altLang="zh-CN"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a:off x="3345815" y="1466850"/>
            <a:ext cx="4293870" cy="4500880"/>
          </a:xfrm>
          <a:prstGeom prst="rect">
            <a:avLst/>
          </a:prstGeom>
        </p:spPr>
      </p:pic>
      <p:sp>
        <p:nvSpPr>
          <p:cNvPr id="3" name="矩形 2"/>
          <p:cNvSpPr/>
          <p:nvPr/>
        </p:nvSpPr>
        <p:spPr>
          <a:xfrm>
            <a:off x="8161020" y="4646930"/>
            <a:ext cx="3235960"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rPr>
              <a:t>The end</a:t>
            </a:r>
            <a:endParaRPr lang="en-US" altLang="zh-CN" sz="7200" b="1">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1497419498,376262950&amp;fm=26&amp;gp=0"/>
          <p:cNvPicPr>
            <a:picLocks noChangeAspect="1"/>
          </p:cNvPicPr>
          <p:nvPr/>
        </p:nvPicPr>
        <p:blipFill>
          <a:blip r:embed="rId1"/>
          <a:stretch>
            <a:fillRect/>
          </a:stretch>
        </p:blipFill>
        <p:spPr>
          <a:xfrm>
            <a:off x="-107950" y="-49530"/>
            <a:ext cx="12407900" cy="6956425"/>
          </a:xfrm>
          <a:prstGeom prst="rect">
            <a:avLst/>
          </a:prstGeom>
        </p:spPr>
      </p:pic>
      <p:sp>
        <p:nvSpPr>
          <p:cNvPr id="3" name="文本框 2"/>
          <p:cNvSpPr txBox="1"/>
          <p:nvPr/>
        </p:nvSpPr>
        <p:spPr>
          <a:xfrm>
            <a:off x="571500" y="304165"/>
            <a:ext cx="6252210" cy="904240"/>
          </a:xfrm>
          <a:prstGeom prst="rect">
            <a:avLst/>
          </a:prstGeom>
          <a:noFill/>
        </p:spPr>
        <p:txBody>
          <a:bodyPr wrap="square" rtlCol="0">
            <a:spAutoFit/>
          </a:bodyPr>
          <a:p>
            <a:pPr fontAlgn="auto">
              <a:lnSpc>
                <a:spcPts val="3520"/>
              </a:lnSpc>
            </a:pPr>
            <a:r>
              <a:rPr lang="en-US" altLang="zh-CN" sz="3600">
                <a:solidFill>
                  <a:schemeClr val="bg1"/>
                </a:solidFill>
                <a:latin typeface="Cambria" panose="02040503050406030204" charset="0"/>
                <a:cs typeface="Cambria" panose="02040503050406030204" charset="0"/>
              </a:rPr>
              <a:t>M6U5 Using language</a:t>
            </a:r>
            <a:endParaRPr lang="en-US" altLang="zh-CN" sz="3600">
              <a:solidFill>
                <a:schemeClr val="bg1"/>
              </a:solidFill>
              <a:latin typeface="Cambria" panose="02040503050406030204" charset="0"/>
              <a:cs typeface="Cambria" panose="02040503050406030204" charset="0"/>
            </a:endParaRPr>
          </a:p>
          <a:p>
            <a:pPr fontAlgn="auto">
              <a:lnSpc>
                <a:spcPts val="2820"/>
              </a:lnSpc>
            </a:pPr>
            <a:r>
              <a:rPr lang="en-US" altLang="zh-CN" sz="3600">
                <a:solidFill>
                  <a:schemeClr val="bg1"/>
                </a:solidFill>
                <a:latin typeface="Cambria" panose="02040503050406030204" charset="0"/>
                <a:cs typeface="Cambria" panose="02040503050406030204" charset="0"/>
              </a:rPr>
              <a:t>    </a:t>
            </a:r>
            <a:endParaRPr lang="en-US" altLang="zh-CN" sz="3600">
              <a:solidFill>
                <a:schemeClr val="bg1"/>
              </a:solidFill>
              <a:latin typeface="Cambria" panose="02040503050406030204" charset="0"/>
              <a:cs typeface="Cambria" panose="02040503050406030204" charset="0"/>
            </a:endParaRPr>
          </a:p>
        </p:txBody>
      </p:sp>
      <p:sp>
        <p:nvSpPr>
          <p:cNvPr id="4" name="文本框 3"/>
          <p:cNvSpPr txBox="1"/>
          <p:nvPr/>
        </p:nvSpPr>
        <p:spPr>
          <a:xfrm>
            <a:off x="697230" y="445770"/>
            <a:ext cx="6252210" cy="1753235"/>
          </a:xfrm>
          <a:prstGeom prst="rect">
            <a:avLst/>
          </a:prstGeom>
          <a:noFill/>
        </p:spPr>
        <p:txBody>
          <a:bodyPr wrap="square" rtlCol="0">
            <a:spAutoFit/>
          </a:bodyPr>
          <a:p>
            <a:pPr fontAlgn="auto">
              <a:lnSpc>
                <a:spcPct val="100000"/>
              </a:lnSpc>
            </a:pPr>
            <a:endParaRPr lang="en-US" altLang="zh-CN" sz="3600">
              <a:solidFill>
                <a:schemeClr val="bg1"/>
              </a:solidFill>
              <a:latin typeface="Cambria" panose="02040503050406030204" charset="0"/>
              <a:cs typeface="Cambria" panose="02040503050406030204" charset="0"/>
            </a:endParaRPr>
          </a:p>
          <a:p>
            <a:pPr fontAlgn="auto">
              <a:lnSpc>
                <a:spcPct val="100000"/>
              </a:lnSpc>
            </a:pPr>
            <a:r>
              <a:rPr lang="en-US" altLang="zh-CN" sz="3600">
                <a:solidFill>
                  <a:schemeClr val="bg1"/>
                </a:solidFill>
                <a:latin typeface="Cambria" panose="02040503050406030204" charset="0"/>
                <a:cs typeface="Cambria" panose="02040503050406030204" charset="0"/>
              </a:rPr>
              <a:t>          </a:t>
            </a:r>
            <a:r>
              <a:rPr lang="en-US" altLang="zh-CN" sz="3600">
                <a:solidFill>
                  <a:schemeClr val="bg1"/>
                </a:solidFill>
                <a:latin typeface="Times New Roman" panose="02020603050405020304" charset="0"/>
                <a:cs typeface="Times New Roman" panose="02020603050405020304" charset="0"/>
              </a:rPr>
              <a:t>  The Lake of Heaven</a:t>
            </a:r>
            <a:endParaRPr lang="en-US" altLang="zh-CN" sz="3600">
              <a:solidFill>
                <a:schemeClr val="bg1"/>
              </a:solidFill>
              <a:latin typeface="Times New Roman" panose="02020603050405020304" charset="0"/>
              <a:cs typeface="Times New Roman" panose="02020603050405020304" charset="0"/>
            </a:endParaRPr>
          </a:p>
          <a:p>
            <a:pPr fontAlgn="auto">
              <a:lnSpc>
                <a:spcPct val="100000"/>
              </a:lnSpc>
            </a:pPr>
            <a:r>
              <a:rPr lang="en-US" altLang="zh-CN" sz="3600">
                <a:solidFill>
                  <a:schemeClr val="bg1"/>
                </a:solidFill>
                <a:latin typeface="Times New Roman" panose="02020603050405020304" charset="0"/>
                <a:cs typeface="Times New Roman" panose="02020603050405020304" charset="0"/>
              </a:rPr>
              <a:t>            Reading &amp; writing</a:t>
            </a:r>
            <a:endParaRPr lang="en-US" altLang="zh-CN" sz="3600">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00025" y="206375"/>
            <a:ext cx="2722245" cy="639445"/>
            <a:chOff x="-304" y="-96"/>
            <a:chExt cx="5272" cy="1007"/>
          </a:xfrm>
        </p:grpSpPr>
        <p:sp>
          <p:nvSpPr>
            <p:cNvPr id="11" name="矩形 10"/>
            <p:cNvSpPr/>
            <p:nvPr/>
          </p:nvSpPr>
          <p:spPr>
            <a:xfrm>
              <a:off x="-304" y="-96"/>
              <a:ext cx="5272"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304" y="-96"/>
              <a:ext cx="5272"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Pre-reading</a:t>
              </a:r>
              <a:endParaRPr lang="en-US" altLang="zh-CN" sz="3200" b="1" strike="noStrike" noProof="1" dirty="0">
                <a:solidFill>
                  <a:prstClr val="black"/>
                </a:solidFill>
                <a:latin typeface="Cambria" panose="02040503050406030204"/>
                <a:ea typeface="微软雅黑" panose="020B0503020204020204" charset="-122"/>
              </a:endParaRPr>
            </a:p>
          </p:txBody>
        </p:sp>
      </p:grpSp>
      <p:sp>
        <p:nvSpPr>
          <p:cNvPr id="3" name="文本框 2"/>
          <p:cNvSpPr txBox="1"/>
          <p:nvPr/>
        </p:nvSpPr>
        <p:spPr>
          <a:xfrm>
            <a:off x="3221355" y="1176020"/>
            <a:ext cx="5578475"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A quiz about Changbaishan</a:t>
            </a:r>
            <a:endParaRPr lang="en-US" altLang="zh-CN" sz="3200">
              <a:latin typeface="Times New Roman" panose="02020603050405020304" charset="0"/>
              <a:cs typeface="Times New Roman" panose="02020603050405020304" charset="0"/>
            </a:endParaRPr>
          </a:p>
        </p:txBody>
      </p:sp>
      <p:sp>
        <p:nvSpPr>
          <p:cNvPr id="4" name="文本框 3"/>
          <p:cNvSpPr txBox="1"/>
          <p:nvPr/>
        </p:nvSpPr>
        <p:spPr>
          <a:xfrm>
            <a:off x="1093470" y="1965325"/>
            <a:ext cx="10005060" cy="3815080"/>
          </a:xfrm>
          <a:prstGeom prst="rect">
            <a:avLst/>
          </a:prstGeom>
          <a:noFill/>
          <a:ln w="28575">
            <a:solidFill>
              <a:schemeClr val="accent5">
                <a:lumMod val="75000"/>
              </a:schemeClr>
            </a:solidFill>
          </a:ln>
        </p:spPr>
        <p:txBody>
          <a:bodyPr wrap="square" rtlCol="0">
            <a:spAutoFit/>
          </a:bodyPr>
          <a:p>
            <a:pPr marL="285750" indent="-285750">
              <a:buFont typeface="Wingdings" panose="05000000000000000000" charset="0"/>
              <a:buChar char="p"/>
            </a:pPr>
            <a:r>
              <a:rPr lang="en-US" altLang="zh-CN" sz="3200">
                <a:latin typeface="Times New Roman" panose="02020603050405020304" charset="0"/>
                <a:cs typeface="Times New Roman" panose="02020603050405020304" charset="0"/>
              </a:rPr>
              <a:t> Changbaishan is named after a great poet.</a:t>
            </a:r>
            <a:endParaRPr lang="en-US" altLang="zh-CN" sz="32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3200">
                <a:latin typeface="Times New Roman" panose="02020603050405020304" charset="0"/>
                <a:cs typeface="Times New Roman" panose="02020603050405020304" charset="0"/>
              </a:rPr>
              <a:t> Changbaishan was formed after volcano eruptions.</a:t>
            </a:r>
            <a:endParaRPr lang="en-US" altLang="zh-CN" sz="32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3200">
                <a:latin typeface="Times New Roman" panose="02020603050405020304" charset="0"/>
                <a:cs typeface="Times New Roman" panose="02020603050405020304" charset="0"/>
              </a:rPr>
              <a:t> Tianchi lies on the top of Chabaishan with an altitude of    </a:t>
            </a:r>
            <a:endParaRPr lang="en-US" altLang="zh-CN" sz="3200">
              <a:latin typeface="Times New Roman" panose="02020603050405020304" charset="0"/>
              <a:cs typeface="Times New Roman" panose="02020603050405020304" charset="0"/>
            </a:endParaRPr>
          </a:p>
          <a:p>
            <a:pPr indent="0">
              <a:buFont typeface="Wingdings" panose="05000000000000000000" charset="0"/>
              <a:buNone/>
            </a:pPr>
            <a:r>
              <a:rPr lang="en-US" altLang="zh-CN" sz="3200">
                <a:latin typeface="Times New Roman" panose="02020603050405020304" charset="0"/>
                <a:cs typeface="Times New Roman" panose="02020603050405020304" charset="0"/>
              </a:rPr>
              <a:t>    more than 2000 meters.</a:t>
            </a:r>
            <a:endParaRPr lang="en-US" altLang="zh-CN" sz="32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3200">
                <a:latin typeface="Times New Roman" panose="02020603050405020304" charset="0"/>
                <a:cs typeface="Times New Roman" panose="02020603050405020304" charset="0"/>
              </a:rPr>
              <a:t> Tianchi is the largest crater lake in China and the deepest  </a:t>
            </a:r>
            <a:endParaRPr lang="en-US" altLang="zh-CN" sz="3200">
              <a:latin typeface="Times New Roman" panose="02020603050405020304" charset="0"/>
              <a:cs typeface="Times New Roman" panose="02020603050405020304" charset="0"/>
            </a:endParaRPr>
          </a:p>
          <a:p>
            <a:pPr indent="0">
              <a:buFont typeface="Wingdings" panose="05000000000000000000" charset="0"/>
              <a:buNone/>
            </a:pPr>
            <a:r>
              <a:rPr lang="en-US" altLang="zh-CN" sz="3200">
                <a:latin typeface="Times New Roman" panose="02020603050405020304" charset="0"/>
                <a:cs typeface="Times New Roman" panose="02020603050405020304" charset="0"/>
              </a:rPr>
              <a:t>     mountain lake around the world.</a:t>
            </a:r>
            <a:endParaRPr lang="en-US" altLang="zh-CN" sz="32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3200">
                <a:latin typeface="Times New Roman" panose="02020603050405020304" charset="0"/>
                <a:cs typeface="Times New Roman" panose="02020603050405020304" charset="0"/>
              </a:rPr>
              <a:t> The best time to visit Tianchi is in winter.</a:t>
            </a:r>
            <a:endParaRPr lang="en-US" altLang="zh-CN"/>
          </a:p>
          <a:p>
            <a:pPr marL="285750" indent="-285750">
              <a:buFont typeface="Wingdings" panose="05000000000000000000" charset="0"/>
              <a:buChar char="p"/>
            </a:pP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8600" y="1508760"/>
            <a:ext cx="5900420" cy="4831080"/>
          </a:xfrm>
          <a:prstGeom prst="rect">
            <a:avLst/>
          </a:prstGeom>
          <a:noFill/>
          <a:ln w="28575">
            <a:solidFill>
              <a:schemeClr val="accent5">
                <a:lumMod val="75000"/>
              </a:schemeClr>
            </a:solidFill>
          </a:ln>
        </p:spPr>
        <p:txBody>
          <a:bodyPr wrap="square" rtlCol="0">
            <a:spAutoFit/>
          </a:bodyPr>
          <a:p>
            <a:pPr marL="285750" indent="-285750">
              <a:buFont typeface="Wingdings" panose="05000000000000000000" charset="0"/>
              <a:buChar char="p"/>
            </a:pPr>
            <a:r>
              <a:rPr lang="en-US" altLang="zh-CN" sz="2800">
                <a:latin typeface="Times New Roman" panose="02020603050405020304" charset="0"/>
                <a:cs typeface="Times New Roman" panose="02020603050405020304" charset="0"/>
              </a:rPr>
              <a:t> Changbaishan is named after a great poet.</a:t>
            </a:r>
            <a:endParaRPr lang="en-US" altLang="zh-CN" sz="28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2800">
                <a:latin typeface="Times New Roman" panose="02020603050405020304" charset="0"/>
                <a:cs typeface="Times New Roman" panose="02020603050405020304" charset="0"/>
              </a:rPr>
              <a:t> Changbaishan was formed after volcano eruptions.</a:t>
            </a:r>
            <a:endParaRPr lang="en-US" altLang="zh-CN" sz="28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2800">
                <a:latin typeface="Times New Roman" panose="02020603050405020304" charset="0"/>
                <a:cs typeface="Times New Roman" panose="02020603050405020304" charset="0"/>
              </a:rPr>
              <a:t> Tianchi lies on the top of Chabaishan with an altitude of  over 2000 meters.</a:t>
            </a:r>
            <a:endParaRPr lang="en-US" altLang="zh-CN" sz="28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2800">
                <a:latin typeface="Times New Roman" panose="02020603050405020304" charset="0"/>
                <a:cs typeface="Times New Roman" panose="02020603050405020304" charset="0"/>
              </a:rPr>
              <a:t> Tianchi is the largest crater lake in China and the deepest mountain lake around the world.</a:t>
            </a:r>
            <a:endParaRPr lang="en-US" altLang="zh-CN" sz="2800">
              <a:latin typeface="Times New Roman" panose="02020603050405020304" charset="0"/>
              <a:cs typeface="Times New Roman" panose="02020603050405020304" charset="0"/>
            </a:endParaRPr>
          </a:p>
          <a:p>
            <a:pPr marL="285750" indent="-285750">
              <a:buFont typeface="Wingdings" panose="05000000000000000000" charset="0"/>
              <a:buChar char="p"/>
            </a:pPr>
            <a:r>
              <a:rPr lang="en-US" altLang="zh-CN" sz="2800">
                <a:latin typeface="Times New Roman" panose="02020603050405020304" charset="0"/>
                <a:cs typeface="Times New Roman" panose="02020603050405020304" charset="0"/>
              </a:rPr>
              <a:t> The best time to visit Tianchi is in winter.</a:t>
            </a:r>
            <a:endParaRPr lang="en-US" altLang="zh-CN"/>
          </a:p>
        </p:txBody>
      </p:sp>
      <p:pic>
        <p:nvPicPr>
          <p:cNvPr id="2" name="Amazing China_ Perpetually White Mountains - CCTV News - CCTV.com English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505575" y="1508760"/>
            <a:ext cx="5405120" cy="3918585"/>
          </a:xfrm>
          <a:prstGeom prst="rect">
            <a:avLst/>
          </a:prstGeom>
        </p:spPr>
      </p:pic>
      <p:grpSp>
        <p:nvGrpSpPr>
          <p:cNvPr id="9" name="组合 8"/>
          <p:cNvGrpSpPr/>
          <p:nvPr/>
        </p:nvGrpSpPr>
        <p:grpSpPr>
          <a:xfrm>
            <a:off x="228600" y="253365"/>
            <a:ext cx="4411345" cy="645154"/>
            <a:chOff x="-446" y="-96"/>
            <a:chExt cx="5414" cy="1007"/>
          </a:xfrm>
        </p:grpSpPr>
        <p:sp>
          <p:nvSpPr>
            <p:cNvPr id="11" name="矩形 10"/>
            <p:cNvSpPr/>
            <p:nvPr/>
          </p:nvSpPr>
          <p:spPr>
            <a:xfrm>
              <a:off x="-304" y="-96"/>
              <a:ext cx="5272"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446" y="-96"/>
              <a:ext cx="5032" cy="911"/>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Get the background</a:t>
              </a:r>
              <a:endParaRPr lang="en-US" altLang="zh-CN" sz="3200" b="1" strike="noStrike" noProof="1" dirty="0">
                <a:solidFill>
                  <a:prstClr val="black"/>
                </a:solidFill>
                <a:latin typeface="Cambria" panose="02040503050406030204"/>
                <a:ea typeface="微软雅黑" panose="020B0503020204020204" charset="-122"/>
              </a:endParaRPr>
            </a:p>
          </p:txBody>
        </p:sp>
      </p:grpSp>
      <p:pic>
        <p:nvPicPr>
          <p:cNvPr id="6" name="图片 5"/>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228600" y="1508760"/>
            <a:ext cx="536575" cy="466090"/>
          </a:xfrm>
          <a:prstGeom prst="rect">
            <a:avLst/>
          </a:prstGeom>
        </p:spPr>
      </p:pic>
      <p:sp>
        <p:nvSpPr>
          <p:cNvPr id="7" name="文本框 6"/>
          <p:cNvSpPr txBox="1"/>
          <p:nvPr/>
        </p:nvSpPr>
        <p:spPr>
          <a:xfrm>
            <a:off x="1362710" y="1974850"/>
            <a:ext cx="309880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iconic scenery</a:t>
            </a:r>
            <a:endParaRPr lang="en-US" altLang="zh-CN" sz="2800">
              <a:solidFill>
                <a:srgbClr val="FF0000"/>
              </a:solidFill>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12700" y="2228850"/>
            <a:ext cx="968375" cy="558800"/>
          </a:xfrm>
          <a:prstGeom prst="rect">
            <a:avLst/>
          </a:prstGeom>
        </p:spPr>
      </p:pic>
      <p:pic>
        <p:nvPicPr>
          <p:cNvPr id="14" name="图片 13"/>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108585" y="3188970"/>
            <a:ext cx="968375" cy="558800"/>
          </a:xfrm>
          <a:prstGeom prst="rect">
            <a:avLst/>
          </a:prstGeom>
        </p:spPr>
      </p:pic>
      <p:pic>
        <p:nvPicPr>
          <p:cNvPr id="15" name="图片 14"/>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108585" y="4039235"/>
            <a:ext cx="968375" cy="558800"/>
          </a:xfrm>
          <a:prstGeom prst="rect">
            <a:avLst/>
          </a:prstGeom>
        </p:spPr>
      </p:pic>
      <p:pic>
        <p:nvPicPr>
          <p:cNvPr id="16" name="图片 15"/>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228600" y="5427345"/>
            <a:ext cx="536575" cy="466090"/>
          </a:xfrm>
          <a:prstGeom prst="rect">
            <a:avLst/>
          </a:prstGeom>
        </p:spPr>
      </p:pic>
      <p:sp>
        <p:nvSpPr>
          <p:cNvPr id="17" name="文本框 16"/>
          <p:cNvSpPr txBox="1"/>
          <p:nvPr/>
        </p:nvSpPr>
        <p:spPr>
          <a:xfrm>
            <a:off x="1629410" y="5817870"/>
            <a:ext cx="3098800" cy="521970"/>
          </a:xfrm>
          <a:prstGeom prst="rect">
            <a:avLst/>
          </a:prstGeom>
          <a:noFill/>
        </p:spPr>
        <p:txBody>
          <a:bodyPr wrap="square" rtlCol="0">
            <a:spAutoFit/>
          </a:bodyPr>
          <a:p>
            <a:r>
              <a:rPr lang="en-US" altLang="zh-CN" sz="2800">
                <a:solidFill>
                  <a:srgbClr val="FF0000"/>
                </a:solidFill>
                <a:latin typeface="Times New Roman" panose="02020603050405020304" charset="0"/>
                <a:cs typeface="Times New Roman" panose="02020603050405020304" charset="0"/>
              </a:rPr>
              <a:t>after mid-July</a:t>
            </a:r>
            <a:endParaRPr lang="en-US" altLang="zh-CN" sz="2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endCondLst>
                    <p:cond evt="onNext">
                      <p:tgtEl>
                        <p:sldTgt/>
                      </p:tgtEl>
                    </p:cond>
                    <p:cond evt="onPrev">
                      <p:tgtEl>
                        <p:sldTgt/>
                      </p:tgtEl>
                    </p:cond>
                  </p:end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32831" r="-897" b="71200"/>
          <a:stretch>
            <a:fillRect/>
          </a:stretch>
        </p:blipFill>
        <p:spPr>
          <a:xfrm>
            <a:off x="7221220" y="2859405"/>
            <a:ext cx="4833620" cy="2228850"/>
          </a:xfrm>
          <a:prstGeom prst="rect">
            <a:avLst/>
          </a:prstGeom>
        </p:spPr>
      </p:pic>
      <p:grpSp>
        <p:nvGrpSpPr>
          <p:cNvPr id="9" name="组合 8"/>
          <p:cNvGrpSpPr/>
          <p:nvPr/>
        </p:nvGrpSpPr>
        <p:grpSpPr>
          <a:xfrm>
            <a:off x="214282" y="191009"/>
            <a:ext cx="5113824" cy="654685"/>
            <a:chOff x="-305" y="-96"/>
            <a:chExt cx="7894" cy="1007"/>
          </a:xfrm>
        </p:grpSpPr>
        <p:sp>
          <p:nvSpPr>
            <p:cNvPr id="11" name="矩形 10"/>
            <p:cNvSpPr/>
            <p:nvPr/>
          </p:nvSpPr>
          <p:spPr>
            <a:xfrm>
              <a:off x="-304" y="-96"/>
              <a:ext cx="7893"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305" y="13"/>
              <a:ext cx="7850" cy="898"/>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operation </a:t>
              </a:r>
              <a:r>
                <a:rPr lang="en-US" altLang="zh-CN" sz="2000" b="1" strike="noStrike" noProof="1" dirty="0">
                  <a:solidFill>
                    <a:prstClr val="black"/>
                  </a:solidFill>
                  <a:latin typeface="Cambria" panose="02040503050406030204"/>
                  <a:ea typeface="微软雅黑" panose="020B0503020204020204" charset="-122"/>
                </a:rPr>
                <a:t>(</a:t>
              </a:r>
              <a:r>
                <a:rPr lang="zh-CN" altLang="en-US" sz="2000" b="1" strike="noStrike" noProof="1" dirty="0">
                  <a:solidFill>
                    <a:prstClr val="black"/>
                  </a:solidFill>
                  <a:latin typeface="Cambria" panose="02040503050406030204"/>
                  <a:ea typeface="微软雅黑" panose="020B0503020204020204" charset="-122"/>
                </a:rPr>
                <a:t>写作目的</a:t>
              </a:r>
              <a:r>
                <a:rPr lang="en-US" altLang="zh-CN" sz="2000" b="1" strike="noStrike" noProof="1" dirty="0">
                  <a:solidFill>
                    <a:prstClr val="black"/>
                  </a:solidFill>
                  <a:latin typeface="Cambria" panose="02040503050406030204"/>
                  <a:ea typeface="微软雅黑" panose="020B0503020204020204" charset="-122"/>
                </a:rPr>
                <a:t>)</a:t>
              </a:r>
              <a:endParaRPr lang="en-US" altLang="zh-CN" sz="2000" b="1" strike="noStrike" noProof="1" dirty="0">
                <a:solidFill>
                  <a:prstClr val="black"/>
                </a:solidFill>
                <a:latin typeface="Cambria" panose="02040503050406030204"/>
                <a:ea typeface="微软雅黑" panose="020B0503020204020204" charset="-122"/>
              </a:endParaRPr>
            </a:p>
          </p:txBody>
        </p:sp>
      </p:grpSp>
      <p:grpSp>
        <p:nvGrpSpPr>
          <p:cNvPr id="5" name="组合 4"/>
          <p:cNvGrpSpPr/>
          <p:nvPr/>
        </p:nvGrpSpPr>
        <p:grpSpPr>
          <a:xfrm rot="5220000">
            <a:off x="7571002" y="747938"/>
            <a:ext cx="2159635" cy="2154315"/>
            <a:chOff x="1254" y="3673"/>
            <a:chExt cx="2513" cy="3274"/>
          </a:xfrm>
        </p:grpSpPr>
        <p:grpSp>
          <p:nvGrpSpPr>
            <p:cNvPr id="110608" name="组合 12"/>
            <p:cNvGrpSpPr/>
            <p:nvPr/>
          </p:nvGrpSpPr>
          <p:grpSpPr>
            <a:xfrm>
              <a:off x="1254" y="4625"/>
              <a:ext cx="2513" cy="2322"/>
              <a:chOff x="2542584" y="2968619"/>
              <a:chExt cx="1908577" cy="1762708"/>
            </a:xfrm>
          </p:grpSpPr>
          <p:sp>
            <p:nvSpPr>
              <p:cNvPr id="110609" name="任意多边形 8"/>
              <p:cNvSpPr/>
              <p:nvPr/>
            </p:nvSpPr>
            <p:spPr>
              <a:xfrm rot="-5400000">
                <a:off x="2615518" y="2895684"/>
                <a:ext cx="1762708" cy="1908577"/>
              </a:xfrm>
              <a:custGeom>
                <a:avLst/>
                <a:gdLst/>
                <a:ahLst/>
                <a:cxnLst>
                  <a:cxn ang="0">
                    <a:pos x="881353" y="0"/>
                  </a:cxn>
                  <a:cxn ang="0">
                    <a:pos x="881354" y="0"/>
                  </a:cxn>
                  <a:cxn ang="0">
                    <a:pos x="881354" y="0"/>
                  </a:cxn>
                  <a:cxn ang="0">
                    <a:pos x="1762708" y="881354"/>
                  </a:cxn>
                  <a:cxn ang="0">
                    <a:pos x="1374127" y="1612187"/>
                  </a:cxn>
                  <a:cxn ang="0">
                    <a:pos x="1372283" y="1613188"/>
                  </a:cxn>
                  <a:cxn ang="0">
                    <a:pos x="1372283" y="1855121"/>
                  </a:cxn>
                  <a:cxn ang="0">
                    <a:pos x="1503445" y="1855121"/>
                  </a:cxn>
                  <a:cxn ang="0">
                    <a:pos x="881353" y="2331146"/>
                  </a:cxn>
                  <a:cxn ang="0">
                    <a:pos x="259261" y="1855121"/>
                  </a:cxn>
                  <a:cxn ang="0">
                    <a:pos x="390423" y="1855121"/>
                  </a:cxn>
                  <a:cxn ang="0">
                    <a:pos x="390423" y="1613187"/>
                  </a:cxn>
                  <a:cxn ang="0">
                    <a:pos x="388581" y="1612187"/>
                  </a:cxn>
                  <a:cxn ang="0">
                    <a:pos x="0" y="881354"/>
                  </a:cxn>
                  <a:cxn ang="0">
                    <a:pos x="703731" y="17906"/>
                  </a:cxn>
                  <a:cxn ang="0">
                    <a:pos x="717461" y="16522"/>
                  </a:cxn>
                  <a:cxn ang="0">
                    <a:pos x="717462" y="16522"/>
                  </a:cxn>
                  <a:cxn ang="0">
                    <a:pos x="881353" y="0"/>
                  </a:cxn>
                </a:cxnLst>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E94744"/>
              </a:solidFill>
              <a:ln w="14288">
                <a:noFill/>
              </a:ln>
            </p:spPr>
            <p:txBody>
              <a:bodyPr/>
              <a:p>
                <a:endParaRPr lang="zh-CN" altLang="en-US"/>
              </a:p>
            </p:txBody>
          </p:sp>
          <p:sp>
            <p:nvSpPr>
              <p:cNvPr id="20" name="Oval 53"/>
              <p:cNvSpPr>
                <a:spLocks noChangeArrowheads="1"/>
              </p:cNvSpPr>
              <p:nvPr/>
            </p:nvSpPr>
            <p:spPr bwMode="auto">
              <a:xfrm>
                <a:off x="2646313" y="3073324"/>
                <a:ext cx="1104404" cy="1512149"/>
              </a:xfrm>
              <a:prstGeom prst="ellipse">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anchor="ctr"/>
              <a:p>
                <a:pPr algn="ctr" defTabSz="913765" eaLnBrk="1" fontAlgn="auto" hangingPunct="1">
                  <a:spcBef>
                    <a:spcPts val="0"/>
                  </a:spcBef>
                  <a:spcAft>
                    <a:spcPts val="0"/>
                  </a:spcAft>
                  <a:defRPr/>
                </a:pPr>
                <a:endParaRPr lang="zh-CN" altLang="en-US" sz="1400" strike="noStrike" kern="0" noProof="1">
                  <a:solidFill>
                    <a:prstClr val="black">
                      <a:lumMod val="65000"/>
                      <a:lumOff val="35000"/>
                    </a:prstClr>
                  </a:solidFill>
                  <a:latin typeface="微软雅黑" panose="020B0503020204020204" charset="-122"/>
                  <a:ea typeface="微软雅黑" panose="020B0503020204020204" charset="-122"/>
                </a:endParaRPr>
              </a:p>
            </p:txBody>
          </p:sp>
        </p:grpSp>
        <p:sp>
          <p:nvSpPr>
            <p:cNvPr id="21" name="Rectangle 7"/>
            <p:cNvSpPr/>
            <p:nvPr/>
          </p:nvSpPr>
          <p:spPr>
            <a:xfrm rot="16200000">
              <a:off x="619" y="4725"/>
              <a:ext cx="3043" cy="939"/>
            </a:xfrm>
            <a:prstGeom prst="rect">
              <a:avLst/>
            </a:prstGeom>
            <a:noFill/>
            <a:ln w="9525">
              <a:noFill/>
            </a:ln>
          </p:spPr>
          <p:txBody>
            <a:bodyPr wrap="square" lIns="68580" tIns="34290" rIns="68580" bIns="34290" anchor="t">
              <a:spAutoFit/>
            </a:bodyPr>
            <a:p>
              <a:r>
                <a:rPr lang="en-US" sz="2400" dirty="0">
                  <a:solidFill>
                    <a:schemeClr val="tx1"/>
                  </a:solidFill>
                  <a:latin typeface="Times New Roman" panose="02020603050405020304" charset="0"/>
                  <a:ea typeface="微软雅黑" panose="020B0503020204020204" charset="-122"/>
                  <a:cs typeface="Times New Roman" panose="02020603050405020304" charset="0"/>
                </a:rPr>
                <a:t>a tourist</a:t>
              </a:r>
              <a:endParaRPr lang="en-US" sz="2400" dirty="0">
                <a:solidFill>
                  <a:schemeClr val="tx1"/>
                </a:solidFill>
                <a:latin typeface="Times New Roman" panose="02020603050405020304" charset="0"/>
                <a:ea typeface="微软雅黑" panose="020B0503020204020204" charset="-122"/>
                <a:cs typeface="Times New Roman" panose="02020603050405020304" charset="0"/>
              </a:endParaRPr>
            </a:p>
            <a:p>
              <a:r>
                <a:rPr lang="en-US" sz="2400" dirty="0">
                  <a:solidFill>
                    <a:schemeClr val="tx1"/>
                  </a:solidFill>
                  <a:latin typeface="Times New Roman" panose="02020603050405020304" charset="0"/>
                  <a:ea typeface="微软雅黑" panose="020B0503020204020204" charset="-122"/>
                  <a:cs typeface="Times New Roman" panose="02020603050405020304" charset="0"/>
                </a:rPr>
                <a:t>attraction</a:t>
              </a:r>
              <a:endParaRPr lang="en-US" sz="2400" dirty="0">
                <a:solidFill>
                  <a:schemeClr val="tx1"/>
                </a:solidFill>
                <a:latin typeface="Times New Roman" panose="02020603050405020304" charset="0"/>
                <a:ea typeface="微软雅黑" panose="020B0503020204020204" charset="-122"/>
                <a:cs typeface="Times New Roman" panose="02020603050405020304" charset="0"/>
              </a:endParaRPr>
            </a:p>
          </p:txBody>
        </p:sp>
      </p:grpSp>
      <p:sp>
        <p:nvSpPr>
          <p:cNvPr id="29" name="椭圆 28"/>
          <p:cNvSpPr/>
          <p:nvPr/>
        </p:nvSpPr>
        <p:spPr>
          <a:xfrm>
            <a:off x="7221220" y="2912745"/>
            <a:ext cx="2509520" cy="481965"/>
          </a:xfrm>
          <a:prstGeom prst="ellipse">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accent6">
                  <a:lumMod val="50000"/>
                </a:schemeClr>
              </a:solidFill>
            </a:endParaRPr>
          </a:p>
        </p:txBody>
      </p:sp>
      <p:grpSp>
        <p:nvGrpSpPr>
          <p:cNvPr id="3" name="组合 2"/>
          <p:cNvGrpSpPr/>
          <p:nvPr/>
        </p:nvGrpSpPr>
        <p:grpSpPr>
          <a:xfrm>
            <a:off x="214630" y="4029710"/>
            <a:ext cx="7954645" cy="2481580"/>
            <a:chOff x="338" y="6346"/>
            <a:chExt cx="12527" cy="3908"/>
          </a:xfrm>
        </p:grpSpPr>
        <p:sp>
          <p:nvSpPr>
            <p:cNvPr id="27" name="文本框 26"/>
            <p:cNvSpPr txBox="1"/>
            <p:nvPr/>
          </p:nvSpPr>
          <p:spPr>
            <a:xfrm>
              <a:off x="3377" y="6346"/>
              <a:ext cx="9488" cy="2179"/>
            </a:xfrm>
            <a:prstGeom prst="rect">
              <a:avLst/>
            </a:prstGeom>
            <a:noFill/>
          </p:spPr>
          <p:txBody>
            <a:bodyPr wrap="square" rtlCol="0">
              <a:spAutoFit/>
            </a:bodyPr>
            <a:p>
              <a:r>
                <a:rPr lang="en-US" altLang="zh-CN" sz="2800" i="1">
                  <a:latin typeface="Times New Roman" panose="02020603050405020304" charset="0"/>
                  <a:cs typeface="Times New Roman" panose="02020603050405020304" charset="0"/>
                </a:rPr>
                <a:t>If I'd like to introduce a place...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What aspects to cover?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How to organize the details?</a:t>
              </a:r>
              <a:endParaRPr lang="en-US" altLang="zh-CN" sz="2800">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a:off x="338" y="6346"/>
              <a:ext cx="3039" cy="3908"/>
            </a:xfrm>
            <a:prstGeom prst="rect">
              <a:avLst/>
            </a:prstGeom>
          </p:spPr>
        </p:pic>
      </p:grpSp>
      <p:sp>
        <p:nvSpPr>
          <p:cNvPr id="4" name="文本框 3"/>
          <p:cNvSpPr txBox="1"/>
          <p:nvPr/>
        </p:nvSpPr>
        <p:spPr>
          <a:xfrm>
            <a:off x="454025" y="1029335"/>
            <a:ext cx="5859145"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This article is written to ___________</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655955" y="1579880"/>
            <a:ext cx="5869940" cy="1814830"/>
          </a:xfrm>
          <a:prstGeom prst="rect">
            <a:avLst/>
          </a:prstGeom>
          <a:noFill/>
        </p:spPr>
        <p:txBody>
          <a:bodyPr wrap="square" rtlCol="0">
            <a:spAutoFit/>
          </a:bodyPr>
          <a:p>
            <a:pPr marL="457200" indent="-457200">
              <a:buFont typeface="Wingdings" panose="05000000000000000000" charset="0"/>
              <a:buChar char="p"/>
            </a:pPr>
            <a:r>
              <a:rPr lang="en-US" altLang="zh-CN" sz="2800">
                <a:latin typeface="Times New Roman" panose="02020603050405020304" charset="0"/>
                <a:cs typeface="Times New Roman" panose="02020603050405020304" charset="0"/>
              </a:rPr>
              <a:t>introduce a place</a:t>
            </a:r>
            <a:endParaRPr lang="en-US" altLang="zh-CN" sz="28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a:latin typeface="Times New Roman" panose="02020603050405020304" charset="0"/>
                <a:cs typeface="Times New Roman" panose="02020603050405020304" charset="0"/>
              </a:rPr>
              <a:t>explain an opinion</a:t>
            </a:r>
            <a:endParaRPr lang="en-US" altLang="zh-CN" sz="28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a:latin typeface="Times New Roman" panose="02020603050405020304" charset="0"/>
                <a:cs typeface="Times New Roman" panose="02020603050405020304" charset="0"/>
              </a:rPr>
              <a:t>compare and contrast two places</a:t>
            </a:r>
            <a:endParaRPr lang="en-US" altLang="zh-CN" sz="28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2800">
                <a:latin typeface="Times New Roman" panose="02020603050405020304" charset="0"/>
                <a:cs typeface="Times New Roman" panose="02020603050405020304" charset="0"/>
              </a:rPr>
              <a:t>argue for and against a position</a:t>
            </a:r>
            <a:endParaRPr lang="en-US" altLang="zh-CN" sz="2800">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3">
            <a:clrChange>
              <a:clrFrom>
                <a:srgbClr val="F6F6F6">
                  <a:alpha val="100000"/>
                </a:srgbClr>
              </a:clrFrom>
              <a:clrTo>
                <a:srgbClr val="F6F6F6">
                  <a:alpha val="100000"/>
                  <a:alpha val="0"/>
                </a:srgbClr>
              </a:clrTo>
            </a:clrChange>
          </a:blip>
          <a:stretch>
            <a:fillRect/>
          </a:stretch>
        </p:blipFill>
        <p:spPr>
          <a:xfrm>
            <a:off x="655955" y="1551305"/>
            <a:ext cx="732790" cy="42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105410" y="106680"/>
            <a:ext cx="4462780" cy="639445"/>
            <a:chOff x="-284" y="248"/>
            <a:chExt cx="6973" cy="1007"/>
          </a:xfrm>
        </p:grpSpPr>
        <p:sp>
          <p:nvSpPr>
            <p:cNvPr id="11" name="矩形 10"/>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content</a:t>
              </a:r>
              <a:endParaRPr lang="en-US" altLang="zh-CN" sz="3200" b="1" strike="noStrike" noProof="1" dirty="0">
                <a:solidFill>
                  <a:prstClr val="black"/>
                </a:solidFill>
                <a:latin typeface="Cambria" panose="02040503050406030204"/>
                <a:ea typeface="微软雅黑" panose="020B0503020204020204" charset="-122"/>
              </a:endParaRPr>
            </a:p>
          </p:txBody>
        </p:sp>
      </p:grpSp>
      <p:sp>
        <p:nvSpPr>
          <p:cNvPr id="2" name="文本框 1"/>
          <p:cNvSpPr txBox="1"/>
          <p:nvPr/>
        </p:nvSpPr>
        <p:spPr>
          <a:xfrm>
            <a:off x="297815" y="2125980"/>
            <a:ext cx="11596370" cy="4399915"/>
          </a:xfrm>
          <a:prstGeom prst="rect">
            <a:avLst/>
          </a:prstGeom>
          <a:noFill/>
          <a:ln w="38100">
            <a:solidFill>
              <a:schemeClr val="accent3">
                <a:lumMod val="50000"/>
              </a:schemeClr>
            </a:solidFill>
          </a:ln>
        </p:spPr>
        <p:txBody>
          <a:bodyPr wrap="square" rtlCol="0">
            <a:spAutoFit/>
          </a:bodyPr>
          <a:p>
            <a:r>
              <a:rPr lang="zh-CN" altLang="en-US" sz="2800">
                <a:latin typeface="Times New Roman" panose="02020603050405020304" charset="0"/>
                <a:cs typeface="Times New Roman" panose="02020603050405020304" charset="0"/>
              </a:rPr>
              <a:t>Changbaishan </a:t>
            </a:r>
            <a:r>
              <a:rPr lang="en-US" altLang="zh-CN" sz="28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s in JilinProvince, Northeast China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Much of this beautiful mountainous area is thick forest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Changbaishan is China</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largest nature reserve and it is kept in its natural state for the people of China and visitors from all over the world to enjoy. The land varies in height from 700, meters above, sea level to over 2, 000 </a:t>
            </a:r>
            <a:r>
              <a:rPr lang="en-US" altLang="zh-CN" sz="2800">
                <a:latin typeface="Times New Roman" panose="02020603050405020304" charset="0"/>
                <a:cs typeface="Times New Roman" panose="02020603050405020304" charset="0"/>
              </a:rPr>
              <a:t>meters</a:t>
            </a:r>
            <a:r>
              <a:rPr lang="zh-CN" altLang="en-US" sz="2800">
                <a:latin typeface="Times New Roman" panose="02020603050405020304" charset="0"/>
                <a:cs typeface="Times New Roman" panose="02020603050405020304" charset="0"/>
              </a:rPr>
              <a:t> and is home to a great divers</a:t>
            </a:r>
            <a:r>
              <a:rPr lang="en-US" altLang="zh-CN" sz="2800">
                <a:latin typeface="Times New Roman" panose="02020603050405020304" charset="0"/>
                <a:cs typeface="Times New Roman" panose="02020603050405020304" charset="0"/>
              </a:rPr>
              <a:t>ity of </a:t>
            </a:r>
            <a:r>
              <a:rPr lang="zh-CN" altLang="en-US" sz="2800">
                <a:latin typeface="Times New Roman" panose="02020603050405020304" charset="0"/>
                <a:cs typeface="Times New Roman" panose="02020603050405020304" charset="0"/>
              </a:rPr>
              <a:t>rare plants and animals. Among the rare animals are cranes, black bears, leopards and tigers</a:t>
            </a:r>
            <a:r>
              <a:rPr lang="en-US" altLang="zh-CN" sz="2800">
                <a:latin typeface="Times New Roman" panose="02020603050405020304" charset="0"/>
                <a:cs typeface="Times New Roman" panose="02020603050405020304" charset="0"/>
              </a:rPr>
              <a:t>. Many </a:t>
            </a:r>
            <a:r>
              <a:rPr lang="zh-CN" altLang="en-US" sz="2800">
                <a:latin typeface="Times New Roman" panose="02020603050405020304" charset="0"/>
                <a:cs typeface="Times New Roman" panose="02020603050405020304" charset="0"/>
              </a:rPr>
              <a:t>people come to Changbai</a:t>
            </a:r>
            <a:r>
              <a:rPr lang="en-US" altLang="zh-CN" sz="2800">
                <a:latin typeface="Times New Roman" panose="02020603050405020304" charset="0"/>
                <a:cs typeface="Times New Roman" panose="02020603050405020304" charset="0"/>
              </a:rPr>
              <a:t>shan to study its unique</a:t>
            </a:r>
            <a:r>
              <a:rPr lang="zh-CN" altLang="en-US" sz="2800">
                <a:latin typeface="Times New Roman" panose="02020603050405020304" charset="0"/>
                <a:cs typeface="Times New Roman" panose="02020603050405020304" charset="0"/>
              </a:rPr>
              <a:t> plan</a:t>
            </a:r>
            <a:r>
              <a:rPr lang="en-US" altLang="zh-CN" sz="2800">
                <a:latin typeface="Times New Roman" panose="02020603050405020304" charset="0"/>
                <a:cs typeface="Times New Roman" panose="02020603050405020304" charset="0"/>
              </a:rPr>
              <a:t>t</a:t>
            </a:r>
            <a:r>
              <a:rPr lang="zh-CN" altLang="en-US" sz="2800">
                <a:latin typeface="Times New Roman" panose="02020603050405020304" charset="0"/>
                <a:cs typeface="Times New Roman" panose="02020603050405020304" charset="0"/>
              </a:rPr>
              <a:t>s and animals, O</a:t>
            </a:r>
            <a:r>
              <a:rPr lang="en-US" altLang="zh-CN" sz="2800">
                <a:latin typeface="Times New Roman" panose="02020603050405020304" charset="0"/>
                <a:cs typeface="Times New Roman" panose="02020603050405020304" charset="0"/>
              </a:rPr>
              <a:t>ther</a:t>
            </a:r>
            <a:r>
              <a:rPr lang="zh-CN" altLang="en-US" sz="2800">
                <a:latin typeface="Times New Roman" panose="02020603050405020304" charset="0"/>
                <a:cs typeface="Times New Roman" panose="02020603050405020304" charset="0"/>
              </a:rPr>
              <a:t>s come to wal</a:t>
            </a:r>
            <a:r>
              <a:rPr lang="en-US" altLang="zh-CN" sz="2800">
                <a:latin typeface="Times New Roman" panose="02020603050405020304" charset="0"/>
                <a:cs typeface="Times New Roman" panose="02020603050405020304" charset="0"/>
              </a:rPr>
              <a:t>k in the </a:t>
            </a:r>
            <a:r>
              <a:rPr lang="zh-CN" altLang="en-US" sz="2800">
                <a:latin typeface="Times New Roman" panose="02020603050405020304" charset="0"/>
                <a:cs typeface="Times New Roman" panose="02020603050405020304" charset="0"/>
              </a:rPr>
              <a:t>mountains, to see the spectacular waterfalls or to bathe in the hot water pools. However, the attraction </a:t>
            </a:r>
            <a:r>
              <a:rPr lang="en-US" altLang="zh-CN" sz="2800">
                <a:latin typeface="Times New Roman" panose="02020603050405020304" charset="0"/>
                <a:cs typeface="Times New Roman" panose="02020603050405020304" charset="0"/>
              </a:rPr>
              <a:t>that arouses the greatest appreciation </a:t>
            </a:r>
            <a:r>
              <a:rPr lang="zh-CN" altLang="en-US" sz="2800">
                <a:latin typeface="Times New Roman" panose="02020603050405020304" charset="0"/>
                <a:cs typeface="Times New Roman" panose="02020603050405020304" charset="0"/>
              </a:rPr>
              <a:t>in the reserve is Tianchi or the Lake of Heaven.</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424180" y="871855"/>
            <a:ext cx="853948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What has the writer introduced about Changbaishan?</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297815" y="2125345"/>
            <a:ext cx="11596370" cy="4399915"/>
          </a:xfrm>
          <a:prstGeom prst="rect">
            <a:avLst/>
          </a:prstGeom>
          <a:solidFill>
            <a:schemeClr val="bg1"/>
          </a:solidFill>
          <a:ln w="38100">
            <a:solidFill>
              <a:schemeClr val="accent3">
                <a:lumMod val="50000"/>
              </a:schemeClr>
            </a:solidFill>
          </a:ln>
        </p:spPr>
        <p:txBody>
          <a:bodyPr wrap="square" rtlCol="0">
            <a:spAutoFit/>
          </a:bodyPr>
          <a:p>
            <a:r>
              <a:rPr lang="zh-CN" altLang="en-US" sz="2800">
                <a:latin typeface="Times New Roman" panose="02020603050405020304" charset="0"/>
                <a:cs typeface="Times New Roman" panose="02020603050405020304" charset="0"/>
              </a:rPr>
              <a:t>Changbaishan </a:t>
            </a:r>
            <a:r>
              <a:rPr lang="en-US" altLang="zh-CN" sz="28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s </a:t>
            </a:r>
            <a:r>
              <a:rPr lang="zh-CN" altLang="en-US" sz="2800">
                <a:solidFill>
                  <a:srgbClr val="FF0000"/>
                </a:solidFill>
                <a:latin typeface="Times New Roman" panose="02020603050405020304" charset="0"/>
                <a:cs typeface="Times New Roman" panose="02020603050405020304" charset="0"/>
              </a:rPr>
              <a:t>in JilinProvince</a:t>
            </a:r>
            <a:r>
              <a:rPr lang="zh-CN" altLang="en-US" sz="2800">
                <a:latin typeface="Times New Roman" panose="02020603050405020304" charset="0"/>
                <a:cs typeface="Times New Roman" panose="02020603050405020304" charset="0"/>
              </a:rPr>
              <a:t>, </a:t>
            </a:r>
            <a:r>
              <a:rPr lang="zh-CN" altLang="en-US" sz="2800">
                <a:solidFill>
                  <a:srgbClr val="FF0000"/>
                </a:solidFill>
                <a:latin typeface="Times New Roman" panose="02020603050405020304" charset="0"/>
                <a:cs typeface="Times New Roman" panose="02020603050405020304" charset="0"/>
              </a:rPr>
              <a:t>Northeast China</a:t>
            </a:r>
            <a:r>
              <a:rPr lang="en-US" altLang="zh-CN" sz="2800">
                <a:latin typeface="Times New Roman" panose="02020603050405020304" charset="0"/>
                <a:cs typeface="Times New Roman" panose="02020603050405020304" charset="0"/>
              </a:rPr>
              <a:t>. </a:t>
            </a:r>
            <a:r>
              <a:rPr lang="zh-CN" altLang="en-US" sz="2800">
                <a:solidFill>
                  <a:schemeClr val="bg1">
                    <a:lumMod val="75000"/>
                  </a:schemeClr>
                </a:solidFill>
                <a:latin typeface="Times New Roman" panose="02020603050405020304" charset="0"/>
                <a:cs typeface="Times New Roman" panose="02020603050405020304" charset="0"/>
              </a:rPr>
              <a:t>Much of this beautiful mountainous area is thick forest</a:t>
            </a:r>
            <a:r>
              <a:rPr lang="en-US" altLang="zh-CN" sz="2800">
                <a:solidFill>
                  <a:schemeClr val="bg1">
                    <a:lumMod val="75000"/>
                  </a:schemeClr>
                </a:solidFill>
                <a:latin typeface="Times New Roman" panose="02020603050405020304" charset="0"/>
                <a:cs typeface="Times New Roman" panose="02020603050405020304" charset="0"/>
              </a:rPr>
              <a:t>. </a:t>
            </a:r>
            <a:r>
              <a:rPr lang="zh-CN" altLang="en-US" sz="2800">
                <a:solidFill>
                  <a:schemeClr val="bg1">
                    <a:lumMod val="75000"/>
                  </a:schemeClr>
                </a:solidFill>
                <a:latin typeface="Times New Roman" panose="02020603050405020304" charset="0"/>
                <a:cs typeface="Times New Roman" panose="02020603050405020304" charset="0"/>
              </a:rPr>
              <a:t>Changbaishan is </a:t>
            </a:r>
            <a:r>
              <a:rPr lang="zh-CN" altLang="en-US" sz="2800">
                <a:solidFill>
                  <a:schemeClr val="accent1">
                    <a:lumMod val="50000"/>
                  </a:schemeClr>
                </a:solidFill>
                <a:latin typeface="Times New Roman" panose="02020603050405020304" charset="0"/>
                <a:cs typeface="Times New Roman" panose="02020603050405020304" charset="0"/>
              </a:rPr>
              <a:t>China</a:t>
            </a:r>
            <a:r>
              <a:rPr lang="en-US" altLang="zh-CN" sz="2800">
                <a:solidFill>
                  <a:schemeClr val="accent1">
                    <a:lumMod val="50000"/>
                  </a:schemeClr>
                </a:solidFill>
                <a:latin typeface="Times New Roman" panose="02020603050405020304" charset="0"/>
                <a:cs typeface="Times New Roman" panose="02020603050405020304" charset="0"/>
              </a:rPr>
              <a:t>'</a:t>
            </a:r>
            <a:r>
              <a:rPr lang="zh-CN" altLang="en-US" sz="2800">
                <a:solidFill>
                  <a:schemeClr val="accent1">
                    <a:lumMod val="50000"/>
                  </a:schemeClr>
                </a:solidFill>
                <a:latin typeface="Times New Roman" panose="02020603050405020304" charset="0"/>
                <a:cs typeface="Times New Roman" panose="02020603050405020304" charset="0"/>
              </a:rPr>
              <a:t>s largest nature reserve</a:t>
            </a:r>
            <a:r>
              <a:rPr lang="zh-CN" altLang="en-US" sz="2800">
                <a:latin typeface="Times New Roman" panose="02020603050405020304" charset="0"/>
                <a:cs typeface="Times New Roman" panose="02020603050405020304" charset="0"/>
              </a:rPr>
              <a:t> </a:t>
            </a:r>
            <a:r>
              <a:rPr lang="zh-CN" altLang="en-US" sz="2800">
                <a:solidFill>
                  <a:schemeClr val="bg1">
                    <a:lumMod val="75000"/>
                  </a:schemeClr>
                </a:solidFill>
                <a:latin typeface="Times New Roman" panose="02020603050405020304" charset="0"/>
                <a:cs typeface="Times New Roman" panose="02020603050405020304" charset="0"/>
              </a:rPr>
              <a:t>and it is kept in its natural state for the people of China and visitors from all over the world to enjoy. The land varies in</a:t>
            </a:r>
            <a:r>
              <a:rPr lang="zh-CN" altLang="en-US" sz="2800">
                <a:latin typeface="Times New Roman" panose="02020603050405020304" charset="0"/>
                <a:cs typeface="Times New Roman" panose="02020603050405020304" charset="0"/>
              </a:rPr>
              <a:t> </a:t>
            </a:r>
            <a:r>
              <a:rPr lang="zh-CN" altLang="en-US" sz="2800">
                <a:solidFill>
                  <a:schemeClr val="accent4">
                    <a:lumMod val="50000"/>
                  </a:schemeClr>
                </a:solidFill>
                <a:latin typeface="Times New Roman" panose="02020603050405020304" charset="0"/>
                <a:cs typeface="Times New Roman" panose="02020603050405020304" charset="0"/>
              </a:rPr>
              <a:t>height from 700, meters above, sea level to over 2, 000 </a:t>
            </a:r>
            <a:r>
              <a:rPr lang="en-US" altLang="zh-CN" sz="2800">
                <a:solidFill>
                  <a:schemeClr val="accent4">
                    <a:lumMod val="50000"/>
                  </a:schemeClr>
                </a:solidFill>
                <a:latin typeface="Times New Roman" panose="02020603050405020304" charset="0"/>
                <a:cs typeface="Times New Roman" panose="02020603050405020304" charset="0"/>
              </a:rPr>
              <a:t>meters</a:t>
            </a:r>
            <a:r>
              <a:rPr lang="zh-CN" altLang="en-US" sz="2800">
                <a:solidFill>
                  <a:schemeClr val="accent4">
                    <a:lumMod val="50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a:t>
            </a:r>
            <a:r>
              <a:rPr lang="zh-CN" altLang="en-US" sz="2800">
                <a:solidFill>
                  <a:srgbClr val="C00000"/>
                </a:solidFill>
                <a:latin typeface="Times New Roman" panose="02020603050405020304" charset="0"/>
                <a:cs typeface="Times New Roman" panose="02020603050405020304" charset="0"/>
              </a:rPr>
              <a:t> is home to a great divers</a:t>
            </a:r>
            <a:r>
              <a:rPr lang="en-US" altLang="zh-CN" sz="2800">
                <a:solidFill>
                  <a:srgbClr val="C00000"/>
                </a:solidFill>
                <a:latin typeface="Times New Roman" panose="02020603050405020304" charset="0"/>
                <a:cs typeface="Times New Roman" panose="02020603050405020304" charset="0"/>
              </a:rPr>
              <a:t>ity of </a:t>
            </a:r>
            <a:r>
              <a:rPr lang="zh-CN" altLang="en-US" sz="2800">
                <a:solidFill>
                  <a:srgbClr val="C00000"/>
                </a:solidFill>
                <a:latin typeface="Times New Roman" panose="02020603050405020304" charset="0"/>
                <a:cs typeface="Times New Roman" panose="02020603050405020304" charset="0"/>
              </a:rPr>
              <a:t>rare plants and animals</a:t>
            </a:r>
            <a:r>
              <a:rPr lang="zh-CN" altLang="en-US" sz="2800">
                <a:latin typeface="Times New Roman" panose="02020603050405020304" charset="0"/>
                <a:cs typeface="Times New Roman" panose="02020603050405020304" charset="0"/>
              </a:rPr>
              <a:t>. Among </a:t>
            </a:r>
            <a:r>
              <a:rPr lang="zh-CN" altLang="en-US" sz="2800">
                <a:solidFill>
                  <a:srgbClr val="C00000"/>
                </a:solidFill>
                <a:latin typeface="Times New Roman" panose="02020603050405020304" charset="0"/>
                <a:cs typeface="Times New Roman" panose="02020603050405020304" charset="0"/>
              </a:rPr>
              <a:t>the rare animals are cranes, black bears, leopards and tigers</a:t>
            </a:r>
            <a:r>
              <a:rPr lang="en-US" altLang="zh-CN" sz="2800">
                <a:solidFill>
                  <a:srgbClr val="C00000"/>
                </a:solidFill>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lang="en-US" altLang="zh-CN" sz="2800">
                <a:solidFill>
                  <a:schemeClr val="accent6">
                    <a:lumMod val="50000"/>
                  </a:schemeClr>
                </a:solidFill>
                <a:latin typeface="Times New Roman" panose="02020603050405020304" charset="0"/>
                <a:cs typeface="Times New Roman" panose="02020603050405020304" charset="0"/>
              </a:rPr>
              <a:t>Many </a:t>
            </a:r>
            <a:r>
              <a:rPr lang="zh-CN" altLang="en-US" sz="2800">
                <a:solidFill>
                  <a:schemeClr val="accent6">
                    <a:lumMod val="50000"/>
                  </a:schemeClr>
                </a:solidFill>
                <a:latin typeface="Times New Roman" panose="02020603050405020304" charset="0"/>
                <a:cs typeface="Times New Roman" panose="02020603050405020304" charset="0"/>
              </a:rPr>
              <a:t>people come to Changbai</a:t>
            </a:r>
            <a:r>
              <a:rPr lang="en-US" altLang="zh-CN" sz="2800">
                <a:solidFill>
                  <a:schemeClr val="accent6">
                    <a:lumMod val="50000"/>
                  </a:schemeClr>
                </a:solidFill>
                <a:latin typeface="Times New Roman" panose="02020603050405020304" charset="0"/>
                <a:cs typeface="Times New Roman" panose="02020603050405020304" charset="0"/>
              </a:rPr>
              <a:t>shan to study its unique</a:t>
            </a:r>
            <a:r>
              <a:rPr lang="zh-CN" altLang="en-US" sz="2800">
                <a:solidFill>
                  <a:schemeClr val="accent6">
                    <a:lumMod val="50000"/>
                  </a:schemeClr>
                </a:solidFill>
                <a:latin typeface="Times New Roman" panose="02020603050405020304" charset="0"/>
                <a:cs typeface="Times New Roman" panose="02020603050405020304" charset="0"/>
              </a:rPr>
              <a:t> plan</a:t>
            </a:r>
            <a:r>
              <a:rPr lang="en-US" altLang="zh-CN" sz="2800">
                <a:solidFill>
                  <a:schemeClr val="accent6">
                    <a:lumMod val="50000"/>
                  </a:schemeClr>
                </a:solidFill>
                <a:latin typeface="Times New Roman" panose="02020603050405020304" charset="0"/>
                <a:cs typeface="Times New Roman" panose="02020603050405020304" charset="0"/>
              </a:rPr>
              <a:t>t</a:t>
            </a:r>
            <a:r>
              <a:rPr lang="zh-CN" altLang="en-US" sz="2800">
                <a:solidFill>
                  <a:schemeClr val="accent6">
                    <a:lumMod val="50000"/>
                  </a:schemeClr>
                </a:solidFill>
                <a:latin typeface="Times New Roman" panose="02020603050405020304" charset="0"/>
                <a:cs typeface="Times New Roman" panose="02020603050405020304" charset="0"/>
              </a:rPr>
              <a:t>s and animals, O</a:t>
            </a:r>
            <a:r>
              <a:rPr lang="en-US" altLang="zh-CN" sz="2800">
                <a:solidFill>
                  <a:schemeClr val="accent6">
                    <a:lumMod val="50000"/>
                  </a:schemeClr>
                </a:solidFill>
                <a:latin typeface="Times New Roman" panose="02020603050405020304" charset="0"/>
                <a:cs typeface="Times New Roman" panose="02020603050405020304" charset="0"/>
              </a:rPr>
              <a:t>ther</a:t>
            </a:r>
            <a:r>
              <a:rPr lang="zh-CN" altLang="en-US" sz="2800">
                <a:solidFill>
                  <a:schemeClr val="accent6">
                    <a:lumMod val="50000"/>
                  </a:schemeClr>
                </a:solidFill>
                <a:latin typeface="Times New Roman" panose="02020603050405020304" charset="0"/>
                <a:cs typeface="Times New Roman" panose="02020603050405020304" charset="0"/>
              </a:rPr>
              <a:t>s come to wal</a:t>
            </a:r>
            <a:r>
              <a:rPr lang="en-US" altLang="zh-CN" sz="2800">
                <a:solidFill>
                  <a:schemeClr val="accent6">
                    <a:lumMod val="50000"/>
                  </a:schemeClr>
                </a:solidFill>
                <a:latin typeface="Times New Roman" panose="02020603050405020304" charset="0"/>
                <a:cs typeface="Times New Roman" panose="02020603050405020304" charset="0"/>
              </a:rPr>
              <a:t>k in the </a:t>
            </a:r>
            <a:r>
              <a:rPr lang="zh-CN" altLang="en-US" sz="2800">
                <a:solidFill>
                  <a:schemeClr val="accent6">
                    <a:lumMod val="50000"/>
                  </a:schemeClr>
                </a:solidFill>
                <a:latin typeface="Times New Roman" panose="02020603050405020304" charset="0"/>
                <a:cs typeface="Times New Roman" panose="02020603050405020304" charset="0"/>
              </a:rPr>
              <a:t>mountains, to see the spectacular waterfalls or to bathe in the hot water pools.</a:t>
            </a:r>
            <a:r>
              <a:rPr lang="zh-CN" altLang="en-US" sz="2800">
                <a:latin typeface="Times New Roman" panose="02020603050405020304" charset="0"/>
                <a:cs typeface="Times New Roman" panose="02020603050405020304" charset="0"/>
              </a:rPr>
              <a:t> However,</a:t>
            </a:r>
            <a:r>
              <a:rPr lang="zh-CN" altLang="en-US" sz="2800">
                <a:solidFill>
                  <a:schemeClr val="accent2">
                    <a:lumMod val="75000"/>
                  </a:schemeClr>
                </a:solidFill>
                <a:latin typeface="Times New Roman" panose="02020603050405020304" charset="0"/>
                <a:cs typeface="Times New Roman" panose="02020603050405020304" charset="0"/>
              </a:rPr>
              <a:t> the attraction </a:t>
            </a:r>
            <a:r>
              <a:rPr lang="en-US" altLang="zh-CN" sz="2800">
                <a:solidFill>
                  <a:schemeClr val="accent2">
                    <a:lumMod val="75000"/>
                  </a:schemeClr>
                </a:solidFill>
                <a:latin typeface="Times New Roman" panose="02020603050405020304" charset="0"/>
                <a:cs typeface="Times New Roman" panose="02020603050405020304" charset="0"/>
              </a:rPr>
              <a:t>that arouses the greatest appreciation </a:t>
            </a:r>
            <a:r>
              <a:rPr lang="zh-CN" altLang="en-US" sz="2800">
                <a:solidFill>
                  <a:schemeClr val="accent2">
                    <a:lumMod val="75000"/>
                  </a:schemeClr>
                </a:solidFill>
                <a:latin typeface="Times New Roman" panose="02020603050405020304" charset="0"/>
                <a:cs typeface="Times New Roman" panose="02020603050405020304" charset="0"/>
              </a:rPr>
              <a:t>in the reserve is Tianchi or the Lake of Heaven</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6" name="文本框 5"/>
          <p:cNvSpPr txBox="1"/>
          <p:nvPr/>
        </p:nvSpPr>
        <p:spPr>
          <a:xfrm>
            <a:off x="5009515" y="2600325"/>
            <a:ext cx="2567305"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position(</a:t>
            </a:r>
            <a:r>
              <a:rPr lang="zh-CN" altLang="en-US" sz="2800">
                <a:solidFill>
                  <a:schemeClr val="bg1"/>
                </a:solidFill>
                <a:latin typeface="Cambria" panose="02040503050406030204" charset="0"/>
                <a:cs typeface="Cambria" panose="02040503050406030204" charset="0"/>
              </a:rPr>
              <a:t>地位</a:t>
            </a:r>
            <a:r>
              <a:rPr lang="en-US" altLang="zh-CN" sz="2800">
                <a:solidFill>
                  <a:schemeClr val="bg1"/>
                </a:solidFill>
                <a:latin typeface="Cambria" panose="02040503050406030204" charset="0"/>
                <a:cs typeface="Cambria" panose="02040503050406030204" charset="0"/>
              </a:rPr>
              <a:t>)</a:t>
            </a:r>
            <a:endParaRPr lang="en-US" altLang="zh-CN" sz="2800">
              <a:solidFill>
                <a:schemeClr val="bg1"/>
              </a:solidFill>
              <a:latin typeface="Cambria" panose="02040503050406030204" charset="0"/>
              <a:cs typeface="Cambria" panose="02040503050406030204" charset="0"/>
            </a:endParaRPr>
          </a:p>
        </p:txBody>
      </p:sp>
      <p:sp>
        <p:nvSpPr>
          <p:cNvPr id="7" name="文本框 6"/>
          <p:cNvSpPr txBox="1"/>
          <p:nvPr/>
        </p:nvSpPr>
        <p:spPr>
          <a:xfrm>
            <a:off x="5009515" y="1950720"/>
            <a:ext cx="1612265"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Location</a:t>
            </a:r>
            <a:endParaRPr lang="en-US" altLang="zh-CN" sz="2800">
              <a:solidFill>
                <a:schemeClr val="bg1"/>
              </a:solidFill>
              <a:latin typeface="Cambria" panose="02040503050406030204" charset="0"/>
              <a:cs typeface="Cambria" panose="02040503050406030204" charset="0"/>
            </a:endParaRPr>
          </a:p>
        </p:txBody>
      </p:sp>
      <p:sp>
        <p:nvSpPr>
          <p:cNvPr id="8" name="文本框 7"/>
          <p:cNvSpPr txBox="1"/>
          <p:nvPr/>
        </p:nvSpPr>
        <p:spPr>
          <a:xfrm>
            <a:off x="5009515" y="3168015"/>
            <a:ext cx="1408430"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height</a:t>
            </a:r>
            <a:endParaRPr lang="en-US" altLang="zh-CN" sz="2800">
              <a:solidFill>
                <a:schemeClr val="bg1"/>
              </a:solidFill>
              <a:latin typeface="Cambria" panose="02040503050406030204" charset="0"/>
              <a:cs typeface="Cambria" panose="02040503050406030204" charset="0"/>
            </a:endParaRPr>
          </a:p>
        </p:txBody>
      </p:sp>
      <p:sp>
        <p:nvSpPr>
          <p:cNvPr id="10" name="文本框 9"/>
          <p:cNvSpPr txBox="1"/>
          <p:nvPr/>
        </p:nvSpPr>
        <p:spPr>
          <a:xfrm>
            <a:off x="5009515" y="5147945"/>
            <a:ext cx="3255645"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the most attraction</a:t>
            </a:r>
            <a:endParaRPr lang="en-US" altLang="zh-CN" sz="2800">
              <a:solidFill>
                <a:schemeClr val="bg1"/>
              </a:solidFill>
              <a:latin typeface="Cambria" panose="02040503050406030204" charset="0"/>
              <a:cs typeface="Cambria" panose="02040503050406030204" charset="0"/>
            </a:endParaRPr>
          </a:p>
        </p:txBody>
      </p:sp>
      <p:sp>
        <p:nvSpPr>
          <p:cNvPr id="13" name="文本框 12"/>
          <p:cNvSpPr txBox="1"/>
          <p:nvPr/>
        </p:nvSpPr>
        <p:spPr>
          <a:xfrm>
            <a:off x="5009515" y="3825875"/>
            <a:ext cx="2270125"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rare species</a:t>
            </a:r>
            <a:endParaRPr lang="en-US" altLang="zh-CN" sz="2800">
              <a:solidFill>
                <a:schemeClr val="bg1"/>
              </a:solidFill>
              <a:latin typeface="Cambria" panose="02040503050406030204" charset="0"/>
              <a:cs typeface="Cambria" panose="02040503050406030204" charset="0"/>
            </a:endParaRPr>
          </a:p>
        </p:txBody>
      </p:sp>
      <p:sp>
        <p:nvSpPr>
          <p:cNvPr id="14" name="文本框 13"/>
          <p:cNvSpPr txBox="1"/>
          <p:nvPr/>
        </p:nvSpPr>
        <p:spPr>
          <a:xfrm>
            <a:off x="5009515" y="4461510"/>
            <a:ext cx="3899535" cy="521970"/>
          </a:xfrm>
          <a:prstGeom prst="rect">
            <a:avLst/>
          </a:prstGeom>
          <a:solidFill>
            <a:schemeClr val="accent1"/>
          </a:solidFill>
        </p:spPr>
        <p:txBody>
          <a:bodyPr wrap="square" rtlCol="0">
            <a:spAutoFit/>
          </a:bodyPr>
          <a:p>
            <a:r>
              <a:rPr lang="en-US" altLang="zh-CN" sz="2800">
                <a:solidFill>
                  <a:schemeClr val="bg1"/>
                </a:solidFill>
                <a:latin typeface="Cambria" panose="02040503050406030204" charset="0"/>
                <a:cs typeface="Cambria" panose="02040503050406030204" charset="0"/>
              </a:rPr>
              <a:t>people's aim of visiting</a:t>
            </a:r>
            <a:endParaRPr lang="en-US" altLang="zh-CN" sz="2800">
              <a:solidFill>
                <a:schemeClr val="bg1"/>
              </a:solidFill>
              <a:latin typeface="Cambria" panose="02040503050406030204" charset="0"/>
              <a:cs typeface="Cambria" panose="02040503050406030204" charset="0"/>
            </a:endParaRPr>
          </a:p>
        </p:txBody>
      </p:sp>
      <p:sp>
        <p:nvSpPr>
          <p:cNvPr id="15" name="左大括号 14"/>
          <p:cNvSpPr/>
          <p:nvPr/>
        </p:nvSpPr>
        <p:spPr>
          <a:xfrm>
            <a:off x="4801235" y="2222500"/>
            <a:ext cx="76200" cy="1384300"/>
          </a:xfrm>
          <a:prstGeom prst="leftBrac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nvSpPr>
        <p:spPr>
          <a:xfrm>
            <a:off x="1316990" y="2737485"/>
            <a:ext cx="3137535" cy="1383665"/>
          </a:xfrm>
          <a:prstGeom prst="rect">
            <a:avLst/>
          </a:prstGeom>
          <a:solidFill>
            <a:schemeClr val="accent6">
              <a:lumMod val="50000"/>
            </a:schemeClr>
          </a:solidFill>
        </p:spPr>
        <p:txBody>
          <a:bodyPr wrap="square" rtlCol="0">
            <a:spAutoFit/>
          </a:bodyPr>
          <a:p>
            <a:r>
              <a:rPr lang="en-US" altLang="zh-CN" sz="2800">
                <a:solidFill>
                  <a:schemeClr val="bg1"/>
                </a:solidFill>
                <a:latin typeface="Cambria" panose="02040503050406030204" charset="0"/>
                <a:cs typeface="Cambria" panose="02040503050406030204" charset="0"/>
              </a:rPr>
              <a:t>The geographic features of Changbaishan</a:t>
            </a:r>
            <a:endParaRPr lang="en-US" altLang="zh-CN" sz="2800">
              <a:solidFill>
                <a:schemeClr val="bg1"/>
              </a:solidFill>
              <a:latin typeface="Cambria" panose="02040503050406030204" charset="0"/>
              <a:cs typeface="Cambria" panose="02040503050406030204" charset="0"/>
            </a:endParaRPr>
          </a:p>
        </p:txBody>
      </p:sp>
      <p:sp>
        <p:nvSpPr>
          <p:cNvPr id="17" name="文本框 16"/>
          <p:cNvSpPr txBox="1"/>
          <p:nvPr/>
        </p:nvSpPr>
        <p:spPr>
          <a:xfrm>
            <a:off x="424180" y="1301115"/>
            <a:ext cx="8539480" cy="52197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How does the writer lead to the following paragraph?</a:t>
            </a:r>
            <a:endParaRPr lang="en-US" altLang="zh-CN" sz="2800">
              <a:latin typeface="Times New Roman" panose="02020603050405020304" charset="0"/>
              <a:cs typeface="Times New Roman" panose="02020603050405020304" charset="0"/>
            </a:endParaRPr>
          </a:p>
        </p:txBody>
      </p:sp>
      <p:grpSp>
        <p:nvGrpSpPr>
          <p:cNvPr id="20" name="组合 19"/>
          <p:cNvGrpSpPr/>
          <p:nvPr/>
        </p:nvGrpSpPr>
        <p:grpSpPr>
          <a:xfrm>
            <a:off x="589280" y="5929630"/>
            <a:ext cx="10822940" cy="398145"/>
            <a:chOff x="928" y="9338"/>
            <a:chExt cx="17044" cy="627"/>
          </a:xfrm>
        </p:grpSpPr>
        <p:cxnSp>
          <p:nvCxnSpPr>
            <p:cNvPr id="18" name="直接连接符 17"/>
            <p:cNvCxnSpPr/>
            <p:nvPr/>
          </p:nvCxnSpPr>
          <p:spPr>
            <a:xfrm>
              <a:off x="7436" y="9338"/>
              <a:ext cx="10536" cy="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928" y="9957"/>
              <a:ext cx="13490" cy="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7158355" y="4872355"/>
            <a:ext cx="4852670" cy="1859280"/>
            <a:chOff x="1414" y="5789"/>
            <a:chExt cx="7642" cy="2928"/>
          </a:xfrm>
        </p:grpSpPr>
        <p:sp>
          <p:nvSpPr>
            <p:cNvPr id="23" name="文本框 22"/>
            <p:cNvSpPr txBox="1"/>
            <p:nvPr/>
          </p:nvSpPr>
          <p:spPr>
            <a:xfrm>
              <a:off x="1414" y="6538"/>
              <a:ext cx="7642" cy="2179"/>
            </a:xfrm>
            <a:prstGeom prst="rect">
              <a:avLst/>
            </a:prstGeom>
            <a:solidFill>
              <a:schemeClr val="accent1">
                <a:lumMod val="20000"/>
                <a:lumOff val="80000"/>
              </a:schemeClr>
            </a:solidFill>
          </p:spPr>
          <p:txBody>
            <a:bodyPr wrap="square" rtlCol="0">
              <a:spAutoFit/>
            </a:bodyPr>
            <a:p>
              <a:r>
                <a:rPr lang="en-US" altLang="zh-CN" sz="2800">
                  <a:latin typeface="Times New Roman" panose="02020603050405020304" charset="0"/>
                  <a:cs typeface="Times New Roman" panose="02020603050405020304" charset="0"/>
                </a:rPr>
                <a:t>   Use the linking sentence(s) to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make sure of the coherence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between paragraphs. </a:t>
              </a:r>
              <a:endParaRPr lang="en-US" altLang="zh-CN" sz="2800">
                <a:latin typeface="Times New Roman" panose="02020603050405020304" charset="0"/>
                <a:cs typeface="Times New Roman" panose="02020603050405020304" charset="0"/>
              </a:endParaRPr>
            </a:p>
          </p:txBody>
        </p:sp>
        <p:pic>
          <p:nvPicPr>
            <p:cNvPr id="24" name="图片 23"/>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21060000">
              <a:off x="7159" y="5789"/>
              <a:ext cx="1820" cy="1120"/>
            </a:xfrm>
            <a:prstGeom prst="rect">
              <a:avLst/>
            </a:prstGeom>
          </p:spPr>
        </p:pic>
      </p:grpSp>
      <p:sp>
        <p:nvSpPr>
          <p:cNvPr id="5" name="文本框 4"/>
          <p:cNvSpPr txBox="1"/>
          <p:nvPr/>
        </p:nvSpPr>
        <p:spPr>
          <a:xfrm>
            <a:off x="4645660" y="106680"/>
            <a:ext cx="2319020" cy="58356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para.1</a:t>
            </a:r>
            <a:endParaRPr lang="en-US" altLang="zh-CN" sz="3200">
              <a:latin typeface="Times New Roman" panose="02020603050405020304" charset="0"/>
              <a:cs typeface="Times New Roman" panose="02020603050405020304" charset="0"/>
            </a:endParaRPr>
          </a:p>
        </p:txBody>
      </p:sp>
      <p:sp>
        <p:nvSpPr>
          <p:cNvPr id="25" name="文本框 24"/>
          <p:cNvSpPr txBox="1"/>
          <p:nvPr/>
        </p:nvSpPr>
        <p:spPr>
          <a:xfrm>
            <a:off x="1316990" y="4286250"/>
            <a:ext cx="3137535" cy="1383665"/>
          </a:xfrm>
          <a:prstGeom prst="rect">
            <a:avLst/>
          </a:prstGeom>
          <a:solidFill>
            <a:schemeClr val="accent4">
              <a:lumMod val="75000"/>
            </a:schemeClr>
          </a:solidFill>
        </p:spPr>
        <p:txBody>
          <a:bodyPr wrap="square" rtlCol="0">
            <a:spAutoFit/>
          </a:bodyPr>
          <a:p>
            <a:r>
              <a:rPr lang="en-US" altLang="zh-CN" sz="2800">
                <a:solidFill>
                  <a:schemeClr val="bg1"/>
                </a:solidFill>
                <a:latin typeface="Cambria" panose="02040503050406030204" charset="0"/>
                <a:cs typeface="Cambria" panose="02040503050406030204" charset="0"/>
              </a:rPr>
              <a:t>the tourist attractions of Changbaishan</a:t>
            </a:r>
            <a:endParaRPr lang="en-US" altLang="zh-CN" sz="2800">
              <a:solidFill>
                <a:schemeClr val="bg1"/>
              </a:solidFill>
              <a:latin typeface="Cambria" panose="02040503050406030204" charset="0"/>
              <a:cs typeface="Cambria" panose="02040503050406030204" charset="0"/>
            </a:endParaRPr>
          </a:p>
        </p:txBody>
      </p:sp>
      <p:sp>
        <p:nvSpPr>
          <p:cNvPr id="26" name="左大括号 25"/>
          <p:cNvSpPr/>
          <p:nvPr/>
        </p:nvSpPr>
        <p:spPr>
          <a:xfrm>
            <a:off x="4725035" y="4086860"/>
            <a:ext cx="76200" cy="1352550"/>
          </a:xfrm>
          <a:prstGeom prst="leftBrac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8" name="矩形 27"/>
          <p:cNvSpPr/>
          <p:nvPr/>
        </p:nvSpPr>
        <p:spPr>
          <a:xfrm>
            <a:off x="1723073" y="1770380"/>
            <a:ext cx="1654175" cy="829945"/>
          </a:xfrm>
          <a:prstGeom prst="rect">
            <a:avLst/>
          </a:prstGeom>
          <a:solidFill>
            <a:schemeClr val="bg1"/>
          </a:solidFill>
          <a:ln>
            <a:noFill/>
          </a:ln>
        </p:spPr>
        <p:txBody>
          <a:bodyPr wrap="square" rtlCol="0" anchor="t">
            <a:spAutoFit/>
          </a:bodyPr>
          <a:p>
            <a:pPr algn="ctr"/>
            <a:r>
              <a:rPr lang="en-US" altLang="zh-CN" sz="4800" b="1">
                <a:ln w="22225">
                  <a:solidFill>
                    <a:schemeClr val="accent2"/>
                  </a:solidFill>
                  <a:prstDash val="solid"/>
                </a:ln>
                <a:solidFill>
                  <a:schemeClr val="accent2">
                    <a:lumMod val="40000"/>
                    <a:lumOff val="60000"/>
                  </a:schemeClr>
                </a:solidFill>
                <a:effectLst/>
              </a:rPr>
              <a:t>Order</a:t>
            </a:r>
            <a:endParaRPr lang="en-US" altLang="zh-CN" sz="4800" b="1">
              <a:ln w="22225">
                <a:solidFill>
                  <a:schemeClr val="accent2"/>
                </a:solidFill>
                <a:prstDash val="solid"/>
              </a:ln>
              <a:solidFill>
                <a:schemeClr val="accent2">
                  <a:lumMod val="40000"/>
                  <a:lumOff val="60000"/>
                </a:schemeClr>
              </a:solidFill>
              <a:effectLst/>
            </a:endParaRPr>
          </a:p>
        </p:txBody>
      </p:sp>
      <p:cxnSp>
        <p:nvCxnSpPr>
          <p:cNvPr id="21" name="直接箭头连接符 20"/>
          <p:cNvCxnSpPr/>
          <p:nvPr/>
        </p:nvCxnSpPr>
        <p:spPr>
          <a:xfrm>
            <a:off x="2307590" y="1704340"/>
            <a:ext cx="2569845" cy="412178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ox(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ox(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ox(in)">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ox(in)">
                                      <p:cBhvr>
                                        <p:cTn id="67" dur="2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ox(in)">
                                      <p:cBhvr>
                                        <p:cTn id="77" dur="2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ox(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ox(in)">
                                      <p:cBhvr>
                                        <p:cTn id="87" dur="20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2000" fill="hold">
                                          <p:stCondLst>
                                            <p:cond delay="0"/>
                                          </p:stCondLst>
                                        </p:cTn>
                                        <p:tgtEl>
                                          <p:spTgt spid="22"/>
                                        </p:tgtEl>
                                        <p:attrNameLst>
                                          <p:attrName>style.visibility</p:attrName>
                                        </p:attrNameLst>
                                      </p:cBhvr>
                                      <p:to>
                                        <p:strVal val="visible"/>
                                      </p:to>
                                    </p:set>
                                    <p:animEffect transition="in" filter="box(in)">
                                      <p:cBhvr>
                                        <p:cTn id="9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15" grpId="0" bldLvl="0" animBg="1"/>
      <p:bldP spid="17" grpId="0"/>
      <p:bldP spid="16" grpId="0" bldLvl="0" animBg="1"/>
      <p:bldP spid="7" grpId="0" bldLvl="0" animBg="1"/>
      <p:bldP spid="6" grpId="0" animBg="1"/>
      <p:bldP spid="8" grpId="0" bldLvl="0" animBg="1"/>
      <p:bldP spid="13" grpId="0" bldLvl="0" animBg="1"/>
      <p:bldP spid="14" grpId="0" bldLvl="0" animBg="1"/>
      <p:bldP spid="10" grpId="0" bldLvl="0" animBg="1"/>
      <p:bldP spid="25" grpId="0" bldLvl="0" animBg="1"/>
      <p:bldP spid="26"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4130" y="232410"/>
            <a:ext cx="4462780" cy="639445"/>
            <a:chOff x="-284" y="248"/>
            <a:chExt cx="6973" cy="1007"/>
          </a:xfrm>
        </p:grpSpPr>
        <p:sp>
          <p:nvSpPr>
            <p:cNvPr id="11" name="矩形 10"/>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content</a:t>
              </a:r>
              <a:endParaRPr lang="en-US" altLang="zh-CN" sz="3200" b="1" strike="noStrike" noProof="1" dirty="0">
                <a:solidFill>
                  <a:prstClr val="black"/>
                </a:solidFill>
                <a:latin typeface="Cambria" panose="02040503050406030204"/>
                <a:ea typeface="微软雅黑" panose="020B0503020204020204" charset="-122"/>
              </a:endParaRPr>
            </a:p>
          </p:txBody>
        </p:sp>
      </p:grpSp>
      <p:sp>
        <p:nvSpPr>
          <p:cNvPr id="7" name="文本框 6"/>
          <p:cNvSpPr txBox="1"/>
          <p:nvPr/>
        </p:nvSpPr>
        <p:spPr>
          <a:xfrm>
            <a:off x="480695" y="1210310"/>
            <a:ext cx="11250295" cy="953135"/>
          </a:xfrm>
          <a:prstGeom prst="rect">
            <a:avLst/>
          </a:prstGeom>
          <a:noFill/>
          <a:ln w="28575">
            <a:solidFill>
              <a:srgbClr val="00B0F0"/>
            </a:solidFill>
          </a:ln>
        </p:spPr>
        <p:txBody>
          <a:bodyPr wrap="square" rtlCol="0">
            <a:spAutoFit/>
          </a:bodyPr>
          <a:p>
            <a:pPr indent="0" algn="l">
              <a:buFont typeface="Wingdings" panose="05000000000000000000" charset="0"/>
              <a:buNone/>
            </a:pPr>
            <a:r>
              <a:rPr lang="en-US" altLang="zh-CN" sz="2800">
                <a:solidFill>
                  <a:schemeClr val="tx1">
                    <a:lumMod val="50000"/>
                    <a:lumOff val="50000"/>
                  </a:schemeClr>
                </a:solidFill>
                <a:latin typeface="Times New Roman" panose="02020603050405020304" charset="0"/>
                <a:cs typeface="Times New Roman" panose="02020603050405020304" charset="0"/>
              </a:rPr>
              <a:t>However, the attraction that arouses</a:t>
            </a:r>
            <a:r>
              <a:rPr lang="en-US" altLang="zh-CN" sz="2800">
                <a:solidFill>
                  <a:srgbClr val="FF0000"/>
                </a:solidFill>
                <a:latin typeface="Times New Roman" panose="02020603050405020304" charset="0"/>
                <a:cs typeface="Times New Roman" panose="02020603050405020304" charset="0"/>
              </a:rPr>
              <a:t> the greatest appreciation</a:t>
            </a:r>
            <a:r>
              <a:rPr lang="en-US" altLang="zh-CN" sz="2800">
                <a:solidFill>
                  <a:schemeClr val="tx1">
                    <a:lumMod val="50000"/>
                    <a:lumOff val="50000"/>
                  </a:schemeClr>
                </a:solidFill>
                <a:latin typeface="Times New Roman" panose="02020603050405020304" charset="0"/>
                <a:cs typeface="Times New Roman" panose="02020603050405020304" charset="0"/>
              </a:rPr>
              <a:t> in the reserve is Tianchi or</a:t>
            </a:r>
            <a:r>
              <a:rPr lang="en-US" altLang="zh-CN" sz="2800">
                <a:solidFill>
                  <a:srgbClr val="FF0000"/>
                </a:solidFill>
                <a:latin typeface="Times New Roman" panose="02020603050405020304" charset="0"/>
                <a:cs typeface="Times New Roman" panose="02020603050405020304" charset="0"/>
              </a:rPr>
              <a:t> the Lake of Heaven</a:t>
            </a:r>
            <a:r>
              <a:rPr lang="en-US" altLang="zh-CN" sz="2800">
                <a:solidFill>
                  <a:schemeClr val="tx1">
                    <a:lumMod val="50000"/>
                    <a:lumOff val="50000"/>
                  </a:schemeClr>
                </a:solidFill>
                <a:latin typeface="Times New Roman" panose="02020603050405020304" charset="0"/>
                <a:cs typeface="Times New Roman" panose="02020603050405020304" charset="0"/>
              </a:rPr>
              <a:t>.</a:t>
            </a:r>
            <a:endParaRPr lang="en-US" altLang="zh-CN" sz="2800">
              <a:solidFill>
                <a:schemeClr val="tx1">
                  <a:lumMod val="50000"/>
                  <a:lumOff val="50000"/>
                </a:schemeClr>
              </a:solidFill>
              <a:latin typeface="Times New Roman" panose="02020603050405020304" charset="0"/>
              <a:cs typeface="Times New Roman" panose="02020603050405020304" charset="0"/>
            </a:endParaRPr>
          </a:p>
        </p:txBody>
      </p:sp>
      <p:sp>
        <p:nvSpPr>
          <p:cNvPr id="3" name="文本框 2"/>
          <p:cNvSpPr txBox="1"/>
          <p:nvPr/>
        </p:nvSpPr>
        <p:spPr>
          <a:xfrm>
            <a:off x="480695" y="2358390"/>
            <a:ext cx="7161530" cy="521970"/>
          </a:xfrm>
          <a:prstGeom prst="rect">
            <a:avLst/>
          </a:prstGeom>
          <a:noFill/>
        </p:spPr>
        <p:txBody>
          <a:bodyPr wrap="none" rtlCol="0">
            <a:spAutoFit/>
          </a:bodyPr>
          <a:p>
            <a:pPr marL="457200" indent="-457200" algn="l">
              <a:buFont typeface="Wingdings" panose="05000000000000000000" charset="0"/>
              <a:buChar char="Ø"/>
            </a:pPr>
            <a:r>
              <a:rPr lang="en-US" altLang="zh-CN" sz="2800">
                <a:latin typeface="Times New Roman" panose="02020603050405020304" charset="0"/>
                <a:cs typeface="Times New Roman" panose="02020603050405020304" charset="0"/>
                <a:sym typeface="+mn-ea"/>
              </a:rPr>
              <a:t>Why is the lake called “the Lake of Heaven”?</a:t>
            </a:r>
            <a:endParaRPr lang="en-US" altLang="zh-CN" sz="2800">
              <a:latin typeface="Times New Roman" panose="02020603050405020304" charset="0"/>
              <a:cs typeface="Times New Roman" panose="02020603050405020304" charset="0"/>
            </a:endParaRPr>
          </a:p>
        </p:txBody>
      </p:sp>
      <p:grpSp>
        <p:nvGrpSpPr>
          <p:cNvPr id="5" name="组合 4"/>
          <p:cNvGrpSpPr/>
          <p:nvPr/>
        </p:nvGrpSpPr>
        <p:grpSpPr>
          <a:xfrm>
            <a:off x="480695" y="232410"/>
            <a:ext cx="10923270" cy="6280785"/>
            <a:chOff x="668" y="463"/>
            <a:chExt cx="17202" cy="9891"/>
          </a:xfrm>
        </p:grpSpPr>
        <p:sp>
          <p:nvSpPr>
            <p:cNvPr id="4" name="文本框 3"/>
            <p:cNvSpPr txBox="1"/>
            <p:nvPr/>
          </p:nvSpPr>
          <p:spPr>
            <a:xfrm>
              <a:off x="7104" y="463"/>
              <a:ext cx="1869" cy="919"/>
            </a:xfrm>
            <a:prstGeom prst="rect">
              <a:avLst/>
            </a:prstGeom>
            <a:noFill/>
          </p:spPr>
          <p:txBody>
            <a:bodyPr wrap="none" rtlCol="0" anchor="t">
              <a:spAutoFit/>
            </a:bodyPr>
            <a:p>
              <a:r>
                <a:rPr lang="en-US" altLang="zh-CN" sz="3200">
                  <a:latin typeface="Times New Roman" panose="02020603050405020304" charset="0"/>
                  <a:cs typeface="Times New Roman" panose="02020603050405020304" charset="0"/>
                  <a:sym typeface="+mn-ea"/>
                </a:rPr>
                <a:t>para.2</a:t>
              </a:r>
              <a:endParaRPr lang="en-US" altLang="zh-CN" sz="3200">
                <a:latin typeface="Times New Roman" panose="02020603050405020304" charset="0"/>
                <a:cs typeface="Times New Roman" panose="02020603050405020304" charset="0"/>
                <a:sym typeface="+mn-ea"/>
              </a:endParaRPr>
            </a:p>
          </p:txBody>
        </p:sp>
        <p:sp>
          <p:nvSpPr>
            <p:cNvPr id="6" name="文本框 5"/>
            <p:cNvSpPr txBox="1"/>
            <p:nvPr/>
          </p:nvSpPr>
          <p:spPr>
            <a:xfrm>
              <a:off x="668" y="6139"/>
              <a:ext cx="17202" cy="4215"/>
            </a:xfrm>
            <a:prstGeom prst="rect">
              <a:avLst/>
            </a:prstGeom>
            <a:noFill/>
            <a:ln w="38100">
              <a:solidFill>
                <a:schemeClr val="accent5">
                  <a:lumMod val="75000"/>
                </a:schemeClr>
              </a:solidFill>
            </a:ln>
          </p:spPr>
          <p:txBody>
            <a:bodyPr wrap="square" rtlCol="0" anchor="t">
              <a:spAutoFit/>
            </a:bodyPr>
            <a:p>
              <a:r>
                <a:rPr lang="zh-CN" altLang="en-US" sz="2800">
                  <a:latin typeface="Times New Roman" panose="02020603050405020304" charset="0"/>
                  <a:cs typeface="Times New Roman" panose="02020603050405020304" charset="0"/>
                </a:rPr>
                <a:t>Tianchi is a deep lake that has formed in the crater of a dead volcano on top of the mountain. The lake is 2, 194 meters above sea level, and more than 200 meters deep. In winter the surface freezes over. It takes about an hour to climb from the end of the road to the top of the mountain. When you arrive you are rewarded not only with the sight of its clear waters, but also by the view of the other sixteen mountain peaks that surround Tianchi</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grpSp>
      <p:sp>
        <p:nvSpPr>
          <p:cNvPr id="10" name="文本框 9"/>
          <p:cNvSpPr txBox="1"/>
          <p:nvPr/>
        </p:nvSpPr>
        <p:spPr>
          <a:xfrm>
            <a:off x="480695" y="3836670"/>
            <a:ext cx="10923270" cy="2676525"/>
          </a:xfrm>
          <a:prstGeom prst="rect">
            <a:avLst/>
          </a:prstGeom>
          <a:solidFill>
            <a:schemeClr val="bg1"/>
          </a:solidFill>
          <a:ln w="38100">
            <a:solidFill>
              <a:schemeClr val="accent5">
                <a:lumMod val="75000"/>
              </a:schemeClr>
            </a:solidFill>
          </a:ln>
        </p:spPr>
        <p:txBody>
          <a:bodyPr wrap="square" rtlCol="0" anchor="t">
            <a:spAutoFit/>
          </a:bodyPr>
          <a:p>
            <a:r>
              <a:rPr lang="zh-CN" altLang="en-US" sz="2800">
                <a:latin typeface="Times New Roman" panose="02020603050405020304" charset="0"/>
                <a:cs typeface="Times New Roman" panose="02020603050405020304" charset="0"/>
              </a:rPr>
              <a:t>Tianchi is a deep lake that has formed</a:t>
            </a:r>
            <a:r>
              <a:rPr lang="zh-CN" altLang="en-US" sz="2800">
                <a:solidFill>
                  <a:srgbClr val="0070C0"/>
                </a:solidFill>
                <a:latin typeface="Times New Roman" panose="02020603050405020304" charset="0"/>
                <a:cs typeface="Times New Roman" panose="02020603050405020304" charset="0"/>
              </a:rPr>
              <a:t> in the crater of a dead volcano</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on top of the mountain.</a:t>
            </a:r>
            <a:r>
              <a:rPr lang="zh-CN" altLang="en-US" sz="2800">
                <a:latin typeface="Times New Roman" panose="02020603050405020304" charset="0"/>
                <a:cs typeface="Times New Roman" panose="02020603050405020304" charset="0"/>
              </a:rPr>
              <a:t> </a:t>
            </a:r>
            <a:r>
              <a:rPr lang="zh-CN" altLang="en-US" sz="2800">
                <a:solidFill>
                  <a:schemeClr val="bg1">
                    <a:lumMod val="85000"/>
                  </a:schemeClr>
                </a:solidFill>
                <a:latin typeface="Times New Roman" panose="02020603050405020304" charset="0"/>
                <a:cs typeface="Times New Roman" panose="02020603050405020304" charset="0"/>
              </a:rPr>
              <a:t>The lake is 2, 194 meters above sea level, and more than 200 meters deep. In winter the surface freezes over. It takes about an hour to climb from the end of the road to the top of the mountain. When you arrive you are rewarded not only with the sight of its clear waters, but also by the view of the other sixteen mountain peaks that surround Tianchi</a:t>
            </a:r>
            <a:r>
              <a:rPr lang="en-US" altLang="zh-CN" sz="2800">
                <a:solidFill>
                  <a:schemeClr val="bg1">
                    <a:lumMod val="85000"/>
                  </a:schemeClr>
                </a:solidFill>
                <a:latin typeface="Times New Roman" panose="02020603050405020304" charset="0"/>
                <a:cs typeface="Times New Roman" panose="02020603050405020304" charset="0"/>
              </a:rPr>
              <a:t>.</a:t>
            </a:r>
            <a:endParaRPr lang="en-US" altLang="zh-CN" sz="2800">
              <a:solidFill>
                <a:schemeClr val="bg1">
                  <a:lumMod val="85000"/>
                </a:schemeClr>
              </a:solidFill>
              <a:latin typeface="Times New Roman" panose="02020603050405020304" charset="0"/>
              <a:cs typeface="Times New Roman" panose="02020603050405020304" charset="0"/>
            </a:endParaRPr>
          </a:p>
        </p:txBody>
      </p:sp>
      <p:sp>
        <p:nvSpPr>
          <p:cNvPr id="14" name="文本框 13"/>
          <p:cNvSpPr txBox="1"/>
          <p:nvPr/>
        </p:nvSpPr>
        <p:spPr>
          <a:xfrm>
            <a:off x="480695" y="3836670"/>
            <a:ext cx="10923270" cy="2676525"/>
          </a:xfrm>
          <a:prstGeom prst="rect">
            <a:avLst/>
          </a:prstGeom>
          <a:solidFill>
            <a:schemeClr val="bg1"/>
          </a:solidFill>
          <a:ln w="38100">
            <a:solidFill>
              <a:schemeClr val="accent5">
                <a:lumMod val="75000"/>
              </a:schemeClr>
            </a:solidFill>
          </a:ln>
        </p:spPr>
        <p:txBody>
          <a:bodyPr wrap="square" rtlCol="0" anchor="t">
            <a:spAutoFit/>
          </a:bodyPr>
          <a:p>
            <a:r>
              <a:rPr lang="zh-CN" altLang="en-US" sz="2800">
                <a:latin typeface="Times New Roman" panose="02020603050405020304" charset="0"/>
                <a:cs typeface="Times New Roman" panose="02020603050405020304" charset="0"/>
              </a:rPr>
              <a:t>Tianchi is a deep lake that has formed</a:t>
            </a:r>
            <a:r>
              <a:rPr lang="zh-CN" altLang="en-US" sz="2800">
                <a:solidFill>
                  <a:srgbClr val="0070C0"/>
                </a:solidFill>
                <a:latin typeface="Times New Roman" panose="02020603050405020304" charset="0"/>
                <a:cs typeface="Times New Roman" panose="02020603050405020304" charset="0"/>
              </a:rPr>
              <a:t> in the crater of a dead volcano</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on top of the mountain.</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The lake is 2, 194 meters above sea level</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a:t>
            </a:r>
            <a:r>
              <a:rPr lang="zh-CN" altLang="en-US" sz="2800">
                <a:solidFill>
                  <a:srgbClr val="0070C0"/>
                </a:solidFill>
                <a:latin typeface="Times New Roman" panose="02020603050405020304" charset="0"/>
                <a:cs typeface="Times New Roman" panose="02020603050405020304" charset="0"/>
              </a:rPr>
              <a:t>more than 200 meters deep</a:t>
            </a:r>
            <a:r>
              <a:rPr lang="zh-CN" altLang="en-US" sz="2800">
                <a:solidFill>
                  <a:schemeClr val="bg1">
                    <a:lumMod val="85000"/>
                  </a:schemeClr>
                </a:solidFill>
                <a:latin typeface="Times New Roman" panose="02020603050405020304" charset="0"/>
                <a:cs typeface="Times New Roman" panose="02020603050405020304" charset="0"/>
              </a:rPr>
              <a:t>. In winter the surface freezes over. It takes about an hour to climb from the end of the road to the top of the mountain. When you arrive you are rewarded not only with the sight of its clear waters, but also by the view of the other sixteen mountain peaks that surround Tianchi</a:t>
            </a:r>
            <a:r>
              <a:rPr lang="en-US" altLang="zh-CN" sz="2800">
                <a:solidFill>
                  <a:schemeClr val="bg1">
                    <a:lumMod val="85000"/>
                  </a:schemeClr>
                </a:solidFill>
                <a:latin typeface="Times New Roman" panose="02020603050405020304" charset="0"/>
                <a:cs typeface="Times New Roman" panose="02020603050405020304" charset="0"/>
              </a:rPr>
              <a:t>.</a:t>
            </a:r>
            <a:endParaRPr lang="en-US" altLang="zh-CN" sz="2800">
              <a:solidFill>
                <a:schemeClr val="bg1">
                  <a:lumMod val="85000"/>
                </a:schemeClr>
              </a:solidFill>
              <a:latin typeface="Times New Roman" panose="02020603050405020304" charset="0"/>
              <a:cs typeface="Times New Roman" panose="02020603050405020304" charset="0"/>
            </a:endParaRPr>
          </a:p>
        </p:txBody>
      </p:sp>
      <p:sp>
        <p:nvSpPr>
          <p:cNvPr id="16" name="文本框 15"/>
          <p:cNvSpPr txBox="1"/>
          <p:nvPr/>
        </p:nvSpPr>
        <p:spPr>
          <a:xfrm>
            <a:off x="480695" y="3836670"/>
            <a:ext cx="10923270" cy="2676525"/>
          </a:xfrm>
          <a:prstGeom prst="rect">
            <a:avLst/>
          </a:prstGeom>
          <a:solidFill>
            <a:schemeClr val="bg1"/>
          </a:solidFill>
          <a:ln w="38100">
            <a:solidFill>
              <a:schemeClr val="accent5">
                <a:lumMod val="75000"/>
              </a:schemeClr>
            </a:solidFill>
          </a:ln>
        </p:spPr>
        <p:txBody>
          <a:bodyPr wrap="square" rtlCol="0" anchor="t">
            <a:spAutoFit/>
          </a:bodyPr>
          <a:p>
            <a:r>
              <a:rPr lang="zh-CN" altLang="en-US" sz="2800">
                <a:latin typeface="Times New Roman" panose="02020603050405020304" charset="0"/>
                <a:cs typeface="Times New Roman" panose="02020603050405020304" charset="0"/>
              </a:rPr>
              <a:t>Tianchi is a deep lake that has formed</a:t>
            </a:r>
            <a:r>
              <a:rPr lang="zh-CN" altLang="en-US" sz="2800">
                <a:solidFill>
                  <a:srgbClr val="0070C0"/>
                </a:solidFill>
                <a:latin typeface="Times New Roman" panose="02020603050405020304" charset="0"/>
                <a:cs typeface="Times New Roman" panose="02020603050405020304" charset="0"/>
              </a:rPr>
              <a:t> in the crater of a dead volcano</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on top of the mountain.</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The lake is 2, 194 meters above sea level</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a:t>
            </a:r>
            <a:r>
              <a:rPr lang="zh-CN" altLang="en-US" sz="2800">
                <a:solidFill>
                  <a:srgbClr val="0070C0"/>
                </a:solidFill>
                <a:latin typeface="Times New Roman" panose="02020603050405020304" charset="0"/>
                <a:cs typeface="Times New Roman" panose="02020603050405020304" charset="0"/>
              </a:rPr>
              <a:t>more than 200 meters deep</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winter</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the surface freezes over</a:t>
            </a:r>
            <a:r>
              <a:rPr lang="zh-CN" altLang="en-US" sz="2800">
                <a:solidFill>
                  <a:schemeClr val="bg1">
                    <a:lumMod val="85000"/>
                  </a:schemeClr>
                </a:solidFill>
                <a:latin typeface="Times New Roman" panose="02020603050405020304" charset="0"/>
                <a:cs typeface="Times New Roman" panose="02020603050405020304" charset="0"/>
              </a:rPr>
              <a:t>. It takes about an hour to climb from the end of the road to the top of the mountain. When you arrive you are rewarded not only with the sight of its clear waters, but also by the view of the other sixteen mountain peaks that surround Tianchi</a:t>
            </a:r>
            <a:r>
              <a:rPr lang="en-US" altLang="zh-CN" sz="2800">
                <a:solidFill>
                  <a:schemeClr val="bg1">
                    <a:lumMod val="85000"/>
                  </a:schemeClr>
                </a:solidFill>
                <a:latin typeface="Times New Roman" panose="02020603050405020304" charset="0"/>
                <a:cs typeface="Times New Roman" panose="02020603050405020304" charset="0"/>
              </a:rPr>
              <a:t>.</a:t>
            </a:r>
            <a:endParaRPr lang="en-US" altLang="zh-CN" sz="2800">
              <a:solidFill>
                <a:schemeClr val="bg1">
                  <a:lumMod val="85000"/>
                </a:schemeClr>
              </a:solidFill>
              <a:latin typeface="Times New Roman" panose="02020603050405020304" charset="0"/>
              <a:cs typeface="Times New Roman" panose="02020603050405020304" charset="0"/>
            </a:endParaRPr>
          </a:p>
        </p:txBody>
      </p:sp>
      <p:sp>
        <p:nvSpPr>
          <p:cNvPr id="18" name="文本框 17"/>
          <p:cNvSpPr txBox="1"/>
          <p:nvPr/>
        </p:nvSpPr>
        <p:spPr>
          <a:xfrm>
            <a:off x="480695" y="3836670"/>
            <a:ext cx="10923270" cy="2676525"/>
          </a:xfrm>
          <a:prstGeom prst="rect">
            <a:avLst/>
          </a:prstGeom>
          <a:solidFill>
            <a:schemeClr val="bg1"/>
          </a:solidFill>
          <a:ln w="38100">
            <a:solidFill>
              <a:schemeClr val="accent5">
                <a:lumMod val="75000"/>
              </a:schemeClr>
            </a:solidFill>
          </a:ln>
        </p:spPr>
        <p:txBody>
          <a:bodyPr wrap="square" rtlCol="0" anchor="t">
            <a:spAutoFit/>
          </a:bodyPr>
          <a:p>
            <a:r>
              <a:rPr lang="zh-CN" altLang="en-US" sz="2800">
                <a:latin typeface="Times New Roman" panose="02020603050405020304" charset="0"/>
                <a:cs typeface="Times New Roman" panose="02020603050405020304" charset="0"/>
              </a:rPr>
              <a:t>Tianchi is a deep lake that has formed</a:t>
            </a:r>
            <a:r>
              <a:rPr lang="zh-CN" altLang="en-US" sz="2800">
                <a:solidFill>
                  <a:srgbClr val="0070C0"/>
                </a:solidFill>
                <a:latin typeface="Times New Roman" panose="02020603050405020304" charset="0"/>
                <a:cs typeface="Times New Roman" panose="02020603050405020304" charset="0"/>
              </a:rPr>
              <a:t> in the crater of a dead volcano</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on top of the mountain.</a:t>
            </a:r>
            <a:r>
              <a:rPr lang="zh-CN" altLang="en-US" sz="2800">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The lake is 2, 194 meters above sea level</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a:t>
            </a:r>
            <a:r>
              <a:rPr lang="zh-CN" altLang="en-US" sz="2800">
                <a:solidFill>
                  <a:srgbClr val="0070C0"/>
                </a:solidFill>
                <a:latin typeface="Times New Roman" panose="02020603050405020304" charset="0"/>
                <a:cs typeface="Times New Roman" panose="02020603050405020304" charset="0"/>
              </a:rPr>
              <a:t>more than 200 meters deep</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In </a:t>
            </a:r>
            <a:r>
              <a:rPr lang="zh-CN" altLang="en-US" sz="2800">
                <a:solidFill>
                  <a:srgbClr val="0070C0"/>
                </a:solidFill>
                <a:latin typeface="Times New Roman" panose="02020603050405020304" charset="0"/>
                <a:cs typeface="Times New Roman" panose="02020603050405020304" charset="0"/>
              </a:rPr>
              <a:t>winter </a:t>
            </a:r>
            <a:r>
              <a:rPr lang="zh-CN" altLang="en-US" sz="2800">
                <a:solidFill>
                  <a:srgbClr val="C00000"/>
                </a:solidFill>
                <a:latin typeface="Times New Roman" panose="02020603050405020304" charset="0"/>
                <a:cs typeface="Times New Roman" panose="02020603050405020304" charset="0"/>
              </a:rPr>
              <a:t>the surface freezes over</a:t>
            </a:r>
            <a:r>
              <a:rPr lang="zh-CN" altLang="en-US" sz="2800">
                <a:solidFill>
                  <a:schemeClr val="bg1">
                    <a:lumMod val="85000"/>
                  </a:schemeClr>
                </a:solidFill>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It takes</a:t>
            </a:r>
            <a:r>
              <a:rPr lang="zh-CN" altLang="en-US" sz="2800">
                <a:solidFill>
                  <a:schemeClr val="bg1">
                    <a:lumMod val="85000"/>
                  </a:schemeClr>
                </a:solidFill>
                <a:latin typeface="Times New Roman" panose="02020603050405020304" charset="0"/>
                <a:cs typeface="Times New Roman" panose="02020603050405020304" charset="0"/>
              </a:rPr>
              <a:t> </a:t>
            </a:r>
            <a:r>
              <a:rPr lang="zh-CN" altLang="en-US" sz="2800">
                <a:solidFill>
                  <a:srgbClr val="C00000"/>
                </a:solidFill>
                <a:latin typeface="Times New Roman" panose="02020603050405020304" charset="0"/>
                <a:cs typeface="Times New Roman" panose="02020603050405020304" charset="0"/>
              </a:rPr>
              <a:t>about an hour </a:t>
            </a:r>
            <a:r>
              <a:rPr lang="zh-CN" altLang="en-US" sz="2800">
                <a:latin typeface="Times New Roman" panose="02020603050405020304" charset="0"/>
                <a:cs typeface="Times New Roman" panose="02020603050405020304" charset="0"/>
              </a:rPr>
              <a:t>to climb </a:t>
            </a:r>
            <a:r>
              <a:rPr lang="zh-CN" altLang="en-US" sz="2800">
                <a:solidFill>
                  <a:srgbClr val="0070C0"/>
                </a:solidFill>
                <a:latin typeface="Times New Roman" panose="02020603050405020304" charset="0"/>
                <a:cs typeface="Times New Roman" panose="02020603050405020304" charset="0"/>
              </a:rPr>
              <a:t>from the end of the road to the top of the mountain</a:t>
            </a:r>
            <a:r>
              <a:rPr lang="zh-CN" altLang="en-US" sz="2800">
                <a:solidFill>
                  <a:schemeClr val="bg1">
                    <a:lumMod val="85000"/>
                  </a:schemeClr>
                </a:solidFill>
                <a:latin typeface="Times New Roman" panose="02020603050405020304" charset="0"/>
                <a:cs typeface="Times New Roman" panose="02020603050405020304" charset="0"/>
              </a:rPr>
              <a:t>. When you arrive you are rewarded not only with the sight of its clear waters, but also by the view of the other sixteen mountain peaks that surround Tianchi</a:t>
            </a:r>
            <a:r>
              <a:rPr lang="en-US" altLang="zh-CN" sz="2800">
                <a:solidFill>
                  <a:schemeClr val="bg1">
                    <a:lumMod val="85000"/>
                  </a:schemeClr>
                </a:solidFill>
                <a:latin typeface="Times New Roman" panose="02020603050405020304" charset="0"/>
                <a:cs typeface="Times New Roman" panose="02020603050405020304" charset="0"/>
              </a:rPr>
              <a:t>.</a:t>
            </a:r>
            <a:endParaRPr lang="en-US" altLang="zh-CN" sz="2800">
              <a:solidFill>
                <a:schemeClr val="bg1">
                  <a:lumMod val="85000"/>
                </a:schemeClr>
              </a:solidFill>
              <a:latin typeface="Times New Roman" panose="02020603050405020304" charset="0"/>
              <a:cs typeface="Times New Roman" panose="02020603050405020304" charset="0"/>
            </a:endParaRPr>
          </a:p>
        </p:txBody>
      </p:sp>
      <p:sp>
        <p:nvSpPr>
          <p:cNvPr id="32" name="文本框 31"/>
          <p:cNvSpPr txBox="1"/>
          <p:nvPr/>
        </p:nvSpPr>
        <p:spPr>
          <a:xfrm>
            <a:off x="480695" y="2799080"/>
            <a:ext cx="11359515" cy="521970"/>
          </a:xfrm>
          <a:prstGeom prst="rect">
            <a:avLst/>
          </a:prstGeom>
          <a:solidFill>
            <a:schemeClr val="bg1"/>
          </a:solidFill>
        </p:spPr>
        <p:txBody>
          <a:bodyPr wrap="none" rtlCol="0">
            <a:spAutoFit/>
          </a:bodyPr>
          <a:p>
            <a:pPr marL="457200" indent="-457200" algn="l">
              <a:buFont typeface="Wingdings" panose="05000000000000000000" charset="0"/>
              <a:buChar char="Ø"/>
            </a:pPr>
            <a:r>
              <a:rPr lang="en-US" altLang="zh-CN" sz="2800">
                <a:latin typeface="Times New Roman" panose="02020603050405020304" charset="0"/>
                <a:cs typeface="Times New Roman" panose="02020603050405020304" charset="0"/>
              </a:rPr>
              <a:t>Considering the above-mentioned disadvantages, is </a:t>
            </a:r>
            <a:r>
              <a:rPr lang="en-US" altLang="zh-CN" sz="2800">
                <a:latin typeface="Times New Roman" panose="02020603050405020304" charset="0"/>
                <a:cs typeface="Times New Roman" panose="02020603050405020304" charset="0"/>
                <a:sym typeface="+mn-ea"/>
              </a:rPr>
              <a:t>Tianchi</a:t>
            </a:r>
            <a:r>
              <a:rPr lang="en-US" altLang="zh-CN" sz="2800">
                <a:latin typeface="Times New Roman" panose="02020603050405020304" charset="0"/>
                <a:cs typeface="Times New Roman" panose="02020603050405020304" charset="0"/>
              </a:rPr>
              <a:t> worth visiting?</a:t>
            </a:r>
            <a:endParaRPr lang="en-US" altLang="zh-CN" sz="2800">
              <a:latin typeface="Times New Roman" panose="02020603050405020304" charset="0"/>
              <a:cs typeface="Times New Roman" panose="02020603050405020304" charset="0"/>
            </a:endParaRPr>
          </a:p>
        </p:txBody>
      </p:sp>
      <p:sp>
        <p:nvSpPr>
          <p:cNvPr id="33" name="文本框 32"/>
          <p:cNvSpPr txBox="1"/>
          <p:nvPr/>
        </p:nvSpPr>
        <p:spPr>
          <a:xfrm>
            <a:off x="480695" y="3836670"/>
            <a:ext cx="10923270" cy="2676525"/>
          </a:xfrm>
          <a:prstGeom prst="rect">
            <a:avLst/>
          </a:prstGeom>
          <a:solidFill>
            <a:schemeClr val="bg1"/>
          </a:solidFill>
          <a:ln w="38100">
            <a:solidFill>
              <a:schemeClr val="accent5">
                <a:lumMod val="75000"/>
              </a:schemeClr>
            </a:solidFill>
          </a:ln>
        </p:spPr>
        <p:txBody>
          <a:bodyPr wrap="square" rtlCol="0" anchor="t">
            <a:spAutoFit/>
          </a:bodyPr>
          <a:p>
            <a:r>
              <a:rPr lang="zh-CN" altLang="en-US" sz="2800">
                <a:solidFill>
                  <a:schemeClr val="bg1">
                    <a:lumMod val="85000"/>
                  </a:schemeClr>
                </a:solidFill>
                <a:latin typeface="Times New Roman" panose="02020603050405020304" charset="0"/>
                <a:cs typeface="Times New Roman" panose="02020603050405020304" charset="0"/>
              </a:rPr>
              <a:t>Tianchi is a deep lake that has formed in the crater of a dead volcano on top of the mountain. The lake is 2, 194 meters above sea level, and more than 200 meters deep. In winter the surface freezes over. It takes about an hour to climb from the end of the road to the top of the mountain. </a:t>
            </a:r>
            <a:r>
              <a:rPr lang="zh-CN" altLang="en-US" sz="2800" b="1" u="sng">
                <a:solidFill>
                  <a:srgbClr val="0070C0"/>
                </a:solidFill>
                <a:latin typeface="Times New Roman" panose="02020603050405020304" charset="0"/>
                <a:cs typeface="Times New Roman" panose="02020603050405020304" charset="0"/>
              </a:rPr>
              <a:t>When</a:t>
            </a:r>
            <a:r>
              <a:rPr lang="zh-CN" altLang="en-US" sz="2800">
                <a:solidFill>
                  <a:srgbClr val="0070C0"/>
                </a:solidFill>
                <a:latin typeface="Times New Roman" panose="02020603050405020304" charset="0"/>
                <a:cs typeface="Times New Roman" panose="02020603050405020304" charset="0"/>
              </a:rPr>
              <a:t> you arrive </a:t>
            </a:r>
            <a:r>
              <a:rPr lang="zh-CN" altLang="en-US" sz="2800">
                <a:solidFill>
                  <a:srgbClr val="FF0000"/>
                </a:solidFill>
                <a:latin typeface="Times New Roman" panose="02020603050405020304" charset="0"/>
                <a:cs typeface="Times New Roman" panose="02020603050405020304" charset="0"/>
              </a:rPr>
              <a:t>you are rewarded not only</a:t>
            </a:r>
            <a:r>
              <a:rPr lang="zh-CN" altLang="en-US" sz="2800">
                <a:solidFill>
                  <a:srgbClr val="0070C0"/>
                </a:solidFill>
                <a:latin typeface="Times New Roman" panose="02020603050405020304" charset="0"/>
                <a:cs typeface="Times New Roman" panose="02020603050405020304" charset="0"/>
              </a:rPr>
              <a:t> with the sight of its clear waters, </a:t>
            </a:r>
            <a:r>
              <a:rPr lang="zh-CN" altLang="en-US" sz="2800">
                <a:solidFill>
                  <a:srgbClr val="FF0000"/>
                </a:solidFill>
                <a:latin typeface="Times New Roman" panose="02020603050405020304" charset="0"/>
                <a:cs typeface="Times New Roman" panose="02020603050405020304" charset="0"/>
              </a:rPr>
              <a:t>but also </a:t>
            </a:r>
            <a:r>
              <a:rPr lang="zh-CN" altLang="en-US" sz="2800">
                <a:solidFill>
                  <a:srgbClr val="0070C0"/>
                </a:solidFill>
                <a:latin typeface="Times New Roman" panose="02020603050405020304" charset="0"/>
                <a:cs typeface="Times New Roman" panose="02020603050405020304" charset="0"/>
              </a:rPr>
              <a:t>by the view of the other sixteen mountain peaks that surround Tianchi</a:t>
            </a:r>
            <a:r>
              <a:rPr lang="en-US" altLang="zh-CN" sz="2800">
                <a:solidFill>
                  <a:srgbClr val="0070C0"/>
                </a:solidFill>
                <a:latin typeface="Times New Roman" panose="02020603050405020304" charset="0"/>
                <a:cs typeface="Times New Roman" panose="02020603050405020304" charset="0"/>
              </a:rPr>
              <a:t>.</a:t>
            </a:r>
            <a:endParaRPr lang="en-US" altLang="zh-CN" sz="2800">
              <a:solidFill>
                <a:srgbClr val="0070C0"/>
              </a:solidFill>
              <a:latin typeface="Times New Roman" panose="02020603050405020304" charset="0"/>
              <a:cs typeface="Times New Roman" panose="02020603050405020304" charset="0"/>
            </a:endParaRPr>
          </a:p>
        </p:txBody>
      </p:sp>
      <p:grpSp>
        <p:nvGrpSpPr>
          <p:cNvPr id="8" name="组合 7"/>
          <p:cNvGrpSpPr/>
          <p:nvPr/>
        </p:nvGrpSpPr>
        <p:grpSpPr>
          <a:xfrm>
            <a:off x="7642225" y="5600700"/>
            <a:ext cx="4453255" cy="953135"/>
            <a:chOff x="969" y="6329"/>
            <a:chExt cx="8455" cy="1501"/>
          </a:xfrm>
        </p:grpSpPr>
        <p:sp>
          <p:nvSpPr>
            <p:cNvPr id="28" name="文本框 27"/>
            <p:cNvSpPr txBox="1"/>
            <p:nvPr/>
          </p:nvSpPr>
          <p:spPr>
            <a:xfrm>
              <a:off x="969" y="6329"/>
              <a:ext cx="7294" cy="1501"/>
            </a:xfrm>
            <a:prstGeom prst="rect">
              <a:avLst/>
            </a:prstGeom>
            <a:solidFill>
              <a:schemeClr val="accent1">
                <a:lumMod val="20000"/>
                <a:lumOff val="80000"/>
              </a:schemeClr>
            </a:solidFill>
          </p:spPr>
          <p:txBody>
            <a:bodyPr wrap="square" rtlCol="0">
              <a:spAutoFit/>
            </a:bodyPr>
            <a:p>
              <a:r>
                <a:rPr lang="en-US" altLang="zh-CN" sz="2800">
                  <a:latin typeface="Times New Roman" panose="02020603050405020304" charset="0"/>
                  <a:cs typeface="Times New Roman" panose="02020603050405020304" charset="0"/>
                </a:rPr>
                <a:t>Use transition words to connect ideas.</a:t>
              </a:r>
              <a:endParaRPr lang="en-US" altLang="zh-CN" sz="2800">
                <a:latin typeface="Times New Roman" panose="02020603050405020304" charset="0"/>
                <a:cs typeface="Times New Roman" panose="02020603050405020304" charset="0"/>
              </a:endParaRPr>
            </a:p>
          </p:txBody>
        </p:sp>
        <p:pic>
          <p:nvPicPr>
            <p:cNvPr id="29" name="图片 28"/>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rot="300000">
              <a:off x="7379" y="6666"/>
              <a:ext cx="2045" cy="1120"/>
            </a:xfrm>
            <a:prstGeom prst="rect">
              <a:avLst/>
            </a:prstGeom>
          </p:spPr>
        </p:pic>
      </p:grpSp>
      <p:grpSp>
        <p:nvGrpSpPr>
          <p:cNvPr id="21" name="组合 20"/>
          <p:cNvGrpSpPr/>
          <p:nvPr/>
        </p:nvGrpSpPr>
        <p:grpSpPr>
          <a:xfrm>
            <a:off x="861060" y="2767330"/>
            <a:ext cx="5635625" cy="1844040"/>
            <a:chOff x="3759" y="2747"/>
            <a:chExt cx="8875" cy="2904"/>
          </a:xfrm>
        </p:grpSpPr>
        <p:cxnSp>
          <p:nvCxnSpPr>
            <p:cNvPr id="13" name="直接箭头连接符 12"/>
            <p:cNvCxnSpPr/>
            <p:nvPr/>
          </p:nvCxnSpPr>
          <p:spPr>
            <a:xfrm flipH="1">
              <a:off x="6570" y="2747"/>
              <a:ext cx="6064" cy="2607"/>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759" y="4732"/>
              <a:ext cx="2613" cy="919"/>
            </a:xfrm>
            <a:prstGeom prst="rect">
              <a:avLst/>
            </a:prstGeom>
            <a:solidFill>
              <a:srgbClr val="FFC000"/>
            </a:solidFill>
            <a:ln w="9525">
              <a:noFill/>
            </a:ln>
          </p:spPr>
          <p:txBody>
            <a:bodyPr wrap="square" anchor="t">
              <a:spAutoFit/>
            </a:bodyPr>
            <a:p>
              <a:r>
                <a:rPr kumimoji="1" lang="en-US" sz="3200" b="1" noProof="0" dirty="0">
                  <a:ln>
                    <a:noFill/>
                  </a:ln>
                  <a:effectLst/>
                  <a:uLnTx/>
                  <a:uFillTx/>
                  <a:latin typeface="Times New Roman" panose="02020603050405020304" charset="0"/>
                  <a:ea typeface="宋体" panose="02010600030101010101" pitchFamily="2" charset="-122"/>
                </a:rPr>
                <a:t>position</a:t>
              </a:r>
              <a:endParaRPr kumimoji="1" lang="en-US" sz="3200" b="1" noProof="0" dirty="0">
                <a:ln>
                  <a:noFill/>
                </a:ln>
                <a:effectLst/>
                <a:uLnTx/>
                <a:uFillTx/>
                <a:latin typeface="Times New Roman" panose="02020603050405020304" charset="0"/>
                <a:ea typeface="宋体" panose="02010600030101010101" pitchFamily="2" charset="-122"/>
              </a:endParaRPr>
            </a:p>
          </p:txBody>
        </p:sp>
      </p:grpSp>
      <p:grpSp>
        <p:nvGrpSpPr>
          <p:cNvPr id="23" name="组合 22"/>
          <p:cNvGrpSpPr/>
          <p:nvPr/>
        </p:nvGrpSpPr>
        <p:grpSpPr>
          <a:xfrm>
            <a:off x="2583180" y="2799080"/>
            <a:ext cx="3944620" cy="2053590"/>
            <a:chOff x="7401" y="2897"/>
            <a:chExt cx="6212" cy="3234"/>
          </a:xfrm>
        </p:grpSpPr>
        <p:sp>
          <p:nvSpPr>
            <p:cNvPr id="22" name="矩形 21"/>
            <p:cNvSpPr/>
            <p:nvPr/>
          </p:nvSpPr>
          <p:spPr>
            <a:xfrm>
              <a:off x="7401" y="5212"/>
              <a:ext cx="3937" cy="919"/>
            </a:xfrm>
            <a:prstGeom prst="rect">
              <a:avLst/>
            </a:prstGeom>
            <a:solidFill>
              <a:schemeClr val="accent6">
                <a:lumMod val="20000"/>
                <a:lumOff val="80000"/>
              </a:schemeClr>
            </a:solidFill>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1" lang="en-US" sz="3200" b="1" i="0" u="none" strike="noStrike" kern="1200" cap="none" spc="0" normalizeH="0" baseline="0" noProof="0" dirty="0">
                  <a:ln>
                    <a:noFill/>
                  </a:ln>
                  <a:solidFill>
                    <a:schemeClr val="tx1"/>
                  </a:solidFill>
                  <a:effectLst/>
                  <a:uLnTx/>
                  <a:uFillTx/>
                  <a:latin typeface="Times New Roman" panose="02020603050405020304" charset="0"/>
                  <a:ea typeface="宋体" panose="02010600030101010101" pitchFamily="2" charset="-122"/>
                  <a:cs typeface="+mn-cs"/>
                </a:rPr>
                <a:t>height/depth</a:t>
              </a:r>
              <a:endParaRPr kumimoji="1" lang="en-US" sz="3200" b="1" i="0" u="none" strike="noStrike" kern="1200" cap="none" spc="0" normalizeH="0" baseline="0" noProof="0" dirty="0">
                <a:ln>
                  <a:noFill/>
                </a:ln>
                <a:solidFill>
                  <a:schemeClr val="tx1"/>
                </a:solidFill>
                <a:effectLst/>
                <a:uLnTx/>
                <a:uFillTx/>
                <a:latin typeface="Times New Roman" panose="02020603050405020304" charset="0"/>
                <a:ea typeface="宋体" panose="02010600030101010101" pitchFamily="2" charset="-122"/>
                <a:cs typeface="+mn-cs"/>
              </a:endParaRPr>
            </a:p>
          </p:txBody>
        </p:sp>
        <p:cxnSp>
          <p:nvCxnSpPr>
            <p:cNvPr id="15" name="直接箭头连接符 14"/>
            <p:cNvCxnSpPr/>
            <p:nvPr/>
          </p:nvCxnSpPr>
          <p:spPr>
            <a:xfrm flipH="1">
              <a:off x="11593" y="2897"/>
              <a:ext cx="2020" cy="2551"/>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5291455" y="2767330"/>
            <a:ext cx="3304540" cy="2089785"/>
            <a:chOff x="8284" y="4358"/>
            <a:chExt cx="5204" cy="3291"/>
          </a:xfrm>
        </p:grpSpPr>
        <p:cxnSp>
          <p:nvCxnSpPr>
            <p:cNvPr id="17" name="直接箭头连接符 16"/>
            <p:cNvCxnSpPr/>
            <p:nvPr/>
          </p:nvCxnSpPr>
          <p:spPr>
            <a:xfrm>
              <a:off x="10281" y="4358"/>
              <a:ext cx="3207" cy="2800"/>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rot="-209247">
              <a:off x="8284" y="6730"/>
              <a:ext cx="4220" cy="919"/>
            </a:xfrm>
            <a:prstGeom prst="rect">
              <a:avLst/>
            </a:prstGeom>
            <a:solidFill>
              <a:srgbClr val="CCFF33"/>
            </a:solidFill>
            <a:ln w="9525">
              <a:noFill/>
            </a:ln>
          </p:spPr>
          <p:txBody>
            <a:bodyPr wrap="square" anchor="t">
              <a:spAutoFit/>
            </a:bodyPr>
            <a:p>
              <a:r>
                <a:rPr kumimoji="1" lang="en-US" sz="3200" b="1" noProof="0" dirty="0">
                  <a:ln>
                    <a:noFill/>
                  </a:ln>
                  <a:effectLst/>
                  <a:uLnTx/>
                  <a:uFillTx/>
                  <a:latin typeface="Times New Roman" panose="02020603050405020304" charset="0"/>
                  <a:ea typeface="宋体" panose="02010600030101010101" pitchFamily="2" charset="-122"/>
                </a:rPr>
                <a:t>iconic scenery</a:t>
              </a:r>
              <a:endParaRPr kumimoji="1" lang="en-US" sz="3200" b="1" noProof="0" dirty="0">
                <a:ln>
                  <a:noFill/>
                </a:ln>
                <a:effectLst/>
                <a:uLnTx/>
                <a:uFillTx/>
                <a:latin typeface="Times New Roman" panose="02020603050405020304" charset="0"/>
                <a:ea typeface="宋体" panose="02010600030101010101" pitchFamily="2" charset="-122"/>
              </a:endParaRPr>
            </a:p>
          </p:txBody>
        </p:sp>
      </p:grpSp>
      <p:grpSp>
        <p:nvGrpSpPr>
          <p:cNvPr id="27" name="组合 26"/>
          <p:cNvGrpSpPr/>
          <p:nvPr/>
        </p:nvGrpSpPr>
        <p:grpSpPr>
          <a:xfrm>
            <a:off x="6165215" y="2736215"/>
            <a:ext cx="4680585" cy="2734945"/>
            <a:chOff x="9709" y="4309"/>
            <a:chExt cx="7371" cy="4307"/>
          </a:xfrm>
        </p:grpSpPr>
        <p:cxnSp>
          <p:nvCxnSpPr>
            <p:cNvPr id="19" name="直接箭头连接符 18"/>
            <p:cNvCxnSpPr/>
            <p:nvPr/>
          </p:nvCxnSpPr>
          <p:spPr>
            <a:xfrm>
              <a:off x="10255" y="4309"/>
              <a:ext cx="6825" cy="3443"/>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rot="21449532">
              <a:off x="9709" y="7697"/>
              <a:ext cx="5488" cy="919"/>
            </a:xfrm>
            <a:prstGeom prst="rect">
              <a:avLst/>
            </a:prstGeom>
            <a:solidFill>
              <a:schemeClr val="accent3">
                <a:lumMod val="95000"/>
              </a:schemeClr>
            </a:solidFill>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1" lang="en-US" sz="3200" b="1" i="0" u="none" strike="noStrike" kern="1200" cap="none" spc="0" normalizeH="0" baseline="0" noProof="0" dirty="0">
                  <a:ln>
                    <a:noFill/>
                  </a:ln>
                  <a:solidFill>
                    <a:schemeClr val="tx1"/>
                  </a:solidFill>
                  <a:effectLst/>
                  <a:uLnTx/>
                  <a:uFillTx/>
                  <a:latin typeface="Times New Roman" panose="02020603050405020304" charset="0"/>
                  <a:ea typeface="宋体" panose="02010600030101010101" pitchFamily="2" charset="-122"/>
                  <a:cs typeface="+mn-cs"/>
                </a:rPr>
                <a:t>time consumption</a:t>
              </a:r>
              <a:endParaRPr kumimoji="1" lang="en-US" sz="3200" b="1" i="0" u="none" strike="noStrike" kern="1200" cap="none" spc="0" normalizeH="0" baseline="0" noProof="0" dirty="0">
                <a:ln>
                  <a:noFill/>
                </a:ln>
                <a:solidFill>
                  <a:schemeClr val="tx1"/>
                </a:solidFill>
                <a:effectLst/>
                <a:uLnTx/>
                <a:uFillTx/>
                <a:latin typeface="Times New Roman" panose="02020603050405020304" charset="0"/>
                <a:ea typeface="宋体" panose="02010600030101010101" pitchFamily="2" charset="-122"/>
                <a:cs typeface="+mn-cs"/>
              </a:endParaRPr>
            </a:p>
          </p:txBody>
        </p:sp>
      </p:grpSp>
      <p:sp>
        <p:nvSpPr>
          <p:cNvPr id="31" name="圆角矩形 30"/>
          <p:cNvSpPr/>
          <p:nvPr/>
        </p:nvSpPr>
        <p:spPr>
          <a:xfrm>
            <a:off x="8792210" y="1210310"/>
            <a:ext cx="2380615" cy="6673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latin typeface="Georgia" panose="02040502050405020303" charset="0"/>
                <a:cs typeface="Georgia" panose="02040502050405020303" charset="0"/>
              </a:rPr>
              <a:t>general </a:t>
            </a:r>
            <a:endParaRPr lang="en-US" altLang="zh-CN" sz="2000">
              <a:latin typeface="Georgia" panose="02040502050405020303" charset="0"/>
              <a:cs typeface="Georgia" panose="02040502050405020303" charset="0"/>
            </a:endParaRPr>
          </a:p>
        </p:txBody>
      </p:sp>
      <p:cxnSp>
        <p:nvCxnSpPr>
          <p:cNvPr id="35" name="直接箭头连接符 34"/>
          <p:cNvCxnSpPr/>
          <p:nvPr/>
        </p:nvCxnSpPr>
        <p:spPr>
          <a:xfrm>
            <a:off x="9975850" y="1779270"/>
            <a:ext cx="13335" cy="202692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8933180" y="3943985"/>
            <a:ext cx="2239645" cy="6673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latin typeface="Georgia" panose="02040502050405020303" charset="0"/>
                <a:cs typeface="Georgia" panose="02040502050405020303" charset="0"/>
              </a:rPr>
              <a:t>specific</a:t>
            </a:r>
            <a:endParaRPr lang="en-US" altLang="zh-CN" sz="2000">
              <a:latin typeface="Georgia" panose="02040502050405020303" charset="0"/>
              <a:cs typeface="Georgia" panose="02040502050405020303" charset="0"/>
            </a:endParaRPr>
          </a:p>
        </p:txBody>
      </p:sp>
      <p:sp>
        <p:nvSpPr>
          <p:cNvPr id="122" name="MainTopic"/>
          <p:cNvSpPr/>
          <p:nvPr/>
        </p:nvSpPr>
        <p:spPr>
          <a:xfrm>
            <a:off x="758190" y="4611370"/>
            <a:ext cx="2221230" cy="1073785"/>
          </a:xfrm>
          <a:custGeom>
            <a:avLst/>
            <a:gdLst>
              <a:gd name="rtl" fmla="*/ 132757 w 831802"/>
              <a:gd name="rtt" fmla="*/ 199184 h 533045"/>
              <a:gd name="rtr" fmla="*/ 649557 w 831802"/>
              <a:gd name="rtb" fmla="*/ 335984 h 533045"/>
            </a:gdLst>
            <a:ahLst/>
            <a:cxnLst/>
            <a:rect l="rtl" t="rtt" r="rtr" b="rtb"/>
            <a:pathLst>
              <a:path w="831802" h="533045">
                <a:moveTo>
                  <a:pt x="129763" y="143806"/>
                </a:moveTo>
                <a:cubicBezTo>
                  <a:pt x="100455" y="86439"/>
                  <a:pt x="149319" y="40438"/>
                  <a:pt x="205731" y="72483"/>
                </a:cubicBezTo>
                <a:cubicBezTo>
                  <a:pt x="243370" y="-36592"/>
                  <a:pt x="342675" y="23562"/>
                  <a:pt x="358658" y="52105"/>
                </a:cubicBezTo>
                <a:cubicBezTo>
                  <a:pt x="398632" y="28734"/>
                  <a:pt x="428056" y="52959"/>
                  <a:pt x="436600" y="60256"/>
                </a:cubicBezTo>
                <a:cubicBezTo>
                  <a:pt x="490504" y="-57969"/>
                  <a:pt x="592052" y="25308"/>
                  <a:pt x="598405" y="77578"/>
                </a:cubicBezTo>
                <a:cubicBezTo>
                  <a:pt x="661605" y="54592"/>
                  <a:pt x="676843" y="110392"/>
                  <a:pt x="680295" y="129541"/>
                </a:cubicBezTo>
                <a:cubicBezTo>
                  <a:pt x="727283" y="111752"/>
                  <a:pt x="737792" y="151492"/>
                  <a:pt x="736531" y="175392"/>
                </a:cubicBezTo>
                <a:cubicBezTo>
                  <a:pt x="809511" y="177078"/>
                  <a:pt x="831802" y="238594"/>
                  <a:pt x="831802" y="271360"/>
                </a:cubicBezTo>
                <a:cubicBezTo>
                  <a:pt x="831802" y="335222"/>
                  <a:pt x="759334" y="390477"/>
                  <a:pt x="696081" y="351661"/>
                </a:cubicBezTo>
                <a:cubicBezTo>
                  <a:pt x="713360" y="458525"/>
                  <a:pt x="598817" y="466146"/>
                  <a:pt x="550061" y="424003"/>
                </a:cubicBezTo>
                <a:cubicBezTo>
                  <a:pt x="521843" y="567944"/>
                  <a:pt x="334268" y="557874"/>
                  <a:pt x="293541" y="460683"/>
                </a:cubicBezTo>
                <a:cubicBezTo>
                  <a:pt x="275683" y="502348"/>
                  <a:pt x="184786" y="496904"/>
                  <a:pt x="178106" y="455588"/>
                </a:cubicBezTo>
                <a:cubicBezTo>
                  <a:pt x="157972" y="483136"/>
                  <a:pt x="125712" y="492374"/>
                  <a:pt x="91284" y="473929"/>
                </a:cubicBezTo>
                <a:cubicBezTo>
                  <a:pt x="56857" y="455483"/>
                  <a:pt x="46684" y="395859"/>
                  <a:pt x="81418" y="355737"/>
                </a:cubicBezTo>
                <a:cubicBezTo>
                  <a:pt x="28651" y="339805"/>
                  <a:pt x="-10934" y="280511"/>
                  <a:pt x="2716" y="219540"/>
                </a:cubicBezTo>
                <a:cubicBezTo>
                  <a:pt x="19278" y="144415"/>
                  <a:pt x="111752" y="141149"/>
                  <a:pt x="129763" y="143806"/>
                </a:cubicBezTo>
                <a:close/>
              </a:path>
            </a:pathLst>
          </a:custGeom>
          <a:solidFill>
            <a:schemeClr val="bg1"/>
          </a:solidFill>
          <a:ln w="30400" cap="flat">
            <a:solidFill>
              <a:srgbClr val="66767A"/>
            </a:solidFill>
            <a:round/>
          </a:ln>
        </p:spPr>
        <p:txBody>
          <a:bodyPr wrap="none" lIns="0" tIns="0" rIns="0" bIns="22500" rtlCol="0" anchor="ctr"/>
          <a:p>
            <a:pPr algn="ctr">
              <a:lnSpc>
                <a:spcPct val="100000"/>
              </a:lnSpc>
            </a:pPr>
            <a:r>
              <a:rPr lang="en-US" sz="2800">
                <a:solidFill>
                  <a:srgbClr val="FF0000"/>
                </a:solidFill>
                <a:latin typeface="Times New Roman" panose="02020603050405020304" charset="0"/>
                <a:ea typeface="华文楷体" panose="02010600040101010101" charset="-122"/>
                <a:cs typeface="Times New Roman" panose="02020603050405020304" charset="0"/>
              </a:rPr>
              <a:t>a natural </a:t>
            </a:r>
            <a:endParaRPr lang="en-US" sz="2800">
              <a:solidFill>
                <a:srgbClr val="FF0000"/>
              </a:solidFill>
              <a:latin typeface="Times New Roman" panose="02020603050405020304" charset="0"/>
              <a:ea typeface="华文楷体" panose="02010600040101010101" charset="-122"/>
              <a:cs typeface="Times New Roman" panose="02020603050405020304" charset="0"/>
            </a:endParaRPr>
          </a:p>
          <a:p>
            <a:pPr algn="ctr">
              <a:lnSpc>
                <a:spcPct val="100000"/>
              </a:lnSpc>
            </a:pPr>
            <a:r>
              <a:rPr lang="en-US" sz="2800">
                <a:solidFill>
                  <a:srgbClr val="FF0000"/>
                </a:solidFill>
                <a:latin typeface="Times New Roman" panose="02020603050405020304" charset="0"/>
                <a:ea typeface="华文楷体" panose="02010600040101010101" charset="-122"/>
                <a:cs typeface="Times New Roman" panose="02020603050405020304" charset="0"/>
              </a:rPr>
              <a:t>landscape</a:t>
            </a:r>
            <a:endParaRPr lang="en-US" sz="2800">
              <a:solidFill>
                <a:srgbClr val="FF0000"/>
              </a:solidFill>
              <a:latin typeface="Times New Roman" panose="02020603050405020304" charset="0"/>
              <a:ea typeface="华文楷体" panose="0201060004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ox(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ox(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ox(in)">
                                      <p:cBhvr>
                                        <p:cTn id="57" dur="2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ox(in)">
                                      <p:cBhvr>
                                        <p:cTn id="62" dur="2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ox(in)">
                                      <p:cBhvr>
                                        <p:cTn id="67" dur="2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box(in)">
                                      <p:cBhvr>
                                        <p:cTn id="72" dur="2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ox(in)">
                                      <p:cBhvr>
                                        <p:cTn id="77" dur="20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ox(in)">
                                      <p:cBhvr>
                                        <p:cTn id="82" dur="20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ox(in)">
                                      <p:cBhvr>
                                        <p:cTn id="87" dur="20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animEffect transition="in" filter="box(in)">
                                      <p:cBhvr>
                                        <p:cTn id="92"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p:bldP spid="10" grpId="0" bldLvl="0" animBg="1"/>
      <p:bldP spid="14" grpId="0" bldLvl="0" animBg="1"/>
      <p:bldP spid="16" grpId="0" bldLvl="0" animBg="1"/>
      <p:bldP spid="18" grpId="0" bldLvl="0" animBg="1"/>
      <p:bldP spid="32" grpId="0" bldLvl="0" animBg="1"/>
      <p:bldP spid="33" grpId="0" bldLvl="0" animBg="1"/>
      <p:bldP spid="31" grpId="0" bldLvl="0" animBg="1"/>
      <p:bldP spid="36" grpId="0" bldLvl="0" animBg="1"/>
      <p:bldP spid="12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4130" y="232410"/>
            <a:ext cx="4462780" cy="639445"/>
            <a:chOff x="-284" y="248"/>
            <a:chExt cx="6973" cy="1007"/>
          </a:xfrm>
        </p:grpSpPr>
        <p:sp>
          <p:nvSpPr>
            <p:cNvPr id="11" name="矩形 10"/>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content</a:t>
              </a:r>
              <a:endParaRPr lang="en-US" altLang="zh-CN" sz="3200" b="1" strike="noStrike" noProof="1" dirty="0">
                <a:solidFill>
                  <a:prstClr val="black"/>
                </a:solidFill>
                <a:latin typeface="Cambria" panose="02040503050406030204"/>
                <a:ea typeface="微软雅黑" panose="020B0503020204020204" charset="-122"/>
              </a:endParaRPr>
            </a:p>
          </p:txBody>
        </p:sp>
      </p:grpSp>
      <p:sp>
        <p:nvSpPr>
          <p:cNvPr id="3" name="文本框 2"/>
          <p:cNvSpPr txBox="1"/>
          <p:nvPr/>
        </p:nvSpPr>
        <p:spPr>
          <a:xfrm>
            <a:off x="601345" y="1153795"/>
            <a:ext cx="8539480" cy="521970"/>
          </a:xfrm>
          <a:prstGeom prst="rect">
            <a:avLst/>
          </a:prstGeom>
          <a:noFill/>
        </p:spPr>
        <p:txBody>
          <a:bodyPr wrap="square" rtlCol="0">
            <a:spAutoFit/>
          </a:bodyPr>
          <a:p>
            <a:pPr marL="457200" indent="-457200">
              <a:buFont typeface="Wingdings" panose="05000000000000000000" charset="0"/>
              <a:buChar char="Ø"/>
            </a:pPr>
            <a:r>
              <a:rPr lang="en-US" altLang="zh-CN" sz="2800">
                <a:latin typeface="Times New Roman" panose="02020603050405020304" charset="0"/>
                <a:cs typeface="Times New Roman" panose="02020603050405020304" charset="0"/>
              </a:rPr>
              <a:t>What is the main idea of this paragraph?</a:t>
            </a:r>
            <a:endParaRPr lang="en-US" altLang="zh-CN" sz="2800">
              <a:latin typeface="Times New Roman" panose="02020603050405020304" charset="0"/>
              <a:cs typeface="Times New Roman" panose="02020603050405020304" charset="0"/>
            </a:endParaRPr>
          </a:p>
        </p:txBody>
      </p:sp>
      <p:grpSp>
        <p:nvGrpSpPr>
          <p:cNvPr id="5" name="组合 4"/>
          <p:cNvGrpSpPr/>
          <p:nvPr/>
        </p:nvGrpSpPr>
        <p:grpSpPr>
          <a:xfrm>
            <a:off x="424180" y="349885"/>
            <a:ext cx="10641330" cy="5711825"/>
            <a:chOff x="668" y="551"/>
            <a:chExt cx="16758" cy="8995"/>
          </a:xfrm>
        </p:grpSpPr>
        <p:sp>
          <p:nvSpPr>
            <p:cNvPr id="2" name="文本框 1"/>
            <p:cNvSpPr txBox="1"/>
            <p:nvPr/>
          </p:nvSpPr>
          <p:spPr>
            <a:xfrm>
              <a:off x="7475" y="551"/>
              <a:ext cx="1869" cy="919"/>
            </a:xfrm>
            <a:prstGeom prst="rect">
              <a:avLst/>
            </a:prstGeom>
            <a:noFill/>
          </p:spPr>
          <p:txBody>
            <a:bodyPr wrap="none" rtlCol="0" anchor="t">
              <a:spAutoFit/>
            </a:bodyPr>
            <a:p>
              <a:r>
                <a:rPr lang="en-US" altLang="zh-CN" sz="3200">
                  <a:latin typeface="Times New Roman" panose="02020603050405020304" charset="0"/>
                  <a:cs typeface="Times New Roman" panose="02020603050405020304" charset="0"/>
                  <a:sym typeface="+mn-ea"/>
                </a:rPr>
                <a:t>para.3</a:t>
              </a:r>
              <a:endParaRPr lang="en-US" altLang="zh-CN" sz="3200">
                <a:latin typeface="Times New Roman" panose="02020603050405020304" charset="0"/>
                <a:cs typeface="Times New Roman" panose="02020603050405020304" charset="0"/>
                <a:sym typeface="+mn-ea"/>
              </a:endParaRPr>
            </a:p>
          </p:txBody>
        </p:sp>
        <p:sp>
          <p:nvSpPr>
            <p:cNvPr id="4" name="文本框 3"/>
            <p:cNvSpPr txBox="1"/>
            <p:nvPr/>
          </p:nvSpPr>
          <p:spPr>
            <a:xfrm>
              <a:off x="668" y="4652"/>
              <a:ext cx="16758" cy="4894"/>
            </a:xfrm>
            <a:prstGeom prst="rect">
              <a:avLst/>
            </a:prstGeom>
            <a:noFill/>
            <a:ln w="38100">
              <a:solidFill>
                <a:schemeClr val="accent5">
                  <a:lumMod val="75000"/>
                </a:schemeClr>
              </a:solidFill>
            </a:ln>
          </p:spPr>
          <p:txBody>
            <a:bodyPr wrap="square" rtlCol="0" anchor="t">
              <a:spAutoFit/>
            </a:bodyPr>
            <a:p>
              <a:r>
                <a:rPr lang="zh-CN" altLang="en-US" sz="2800">
                  <a:solidFill>
                    <a:schemeClr val="tx1"/>
                  </a:solidFill>
                  <a:latin typeface="Times New Roman" panose="02020603050405020304" charset="0"/>
                  <a:cs typeface="Times New Roman" panose="02020603050405020304" charset="0"/>
                </a:rPr>
                <a:t>There are many stories told about Tianchi. The most well-known concerns three young women from heaven. They were bathing in Tianchi when a bird flew above them and dropped a small fruit onto the dress of the youngest girl. When she picked up the fruit to smell it, it flew into her mouth. Having swallowed the fruit, the girl became pregnant and later gave birth to a handsome boy. It is said that this boy, who had a great gift for languages and persuasion, is the father of the Manchu</a:t>
              </a:r>
              <a:r>
                <a:rPr lang="en-US" altLang="zh-CN" sz="2800">
                  <a:solidFill>
                    <a:schemeClr val="tx1"/>
                  </a:solidFill>
                  <a:latin typeface="Times New Roman" panose="02020603050405020304" charset="0"/>
                  <a:cs typeface="Times New Roman" panose="02020603050405020304" charset="0"/>
                </a:rPr>
                <a:t>.</a:t>
              </a:r>
              <a:endParaRPr lang="en-US" altLang="zh-CN" sz="2800">
                <a:solidFill>
                  <a:schemeClr val="tx1"/>
                </a:solidFill>
                <a:latin typeface="Times New Roman" panose="02020603050405020304" charset="0"/>
                <a:cs typeface="Times New Roman" panose="02020603050405020304" charset="0"/>
              </a:endParaRPr>
            </a:p>
          </p:txBody>
        </p:sp>
      </p:grpSp>
      <p:sp>
        <p:nvSpPr>
          <p:cNvPr id="8" name="椭圆 7"/>
          <p:cNvSpPr/>
          <p:nvPr/>
        </p:nvSpPr>
        <p:spPr>
          <a:xfrm>
            <a:off x="2661285" y="2954020"/>
            <a:ext cx="1259205" cy="479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01345" y="1675765"/>
            <a:ext cx="10033635" cy="521970"/>
          </a:xfrm>
          <a:prstGeom prst="rect">
            <a:avLst/>
          </a:prstGeom>
          <a:noFill/>
        </p:spPr>
        <p:txBody>
          <a:bodyPr wrap="square" rtlCol="0">
            <a:spAutoFit/>
          </a:bodyPr>
          <a:p>
            <a:pPr marL="457200" indent="-457200">
              <a:buFont typeface="Wingdings" panose="05000000000000000000" charset="0"/>
              <a:buChar char="Ø"/>
            </a:pPr>
            <a:r>
              <a:rPr lang="en-US" altLang="zh-CN" sz="2800">
                <a:latin typeface="Times New Roman" panose="02020603050405020304" charset="0"/>
                <a:cs typeface="Times New Roman" panose="02020603050405020304" charset="0"/>
              </a:rPr>
              <a:t>What is the connection between the Manchu people and Tianchi?</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424180" y="2954020"/>
            <a:ext cx="10641330" cy="3107690"/>
          </a:xfrm>
          <a:prstGeom prst="rect">
            <a:avLst/>
          </a:prstGeom>
          <a:solidFill>
            <a:schemeClr val="bg1"/>
          </a:solidFill>
          <a:ln w="38100">
            <a:solidFill>
              <a:schemeClr val="accent5">
                <a:lumMod val="75000"/>
              </a:schemeClr>
            </a:solidFill>
          </a:ln>
        </p:spPr>
        <p:txBody>
          <a:bodyPr wrap="square" rtlCol="0" anchor="t">
            <a:spAutoFit/>
          </a:bodyPr>
          <a:p>
            <a:r>
              <a:rPr lang="zh-CN" altLang="en-US" sz="2800">
                <a:solidFill>
                  <a:schemeClr val="bg1">
                    <a:lumMod val="85000"/>
                  </a:schemeClr>
                </a:solidFill>
                <a:latin typeface="Times New Roman" panose="02020603050405020304" charset="0"/>
                <a:cs typeface="Times New Roman" panose="02020603050405020304" charset="0"/>
              </a:rPr>
              <a:t>There are many stories told about Tianchi. The most well-known concerns three young women from heaven. They were bathing in Tianchi when a bird flew above them and dropped a small fruit onto the dress of the youngest girl. When she picked up the fruit to smell it, it flew into her mouth. Having swallowed the fruit, the girl became pregnant and later gave birth to a handsome boy. </a:t>
            </a:r>
            <a:r>
              <a:rPr lang="zh-CN" altLang="en-US" sz="2800">
                <a:solidFill>
                  <a:srgbClr val="0070C0"/>
                </a:solidFill>
                <a:latin typeface="Times New Roman" panose="02020603050405020304" charset="0"/>
                <a:cs typeface="Times New Roman" panose="02020603050405020304" charset="0"/>
              </a:rPr>
              <a:t>It is said that this boy, who had a great gift for languages and persuasion, is the father of the Manchu</a:t>
            </a:r>
            <a:r>
              <a:rPr lang="en-US" altLang="zh-CN" sz="2800">
                <a:solidFill>
                  <a:srgbClr val="0070C0"/>
                </a:solidFill>
                <a:latin typeface="Times New Roman" panose="02020603050405020304" charset="0"/>
                <a:cs typeface="Times New Roman" panose="02020603050405020304" charset="0"/>
              </a:rPr>
              <a:t>.</a:t>
            </a:r>
            <a:endParaRPr lang="en-US" altLang="zh-CN" sz="2800">
              <a:solidFill>
                <a:srgbClr val="0070C0"/>
              </a:solidFill>
              <a:latin typeface="Times New Roman" panose="02020603050405020304" charset="0"/>
              <a:cs typeface="Times New Roman" panose="02020603050405020304" charset="0"/>
            </a:endParaRPr>
          </a:p>
        </p:txBody>
      </p:sp>
      <p:sp>
        <p:nvSpPr>
          <p:cNvPr id="122" name="MainTopic"/>
          <p:cNvSpPr/>
          <p:nvPr/>
        </p:nvSpPr>
        <p:spPr>
          <a:xfrm>
            <a:off x="5933440" y="3687445"/>
            <a:ext cx="2221230" cy="1073785"/>
          </a:xfrm>
          <a:custGeom>
            <a:avLst/>
            <a:gdLst>
              <a:gd name="rtl" fmla="*/ 132757 w 831802"/>
              <a:gd name="rtt" fmla="*/ 199184 h 533045"/>
              <a:gd name="rtr" fmla="*/ 649557 w 831802"/>
              <a:gd name="rtb" fmla="*/ 335984 h 533045"/>
            </a:gdLst>
            <a:ahLst/>
            <a:cxnLst/>
            <a:rect l="rtl" t="rtt" r="rtr" b="rtb"/>
            <a:pathLst>
              <a:path w="831802" h="533045">
                <a:moveTo>
                  <a:pt x="129763" y="143806"/>
                </a:moveTo>
                <a:cubicBezTo>
                  <a:pt x="100455" y="86439"/>
                  <a:pt x="149319" y="40438"/>
                  <a:pt x="205731" y="72483"/>
                </a:cubicBezTo>
                <a:cubicBezTo>
                  <a:pt x="243370" y="-36592"/>
                  <a:pt x="342675" y="23562"/>
                  <a:pt x="358658" y="52105"/>
                </a:cubicBezTo>
                <a:cubicBezTo>
                  <a:pt x="398632" y="28734"/>
                  <a:pt x="428056" y="52959"/>
                  <a:pt x="436600" y="60256"/>
                </a:cubicBezTo>
                <a:cubicBezTo>
                  <a:pt x="490504" y="-57969"/>
                  <a:pt x="592052" y="25308"/>
                  <a:pt x="598405" y="77578"/>
                </a:cubicBezTo>
                <a:cubicBezTo>
                  <a:pt x="661605" y="54592"/>
                  <a:pt x="676843" y="110392"/>
                  <a:pt x="680295" y="129541"/>
                </a:cubicBezTo>
                <a:cubicBezTo>
                  <a:pt x="727283" y="111752"/>
                  <a:pt x="737792" y="151492"/>
                  <a:pt x="736531" y="175392"/>
                </a:cubicBezTo>
                <a:cubicBezTo>
                  <a:pt x="809511" y="177078"/>
                  <a:pt x="831802" y="238594"/>
                  <a:pt x="831802" y="271360"/>
                </a:cubicBezTo>
                <a:cubicBezTo>
                  <a:pt x="831802" y="335222"/>
                  <a:pt x="759334" y="390477"/>
                  <a:pt x="696081" y="351661"/>
                </a:cubicBezTo>
                <a:cubicBezTo>
                  <a:pt x="713360" y="458525"/>
                  <a:pt x="598817" y="466146"/>
                  <a:pt x="550061" y="424003"/>
                </a:cubicBezTo>
                <a:cubicBezTo>
                  <a:pt x="521843" y="567944"/>
                  <a:pt x="334268" y="557874"/>
                  <a:pt x="293541" y="460683"/>
                </a:cubicBezTo>
                <a:cubicBezTo>
                  <a:pt x="275683" y="502348"/>
                  <a:pt x="184786" y="496904"/>
                  <a:pt x="178106" y="455588"/>
                </a:cubicBezTo>
                <a:cubicBezTo>
                  <a:pt x="157972" y="483136"/>
                  <a:pt x="125712" y="492374"/>
                  <a:pt x="91284" y="473929"/>
                </a:cubicBezTo>
                <a:cubicBezTo>
                  <a:pt x="56857" y="455483"/>
                  <a:pt x="46684" y="395859"/>
                  <a:pt x="81418" y="355737"/>
                </a:cubicBezTo>
                <a:cubicBezTo>
                  <a:pt x="28651" y="339805"/>
                  <a:pt x="-10934" y="280511"/>
                  <a:pt x="2716" y="219540"/>
                </a:cubicBezTo>
                <a:cubicBezTo>
                  <a:pt x="19278" y="144415"/>
                  <a:pt x="111752" y="141149"/>
                  <a:pt x="129763" y="143806"/>
                </a:cubicBezTo>
                <a:close/>
              </a:path>
            </a:pathLst>
          </a:custGeom>
          <a:solidFill>
            <a:schemeClr val="bg1"/>
          </a:solidFill>
          <a:ln w="30400" cap="flat">
            <a:solidFill>
              <a:srgbClr val="66767A"/>
            </a:solidFill>
            <a:round/>
          </a:ln>
        </p:spPr>
        <p:txBody>
          <a:bodyPr wrap="none" lIns="0" tIns="0" rIns="0" bIns="22500" rtlCol="0" anchor="ctr"/>
          <a:p>
            <a:pPr algn="ctr">
              <a:lnSpc>
                <a:spcPct val="100000"/>
              </a:lnSpc>
              <a:buNone/>
            </a:pPr>
            <a:r>
              <a:rPr lang="en-US" sz="2800">
                <a:solidFill>
                  <a:srgbClr val="FF0000"/>
                </a:solidFill>
                <a:latin typeface="Times New Roman" panose="02020603050405020304" charset="0"/>
                <a:ea typeface="华文楷体" panose="02010600040101010101" charset="-122"/>
                <a:cs typeface="Times New Roman" panose="02020603050405020304" charset="0"/>
              </a:rPr>
              <a:t>a cultural</a:t>
            </a:r>
            <a:endParaRPr lang="en-US" sz="2800">
              <a:solidFill>
                <a:srgbClr val="FF0000"/>
              </a:solidFill>
              <a:latin typeface="Times New Roman" panose="02020603050405020304" charset="0"/>
              <a:ea typeface="华文楷体" panose="02010600040101010101" charset="-122"/>
              <a:cs typeface="Times New Roman" panose="02020603050405020304" charset="0"/>
            </a:endParaRPr>
          </a:p>
          <a:p>
            <a:pPr algn="ctr">
              <a:lnSpc>
                <a:spcPct val="100000"/>
              </a:lnSpc>
              <a:buNone/>
            </a:pPr>
            <a:r>
              <a:rPr lang="en-US" sz="2800">
                <a:solidFill>
                  <a:srgbClr val="FF0000"/>
                </a:solidFill>
                <a:latin typeface="Times New Roman" panose="02020603050405020304" charset="0"/>
                <a:ea typeface="华文楷体" panose="02010600040101010101" charset="-122"/>
                <a:cs typeface="Times New Roman" panose="02020603050405020304" charset="0"/>
              </a:rPr>
              <a:t>landscape</a:t>
            </a:r>
            <a:endParaRPr lang="en-US" sz="2800">
              <a:solidFill>
                <a:srgbClr val="FF0000"/>
              </a:solidFill>
              <a:latin typeface="Times New Roman" panose="02020603050405020304" charset="0"/>
              <a:ea typeface="华文楷体" panose="0201060004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box(in)">
                                      <p:cBhvr>
                                        <p:cTn id="33"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ldLvl="0" animBg="1"/>
      <p:bldP spid="6" grpId="0"/>
      <p:bldP spid="7" grpId="0" animBg="1"/>
      <p:bldP spid="12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4130" y="232410"/>
            <a:ext cx="4462780" cy="639445"/>
            <a:chOff x="-284" y="248"/>
            <a:chExt cx="6973" cy="1007"/>
          </a:xfrm>
        </p:grpSpPr>
        <p:sp>
          <p:nvSpPr>
            <p:cNvPr id="11" name="矩形 10"/>
            <p:cNvSpPr/>
            <p:nvPr/>
          </p:nvSpPr>
          <p:spPr>
            <a:xfrm>
              <a:off x="416" y="248"/>
              <a:ext cx="6146" cy="1007"/>
            </a:xfrm>
            <a:prstGeom prst="rect">
              <a:avLst/>
            </a:prstGeom>
            <a:solidFill>
              <a:srgbClr val="E9E065"/>
            </a:solidFill>
            <a:ln w="76200" cmpd="thinThick">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p>
              <a:pPr algn="ctr" defTabSz="1097280" fontAlgn="base">
                <a:spcBef>
                  <a:spcPct val="0"/>
                </a:spcBef>
              </a:pPr>
              <a:endParaRPr lang="en-US" altLang="zh-CN" sz="4400" b="1" strike="noStrike" noProof="1" dirty="0">
                <a:solidFill>
                  <a:prstClr val="black"/>
                </a:solidFill>
                <a:latin typeface="Cambria" panose="02040503050406030204"/>
                <a:ea typeface="微软雅黑" panose="020B0503020204020204" charset="-122"/>
              </a:endParaRPr>
            </a:p>
          </p:txBody>
        </p:sp>
        <p:sp>
          <p:nvSpPr>
            <p:cNvPr id="12" name="文本框 11"/>
            <p:cNvSpPr txBox="1"/>
            <p:nvPr/>
          </p:nvSpPr>
          <p:spPr>
            <a:xfrm>
              <a:off x="-284" y="336"/>
              <a:ext cx="6973" cy="919"/>
            </a:xfrm>
            <a:prstGeom prst="rect">
              <a:avLst/>
            </a:prstGeom>
            <a:noFill/>
          </p:spPr>
          <p:txBody>
            <a:bodyPr wrap="square" rtlCol="0">
              <a:spAutoFit/>
            </a:bodyPr>
            <a:p>
              <a:pPr algn="ctr" defTabSz="1097280" fontAlgn="base">
                <a:spcBef>
                  <a:spcPct val="0"/>
                </a:spcBef>
              </a:pPr>
              <a:r>
                <a:rPr lang="en-US" altLang="zh-CN" sz="3200" b="1" strike="noStrike" noProof="1" dirty="0">
                  <a:solidFill>
                    <a:prstClr val="black"/>
                  </a:solidFill>
                  <a:latin typeface="Cambria" panose="02040503050406030204"/>
                  <a:ea typeface="微软雅黑" panose="020B0503020204020204" charset="-122"/>
                </a:rPr>
                <a:t>Read for content</a:t>
              </a:r>
              <a:endParaRPr lang="en-US" altLang="zh-CN" sz="3200" b="1" strike="noStrike" noProof="1" dirty="0">
                <a:solidFill>
                  <a:prstClr val="black"/>
                </a:solidFill>
                <a:latin typeface="Cambria" panose="02040503050406030204"/>
                <a:ea typeface="微软雅黑" panose="020B0503020204020204" charset="-122"/>
              </a:endParaRPr>
            </a:p>
          </p:txBody>
        </p:sp>
      </p:grpSp>
      <p:grpSp>
        <p:nvGrpSpPr>
          <p:cNvPr id="5" name="组合 4"/>
          <p:cNvGrpSpPr/>
          <p:nvPr/>
        </p:nvGrpSpPr>
        <p:grpSpPr>
          <a:xfrm>
            <a:off x="531495" y="301625"/>
            <a:ext cx="10908030" cy="2644140"/>
            <a:chOff x="837" y="551"/>
            <a:chExt cx="17178" cy="4164"/>
          </a:xfrm>
        </p:grpSpPr>
        <p:sp>
          <p:nvSpPr>
            <p:cNvPr id="2" name="文本框 1"/>
            <p:cNvSpPr txBox="1"/>
            <p:nvPr/>
          </p:nvSpPr>
          <p:spPr>
            <a:xfrm>
              <a:off x="7475" y="551"/>
              <a:ext cx="1869" cy="919"/>
            </a:xfrm>
            <a:prstGeom prst="rect">
              <a:avLst/>
            </a:prstGeom>
            <a:noFill/>
          </p:spPr>
          <p:txBody>
            <a:bodyPr wrap="none" rtlCol="0" anchor="t">
              <a:spAutoFit/>
            </a:bodyPr>
            <a:p>
              <a:r>
                <a:rPr lang="en-US" altLang="zh-CN" sz="3200">
                  <a:latin typeface="Times New Roman" panose="02020603050405020304" charset="0"/>
                  <a:cs typeface="Times New Roman" panose="02020603050405020304" charset="0"/>
                  <a:sym typeface="+mn-ea"/>
                </a:rPr>
                <a:t>para.4</a:t>
              </a:r>
              <a:endParaRPr lang="en-US" altLang="zh-CN" sz="3200">
                <a:latin typeface="Times New Roman" panose="02020603050405020304" charset="0"/>
                <a:cs typeface="Times New Roman" panose="02020603050405020304" charset="0"/>
                <a:sym typeface="+mn-ea"/>
              </a:endParaRPr>
            </a:p>
          </p:txBody>
        </p:sp>
        <p:sp>
          <p:nvSpPr>
            <p:cNvPr id="3" name="文本框 2"/>
            <p:cNvSpPr txBox="1"/>
            <p:nvPr/>
          </p:nvSpPr>
          <p:spPr>
            <a:xfrm>
              <a:off x="837" y="2245"/>
              <a:ext cx="17178" cy="2470"/>
            </a:xfrm>
            <a:prstGeom prst="rect">
              <a:avLst/>
            </a:prstGeom>
            <a:noFill/>
            <a:ln w="38100">
              <a:solidFill>
                <a:schemeClr val="accent5">
                  <a:lumMod val="75000"/>
                </a:schemeClr>
              </a:solidFill>
            </a:ln>
          </p:spPr>
          <p:txBody>
            <a:bodyPr wrap="square" rtlCol="0" anchor="t">
              <a:spAutoFit/>
            </a:bodyPr>
            <a:p>
              <a:r>
                <a:rPr lang="zh-CN" altLang="en-US" sz="3200">
                  <a:solidFill>
                    <a:schemeClr val="tx1"/>
                  </a:solidFill>
                  <a:latin typeface="Times New Roman" panose="02020603050405020304" charset="0"/>
                  <a:cs typeface="Times New Roman" panose="02020603050405020304" charset="0"/>
                </a:rPr>
                <a:t>If you are lucky enough to visit the Lake of Heaven with your loved one, don't forget to dr</a:t>
              </a:r>
              <a:r>
                <a:rPr lang="en-US" altLang="zh-CN" sz="3200">
                  <a:solidFill>
                    <a:schemeClr val="tx1"/>
                  </a:solidFill>
                  <a:latin typeface="Times New Roman" panose="02020603050405020304" charset="0"/>
                  <a:cs typeface="Times New Roman" panose="02020603050405020304" charset="0"/>
                </a:rPr>
                <a:t>o</a:t>
              </a:r>
              <a:r>
                <a:rPr lang="zh-CN" altLang="en-US" sz="3200">
                  <a:solidFill>
                    <a:schemeClr val="tx1"/>
                  </a:solidFill>
                  <a:latin typeface="Times New Roman" panose="02020603050405020304" charset="0"/>
                  <a:cs typeface="Times New Roman" panose="02020603050405020304" charset="0"/>
                </a:rPr>
                <a:t>p </a:t>
              </a:r>
              <a:r>
                <a:rPr lang="en-US" altLang="zh-CN" sz="3200">
                  <a:solidFill>
                    <a:schemeClr val="tx1"/>
                  </a:solidFill>
                  <a:latin typeface="Times New Roman" panose="02020603050405020304" charset="0"/>
                  <a:cs typeface="Times New Roman" panose="02020603050405020304" charset="0"/>
                </a:rPr>
                <a:t>a </a:t>
              </a:r>
              <a:r>
                <a:rPr lang="zh-CN" altLang="en-US" sz="3200">
                  <a:solidFill>
                    <a:schemeClr val="tx1"/>
                  </a:solidFill>
                  <a:latin typeface="Times New Roman" panose="02020603050405020304" charset="0"/>
                  <a:cs typeface="Times New Roman" panose="02020603050405020304" charset="0"/>
                </a:rPr>
                <a:t>coin into the clear blue water to guarantee your love will be as deep and lasting as the lake itself</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grpSp>
      <p:sp>
        <p:nvSpPr>
          <p:cNvPr id="4" name="文本框 3"/>
          <p:cNvSpPr txBox="1"/>
          <p:nvPr/>
        </p:nvSpPr>
        <p:spPr>
          <a:xfrm>
            <a:off x="531495" y="3450590"/>
            <a:ext cx="8869045" cy="521970"/>
          </a:xfrm>
          <a:prstGeom prst="rect">
            <a:avLst/>
          </a:prstGeom>
          <a:noFill/>
        </p:spPr>
        <p:txBody>
          <a:bodyPr wrap="square" rtlCol="0">
            <a:spAutoFit/>
          </a:bodyPr>
          <a:p>
            <a:pPr marL="457200" indent="-457200">
              <a:buFont typeface="Wingdings" panose="05000000000000000000" charset="0"/>
              <a:buChar char="Ø"/>
            </a:pPr>
            <a:r>
              <a:rPr lang="en-US" altLang="zh-CN" sz="2800">
                <a:latin typeface="Times New Roman" panose="02020603050405020304" charset="0"/>
                <a:cs typeface="Times New Roman" panose="02020603050405020304" charset="0"/>
              </a:rPr>
              <a:t>What's advised to do when we reach the Lake of Heaven?</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531495" y="1377315"/>
            <a:ext cx="10908030" cy="1568450"/>
          </a:xfrm>
          <a:prstGeom prst="rect">
            <a:avLst/>
          </a:prstGeom>
          <a:solidFill>
            <a:schemeClr val="bg1"/>
          </a:solidFill>
          <a:ln w="38100">
            <a:solidFill>
              <a:schemeClr val="accent5">
                <a:lumMod val="75000"/>
              </a:schemeClr>
            </a:solidFill>
          </a:ln>
        </p:spPr>
        <p:txBody>
          <a:bodyPr wrap="square" rtlCol="0" anchor="t">
            <a:spAutoFit/>
          </a:bodyPr>
          <a:p>
            <a:r>
              <a:rPr lang="zh-CN" altLang="en-US" sz="3200">
                <a:solidFill>
                  <a:schemeClr val="bg1">
                    <a:lumMod val="85000"/>
                  </a:schemeClr>
                </a:solidFill>
                <a:latin typeface="Times New Roman" panose="02020603050405020304" charset="0"/>
                <a:cs typeface="Times New Roman" panose="02020603050405020304" charset="0"/>
              </a:rPr>
              <a:t>If you are lucky enough to visit the Lake of Heaven with your loved one, </a:t>
            </a:r>
            <a:r>
              <a:rPr lang="zh-CN" altLang="en-US" sz="3200">
                <a:solidFill>
                  <a:schemeClr val="tx1"/>
                </a:solidFill>
                <a:latin typeface="Times New Roman" panose="02020603050405020304" charset="0"/>
                <a:cs typeface="Times New Roman" panose="02020603050405020304" charset="0"/>
              </a:rPr>
              <a:t>don't forget to</a:t>
            </a:r>
            <a:r>
              <a:rPr lang="zh-CN" altLang="en-US" sz="3200">
                <a:solidFill>
                  <a:srgbClr val="0070C0"/>
                </a:solidFill>
                <a:latin typeface="Times New Roman" panose="02020603050405020304" charset="0"/>
                <a:cs typeface="Times New Roman" panose="02020603050405020304" charset="0"/>
              </a:rPr>
              <a:t> dr</a:t>
            </a:r>
            <a:r>
              <a:rPr lang="en-US" altLang="zh-CN" sz="3200">
                <a:solidFill>
                  <a:srgbClr val="0070C0"/>
                </a:solidFill>
                <a:latin typeface="Times New Roman" panose="02020603050405020304" charset="0"/>
                <a:cs typeface="Times New Roman" panose="02020603050405020304" charset="0"/>
              </a:rPr>
              <a:t>o</a:t>
            </a:r>
            <a:r>
              <a:rPr lang="zh-CN" altLang="en-US" sz="3200">
                <a:solidFill>
                  <a:srgbClr val="0070C0"/>
                </a:solidFill>
                <a:latin typeface="Times New Roman" panose="02020603050405020304" charset="0"/>
                <a:cs typeface="Times New Roman" panose="02020603050405020304" charset="0"/>
              </a:rPr>
              <a:t>p </a:t>
            </a:r>
            <a:r>
              <a:rPr lang="en-US" altLang="zh-CN" sz="3200">
                <a:solidFill>
                  <a:srgbClr val="0070C0"/>
                </a:solidFill>
                <a:latin typeface="Times New Roman" panose="02020603050405020304" charset="0"/>
                <a:cs typeface="Times New Roman" panose="02020603050405020304" charset="0"/>
              </a:rPr>
              <a:t>a </a:t>
            </a:r>
            <a:r>
              <a:rPr lang="zh-CN" altLang="en-US" sz="3200">
                <a:solidFill>
                  <a:srgbClr val="0070C0"/>
                </a:solidFill>
                <a:latin typeface="Times New Roman" panose="02020603050405020304" charset="0"/>
                <a:cs typeface="Times New Roman" panose="02020603050405020304" charset="0"/>
              </a:rPr>
              <a:t>coin into the clear blue water </a:t>
            </a:r>
            <a:r>
              <a:rPr lang="zh-CN" altLang="en-US" sz="3200">
                <a:solidFill>
                  <a:schemeClr val="bg1">
                    <a:lumMod val="85000"/>
                  </a:schemeClr>
                </a:solidFill>
                <a:latin typeface="Times New Roman" panose="02020603050405020304" charset="0"/>
                <a:cs typeface="Times New Roman" panose="02020603050405020304" charset="0"/>
              </a:rPr>
              <a:t>to guarantee your love will be as deep and lasting as the lake itself.</a:t>
            </a:r>
            <a:endParaRPr lang="zh-CN" altLang="en-US" sz="3200">
              <a:solidFill>
                <a:schemeClr val="bg1">
                  <a:lumMod val="85000"/>
                </a:schemeClr>
              </a:solidFill>
              <a:latin typeface="Times New Roman" panose="02020603050405020304" charset="0"/>
              <a:cs typeface="Times New Roman" panose="02020603050405020304" charset="0"/>
            </a:endParaRPr>
          </a:p>
        </p:txBody>
      </p:sp>
      <p:sp>
        <p:nvSpPr>
          <p:cNvPr id="7" name="文本框 6"/>
          <p:cNvSpPr txBox="1"/>
          <p:nvPr/>
        </p:nvSpPr>
        <p:spPr>
          <a:xfrm>
            <a:off x="531495" y="3972560"/>
            <a:ext cx="8869045" cy="521970"/>
          </a:xfrm>
          <a:prstGeom prst="rect">
            <a:avLst/>
          </a:prstGeom>
          <a:noFill/>
        </p:spPr>
        <p:txBody>
          <a:bodyPr wrap="square" rtlCol="0">
            <a:spAutoFit/>
          </a:bodyPr>
          <a:p>
            <a:pPr marL="457200" indent="-457200">
              <a:buFont typeface="Wingdings" panose="05000000000000000000" charset="0"/>
              <a:buChar char="Ø"/>
            </a:pPr>
            <a:r>
              <a:rPr lang="en-US" altLang="zh-CN" sz="2800">
                <a:latin typeface="Times New Roman" panose="02020603050405020304" charset="0"/>
                <a:cs typeface="Times New Roman" panose="02020603050405020304" charset="0"/>
              </a:rPr>
              <a:t>What's the meaning of dropping a coin into Tianchi?</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531495" y="1377315"/>
            <a:ext cx="10908030" cy="1568450"/>
          </a:xfrm>
          <a:prstGeom prst="rect">
            <a:avLst/>
          </a:prstGeom>
          <a:solidFill>
            <a:schemeClr val="bg1"/>
          </a:solidFill>
          <a:ln w="38100">
            <a:solidFill>
              <a:schemeClr val="accent5">
                <a:lumMod val="75000"/>
              </a:schemeClr>
            </a:solidFill>
          </a:ln>
        </p:spPr>
        <p:txBody>
          <a:bodyPr wrap="square" rtlCol="0" anchor="t">
            <a:spAutoFit/>
          </a:bodyPr>
          <a:p>
            <a:r>
              <a:rPr lang="zh-CN" altLang="en-US" sz="3200">
                <a:solidFill>
                  <a:schemeClr val="bg1">
                    <a:lumMod val="85000"/>
                  </a:schemeClr>
                </a:solidFill>
                <a:latin typeface="Times New Roman" panose="02020603050405020304" charset="0"/>
                <a:cs typeface="Times New Roman" panose="02020603050405020304" charset="0"/>
              </a:rPr>
              <a:t>If you are lucky enough to visit the Lake of Heaven with your loved one, don't forget to drop a coin into the clear blue water</a:t>
            </a:r>
            <a:r>
              <a:rPr lang="zh-CN" altLang="en-US" sz="3200">
                <a:solidFill>
                  <a:srgbClr val="0070C0"/>
                </a:solidFill>
                <a:latin typeface="Times New Roman" panose="02020603050405020304" charset="0"/>
                <a:cs typeface="Times New Roman" panose="02020603050405020304" charset="0"/>
              </a:rPr>
              <a:t> to guarantee your love will be as deep and lasting as the lake itself</a:t>
            </a:r>
            <a:r>
              <a:rPr lang="zh-CN" altLang="en-US" sz="3200">
                <a:solidFill>
                  <a:schemeClr val="bg1">
                    <a:lumMod val="85000"/>
                  </a:schemeClr>
                </a:solidFill>
                <a:latin typeface="Times New Roman" panose="02020603050405020304" charset="0"/>
                <a:cs typeface="Times New Roman" panose="02020603050405020304" charset="0"/>
              </a:rPr>
              <a:t>.</a:t>
            </a:r>
            <a:endParaRPr lang="zh-CN" altLang="en-US" sz="3200">
              <a:solidFill>
                <a:schemeClr val="bg1">
                  <a:lumMod val="85000"/>
                </a:schemeClr>
              </a:solidFill>
              <a:latin typeface="Times New Roman" panose="02020603050405020304" charset="0"/>
              <a:cs typeface="Times New Roman" panose="02020603050405020304" charset="0"/>
            </a:endParaRPr>
          </a:p>
        </p:txBody>
      </p:sp>
      <p:sp>
        <p:nvSpPr>
          <p:cNvPr id="122" name="MainTopic"/>
          <p:cNvSpPr/>
          <p:nvPr/>
        </p:nvSpPr>
        <p:spPr>
          <a:xfrm>
            <a:off x="7179310" y="1377315"/>
            <a:ext cx="2221230" cy="1073785"/>
          </a:xfrm>
          <a:custGeom>
            <a:avLst/>
            <a:gdLst>
              <a:gd name="rtl" fmla="*/ 132757 w 831802"/>
              <a:gd name="rtt" fmla="*/ 199184 h 533045"/>
              <a:gd name="rtr" fmla="*/ 649557 w 831802"/>
              <a:gd name="rtb" fmla="*/ 335984 h 533045"/>
            </a:gdLst>
            <a:ahLst/>
            <a:cxnLst/>
            <a:rect l="rtl" t="rtt" r="rtr" b="rtb"/>
            <a:pathLst>
              <a:path w="831802" h="533045">
                <a:moveTo>
                  <a:pt x="129763" y="143806"/>
                </a:moveTo>
                <a:cubicBezTo>
                  <a:pt x="100455" y="86439"/>
                  <a:pt x="149319" y="40438"/>
                  <a:pt x="205731" y="72483"/>
                </a:cubicBezTo>
                <a:cubicBezTo>
                  <a:pt x="243370" y="-36592"/>
                  <a:pt x="342675" y="23562"/>
                  <a:pt x="358658" y="52105"/>
                </a:cubicBezTo>
                <a:cubicBezTo>
                  <a:pt x="398632" y="28734"/>
                  <a:pt x="428056" y="52959"/>
                  <a:pt x="436600" y="60256"/>
                </a:cubicBezTo>
                <a:cubicBezTo>
                  <a:pt x="490504" y="-57969"/>
                  <a:pt x="592052" y="25308"/>
                  <a:pt x="598405" y="77578"/>
                </a:cubicBezTo>
                <a:cubicBezTo>
                  <a:pt x="661605" y="54592"/>
                  <a:pt x="676843" y="110392"/>
                  <a:pt x="680295" y="129541"/>
                </a:cubicBezTo>
                <a:cubicBezTo>
                  <a:pt x="727283" y="111752"/>
                  <a:pt x="737792" y="151492"/>
                  <a:pt x="736531" y="175392"/>
                </a:cubicBezTo>
                <a:cubicBezTo>
                  <a:pt x="809511" y="177078"/>
                  <a:pt x="831802" y="238594"/>
                  <a:pt x="831802" y="271360"/>
                </a:cubicBezTo>
                <a:cubicBezTo>
                  <a:pt x="831802" y="335222"/>
                  <a:pt x="759334" y="390477"/>
                  <a:pt x="696081" y="351661"/>
                </a:cubicBezTo>
                <a:cubicBezTo>
                  <a:pt x="713360" y="458525"/>
                  <a:pt x="598817" y="466146"/>
                  <a:pt x="550061" y="424003"/>
                </a:cubicBezTo>
                <a:cubicBezTo>
                  <a:pt x="521843" y="567944"/>
                  <a:pt x="334268" y="557874"/>
                  <a:pt x="293541" y="460683"/>
                </a:cubicBezTo>
                <a:cubicBezTo>
                  <a:pt x="275683" y="502348"/>
                  <a:pt x="184786" y="496904"/>
                  <a:pt x="178106" y="455588"/>
                </a:cubicBezTo>
                <a:cubicBezTo>
                  <a:pt x="157972" y="483136"/>
                  <a:pt x="125712" y="492374"/>
                  <a:pt x="91284" y="473929"/>
                </a:cubicBezTo>
                <a:cubicBezTo>
                  <a:pt x="56857" y="455483"/>
                  <a:pt x="46684" y="395859"/>
                  <a:pt x="81418" y="355737"/>
                </a:cubicBezTo>
                <a:cubicBezTo>
                  <a:pt x="28651" y="339805"/>
                  <a:pt x="-10934" y="280511"/>
                  <a:pt x="2716" y="219540"/>
                </a:cubicBezTo>
                <a:cubicBezTo>
                  <a:pt x="19278" y="144415"/>
                  <a:pt x="111752" y="141149"/>
                  <a:pt x="129763" y="143806"/>
                </a:cubicBezTo>
                <a:close/>
              </a:path>
            </a:pathLst>
          </a:custGeom>
          <a:solidFill>
            <a:schemeClr val="bg1"/>
          </a:solidFill>
          <a:ln w="30400" cap="flat">
            <a:solidFill>
              <a:srgbClr val="66767A"/>
            </a:solidFill>
            <a:round/>
          </a:ln>
        </p:spPr>
        <p:txBody>
          <a:bodyPr wrap="none" lIns="0" tIns="0" rIns="0" bIns="22500" rtlCol="0" anchor="ctr"/>
          <a:p>
            <a:pPr algn="ctr">
              <a:lnSpc>
                <a:spcPct val="100000"/>
              </a:lnSpc>
            </a:pPr>
            <a:r>
              <a:rPr lang="en-US" sz="2800">
                <a:solidFill>
                  <a:srgbClr val="FF0000"/>
                </a:solidFill>
                <a:latin typeface="Times New Roman" panose="02020603050405020304" charset="0"/>
                <a:ea typeface="华文楷体" panose="02010600040101010101" charset="-122"/>
                <a:cs typeface="Times New Roman" panose="02020603050405020304" charset="0"/>
              </a:rPr>
              <a:t>a wish</a:t>
            </a:r>
            <a:endParaRPr lang="en-US" sz="2800">
              <a:solidFill>
                <a:srgbClr val="FF0000"/>
              </a:solidFill>
              <a:latin typeface="Times New Roman" panose="02020603050405020304" charset="0"/>
              <a:ea typeface="华文楷体" panose="0201060004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box(in)">
                                      <p:cBhvr>
                                        <p:cTn id="32"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bldLvl="0" animBg="1"/>
      <p:bldP spid="122"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11147</Words>
  <Application>WPS 演示</Application>
  <PresentationFormat>宽屏</PresentationFormat>
  <Paragraphs>297</Paragraphs>
  <Slides>17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宋体</vt:lpstr>
      <vt:lpstr>Wingdings</vt:lpstr>
      <vt:lpstr>Cambria</vt:lpstr>
      <vt:lpstr>Times New Roman</vt:lpstr>
      <vt:lpstr>Cambria</vt:lpstr>
      <vt:lpstr>微软雅黑</vt:lpstr>
      <vt:lpstr>Wingdings</vt:lpstr>
      <vt:lpstr>Georgia</vt:lpstr>
      <vt:lpstr>华文楷体</vt:lpstr>
      <vt:lpstr>Calibri</vt:lpstr>
      <vt:lpstr>华文新魏</vt:lpstr>
      <vt:lpstr>Arial Unicode MS</vt:lpstr>
      <vt:lpstr>Calibri Light</vt:lpstr>
      <vt:lpstr>HelveticaNeue</vt:lpstr>
      <vt:lpstr>Corbel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南山有谷堆</cp:lastModifiedBy>
  <cp:revision>23</cp:revision>
  <dcterms:created xsi:type="dcterms:W3CDTF">2020-03-08T02:51:00Z</dcterms:created>
  <dcterms:modified xsi:type="dcterms:W3CDTF">2020-03-30T09:45:33Z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