
<file path=[Content_Types].xml><?xml version="1.0" encoding="utf-8"?>
<Types xmlns="http://schemas.openxmlformats.org/package/2006/content-types">
  <Default Extension="png" ContentType="image/png"/>
  <Default Extension="jpeg" ContentType="image/jpeg"/>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3"/>
    <p:sldMasterId id="2147483681" r:id="rId4"/>
  </p:sldMasterIdLst>
  <p:notesMasterIdLst>
    <p:notesMasterId r:id="rId6"/>
  </p:notesMasterIdLst>
  <p:handoutMasterIdLst>
    <p:handoutMasterId r:id="rId34"/>
  </p:handoutMasterIdLst>
  <p:sldIdLst>
    <p:sldId id="475" r:id="rId5"/>
    <p:sldId id="411" r:id="rId7"/>
    <p:sldId id="412" r:id="rId8"/>
    <p:sldId id="414" r:id="rId9"/>
    <p:sldId id="417" r:id="rId10"/>
    <p:sldId id="427" r:id="rId11"/>
    <p:sldId id="428" r:id="rId12"/>
    <p:sldId id="418" r:id="rId13"/>
    <p:sldId id="415" r:id="rId14"/>
    <p:sldId id="416" r:id="rId15"/>
    <p:sldId id="419" r:id="rId16"/>
    <p:sldId id="429" r:id="rId17"/>
    <p:sldId id="421" r:id="rId18"/>
    <p:sldId id="448" r:id="rId19"/>
    <p:sldId id="449" r:id="rId20"/>
    <p:sldId id="462" r:id="rId21"/>
    <p:sldId id="424" r:id="rId22"/>
    <p:sldId id="425" r:id="rId23"/>
    <p:sldId id="434" r:id="rId24"/>
    <p:sldId id="450" r:id="rId25"/>
    <p:sldId id="423" r:id="rId26"/>
    <p:sldId id="430" r:id="rId27"/>
    <p:sldId id="431" r:id="rId28"/>
    <p:sldId id="432" r:id="rId29"/>
    <p:sldId id="433" r:id="rId30"/>
    <p:sldId id="422" r:id="rId31"/>
    <p:sldId id="435" r:id="rId32"/>
    <p:sldId id="413"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D793"/>
    <a:srgbClr val="F1EAF1"/>
    <a:srgbClr val="DCDCDC"/>
    <a:srgbClr val="F0F0F0"/>
    <a:srgbClr val="E6E6E6"/>
    <a:srgbClr val="C8C8C8"/>
    <a:srgbClr val="FFFFFF"/>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202"/>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handoutMaster" Target="handoutMasters/handoutMaster1.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1E8E6-12E8-4BB6-A28D-ECD042868409}"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1E8E6-12E8-4BB6-A28D-ECD04286840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1E8E6-12E8-4BB6-A28D-ECD04286840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1E8E6-12E8-4BB6-A28D-ECD04286840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43FACB-FAD6-43A4-B109-1F05C52BF57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image" Target="../media/image2.png"/><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0" Type="http://schemas.openxmlformats.org/officeDocument/2006/relationships/tags" Target="../tags/tag7.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image" Target="../media/image7.png"/><Relationship Id="rId5" Type="http://schemas.openxmlformats.org/officeDocument/2006/relationships/tags" Target="../tags/tag80.xml"/><Relationship Id="rId4" Type="http://schemas.openxmlformats.org/officeDocument/2006/relationships/image" Target="../media/image3.png"/><Relationship Id="rId3" Type="http://schemas.openxmlformats.org/officeDocument/2006/relationships/tags" Target="../tags/tag79.xml"/><Relationship Id="rId2" Type="http://schemas.openxmlformats.org/officeDocument/2006/relationships/tags" Target="../tags/tag78.xml"/><Relationship Id="rId14" Type="http://schemas.openxmlformats.org/officeDocument/2006/relationships/tags" Target="../tags/tag87.xml"/><Relationship Id="rId13" Type="http://schemas.openxmlformats.org/officeDocument/2006/relationships/tags" Target="../tags/tag86.xml"/><Relationship Id="rId12" Type="http://schemas.openxmlformats.org/officeDocument/2006/relationships/tags" Target="../tags/tag85.xml"/><Relationship Id="rId11" Type="http://schemas.openxmlformats.org/officeDocument/2006/relationships/tags" Target="../tags/tag84.xml"/><Relationship Id="rId10" Type="http://schemas.openxmlformats.org/officeDocument/2006/relationships/tags" Target="../tags/tag83.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image" Target="../media/image8.png"/><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image" Target="../media/image2.png"/><Relationship Id="rId3" Type="http://schemas.openxmlformats.org/officeDocument/2006/relationships/tags" Target="../tags/tag88.xml"/><Relationship Id="rId2" Type="http://schemas.openxmlformats.org/officeDocument/2006/relationships/image" Target="../media/image4.png"/><Relationship Id="rId12" Type="http://schemas.openxmlformats.org/officeDocument/2006/relationships/tags" Target="../tags/tag95.xml"/><Relationship Id="rId11" Type="http://schemas.openxmlformats.org/officeDocument/2006/relationships/tags" Target="../tags/tag94.xml"/><Relationship Id="rId10" Type="http://schemas.openxmlformats.org/officeDocument/2006/relationships/tags" Target="../tags/tag93.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image" Target="../media/image3.png"/><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image" Target="../media/image2.png"/><Relationship Id="rId2" Type="http://schemas.openxmlformats.org/officeDocument/2006/relationships/tags" Target="../tags/tag96.xml"/><Relationship Id="rId10" Type="http://schemas.openxmlformats.org/officeDocument/2006/relationships/tags" Target="../tags/tag102.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107.xml"/><Relationship Id="rId7" Type="http://schemas.openxmlformats.org/officeDocument/2006/relationships/tags" Target="../tags/tag106.xml"/><Relationship Id="rId6" Type="http://schemas.openxmlformats.org/officeDocument/2006/relationships/image" Target="../media/image7.png"/><Relationship Id="rId5" Type="http://schemas.openxmlformats.org/officeDocument/2006/relationships/tags" Target="../tags/tag105.xml"/><Relationship Id="rId4" Type="http://schemas.openxmlformats.org/officeDocument/2006/relationships/image" Target="../media/image3.png"/><Relationship Id="rId3" Type="http://schemas.openxmlformats.org/officeDocument/2006/relationships/tags" Target="../tags/tag104.xml"/><Relationship Id="rId2" Type="http://schemas.openxmlformats.org/officeDocument/2006/relationships/tags" Target="../tags/tag103.xml"/><Relationship Id="rId15" Type="http://schemas.openxmlformats.org/officeDocument/2006/relationships/tags" Target="../tags/tag113.xml"/><Relationship Id="rId14" Type="http://schemas.openxmlformats.org/officeDocument/2006/relationships/tags" Target="../tags/tag112.xml"/><Relationship Id="rId13" Type="http://schemas.openxmlformats.org/officeDocument/2006/relationships/tags" Target="../tags/tag111.xml"/><Relationship Id="rId12" Type="http://schemas.openxmlformats.org/officeDocument/2006/relationships/tags" Target="../tags/tag110.xml"/><Relationship Id="rId11" Type="http://schemas.openxmlformats.org/officeDocument/2006/relationships/tags" Target="../tags/tag109.xml"/><Relationship Id="rId10" Type="http://schemas.openxmlformats.org/officeDocument/2006/relationships/tags" Target="../tags/tag108.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image" Target="../media/image3.png"/><Relationship Id="rId7" Type="http://schemas.openxmlformats.org/officeDocument/2006/relationships/tags" Target="../tags/tag118.xml"/><Relationship Id="rId6" Type="http://schemas.openxmlformats.org/officeDocument/2006/relationships/tags" Target="../tags/tag117.xml"/><Relationship Id="rId5" Type="http://schemas.openxmlformats.org/officeDocument/2006/relationships/image" Target="../media/image2.png"/><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4" Type="http://schemas.openxmlformats.org/officeDocument/2006/relationships/tags" Target="../tags/tag124.xml"/><Relationship Id="rId13" Type="http://schemas.openxmlformats.org/officeDocument/2006/relationships/tags" Target="../tags/tag123.xml"/><Relationship Id="rId12" Type="http://schemas.openxmlformats.org/officeDocument/2006/relationships/tags" Target="../tags/tag122.xml"/><Relationship Id="rId11" Type="http://schemas.openxmlformats.org/officeDocument/2006/relationships/tags" Target="../tags/tag121.xml"/><Relationship Id="rId10" Type="http://schemas.openxmlformats.org/officeDocument/2006/relationships/tags" Target="../tags/tag120.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30.xml"/><Relationship Id="rId8" Type="http://schemas.openxmlformats.org/officeDocument/2006/relationships/tags" Target="../tags/tag129.xml"/><Relationship Id="rId7" Type="http://schemas.openxmlformats.org/officeDocument/2006/relationships/image" Target="../media/image2.png"/><Relationship Id="rId6" Type="http://schemas.openxmlformats.org/officeDocument/2006/relationships/tags" Target="../tags/tag128.xml"/><Relationship Id="rId5" Type="http://schemas.openxmlformats.org/officeDocument/2006/relationships/image" Target="../media/image3.png"/><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tags" Target="../tags/tag125.xml"/><Relationship Id="rId13" Type="http://schemas.openxmlformats.org/officeDocument/2006/relationships/tags" Target="../tags/tag134.xml"/><Relationship Id="rId12" Type="http://schemas.openxmlformats.org/officeDocument/2006/relationships/tags" Target="../tags/tag133.xml"/><Relationship Id="rId11" Type="http://schemas.openxmlformats.org/officeDocument/2006/relationships/tags" Target="../tags/tag132.xml"/><Relationship Id="rId10" Type="http://schemas.openxmlformats.org/officeDocument/2006/relationships/tags" Target="../tags/tag131.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40.xml"/><Relationship Id="rId8" Type="http://schemas.openxmlformats.org/officeDocument/2006/relationships/tags" Target="../tags/tag139.xml"/><Relationship Id="rId7" Type="http://schemas.openxmlformats.org/officeDocument/2006/relationships/image" Target="../media/image7.png"/><Relationship Id="rId6" Type="http://schemas.openxmlformats.org/officeDocument/2006/relationships/tags" Target="../tags/tag138.xml"/><Relationship Id="rId5" Type="http://schemas.openxmlformats.org/officeDocument/2006/relationships/image" Target="../media/image3.png"/><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tags" Target="../tags/tag135.xml"/><Relationship Id="rId13" Type="http://schemas.openxmlformats.org/officeDocument/2006/relationships/tags" Target="../tags/tag144.xml"/><Relationship Id="rId12" Type="http://schemas.openxmlformats.org/officeDocument/2006/relationships/tags" Target="../tags/tag143.xml"/><Relationship Id="rId11" Type="http://schemas.openxmlformats.org/officeDocument/2006/relationships/tags" Target="../tags/tag142.xml"/><Relationship Id="rId10" Type="http://schemas.openxmlformats.org/officeDocument/2006/relationships/tags" Target="../tags/tag141.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4" Type="http://schemas.openxmlformats.org/officeDocument/2006/relationships/tags" Target="../tags/tag146.xml"/><Relationship Id="rId3" Type="http://schemas.openxmlformats.org/officeDocument/2006/relationships/image" Target="../media/image3.png"/><Relationship Id="rId2" Type="http://schemas.openxmlformats.org/officeDocument/2006/relationships/tags" Target="../tags/tag145.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52.xml"/><Relationship Id="rId8" Type="http://schemas.openxmlformats.org/officeDocument/2006/relationships/tags" Target="../tags/tag151.xml"/><Relationship Id="rId7" Type="http://schemas.openxmlformats.org/officeDocument/2006/relationships/tags" Target="../tags/tag150.xml"/><Relationship Id="rId6" Type="http://schemas.openxmlformats.org/officeDocument/2006/relationships/image" Target="../media/image3.png"/><Relationship Id="rId5" Type="http://schemas.openxmlformats.org/officeDocument/2006/relationships/tags" Target="../tags/tag149.xml"/><Relationship Id="rId4" Type="http://schemas.openxmlformats.org/officeDocument/2006/relationships/image" Target="../media/image1.png"/><Relationship Id="rId3" Type="http://schemas.openxmlformats.org/officeDocument/2006/relationships/tags" Target="../tags/tag148.xml"/><Relationship Id="rId2" Type="http://schemas.openxmlformats.org/officeDocument/2006/relationships/tags" Target="../tags/tag147.xml"/><Relationship Id="rId12" Type="http://schemas.openxmlformats.org/officeDocument/2006/relationships/tags" Target="../tags/tag155.xml"/><Relationship Id="rId11" Type="http://schemas.openxmlformats.org/officeDocument/2006/relationships/tags" Target="../tags/tag154.xml"/><Relationship Id="rId10" Type="http://schemas.openxmlformats.org/officeDocument/2006/relationships/tags" Target="../tags/tag153.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image" Target="../media/image2.png"/><Relationship Id="rId5" Type="http://schemas.openxmlformats.org/officeDocument/2006/relationships/tags" Target="../tags/tag10.xml"/><Relationship Id="rId4" Type="http://schemas.openxmlformats.org/officeDocument/2006/relationships/image" Target="../media/image3.png"/><Relationship Id="rId3" Type="http://schemas.openxmlformats.org/officeDocument/2006/relationships/tags" Target="../tags/tag9.xml"/><Relationship Id="rId2" Type="http://schemas.openxmlformats.org/officeDocument/2006/relationships/tags" Target="../tags/tag8.xml"/><Relationship Id="rId12" Type="http://schemas.openxmlformats.org/officeDocument/2006/relationships/tags" Target="../tags/tag16.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image" Target="../media/image6.png"/><Relationship Id="rId7" Type="http://schemas.openxmlformats.org/officeDocument/2006/relationships/tags" Target="../tags/tag19.xml"/><Relationship Id="rId6" Type="http://schemas.openxmlformats.org/officeDocument/2006/relationships/image" Target="../media/image5.png"/><Relationship Id="rId5" Type="http://schemas.openxmlformats.org/officeDocument/2006/relationships/tags" Target="../tags/tag18.xml"/><Relationship Id="rId4" Type="http://schemas.openxmlformats.org/officeDocument/2006/relationships/image" Target="../media/image2.png"/><Relationship Id="rId3" Type="http://schemas.openxmlformats.org/officeDocument/2006/relationships/tags" Target="../tags/tag17.xml"/><Relationship Id="rId2" Type="http://schemas.openxmlformats.org/officeDocument/2006/relationships/image" Target="../media/image4.png"/><Relationship Id="rId12" Type="http://schemas.openxmlformats.org/officeDocument/2006/relationships/tags" Target="../tags/tag23.xml"/><Relationship Id="rId11" Type="http://schemas.openxmlformats.org/officeDocument/2006/relationships/tags" Target="../tags/tag22.xml"/><Relationship Id="rId10" Type="http://schemas.openxmlformats.org/officeDocument/2006/relationships/tags" Target="../tags/tag2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4" Type="http://schemas.openxmlformats.org/officeDocument/2006/relationships/tags" Target="../tags/tag164.xml"/><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172.xml"/><Relationship Id="rId8" Type="http://schemas.openxmlformats.org/officeDocument/2006/relationships/image" Target="../media/image8.png"/><Relationship Id="rId7" Type="http://schemas.openxmlformats.org/officeDocument/2006/relationships/tags" Target="../tags/tag171.xml"/><Relationship Id="rId6" Type="http://schemas.openxmlformats.org/officeDocument/2006/relationships/tags" Target="../tags/tag170.xml"/><Relationship Id="rId5" Type="http://schemas.openxmlformats.org/officeDocument/2006/relationships/image" Target="../media/image2.png"/><Relationship Id="rId4" Type="http://schemas.openxmlformats.org/officeDocument/2006/relationships/tags" Target="../tags/tag169.xml"/><Relationship Id="rId3" Type="http://schemas.openxmlformats.org/officeDocument/2006/relationships/image" Target="../media/image1.png"/><Relationship Id="rId2" Type="http://schemas.openxmlformats.org/officeDocument/2006/relationships/tags" Target="../tags/tag168.xml"/><Relationship Id="rId13" Type="http://schemas.openxmlformats.org/officeDocument/2006/relationships/tags" Target="../tags/tag176.xml"/><Relationship Id="rId12" Type="http://schemas.openxmlformats.org/officeDocument/2006/relationships/tags" Target="../tags/tag175.xml"/><Relationship Id="rId11" Type="http://schemas.openxmlformats.org/officeDocument/2006/relationships/tags" Target="../tags/tag174.xml"/><Relationship Id="rId10" Type="http://schemas.openxmlformats.org/officeDocument/2006/relationships/tags" Target="../tags/tag173.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4" Type="http://schemas.openxmlformats.org/officeDocument/2006/relationships/tags" Target="../tags/tag178.xml"/><Relationship Id="rId3" Type="http://schemas.openxmlformats.org/officeDocument/2006/relationships/image" Target="../media/image3.png"/><Relationship Id="rId2" Type="http://schemas.openxmlformats.org/officeDocument/2006/relationships/tags" Target="../tags/tag177.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tags" Target="../tags/tag180.xml"/><Relationship Id="rId3" Type="http://schemas.openxmlformats.org/officeDocument/2006/relationships/image" Target="../media/image2.png"/><Relationship Id="rId2" Type="http://schemas.openxmlformats.org/officeDocument/2006/relationships/tags" Target="../tags/tag179.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9" Type="http://schemas.openxmlformats.org/officeDocument/2006/relationships/tags" Target="../tags/tag186.xml"/><Relationship Id="rId8" Type="http://schemas.openxmlformats.org/officeDocument/2006/relationships/tags" Target="../tags/tag185.xml"/><Relationship Id="rId7" Type="http://schemas.openxmlformats.org/officeDocument/2006/relationships/tags" Target="../tags/tag184.xml"/><Relationship Id="rId6" Type="http://schemas.openxmlformats.org/officeDocument/2006/relationships/image" Target="../media/image2.png"/><Relationship Id="rId5" Type="http://schemas.openxmlformats.org/officeDocument/2006/relationships/tags" Target="../tags/tag183.xml"/><Relationship Id="rId4" Type="http://schemas.openxmlformats.org/officeDocument/2006/relationships/image" Target="../media/image3.png"/><Relationship Id="rId3" Type="http://schemas.openxmlformats.org/officeDocument/2006/relationships/tags" Target="../tags/tag182.xml"/><Relationship Id="rId2" Type="http://schemas.openxmlformats.org/officeDocument/2006/relationships/tags" Target="../tags/tag181.xml"/><Relationship Id="rId13" Type="http://schemas.openxmlformats.org/officeDocument/2006/relationships/tags" Target="../tags/tag190.xml"/><Relationship Id="rId12" Type="http://schemas.openxmlformats.org/officeDocument/2006/relationships/tags" Target="../tags/tag189.xml"/><Relationship Id="rId11" Type="http://schemas.openxmlformats.org/officeDocument/2006/relationships/tags" Target="../tags/tag188.xml"/><Relationship Id="rId10" Type="http://schemas.openxmlformats.org/officeDocument/2006/relationships/tags" Target="../tags/tag187.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9" Type="http://schemas.openxmlformats.org/officeDocument/2006/relationships/tags" Target="../tags/tag196.xml"/><Relationship Id="rId8" Type="http://schemas.openxmlformats.org/officeDocument/2006/relationships/tags" Target="../tags/tag195.xml"/><Relationship Id="rId7" Type="http://schemas.openxmlformats.org/officeDocument/2006/relationships/tags" Target="../tags/tag194.xml"/><Relationship Id="rId6" Type="http://schemas.openxmlformats.org/officeDocument/2006/relationships/image" Target="../media/image2.png"/><Relationship Id="rId5" Type="http://schemas.openxmlformats.org/officeDocument/2006/relationships/tags" Target="../tags/tag193.xml"/><Relationship Id="rId4" Type="http://schemas.openxmlformats.org/officeDocument/2006/relationships/image" Target="../media/image3.png"/><Relationship Id="rId3" Type="http://schemas.openxmlformats.org/officeDocument/2006/relationships/tags" Target="../tags/tag192.xml"/><Relationship Id="rId2" Type="http://schemas.openxmlformats.org/officeDocument/2006/relationships/tags" Target="../tags/tag191.xml"/><Relationship Id="rId15" Type="http://schemas.openxmlformats.org/officeDocument/2006/relationships/tags" Target="../tags/tag202.xml"/><Relationship Id="rId14" Type="http://schemas.openxmlformats.org/officeDocument/2006/relationships/tags" Target="../tags/tag201.xml"/><Relationship Id="rId13" Type="http://schemas.openxmlformats.org/officeDocument/2006/relationships/tags" Target="../tags/tag200.xml"/><Relationship Id="rId12" Type="http://schemas.openxmlformats.org/officeDocument/2006/relationships/tags" Target="../tags/tag199.xml"/><Relationship Id="rId11" Type="http://schemas.openxmlformats.org/officeDocument/2006/relationships/tags" Target="../tags/tag198.xml"/><Relationship Id="rId10" Type="http://schemas.openxmlformats.org/officeDocument/2006/relationships/tags" Target="../tags/tag197.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9" Type="http://schemas.openxmlformats.org/officeDocument/2006/relationships/tags" Target="../tags/tag208.xml"/><Relationship Id="rId8" Type="http://schemas.openxmlformats.org/officeDocument/2006/relationships/tags" Target="../tags/tag207.xml"/><Relationship Id="rId7" Type="http://schemas.openxmlformats.org/officeDocument/2006/relationships/tags" Target="../tags/tag206.xml"/><Relationship Id="rId6" Type="http://schemas.openxmlformats.org/officeDocument/2006/relationships/image" Target="../media/image2.png"/><Relationship Id="rId5" Type="http://schemas.openxmlformats.org/officeDocument/2006/relationships/tags" Target="../tags/tag205.xml"/><Relationship Id="rId4" Type="http://schemas.openxmlformats.org/officeDocument/2006/relationships/image" Target="../media/image3.png"/><Relationship Id="rId3" Type="http://schemas.openxmlformats.org/officeDocument/2006/relationships/tags" Target="../tags/tag204.xml"/><Relationship Id="rId2" Type="http://schemas.openxmlformats.org/officeDocument/2006/relationships/tags" Target="../tags/tag203.xml"/><Relationship Id="rId11" Type="http://schemas.openxmlformats.org/officeDocument/2006/relationships/tags" Target="../tags/tag210.xml"/><Relationship Id="rId10" Type="http://schemas.openxmlformats.org/officeDocument/2006/relationships/tags" Target="../tags/tag209.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4" Type="http://schemas.openxmlformats.org/officeDocument/2006/relationships/tags" Target="../tags/tag213.xml"/><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9" Type="http://schemas.openxmlformats.org/officeDocument/2006/relationships/tags" Target="../tags/tag219.xml"/><Relationship Id="rId8" Type="http://schemas.openxmlformats.org/officeDocument/2006/relationships/tags" Target="../tags/tag218.xml"/><Relationship Id="rId7" Type="http://schemas.openxmlformats.org/officeDocument/2006/relationships/tags" Target="../tags/tag217.xml"/><Relationship Id="rId6" Type="http://schemas.openxmlformats.org/officeDocument/2006/relationships/image" Target="../media/image2.png"/><Relationship Id="rId5" Type="http://schemas.openxmlformats.org/officeDocument/2006/relationships/tags" Target="../tags/tag216.xml"/><Relationship Id="rId4" Type="http://schemas.openxmlformats.org/officeDocument/2006/relationships/image" Target="../media/image3.png"/><Relationship Id="rId3" Type="http://schemas.openxmlformats.org/officeDocument/2006/relationships/tags" Target="../tags/tag215.xml"/><Relationship Id="rId2" Type="http://schemas.openxmlformats.org/officeDocument/2006/relationships/tags" Target="../tags/tag214.xml"/><Relationship Id="rId13" Type="http://schemas.openxmlformats.org/officeDocument/2006/relationships/tags" Target="../tags/tag223.xml"/><Relationship Id="rId12" Type="http://schemas.openxmlformats.org/officeDocument/2006/relationships/tags" Target="../tags/tag222.xml"/><Relationship Id="rId11" Type="http://schemas.openxmlformats.org/officeDocument/2006/relationships/tags" Target="../tags/tag221.xml"/><Relationship Id="rId10" Type="http://schemas.openxmlformats.org/officeDocument/2006/relationships/tags" Target="../tags/tag220.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image" Target="../media/image2.png"/><Relationship Id="rId5" Type="http://schemas.openxmlformats.org/officeDocument/2006/relationships/tags" Target="../tags/tag26.xml"/><Relationship Id="rId4" Type="http://schemas.openxmlformats.org/officeDocument/2006/relationships/image" Target="../media/image3.png"/><Relationship Id="rId3" Type="http://schemas.openxmlformats.org/officeDocument/2006/relationships/tags" Target="../tags/tag25.xml"/><Relationship Id="rId2" Type="http://schemas.openxmlformats.org/officeDocument/2006/relationships/tags" Target="../tags/tag24.xml"/><Relationship Id="rId13" Type="http://schemas.openxmlformats.org/officeDocument/2006/relationships/tags" Target="../tags/tag33.xml"/><Relationship Id="rId12" Type="http://schemas.openxmlformats.org/officeDocument/2006/relationships/tags" Target="../tags/tag32.xml"/><Relationship Id="rId11" Type="http://schemas.openxmlformats.org/officeDocument/2006/relationships/tags" Target="../tags/tag31.xml"/><Relationship Id="rId10" Type="http://schemas.openxmlformats.org/officeDocument/2006/relationships/tags" Target="../tags/tag30.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228.xml"/><Relationship Id="rId7" Type="http://schemas.openxmlformats.org/officeDocument/2006/relationships/tags" Target="../tags/tag227.xml"/><Relationship Id="rId6" Type="http://schemas.openxmlformats.org/officeDocument/2006/relationships/image" Target="../media/image7.png"/><Relationship Id="rId5" Type="http://schemas.openxmlformats.org/officeDocument/2006/relationships/tags" Target="../tags/tag226.xml"/><Relationship Id="rId4" Type="http://schemas.openxmlformats.org/officeDocument/2006/relationships/image" Target="../media/image3.png"/><Relationship Id="rId3" Type="http://schemas.openxmlformats.org/officeDocument/2006/relationships/tags" Target="../tags/tag225.xml"/><Relationship Id="rId2" Type="http://schemas.openxmlformats.org/officeDocument/2006/relationships/tags" Target="../tags/tag224.xml"/><Relationship Id="rId15" Type="http://schemas.openxmlformats.org/officeDocument/2006/relationships/tags" Target="../tags/tag234.xml"/><Relationship Id="rId14" Type="http://schemas.openxmlformats.org/officeDocument/2006/relationships/tags" Target="../tags/tag233.xml"/><Relationship Id="rId13" Type="http://schemas.openxmlformats.org/officeDocument/2006/relationships/tags" Target="../tags/tag232.xml"/><Relationship Id="rId12" Type="http://schemas.openxmlformats.org/officeDocument/2006/relationships/tags" Target="../tags/tag231.xml"/><Relationship Id="rId11" Type="http://schemas.openxmlformats.org/officeDocument/2006/relationships/tags" Target="../tags/tag230.xml"/><Relationship Id="rId10" Type="http://schemas.openxmlformats.org/officeDocument/2006/relationships/tags" Target="../tags/tag229.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239.xml"/><Relationship Id="rId7" Type="http://schemas.openxmlformats.org/officeDocument/2006/relationships/tags" Target="../tags/tag238.xml"/><Relationship Id="rId6" Type="http://schemas.openxmlformats.org/officeDocument/2006/relationships/image" Target="../media/image7.png"/><Relationship Id="rId5" Type="http://schemas.openxmlformats.org/officeDocument/2006/relationships/tags" Target="../tags/tag237.xml"/><Relationship Id="rId4" Type="http://schemas.openxmlformats.org/officeDocument/2006/relationships/image" Target="../media/image3.png"/><Relationship Id="rId3" Type="http://schemas.openxmlformats.org/officeDocument/2006/relationships/tags" Target="../tags/tag236.xml"/><Relationship Id="rId2" Type="http://schemas.openxmlformats.org/officeDocument/2006/relationships/tags" Target="../tags/tag235.xml"/><Relationship Id="rId14" Type="http://schemas.openxmlformats.org/officeDocument/2006/relationships/tags" Target="../tags/tag244.xml"/><Relationship Id="rId13" Type="http://schemas.openxmlformats.org/officeDocument/2006/relationships/tags" Target="../tags/tag243.xml"/><Relationship Id="rId12" Type="http://schemas.openxmlformats.org/officeDocument/2006/relationships/tags" Target="../tags/tag242.xml"/><Relationship Id="rId11" Type="http://schemas.openxmlformats.org/officeDocument/2006/relationships/tags" Target="../tags/tag241.xml"/><Relationship Id="rId10" Type="http://schemas.openxmlformats.org/officeDocument/2006/relationships/tags" Target="../tags/tag240.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9" Type="http://schemas.openxmlformats.org/officeDocument/2006/relationships/tags" Target="../tags/tag249.xml"/><Relationship Id="rId8" Type="http://schemas.openxmlformats.org/officeDocument/2006/relationships/tags" Target="../tags/tag248.xml"/><Relationship Id="rId7" Type="http://schemas.openxmlformats.org/officeDocument/2006/relationships/image" Target="../media/image8.png"/><Relationship Id="rId6" Type="http://schemas.openxmlformats.org/officeDocument/2006/relationships/tags" Target="../tags/tag247.xml"/><Relationship Id="rId5" Type="http://schemas.openxmlformats.org/officeDocument/2006/relationships/tags" Target="../tags/tag246.xml"/><Relationship Id="rId4" Type="http://schemas.openxmlformats.org/officeDocument/2006/relationships/image" Target="../media/image2.png"/><Relationship Id="rId3" Type="http://schemas.openxmlformats.org/officeDocument/2006/relationships/tags" Target="../tags/tag245.xml"/><Relationship Id="rId2" Type="http://schemas.openxmlformats.org/officeDocument/2006/relationships/image" Target="../media/image4.png"/><Relationship Id="rId12" Type="http://schemas.openxmlformats.org/officeDocument/2006/relationships/tags" Target="../tags/tag252.xml"/><Relationship Id="rId11" Type="http://schemas.openxmlformats.org/officeDocument/2006/relationships/tags" Target="../tags/tag251.xml"/><Relationship Id="rId10" Type="http://schemas.openxmlformats.org/officeDocument/2006/relationships/tags" Target="../tags/tag250.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9" Type="http://schemas.openxmlformats.org/officeDocument/2006/relationships/tags" Target="../tags/tag258.xml"/><Relationship Id="rId8" Type="http://schemas.openxmlformats.org/officeDocument/2006/relationships/tags" Target="../tags/tag257.xml"/><Relationship Id="rId7" Type="http://schemas.openxmlformats.org/officeDocument/2006/relationships/tags" Target="../tags/tag256.xml"/><Relationship Id="rId6" Type="http://schemas.openxmlformats.org/officeDocument/2006/relationships/image" Target="../media/image3.png"/><Relationship Id="rId5" Type="http://schemas.openxmlformats.org/officeDocument/2006/relationships/tags" Target="../tags/tag255.xml"/><Relationship Id="rId4" Type="http://schemas.openxmlformats.org/officeDocument/2006/relationships/tags" Target="../tags/tag254.xml"/><Relationship Id="rId3" Type="http://schemas.openxmlformats.org/officeDocument/2006/relationships/image" Target="../media/image2.png"/><Relationship Id="rId2" Type="http://schemas.openxmlformats.org/officeDocument/2006/relationships/tags" Target="../tags/tag253.xml"/><Relationship Id="rId10" Type="http://schemas.openxmlformats.org/officeDocument/2006/relationships/tags" Target="../tags/tag259.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264.xml"/><Relationship Id="rId7" Type="http://schemas.openxmlformats.org/officeDocument/2006/relationships/tags" Target="../tags/tag263.xml"/><Relationship Id="rId6" Type="http://schemas.openxmlformats.org/officeDocument/2006/relationships/image" Target="../media/image7.png"/><Relationship Id="rId5" Type="http://schemas.openxmlformats.org/officeDocument/2006/relationships/tags" Target="../tags/tag262.xml"/><Relationship Id="rId4" Type="http://schemas.openxmlformats.org/officeDocument/2006/relationships/image" Target="../media/image3.png"/><Relationship Id="rId3" Type="http://schemas.openxmlformats.org/officeDocument/2006/relationships/tags" Target="../tags/tag261.xml"/><Relationship Id="rId2" Type="http://schemas.openxmlformats.org/officeDocument/2006/relationships/tags" Target="../tags/tag260.xml"/><Relationship Id="rId15" Type="http://schemas.openxmlformats.org/officeDocument/2006/relationships/tags" Target="../tags/tag270.xml"/><Relationship Id="rId14" Type="http://schemas.openxmlformats.org/officeDocument/2006/relationships/tags" Target="../tags/tag269.xml"/><Relationship Id="rId13" Type="http://schemas.openxmlformats.org/officeDocument/2006/relationships/tags" Target="../tags/tag268.xml"/><Relationship Id="rId12" Type="http://schemas.openxmlformats.org/officeDocument/2006/relationships/tags" Target="../tags/tag267.xml"/><Relationship Id="rId11" Type="http://schemas.openxmlformats.org/officeDocument/2006/relationships/tags" Target="../tags/tag266.xml"/><Relationship Id="rId10" Type="http://schemas.openxmlformats.org/officeDocument/2006/relationships/tags" Target="../tags/tag265.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9" Type="http://schemas.openxmlformats.org/officeDocument/2006/relationships/tags" Target="../tags/tag276.xml"/><Relationship Id="rId8" Type="http://schemas.openxmlformats.org/officeDocument/2006/relationships/image" Target="../media/image3.png"/><Relationship Id="rId7" Type="http://schemas.openxmlformats.org/officeDocument/2006/relationships/tags" Target="../tags/tag275.xml"/><Relationship Id="rId6" Type="http://schemas.openxmlformats.org/officeDocument/2006/relationships/tags" Target="../tags/tag274.xml"/><Relationship Id="rId5" Type="http://schemas.openxmlformats.org/officeDocument/2006/relationships/image" Target="../media/image2.png"/><Relationship Id="rId4" Type="http://schemas.openxmlformats.org/officeDocument/2006/relationships/tags" Target="../tags/tag273.xml"/><Relationship Id="rId3" Type="http://schemas.openxmlformats.org/officeDocument/2006/relationships/tags" Target="../tags/tag272.xml"/><Relationship Id="rId2" Type="http://schemas.openxmlformats.org/officeDocument/2006/relationships/tags" Target="../tags/tag271.xml"/><Relationship Id="rId14" Type="http://schemas.openxmlformats.org/officeDocument/2006/relationships/tags" Target="../tags/tag281.xml"/><Relationship Id="rId13" Type="http://schemas.openxmlformats.org/officeDocument/2006/relationships/tags" Target="../tags/tag280.xml"/><Relationship Id="rId12" Type="http://schemas.openxmlformats.org/officeDocument/2006/relationships/tags" Target="../tags/tag279.xml"/><Relationship Id="rId11" Type="http://schemas.openxmlformats.org/officeDocument/2006/relationships/tags" Target="../tags/tag278.xml"/><Relationship Id="rId10" Type="http://schemas.openxmlformats.org/officeDocument/2006/relationships/tags" Target="../tags/tag277.xm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9" Type="http://schemas.openxmlformats.org/officeDocument/2006/relationships/tags" Target="../tags/tag287.xml"/><Relationship Id="rId8" Type="http://schemas.openxmlformats.org/officeDocument/2006/relationships/tags" Target="../tags/tag286.xml"/><Relationship Id="rId7" Type="http://schemas.openxmlformats.org/officeDocument/2006/relationships/image" Target="../media/image2.png"/><Relationship Id="rId6" Type="http://schemas.openxmlformats.org/officeDocument/2006/relationships/tags" Target="../tags/tag285.xml"/><Relationship Id="rId5" Type="http://schemas.openxmlformats.org/officeDocument/2006/relationships/image" Target="../media/image3.png"/><Relationship Id="rId4" Type="http://schemas.openxmlformats.org/officeDocument/2006/relationships/tags" Target="../tags/tag284.xml"/><Relationship Id="rId3" Type="http://schemas.openxmlformats.org/officeDocument/2006/relationships/tags" Target="../tags/tag283.xml"/><Relationship Id="rId2" Type="http://schemas.openxmlformats.org/officeDocument/2006/relationships/tags" Target="../tags/tag282.xml"/><Relationship Id="rId13" Type="http://schemas.openxmlformats.org/officeDocument/2006/relationships/tags" Target="../tags/tag291.xml"/><Relationship Id="rId12" Type="http://schemas.openxmlformats.org/officeDocument/2006/relationships/tags" Target="../tags/tag290.xml"/><Relationship Id="rId11" Type="http://schemas.openxmlformats.org/officeDocument/2006/relationships/tags" Target="../tags/tag289.xml"/><Relationship Id="rId10" Type="http://schemas.openxmlformats.org/officeDocument/2006/relationships/tags" Target="../tags/tag288.xml"/><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9" Type="http://schemas.openxmlformats.org/officeDocument/2006/relationships/tags" Target="../tags/tag297.xml"/><Relationship Id="rId8" Type="http://schemas.openxmlformats.org/officeDocument/2006/relationships/tags" Target="../tags/tag296.xml"/><Relationship Id="rId7" Type="http://schemas.openxmlformats.org/officeDocument/2006/relationships/image" Target="../media/image7.png"/><Relationship Id="rId6" Type="http://schemas.openxmlformats.org/officeDocument/2006/relationships/tags" Target="../tags/tag295.xml"/><Relationship Id="rId5" Type="http://schemas.openxmlformats.org/officeDocument/2006/relationships/image" Target="../media/image3.png"/><Relationship Id="rId4" Type="http://schemas.openxmlformats.org/officeDocument/2006/relationships/tags" Target="../tags/tag294.xml"/><Relationship Id="rId3" Type="http://schemas.openxmlformats.org/officeDocument/2006/relationships/tags" Target="../tags/tag293.xml"/><Relationship Id="rId2" Type="http://schemas.openxmlformats.org/officeDocument/2006/relationships/tags" Target="../tags/tag292.xml"/><Relationship Id="rId13" Type="http://schemas.openxmlformats.org/officeDocument/2006/relationships/tags" Target="../tags/tag301.xml"/><Relationship Id="rId12" Type="http://schemas.openxmlformats.org/officeDocument/2006/relationships/tags" Target="../tags/tag300.xml"/><Relationship Id="rId11" Type="http://schemas.openxmlformats.org/officeDocument/2006/relationships/tags" Target="../tags/tag299.xml"/><Relationship Id="rId10" Type="http://schemas.openxmlformats.org/officeDocument/2006/relationships/tags" Target="../tags/tag298.xml"/><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9" Type="http://schemas.openxmlformats.org/officeDocument/2006/relationships/tags" Target="../tags/tag308.xml"/><Relationship Id="rId8" Type="http://schemas.openxmlformats.org/officeDocument/2006/relationships/tags" Target="../tags/tag307.xml"/><Relationship Id="rId7" Type="http://schemas.openxmlformats.org/officeDocument/2006/relationships/tags" Target="../tags/tag306.xml"/><Relationship Id="rId6" Type="http://schemas.openxmlformats.org/officeDocument/2006/relationships/tags" Target="../tags/tag305.xml"/><Relationship Id="rId5" Type="http://schemas.openxmlformats.org/officeDocument/2006/relationships/tags" Target="../tags/tag304.xml"/><Relationship Id="rId4" Type="http://schemas.openxmlformats.org/officeDocument/2006/relationships/tags" Target="../tags/tag303.xml"/><Relationship Id="rId3" Type="http://schemas.openxmlformats.org/officeDocument/2006/relationships/image" Target="../media/image3.png"/><Relationship Id="rId2" Type="http://schemas.openxmlformats.org/officeDocument/2006/relationships/tags" Target="../tags/tag302.xml"/><Relationship Id="rId12" Type="http://schemas.openxmlformats.org/officeDocument/2006/relationships/tags" Target="../tags/tag311.xml"/><Relationship Id="rId11" Type="http://schemas.openxmlformats.org/officeDocument/2006/relationships/tags" Target="../tags/tag310.xml"/><Relationship Id="rId10" Type="http://schemas.openxmlformats.org/officeDocument/2006/relationships/tags" Target="../tags/tag309.xml"/><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9" Type="http://schemas.openxmlformats.org/officeDocument/2006/relationships/tags" Target="../tags/tag317.xml"/><Relationship Id="rId8" Type="http://schemas.openxmlformats.org/officeDocument/2006/relationships/tags" Target="../tags/tag316.xml"/><Relationship Id="rId7" Type="http://schemas.openxmlformats.org/officeDocument/2006/relationships/tags" Target="../tags/tag315.xml"/><Relationship Id="rId6" Type="http://schemas.openxmlformats.org/officeDocument/2006/relationships/image" Target="../media/image3.png"/><Relationship Id="rId5" Type="http://schemas.openxmlformats.org/officeDocument/2006/relationships/tags" Target="../tags/tag314.xml"/><Relationship Id="rId4" Type="http://schemas.openxmlformats.org/officeDocument/2006/relationships/image" Target="../media/image1.png"/><Relationship Id="rId3" Type="http://schemas.openxmlformats.org/officeDocument/2006/relationships/tags" Target="../tags/tag313.xml"/><Relationship Id="rId2" Type="http://schemas.openxmlformats.org/officeDocument/2006/relationships/tags" Target="../tags/tag312.xml"/><Relationship Id="rId12" Type="http://schemas.openxmlformats.org/officeDocument/2006/relationships/tags" Target="../tags/tag320.xml"/><Relationship Id="rId11" Type="http://schemas.openxmlformats.org/officeDocument/2006/relationships/tags" Target="../tags/tag319.xml"/><Relationship Id="rId10" Type="http://schemas.openxmlformats.org/officeDocument/2006/relationships/tags" Target="../tags/tag318.xm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image" Target="../media/image2.png"/><Relationship Id="rId5" Type="http://schemas.openxmlformats.org/officeDocument/2006/relationships/tags" Target="../tags/tag36.xml"/><Relationship Id="rId4" Type="http://schemas.openxmlformats.org/officeDocument/2006/relationships/image" Target="../media/image3.png"/><Relationship Id="rId3" Type="http://schemas.openxmlformats.org/officeDocument/2006/relationships/tags" Target="../tags/tag35.xml"/><Relationship Id="rId2" Type="http://schemas.openxmlformats.org/officeDocument/2006/relationships/tags" Target="../tags/tag34.xml"/><Relationship Id="rId15" Type="http://schemas.openxmlformats.org/officeDocument/2006/relationships/tags" Target="../tags/tag45.xml"/><Relationship Id="rId14" Type="http://schemas.openxmlformats.org/officeDocument/2006/relationships/tags" Target="../tags/tag44.xml"/><Relationship Id="rId13" Type="http://schemas.openxmlformats.org/officeDocument/2006/relationships/tags" Target="../tags/tag43.xml"/><Relationship Id="rId12" Type="http://schemas.openxmlformats.org/officeDocument/2006/relationships/tags" Target="../tags/tag42.xml"/><Relationship Id="rId11" Type="http://schemas.openxmlformats.org/officeDocument/2006/relationships/tags" Target="../tags/tag41.xml"/><Relationship Id="rId10" Type="http://schemas.openxmlformats.org/officeDocument/2006/relationships/tags" Target="../tags/tag40.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51.xml"/><Relationship Id="rId8" Type="http://schemas.openxmlformats.org/officeDocument/2006/relationships/tags" Target="../tags/tag50.xml"/><Relationship Id="rId7" Type="http://schemas.openxmlformats.org/officeDocument/2006/relationships/tags" Target="../tags/tag49.xml"/><Relationship Id="rId6" Type="http://schemas.openxmlformats.org/officeDocument/2006/relationships/image" Target="../media/image2.png"/><Relationship Id="rId5" Type="http://schemas.openxmlformats.org/officeDocument/2006/relationships/tags" Target="../tags/tag48.xml"/><Relationship Id="rId4" Type="http://schemas.openxmlformats.org/officeDocument/2006/relationships/image" Target="../media/image3.png"/><Relationship Id="rId3" Type="http://schemas.openxmlformats.org/officeDocument/2006/relationships/tags" Target="../tags/tag47.xml"/><Relationship Id="rId2" Type="http://schemas.openxmlformats.org/officeDocument/2006/relationships/tags" Target="../tags/tag46.xml"/><Relationship Id="rId11" Type="http://schemas.openxmlformats.org/officeDocument/2006/relationships/tags" Target="../tags/tag53.xml"/><Relationship Id="rId10" Type="http://schemas.openxmlformats.org/officeDocument/2006/relationships/tags" Target="../tags/tag5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tags" Target="../tags/tag60.xml"/><Relationship Id="rId6" Type="http://schemas.openxmlformats.org/officeDocument/2006/relationships/image" Target="../media/image2.png"/><Relationship Id="rId5" Type="http://schemas.openxmlformats.org/officeDocument/2006/relationships/tags" Target="../tags/tag59.xml"/><Relationship Id="rId4" Type="http://schemas.openxmlformats.org/officeDocument/2006/relationships/image" Target="../media/image3.png"/><Relationship Id="rId3" Type="http://schemas.openxmlformats.org/officeDocument/2006/relationships/tags" Target="../tags/tag58.xml"/><Relationship Id="rId2" Type="http://schemas.openxmlformats.org/officeDocument/2006/relationships/tags" Target="../tags/tag57.xml"/><Relationship Id="rId13" Type="http://schemas.openxmlformats.org/officeDocument/2006/relationships/tags" Target="../tags/tag66.xml"/><Relationship Id="rId12" Type="http://schemas.openxmlformats.org/officeDocument/2006/relationships/tags" Target="../tags/tag65.xml"/><Relationship Id="rId11" Type="http://schemas.openxmlformats.org/officeDocument/2006/relationships/tags" Target="../tags/tag64.xml"/><Relationship Id="rId10" Type="http://schemas.openxmlformats.org/officeDocument/2006/relationships/tags" Target="../tags/tag63.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image" Target="../media/image7.png"/><Relationship Id="rId5" Type="http://schemas.openxmlformats.org/officeDocument/2006/relationships/tags" Target="../tags/tag69.xml"/><Relationship Id="rId4" Type="http://schemas.openxmlformats.org/officeDocument/2006/relationships/image" Target="../media/image3.png"/><Relationship Id="rId3" Type="http://schemas.openxmlformats.org/officeDocument/2006/relationships/tags" Target="../tags/tag68.xml"/><Relationship Id="rId2" Type="http://schemas.openxmlformats.org/officeDocument/2006/relationships/tags" Target="../tags/tag67.xml"/><Relationship Id="rId15" Type="http://schemas.openxmlformats.org/officeDocument/2006/relationships/tags" Target="../tags/tag77.xml"/><Relationship Id="rId14" Type="http://schemas.openxmlformats.org/officeDocument/2006/relationships/tags" Target="../tags/tag76.xml"/><Relationship Id="rId13" Type="http://schemas.openxmlformats.org/officeDocument/2006/relationships/tags" Target="../tags/tag75.xml"/><Relationship Id="rId12" Type="http://schemas.openxmlformats.org/officeDocument/2006/relationships/tags" Target="../tags/tag74.xml"/><Relationship Id="rId11" Type="http://schemas.openxmlformats.org/officeDocument/2006/relationships/tags" Target="../tags/tag73.xml"/><Relationship Id="rId10" Type="http://schemas.openxmlformats.org/officeDocument/2006/relationships/tags" Target="../tags/tag7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8455" y="0"/>
            <a:ext cx="12175090" cy="6858000"/>
          </a:xfrm>
          <a:prstGeom prst="rect">
            <a:avLst/>
          </a:prstGeom>
        </p:spPr>
      </p:pic>
      <p:pic>
        <p:nvPicPr>
          <p:cNvPr id="13" name="图片 12"/>
          <p:cNvPicPr>
            <a:picLocks noChangeAspect="1"/>
          </p:cNvPicPr>
          <p:nvPr>
            <p:custDataLst>
              <p:tags r:id="rId4"/>
            </p:custDataLst>
          </p:nvPr>
        </p:nvPicPr>
        <p:blipFill rotWithShape="1">
          <a:blip r:embed="rId5" cstate="email"/>
          <a:srcRect/>
          <a:stretch>
            <a:fillRect/>
          </a:stretch>
        </p:blipFill>
        <p:spPr>
          <a:xfrm>
            <a:off x="9122664" y="1852412"/>
            <a:ext cx="859536" cy="877824"/>
          </a:xfrm>
          <a:prstGeom prst="rect">
            <a:avLst/>
          </a:prstGeom>
        </p:spPr>
      </p:pic>
      <p:pic>
        <p:nvPicPr>
          <p:cNvPr id="14" name="图片 13"/>
          <p:cNvPicPr>
            <a:picLocks noChangeAspect="1"/>
          </p:cNvPicPr>
          <p:nvPr>
            <p:custDataLst>
              <p:tags r:id="rId6"/>
            </p:custDataLst>
          </p:nvPr>
        </p:nvPicPr>
        <p:blipFill rotWithShape="1">
          <a:blip r:embed="rId5" cstate="email"/>
          <a:srcRect/>
          <a:stretch>
            <a:fillRect/>
          </a:stretch>
        </p:blipFill>
        <p:spPr>
          <a:xfrm>
            <a:off x="2274988" y="4232270"/>
            <a:ext cx="859536" cy="877824"/>
          </a:xfrm>
          <a:prstGeom prst="rect">
            <a:avLst/>
          </a:prstGeom>
        </p:spPr>
      </p:pic>
      <p:sp>
        <p:nvSpPr>
          <p:cNvPr id="7" name="标题 1"/>
          <p:cNvSpPr>
            <a:spLocks noGrp="1"/>
          </p:cNvSpPr>
          <p:nvPr>
            <p:ph type="ctrTitle" hasCustomPrompt="1"/>
            <p:custDataLst>
              <p:tags r:id="rId7"/>
            </p:custDataLst>
          </p:nvPr>
        </p:nvSpPr>
        <p:spPr>
          <a:xfrm>
            <a:off x="1524000" y="1852412"/>
            <a:ext cx="9144000" cy="2387600"/>
          </a:xfrm>
        </p:spPr>
        <p:txBody>
          <a:bodyPr lIns="90000" tIns="46800" rIns="90000" bIns="46800" anchor="b">
            <a:normAutofit/>
          </a:bodyPr>
          <a:lstStyle>
            <a:lvl1pPr algn="ctr">
              <a:defRPr sz="9600" u="none" strike="noStrike" kern="1200" cap="none" spc="200" normalizeH="0" baseline="0">
                <a:gradFill>
                  <a:gsLst>
                    <a:gs pos="30000">
                      <a:schemeClr val="accent1"/>
                    </a:gs>
                    <a:gs pos="100000">
                      <a:schemeClr val="accent1">
                        <a:lumMod val="40000"/>
                        <a:lumOff val="60000"/>
                      </a:schemeClr>
                    </a:gs>
                  </a:gsLst>
                  <a:lin ang="2700000" scaled="0"/>
                </a:gradFill>
                <a:latin typeface="Arial" panose="020B0604020202020204" pitchFamily="34" charset="0"/>
                <a:ea typeface="汉仪尚巍手书W" panose="00020600040101010101" pitchFamily="18" charset="-122"/>
              </a:defRPr>
            </a:lvl1pPr>
          </a:lstStyle>
          <a:p>
            <a:r>
              <a:rPr lang="zh-CN" altLang="en-US" dirty="0"/>
              <a:t>编辑标题</a:t>
            </a:r>
            <a:endParaRPr lang="zh-CN" altLang="en-US" dirty="0"/>
          </a:p>
        </p:txBody>
      </p:sp>
      <p:sp>
        <p:nvSpPr>
          <p:cNvPr id="9" name="日期占位符 3"/>
          <p:cNvSpPr>
            <a:spLocks noGrp="1"/>
          </p:cNvSpPr>
          <p:nvPr>
            <p:ph type="dt" sz="half" idx="10"/>
            <p:custDataLst>
              <p:tags r:id="rId8"/>
            </p:custDataLst>
          </p:nvPr>
        </p:nvSpPr>
        <p:spPr>
          <a:xfrm>
            <a:off x="838200" y="6356350"/>
            <a:ext cx="2743200" cy="365125"/>
          </a:xfrm>
        </p:spPr>
        <p:txBody>
          <a:body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11"/>
            <p:custDataLst>
              <p:tags r:id="rId9"/>
            </p:custDataLst>
          </p:nvPr>
        </p:nvSpPr>
        <p:spPr>
          <a:xfrm>
            <a:off x="4038600" y="6356350"/>
            <a:ext cx="4114800" cy="365125"/>
          </a:xfrm>
        </p:spPr>
        <p:txBody>
          <a:bodyPr/>
          <a:lstStyle/>
          <a:p>
            <a:endParaRPr lang="zh-CN" altLang="en-US"/>
          </a:p>
        </p:txBody>
      </p:sp>
      <p:sp>
        <p:nvSpPr>
          <p:cNvPr id="11" name="灯片编号占位符 5"/>
          <p:cNvSpPr>
            <a:spLocks noGrp="1"/>
          </p:cNvSpPr>
          <p:nvPr>
            <p:ph type="sldNum" sz="quarter" idx="12"/>
            <p:custDataLst>
              <p:tags r:id="rId10"/>
            </p:custDataLst>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tx2"/>
        </a:solidFill>
        <a:effectLst/>
      </p:bgPr>
    </p:bg>
    <p:spTree>
      <p:nvGrpSpPr>
        <p:cNvPr id="1" name=""/>
        <p:cNvGrpSpPr/>
        <p:nvPr/>
      </p:nvGrpSpPr>
      <p:grpSpPr>
        <a:xfrm>
          <a:off x="0" y="0"/>
          <a:ext cx="0" cy="0"/>
          <a:chOff x="0" y="0"/>
          <a:chExt cx="0" cy="0"/>
        </a:xfrm>
      </p:grpSpPr>
      <p:grpSp>
        <p:nvGrpSpPr>
          <p:cNvPr id="11" name="组合 10"/>
          <p:cNvGrpSpPr/>
          <p:nvPr>
            <p:custDataLst>
              <p:tags r:id="rId2"/>
            </p:custDataLst>
          </p:nvPr>
        </p:nvGrpSpPr>
        <p:grpSpPr>
          <a:xfrm>
            <a:off x="0" y="0"/>
            <a:ext cx="12192000" cy="6858000"/>
            <a:chOff x="0" y="0"/>
            <a:chExt cx="12192000" cy="6858000"/>
          </a:xfrm>
        </p:grpSpPr>
        <p:pic>
          <p:nvPicPr>
            <p:cNvPr id="12" name="图片 11"/>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9353905" y="4772286"/>
              <a:ext cx="2838095" cy="2085714"/>
            </a:xfrm>
            <a:prstGeom prst="rect">
              <a:avLst/>
            </a:prstGeom>
          </p:spPr>
        </p:pic>
        <p:pic>
          <p:nvPicPr>
            <p:cNvPr id="13" name="图片 12"/>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0"/>
              <a:ext cx="2152381" cy="1809524"/>
            </a:xfrm>
            <a:prstGeom prst="rect">
              <a:avLst/>
            </a:prstGeom>
          </p:spPr>
        </p:pic>
        <p:sp>
          <p:nvSpPr>
            <p:cNvPr id="14" name="矩形 13"/>
            <p:cNvSpPr/>
            <p:nvPr userDrawn="1">
              <p:custDataLst>
                <p:tags r:id="rId7"/>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隶书" panose="02010509060101010101" pitchFamily="49" charset="-122"/>
                <a:ea typeface="隶书" panose="02010509060101010101" pitchFamily="49" charset="-122"/>
              </a:endParaRPr>
            </a:p>
          </p:txBody>
        </p:sp>
        <p:pic>
          <p:nvPicPr>
            <p:cNvPr id="15" name="图片 14"/>
            <p:cNvPicPr>
              <a:picLocks noChangeAspect="1"/>
            </p:cNvPicPr>
            <p:nvPr userDrawn="1">
              <p:custDataLst>
                <p:tags r:id="rId8"/>
              </p:custDataLst>
            </p:nvPr>
          </p:nvPicPr>
          <p:blipFill rotWithShape="1">
            <a:blip r:embed="rId9" cstate="email"/>
            <a:srcRect/>
            <a:stretch>
              <a:fillRect/>
            </a:stretch>
          </p:blipFill>
          <p:spPr>
            <a:xfrm>
              <a:off x="11074738" y="66266"/>
              <a:ext cx="859536" cy="877824"/>
            </a:xfrm>
            <a:prstGeom prst="rect">
              <a:avLst/>
            </a:prstGeom>
          </p:spPr>
        </p:pic>
        <p:pic>
          <p:nvPicPr>
            <p:cNvPr id="16" name="图片 15"/>
            <p:cNvPicPr>
              <a:picLocks noChangeAspect="1"/>
            </p:cNvPicPr>
            <p:nvPr userDrawn="1">
              <p:custDataLst>
                <p:tags r:id="rId10"/>
              </p:custDataLst>
            </p:nvPr>
          </p:nvPicPr>
          <p:blipFill rotWithShape="1">
            <a:blip r:embed="rId9" cstate="email"/>
            <a:srcRect/>
            <a:stretch>
              <a:fillRect/>
            </a:stretch>
          </p:blipFill>
          <p:spPr>
            <a:xfrm rot="21085553">
              <a:off x="10551166" y="262209"/>
              <a:ext cx="710311" cy="725424"/>
            </a:xfrm>
            <a:prstGeom prst="rect">
              <a:avLst/>
            </a:prstGeom>
          </p:spPr>
        </p:pic>
      </p:grpSp>
      <p:sp>
        <p:nvSpPr>
          <p:cNvPr id="3" name="日期占位符 2"/>
          <p:cNvSpPr>
            <a:spLocks noGrp="1"/>
          </p:cNvSpPr>
          <p:nvPr>
            <p:ph type="dt" sz="half" idx="10"/>
            <p:custDataLst>
              <p:tags r:id="rId11"/>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a:p>
        </p:txBody>
      </p:sp>
      <p:sp>
        <p:nvSpPr>
          <p:cNvPr id="5" name="灯片编号占位符 4"/>
          <p:cNvSpPr>
            <a:spLocks noGrp="1"/>
          </p:cNvSpPr>
          <p:nvPr>
            <p:ph type="sldNum" sz="quarter" idx="12"/>
            <p:custDataLst>
              <p:tags r:id="rId13"/>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4"/>
            </p:custDataLst>
          </p:nvPr>
        </p:nvSpPr>
        <p:spPr>
          <a:xfrm>
            <a:off x="669930" y="952508"/>
            <a:ext cx="10852237" cy="5388907"/>
          </a:xfrm>
        </p:spPr>
        <p:txBody>
          <a:bodyPr/>
          <a:lstStyle>
            <a:lvl1pPr>
              <a:defRPr>
                <a:solidFill>
                  <a:schemeClr val="tx1">
                    <a:lumMod val="75000"/>
                    <a:lumOff val="25000"/>
                  </a:schemeClr>
                </a:solidFill>
                <a:latin typeface="隶书" panose="02010509060101010101" pitchFamily="49" charset="-122"/>
                <a:ea typeface="隶书" panose="02010509060101010101" pitchFamily="49" charset="-122"/>
              </a:defRPr>
            </a:lvl1pPr>
            <a:lvl2pPr>
              <a:defRPr>
                <a:solidFill>
                  <a:schemeClr val="tx1">
                    <a:lumMod val="75000"/>
                    <a:lumOff val="25000"/>
                  </a:schemeClr>
                </a:solidFill>
                <a:latin typeface="隶书" panose="02010509060101010101" pitchFamily="49" charset="-122"/>
                <a:ea typeface="隶书" panose="02010509060101010101" pitchFamily="49" charset="-122"/>
              </a:defRPr>
            </a:lvl2pPr>
            <a:lvl3pPr>
              <a:defRPr>
                <a:solidFill>
                  <a:schemeClr val="tx1">
                    <a:lumMod val="75000"/>
                    <a:lumOff val="25000"/>
                  </a:schemeClr>
                </a:solidFill>
                <a:latin typeface="隶书" panose="02010509060101010101" pitchFamily="49" charset="-122"/>
                <a:ea typeface="隶书" panose="02010509060101010101" pitchFamily="49" charset="-122"/>
              </a:defRPr>
            </a:lvl3pPr>
            <a:lvl4pPr>
              <a:defRPr>
                <a:solidFill>
                  <a:schemeClr val="tx1">
                    <a:lumMod val="75000"/>
                    <a:lumOff val="25000"/>
                  </a:schemeClr>
                </a:solidFill>
                <a:latin typeface="隶书" panose="02010509060101010101" pitchFamily="49" charset="-122"/>
                <a:ea typeface="隶书" panose="02010509060101010101" pitchFamily="49" charset="-122"/>
              </a:defRPr>
            </a:lvl4pPr>
            <a:lvl5pPr>
              <a:defRPr>
                <a:solidFill>
                  <a:schemeClr val="tx1">
                    <a:lumMod val="75000"/>
                    <a:lumOff val="25000"/>
                  </a:schemeClr>
                </a:solidFill>
                <a:latin typeface="隶书" panose="02010509060101010101" pitchFamily="49" charset="-122"/>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3"/>
            </p:custDataLst>
          </p:nvPr>
        </p:nvPicPr>
        <p:blipFill rotWithShape="1">
          <a:blip r:embed="rId4" cstate="email"/>
          <a:srcRect/>
          <a:stretch>
            <a:fillRect/>
          </a:stretch>
        </p:blipFill>
        <p:spPr>
          <a:xfrm>
            <a:off x="9552432" y="1912737"/>
            <a:ext cx="859536" cy="877824"/>
          </a:xfrm>
          <a:prstGeom prst="rect">
            <a:avLst/>
          </a:prstGeom>
        </p:spPr>
      </p:pic>
      <p:pic>
        <p:nvPicPr>
          <p:cNvPr id="8" name="图片 7"/>
          <p:cNvPicPr>
            <a:picLocks noChangeAspect="1"/>
          </p:cNvPicPr>
          <p:nvPr>
            <p:custDataLst>
              <p:tags r:id="rId5"/>
            </p:custDataLst>
          </p:nvPr>
        </p:nvPicPr>
        <p:blipFill rotWithShape="1">
          <a:blip r:embed="rId4" cstate="email"/>
          <a:srcRect/>
          <a:stretch>
            <a:fillRect/>
          </a:stretch>
        </p:blipFill>
        <p:spPr>
          <a:xfrm>
            <a:off x="1582838" y="3260623"/>
            <a:ext cx="859536" cy="877824"/>
          </a:xfrm>
          <a:prstGeom prst="rect">
            <a:avLst/>
          </a:prstGeom>
        </p:spPr>
      </p:pic>
      <p:pic>
        <p:nvPicPr>
          <p:cNvPr id="9" name="图片 8"/>
          <p:cNvPicPr>
            <a:picLocks noChangeAspect="1"/>
          </p:cNvPicPr>
          <p:nvPr>
            <p:custDataLst>
              <p:tags r:id="rId6"/>
            </p:custDataLst>
          </p:nvPr>
        </p:nvPicPr>
        <p:blipFill>
          <a:blip r:embed="rId7" cstate="email"/>
          <a:stretch>
            <a:fillRect/>
          </a:stretch>
        </p:blipFill>
        <p:spPr>
          <a:xfrm rot="21540000">
            <a:off x="4134676" y="4598931"/>
            <a:ext cx="4503984" cy="639352"/>
          </a:xfrm>
          <a:prstGeom prst="rect">
            <a:avLst/>
          </a:prstGeom>
        </p:spPr>
      </p:pic>
      <p:sp>
        <p:nvSpPr>
          <p:cNvPr id="10" name="标题 1"/>
          <p:cNvSpPr>
            <a:spLocks noGrp="1"/>
          </p:cNvSpPr>
          <p:nvPr>
            <p:ph type="ctrTitle" hasCustomPrompt="1"/>
            <p:custDataLst>
              <p:tags r:id="rId8"/>
            </p:custDataLst>
          </p:nvPr>
        </p:nvSpPr>
        <p:spPr>
          <a:xfrm>
            <a:off x="1524000" y="1740389"/>
            <a:ext cx="9144000" cy="2387600"/>
          </a:xfrm>
        </p:spPr>
        <p:txBody>
          <a:bodyPr lIns="90000" tIns="46800" rIns="90000" bIns="46800" anchor="b">
            <a:normAutofit/>
          </a:bodyPr>
          <a:lstStyle>
            <a:lvl1pPr algn="ctr">
              <a:defRPr sz="11500" u="none" strike="noStrike" kern="1200" cap="none" spc="200" normalizeH="0" baseline="0">
                <a:gradFill>
                  <a:gsLst>
                    <a:gs pos="100000">
                      <a:schemeClr val="accent1">
                        <a:lumMod val="40000"/>
                        <a:lumOff val="60000"/>
                      </a:schemeClr>
                    </a:gs>
                    <a:gs pos="30000">
                      <a:schemeClr val="accent1"/>
                    </a:gs>
                  </a:gsLst>
                  <a:lin ang="2700000" scaled="0"/>
                </a:gradFill>
                <a:latin typeface="Arial" panose="020B0604020202020204" pitchFamily="34" charset="0"/>
                <a:ea typeface="汉仪尚巍手书W" panose="00020600040101010101" pitchFamily="18" charset="-122"/>
              </a:defRPr>
            </a:lvl1pPr>
          </a:lstStyle>
          <a:p>
            <a:r>
              <a:rPr lang="zh-CN" altLang="en-US" dirty="0"/>
              <a:t>编辑标题</a:t>
            </a:r>
            <a:endParaRPr lang="zh-CN" altLang="en-US" dirty="0"/>
          </a:p>
        </p:txBody>
      </p:sp>
      <p:sp>
        <p:nvSpPr>
          <p:cNvPr id="11" name="副标题 2"/>
          <p:cNvSpPr>
            <a:spLocks noGrp="1"/>
          </p:cNvSpPr>
          <p:nvPr>
            <p:ph type="subTitle" idx="1" hasCustomPrompt="1"/>
            <p:custDataLst>
              <p:tags r:id="rId9"/>
            </p:custDataLst>
          </p:nvPr>
        </p:nvSpPr>
        <p:spPr>
          <a:xfrm>
            <a:off x="3892296" y="4559677"/>
            <a:ext cx="3441192" cy="709242"/>
          </a:xfrm>
        </p:spPr>
        <p:txBody>
          <a:bodyPr lIns="90000" tIns="46800" rIns="90000" bIns="46800" anchor="ctr" anchorCtr="0">
            <a:normAutofit/>
          </a:bodyPr>
          <a:lstStyle>
            <a:lvl1pPr marL="0" indent="0" algn="ctr">
              <a:buNone/>
              <a:defRPr sz="1800" u="none" strike="noStrike" kern="1200" cap="none" spc="200" normalizeH="0">
                <a:solidFill>
                  <a:schemeClr val="bg1"/>
                </a:solidFill>
                <a:latin typeface="Arial" panose="020B0604020202020204" pitchFamily="34" charset="0"/>
                <a:ea typeface="隶书" panose="020105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2" name="日期占位符 3"/>
          <p:cNvSpPr>
            <a:spLocks noGrp="1"/>
          </p:cNvSpPr>
          <p:nvPr>
            <p:ph type="dt" sz="half" idx="10"/>
            <p:custDataLst>
              <p:tags r:id="rId10"/>
            </p:custDataLst>
          </p:nvPr>
        </p:nvSpPr>
        <p:spPr>
          <a:xfrm>
            <a:off x="838200" y="6356350"/>
            <a:ext cx="2743200" cy="365125"/>
          </a:xfrm>
        </p:spPr>
        <p:txBody>
          <a:bodyPr/>
          <a:lstStyle/>
          <a:p>
            <a:fld id="{D997B5FA-0921-464F-AAE1-844C04324D75}" type="datetimeFigureOut">
              <a:rPr lang="zh-CN" altLang="en-US" smtClean="0"/>
            </a:fld>
            <a:endParaRPr lang="zh-CN" altLang="en-US" dirty="0"/>
          </a:p>
        </p:txBody>
      </p:sp>
      <p:sp>
        <p:nvSpPr>
          <p:cNvPr id="13" name="页脚占位符 4"/>
          <p:cNvSpPr>
            <a:spLocks noGrp="1"/>
          </p:cNvSpPr>
          <p:nvPr>
            <p:ph type="ftr" sz="quarter" idx="11"/>
            <p:custDataLst>
              <p:tags r:id="rId11"/>
            </p:custDataLst>
          </p:nvPr>
        </p:nvSpPr>
        <p:spPr>
          <a:xfrm>
            <a:off x="4038600" y="6356350"/>
            <a:ext cx="4114800" cy="365125"/>
          </a:xfrm>
        </p:spPr>
        <p:txBody>
          <a:bodyPr/>
          <a:lstStyle/>
          <a:p>
            <a:endParaRPr lang="zh-CN" altLang="en-US"/>
          </a:p>
        </p:txBody>
      </p:sp>
      <p:sp>
        <p:nvSpPr>
          <p:cNvPr id="14" name="灯片编号占位符 5"/>
          <p:cNvSpPr>
            <a:spLocks noGrp="1"/>
          </p:cNvSpPr>
          <p:nvPr>
            <p:ph type="sldNum" sz="quarter" idx="12"/>
            <p:custDataLst>
              <p:tags r:id="rId12"/>
            </p:custDataLst>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rotWithShape="1">
          <a:blip r:embed="rId3" cstate="email"/>
          <a:srcRect/>
          <a:stretch>
            <a:fillRect/>
          </a:stretch>
        </p:blipFill>
        <p:spPr>
          <a:xfrm rot="21157194">
            <a:off x="10503334" y="156174"/>
            <a:ext cx="859536" cy="877824"/>
          </a:xfrm>
          <a:prstGeom prst="rect">
            <a:avLst/>
          </a:prstGeom>
        </p:spPr>
      </p:pic>
      <p:pic>
        <p:nvPicPr>
          <p:cNvPr id="7" name="图片 6"/>
          <p:cNvPicPr>
            <a:picLocks noChangeAspect="1"/>
          </p:cNvPicPr>
          <p:nvPr>
            <p:custDataLst>
              <p:tags r:id="rId4"/>
            </p:custDataLst>
          </p:nvPr>
        </p:nvPicPr>
        <p:blipFill rotWithShape="1">
          <a:blip r:embed="rId3" cstate="email"/>
          <a:srcRect/>
          <a:stretch>
            <a:fillRect/>
          </a:stretch>
        </p:blipFill>
        <p:spPr>
          <a:xfrm rot="20935195">
            <a:off x="11150817" y="595086"/>
            <a:ext cx="859536" cy="877824"/>
          </a:xfrm>
          <a:prstGeom prst="rect">
            <a:avLst/>
          </a:prstGeom>
        </p:spPr>
      </p:pic>
      <p:pic>
        <p:nvPicPr>
          <p:cNvPr id="8" name="图片 7"/>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flipH="1">
            <a:off x="0" y="4772286"/>
            <a:ext cx="2838095" cy="2085714"/>
          </a:xfrm>
          <a:prstGeom prst="rect">
            <a:avLst/>
          </a:prstGeom>
        </p:spPr>
      </p:pic>
      <p:sp>
        <p:nvSpPr>
          <p:cNvPr id="2" name="标题 1"/>
          <p:cNvSpPr>
            <a:spLocks noGrp="1"/>
          </p:cNvSpPr>
          <p:nvPr>
            <p:ph type="title"/>
            <p:custDataLst>
              <p:tags r:id="rId7"/>
            </p:custDataLst>
          </p:nvPr>
        </p:nvSpPr>
        <p:spPr/>
        <p:txBody>
          <a:bodyPr/>
          <a:lstStyle>
            <a:lvl1pPr>
              <a:defRPr baseline="0">
                <a:solidFill>
                  <a:schemeClr val="tx1">
                    <a:lumMod val="75000"/>
                    <a:lumOff val="25000"/>
                  </a:schemeClr>
                </a:solidFill>
                <a:latin typeface="隶书" panose="02010509060101010101" pitchFamily="49" charset="-122"/>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grpSp>
        <p:nvGrpSpPr>
          <p:cNvPr id="6" name="组合 5"/>
          <p:cNvGrpSpPr/>
          <p:nvPr>
            <p:custDataLst>
              <p:tags r:id="rId2"/>
            </p:custDataLst>
          </p:nvPr>
        </p:nvGrpSpPr>
        <p:grpSpPr>
          <a:xfrm>
            <a:off x="0" y="0"/>
            <a:ext cx="12192000" cy="6858000"/>
            <a:chOff x="0" y="0"/>
            <a:chExt cx="12192000" cy="6858000"/>
          </a:xfrm>
        </p:grpSpPr>
        <p:pic>
          <p:nvPicPr>
            <p:cNvPr id="9" name="图片 8"/>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9353905" y="4772286"/>
              <a:ext cx="2838095" cy="2085714"/>
            </a:xfrm>
            <a:prstGeom prst="rect">
              <a:avLst/>
            </a:prstGeom>
          </p:spPr>
        </p:pic>
        <p:pic>
          <p:nvPicPr>
            <p:cNvPr id="10" name="图片 9"/>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0"/>
              <a:ext cx="2152381" cy="1809524"/>
            </a:xfrm>
            <a:prstGeom prst="rect">
              <a:avLst/>
            </a:prstGeom>
          </p:spPr>
        </p:pic>
        <p:sp>
          <p:nvSpPr>
            <p:cNvPr id="8" name="矩形 7"/>
            <p:cNvSpPr/>
            <p:nvPr userDrawn="1">
              <p:custDataLst>
                <p:tags r:id="rId7"/>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pc="200">
                <a:latin typeface="Arial" panose="020B0604020202020204" pitchFamily="34" charset="0"/>
                <a:ea typeface="隶书" panose="02010509060101010101" pitchFamily="49" charset="-122"/>
              </a:endParaRPr>
            </a:p>
          </p:txBody>
        </p:sp>
        <p:pic>
          <p:nvPicPr>
            <p:cNvPr id="11" name="图片 10"/>
            <p:cNvPicPr>
              <a:picLocks noChangeAspect="1"/>
            </p:cNvPicPr>
            <p:nvPr userDrawn="1">
              <p:custDataLst>
                <p:tags r:id="rId8"/>
              </p:custDataLst>
            </p:nvPr>
          </p:nvPicPr>
          <p:blipFill rotWithShape="1">
            <a:blip r:embed="rId9" cstate="email"/>
            <a:srcRect/>
            <a:stretch>
              <a:fillRect/>
            </a:stretch>
          </p:blipFill>
          <p:spPr>
            <a:xfrm>
              <a:off x="11074738" y="353696"/>
              <a:ext cx="859536" cy="877824"/>
            </a:xfrm>
            <a:prstGeom prst="rect">
              <a:avLst/>
            </a:prstGeom>
          </p:spPr>
        </p:pic>
        <p:pic>
          <p:nvPicPr>
            <p:cNvPr id="12" name="图片 11"/>
            <p:cNvPicPr>
              <a:picLocks noChangeAspect="1"/>
            </p:cNvPicPr>
            <p:nvPr userDrawn="1">
              <p:custDataLst>
                <p:tags r:id="rId10"/>
              </p:custDataLst>
            </p:nvPr>
          </p:nvPicPr>
          <p:blipFill rotWithShape="1">
            <a:blip r:embed="rId9" cstate="email"/>
            <a:srcRect/>
            <a:stretch>
              <a:fillRect/>
            </a:stretch>
          </p:blipFill>
          <p:spPr>
            <a:xfrm rot="21085553">
              <a:off x="10551166" y="549639"/>
              <a:ext cx="710311" cy="725424"/>
            </a:xfrm>
            <a:prstGeom prst="rect">
              <a:avLst/>
            </a:prstGeom>
          </p:spPr>
        </p:pic>
      </p:grpSp>
      <p:sp>
        <p:nvSpPr>
          <p:cNvPr id="2" name="标题 1"/>
          <p:cNvSpPr>
            <a:spLocks noGrp="1"/>
          </p:cNvSpPr>
          <p:nvPr>
            <p:ph type="title" hasCustomPrompt="1"/>
            <p:custDataLst>
              <p:tags r:id="rId11"/>
            </p:custDataLst>
          </p:nvPr>
        </p:nvSpPr>
        <p:spPr>
          <a:xfrm>
            <a:off x="1281600" y="1249200"/>
            <a:ext cx="9626400" cy="723600"/>
          </a:xfrm>
        </p:spPr>
        <p:txBody>
          <a:bodyPr anchor="ctr">
            <a:normAutofit/>
          </a:bodyPr>
          <a:lstStyle>
            <a:lvl1pPr>
              <a:defRPr sz="3200"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2"/>
            </p:custDataLst>
          </p:nvPr>
        </p:nvSpPr>
        <p:spPr>
          <a:xfrm>
            <a:off x="1281113" y="2163600"/>
            <a:ext cx="9626600" cy="3445200"/>
          </a:xfrm>
        </p:spPr>
        <p:txBody>
          <a:bodyPr>
            <a:normAutofit/>
          </a:bodyPr>
          <a:lstStyle>
            <a:lvl1pPr>
              <a:defRPr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1pPr>
            <a:lvl2pPr>
              <a:defRPr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2pPr>
            <a:lvl3pPr>
              <a:defRPr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3pPr>
            <a:lvl4pPr>
              <a:defRPr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4pPr>
            <a:lvl5pPr>
              <a:defRPr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3"/>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4"/>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5"/>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8" name="矩形 7"/>
          <p:cNvSpPr/>
          <p:nvPr>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en-US" altLang="zh-CN" spc="200" dirty="0">
              <a:latin typeface="Arial" panose="020B0604020202020204" pitchFamily="34" charset="0"/>
              <a:ea typeface="隶书" panose="02010509060101010101" pitchFamily="49" charset="-122"/>
              <a:sym typeface="+mn-ea"/>
            </a:endParaRPr>
          </a:p>
        </p:txBody>
      </p:sp>
      <p:grpSp>
        <p:nvGrpSpPr>
          <p:cNvPr id="6" name="组合 5"/>
          <p:cNvGrpSpPr/>
          <p:nvPr>
            <p:custDataLst>
              <p:tags r:id="rId3"/>
            </p:custDataLst>
          </p:nvPr>
        </p:nvGrpSpPr>
        <p:grpSpPr>
          <a:xfrm>
            <a:off x="0" y="156174"/>
            <a:ext cx="12010353" cy="6701826"/>
            <a:chOff x="0" y="156174"/>
            <a:chExt cx="12010353" cy="6701826"/>
          </a:xfrm>
        </p:grpSpPr>
        <p:pic>
          <p:nvPicPr>
            <p:cNvPr id="12" name="图片 11"/>
            <p:cNvPicPr>
              <a:picLocks noChangeAspect="1"/>
            </p:cNvPicPr>
            <p:nvPr userDrawn="1">
              <p:custDataLst>
                <p:tags r:id="rId4"/>
              </p:custDataLst>
            </p:nvPr>
          </p:nvPicPr>
          <p:blipFill rotWithShape="1">
            <a:blip r:embed="rId5" cstate="email"/>
            <a:srcRect/>
            <a:stretch>
              <a:fillRect/>
            </a:stretch>
          </p:blipFill>
          <p:spPr>
            <a:xfrm rot="21157194">
              <a:off x="10503334" y="156174"/>
              <a:ext cx="859536" cy="877824"/>
            </a:xfrm>
            <a:prstGeom prst="rect">
              <a:avLst/>
            </a:prstGeom>
          </p:spPr>
        </p:pic>
        <p:pic>
          <p:nvPicPr>
            <p:cNvPr id="13" name="图片 12"/>
            <p:cNvPicPr>
              <a:picLocks noChangeAspect="1"/>
            </p:cNvPicPr>
            <p:nvPr userDrawn="1">
              <p:custDataLst>
                <p:tags r:id="rId6"/>
              </p:custDataLst>
            </p:nvPr>
          </p:nvPicPr>
          <p:blipFill rotWithShape="1">
            <a:blip r:embed="rId5" cstate="email"/>
            <a:srcRect/>
            <a:stretch>
              <a:fillRect/>
            </a:stretch>
          </p:blipFill>
          <p:spPr>
            <a:xfrm rot="20935195">
              <a:off x="11150817" y="595086"/>
              <a:ext cx="859536" cy="877824"/>
            </a:xfrm>
            <a:prstGeom prst="rect">
              <a:avLst/>
            </a:prstGeom>
          </p:spPr>
        </p:pic>
        <p:pic>
          <p:nvPicPr>
            <p:cNvPr id="11" name="图片 10"/>
            <p:cNvPicPr>
              <a:picLocks noChangeAspect="1"/>
            </p:cNvPicPr>
            <p:nvPr userDrawn="1">
              <p:custDataLst>
                <p:tags r:id="rId7"/>
              </p:custDataLst>
            </p:nvPr>
          </p:nvPicPr>
          <p:blipFill>
            <a:blip r:embed="rId8">
              <a:extLst>
                <a:ext uri="{28A0092B-C50C-407E-A947-70E740481C1C}">
                  <a14:useLocalDpi xmlns:a14="http://schemas.microsoft.com/office/drawing/2010/main" val="0"/>
                </a:ext>
              </a:extLst>
            </a:blip>
            <a:stretch>
              <a:fillRect/>
            </a:stretch>
          </p:blipFill>
          <p:spPr>
            <a:xfrm flipH="1">
              <a:off x="0" y="4772286"/>
              <a:ext cx="2838095" cy="2085714"/>
            </a:xfrm>
            <a:prstGeom prst="rect">
              <a:avLst/>
            </a:prstGeom>
          </p:spPr>
        </p:pic>
      </p:grpSp>
      <p:sp>
        <p:nvSpPr>
          <p:cNvPr id="2" name="标题 1"/>
          <p:cNvSpPr>
            <a:spLocks noGrp="1"/>
          </p:cNvSpPr>
          <p:nvPr>
            <p:ph type="title" hasCustomPrompt="1"/>
            <p:custDataLst>
              <p:tags r:id="rId9"/>
            </p:custDataLst>
          </p:nvPr>
        </p:nvSpPr>
        <p:spPr>
          <a:xfrm>
            <a:off x="583200" y="770400"/>
            <a:ext cx="3960000" cy="882000"/>
          </a:xfrm>
        </p:spPr>
        <p:txBody>
          <a:bodyPr anchor="ctr">
            <a:normAutofit/>
          </a:bodyPr>
          <a:lstStyle>
            <a:lvl1pPr>
              <a:defRPr sz="3600"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10"/>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586800" y="1764000"/>
            <a:ext cx="3956400" cy="4093200"/>
          </a:xfrm>
        </p:spPr>
        <p:txBody>
          <a:bodyPr>
            <a:normAutofit/>
          </a:bodyPr>
          <a:lstStyle>
            <a:lvl1pPr>
              <a:defRPr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1pPr>
            <a:lvl2pPr>
              <a:defRPr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2pPr>
            <a:lvl3pPr>
              <a:defRPr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3pPr>
            <a:lvl4pPr>
              <a:defRPr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4pPr>
            <a:lvl5pPr>
              <a:defRPr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5101200" y="769938"/>
            <a:ext cx="6480000" cy="5087937"/>
          </a:xfrm>
        </p:spPr>
        <p:txBody>
          <a:bodyPr>
            <a:normAutofit/>
          </a:bodyPr>
          <a:lstStyle>
            <a:lvl1pPr>
              <a:defRPr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1pPr>
            <a:lvl2pPr>
              <a:defRPr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2pPr>
            <a:lvl3pPr>
              <a:defRPr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3pPr>
            <a:lvl4pPr>
              <a:defRPr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4pPr>
            <a:lvl5pPr>
              <a:defRPr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en-US" altLang="zh-CN" spc="200">
              <a:latin typeface="Arial" panose="020B0604020202020204" pitchFamily="34" charset="0"/>
              <a:ea typeface="隶书" panose="02010509060101010101" pitchFamily="49" charset="-122"/>
              <a:sym typeface="+mn-ea"/>
            </a:endParaRPr>
          </a:p>
        </p:txBody>
      </p:sp>
      <p:grpSp>
        <p:nvGrpSpPr>
          <p:cNvPr id="6" name="组合 5"/>
          <p:cNvGrpSpPr/>
          <p:nvPr>
            <p:custDataLst>
              <p:tags r:id="rId3"/>
            </p:custDataLst>
          </p:nvPr>
        </p:nvGrpSpPr>
        <p:grpSpPr>
          <a:xfrm>
            <a:off x="60960" y="98425"/>
            <a:ext cx="12130405" cy="6758940"/>
            <a:chOff x="96" y="155"/>
            <a:chExt cx="19103" cy="10644"/>
          </a:xfrm>
        </p:grpSpPr>
        <p:pic>
          <p:nvPicPr>
            <p:cNvPr id="11" name="图片 10"/>
            <p:cNvPicPr>
              <a:picLocks noChangeAspect="1"/>
            </p:cNvPicPr>
            <p:nvPr userDrawn="1">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4731" y="7515"/>
              <a:ext cx="4469" cy="3285"/>
            </a:xfrm>
            <a:prstGeom prst="rect">
              <a:avLst/>
            </a:prstGeom>
          </p:spPr>
        </p:pic>
        <p:pic>
          <p:nvPicPr>
            <p:cNvPr id="13" name="图片 12"/>
            <p:cNvPicPr>
              <a:picLocks noChangeAspect="1"/>
            </p:cNvPicPr>
            <p:nvPr userDrawn="1">
              <p:custDataLst>
                <p:tags r:id="rId6"/>
              </p:custDataLst>
            </p:nvPr>
          </p:nvPicPr>
          <p:blipFill rotWithShape="1">
            <a:blip r:embed="rId7" cstate="email"/>
            <a:srcRect/>
            <a:stretch>
              <a:fillRect/>
            </a:stretch>
          </p:blipFill>
          <p:spPr>
            <a:xfrm rot="21157194">
              <a:off x="96" y="155"/>
              <a:ext cx="1354" cy="1382"/>
            </a:xfrm>
            <a:prstGeom prst="rect">
              <a:avLst/>
            </a:prstGeom>
          </p:spPr>
        </p:pic>
      </p:grpSp>
      <p:sp>
        <p:nvSpPr>
          <p:cNvPr id="2" name="标题 1"/>
          <p:cNvSpPr>
            <a:spLocks noGrp="1"/>
          </p:cNvSpPr>
          <p:nvPr>
            <p:ph type="title"/>
            <p:custDataLst>
              <p:tags r:id="rId8"/>
            </p:custDataLst>
          </p:nvPr>
        </p:nvSpPr>
        <p:spPr>
          <a:xfrm>
            <a:off x="612000" y="781200"/>
            <a:ext cx="10976400" cy="626400"/>
          </a:xfrm>
        </p:spPr>
        <p:txBody>
          <a:bodyPr anchor="ctr">
            <a:normAutofit/>
          </a:bodyPr>
          <a:lstStyle>
            <a:lvl1pPr algn="ctr">
              <a:defRPr sz="3600" u="none" strike="noStrike" kern="1200" cap="none" spc="200" normalizeH="0" baseline="0">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2"/>
            </p:custDataLst>
          </p:nvPr>
        </p:nvSpPr>
        <p:spPr>
          <a:xfrm>
            <a:off x="612000" y="1659600"/>
            <a:ext cx="10975975" cy="828000"/>
          </a:xfrm>
        </p:spPr>
        <p:txBody>
          <a:bodyPr>
            <a:normAutofit/>
          </a:bodyPr>
          <a:lstStyle>
            <a:lvl1pPr algn="ctr">
              <a:defRPr u="none" strike="noStrike" kern="1200" cap="none" spc="200" normalizeH="0"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3"/>
            </p:custDataLst>
          </p:nvPr>
        </p:nvSpPr>
        <p:spPr>
          <a:xfrm>
            <a:off x="612775" y="2808000"/>
            <a:ext cx="10965600" cy="3430800"/>
          </a:xfrm>
        </p:spPr>
        <p:txBody>
          <a:bodyPr>
            <a:normAutofit/>
          </a:bodyPr>
          <a:lstStyle>
            <a:lvl1pPr>
              <a:defRPr u="none" strike="noStrike" kern="1200" cap="none" spc="200" normalizeH="0" baseline="0">
                <a:latin typeface="Arial" panose="020B0604020202020204" pitchFamily="34" charset="0"/>
                <a:ea typeface="隶书" panose="02010509060101010101" pitchFamily="49" charset="-122"/>
              </a:defRPr>
            </a:lvl1pPr>
            <a:lvl2pPr>
              <a:defRPr u="none" strike="noStrike" kern="1200" cap="none" spc="200" normalizeH="0" baseline="0">
                <a:latin typeface="Arial" panose="020B0604020202020204" pitchFamily="34" charset="0"/>
                <a:ea typeface="隶书" panose="02010509060101010101" pitchFamily="49" charset="-122"/>
              </a:defRPr>
            </a:lvl2pPr>
            <a:lvl3pPr>
              <a:defRPr u="none" strike="noStrike" kern="1200" cap="none" spc="200" normalizeH="0" baseline="0">
                <a:latin typeface="Arial" panose="020B0604020202020204" pitchFamily="34" charset="0"/>
                <a:ea typeface="隶书" panose="02010509060101010101" pitchFamily="49" charset="-122"/>
              </a:defRPr>
            </a:lvl3pPr>
            <a:lvl4pPr>
              <a:defRPr u="none" strike="noStrike" kern="1200" cap="none" spc="200" normalizeH="0" baseline="0">
                <a:latin typeface="Arial" panose="020B0604020202020204" pitchFamily="34" charset="0"/>
                <a:ea typeface="隶书" panose="02010509060101010101" pitchFamily="49" charset="-122"/>
              </a:defRPr>
            </a:lvl4pPr>
            <a:lvl5pPr>
              <a:defRPr u="none" strike="noStrike" kern="1200" cap="none" spc="200" normalizeH="0"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8" name="矩形 7"/>
          <p:cNvSpPr/>
          <p:nvPr>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en-US" altLang="zh-CN" spc="200">
              <a:latin typeface="Arial" panose="020B0604020202020204" pitchFamily="34" charset="0"/>
              <a:ea typeface="隶书" panose="02010509060101010101" pitchFamily="49" charset="-122"/>
              <a:sym typeface="+mn-ea"/>
            </a:endParaRPr>
          </a:p>
        </p:txBody>
      </p:sp>
      <p:grpSp>
        <p:nvGrpSpPr>
          <p:cNvPr id="6" name="组合 5"/>
          <p:cNvGrpSpPr/>
          <p:nvPr>
            <p:custDataLst>
              <p:tags r:id="rId3"/>
            </p:custDataLst>
          </p:nvPr>
        </p:nvGrpSpPr>
        <p:grpSpPr>
          <a:xfrm>
            <a:off x="0" y="0"/>
            <a:ext cx="12191365" cy="6857365"/>
            <a:chOff x="0" y="0"/>
            <a:chExt cx="19199" cy="10799"/>
          </a:xfrm>
        </p:grpSpPr>
        <p:pic>
          <p:nvPicPr>
            <p:cNvPr id="11" name="图片 10"/>
            <p:cNvPicPr>
              <a:picLocks noChangeAspect="1"/>
            </p:cNvPicPr>
            <p:nvPr userDrawn="1">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4731" y="7515"/>
              <a:ext cx="4469" cy="3285"/>
            </a:xfrm>
            <a:prstGeom prst="rect">
              <a:avLst/>
            </a:prstGeom>
          </p:spPr>
        </p:pic>
        <p:pic>
          <p:nvPicPr>
            <p:cNvPr id="10" name="图片 9"/>
            <p:cNvPicPr>
              <a:picLocks noChangeAspect="1"/>
            </p:cNvPicPr>
            <p:nvPr userDrawn="1">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0" y="0"/>
              <a:ext cx="3390" cy="2850"/>
            </a:xfrm>
            <a:prstGeom prst="rect">
              <a:avLst/>
            </a:prstGeom>
          </p:spPr>
        </p:pic>
      </p:grpSp>
      <p:sp>
        <p:nvSpPr>
          <p:cNvPr id="2" name="标题 1"/>
          <p:cNvSpPr>
            <a:spLocks noGrp="1"/>
          </p:cNvSpPr>
          <p:nvPr>
            <p:ph type="title"/>
            <p:custDataLst>
              <p:tags r:id="rId8"/>
            </p:custDataLst>
          </p:nvPr>
        </p:nvSpPr>
        <p:spPr>
          <a:xfrm>
            <a:off x="604800" y="669600"/>
            <a:ext cx="10976400" cy="565200"/>
          </a:xfrm>
        </p:spPr>
        <p:txBody>
          <a:bodyPr anchor="ctr">
            <a:normAutofit/>
          </a:bodyPr>
          <a:lstStyle>
            <a:lvl1pPr algn="ctr">
              <a:defRPr sz="3200" u="none" strike="noStrike" kern="1200" cap="none" spc="200" normalizeH="0" baseline="0">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2"/>
            </p:custDataLst>
          </p:nvPr>
        </p:nvSpPr>
        <p:spPr>
          <a:xfrm>
            <a:off x="604837" y="1681200"/>
            <a:ext cx="10990800" cy="3211200"/>
          </a:xfrm>
        </p:spPr>
        <p:txBody>
          <a:bodyPr>
            <a:normAutofit/>
          </a:bodyPr>
          <a:lstStyle>
            <a:lvl1pPr>
              <a:defRPr u="none" strike="noStrike" kern="1200" cap="none" spc="200" normalizeH="0" baseline="0">
                <a:latin typeface="Arial" panose="020B0604020202020204" pitchFamily="34" charset="0"/>
                <a:ea typeface="隶书" panose="02010509060101010101" pitchFamily="49" charset="-122"/>
              </a:defRPr>
            </a:lvl1pPr>
            <a:lvl2pPr>
              <a:defRPr u="none" strike="noStrike" kern="1200" cap="none" spc="200" normalizeH="0" baseline="0">
                <a:latin typeface="Arial" panose="020B0604020202020204" pitchFamily="34" charset="0"/>
                <a:ea typeface="隶书" panose="02010509060101010101" pitchFamily="49" charset="-122"/>
              </a:defRPr>
            </a:lvl2pPr>
            <a:lvl3pPr>
              <a:defRPr u="none" strike="noStrike" kern="1200" cap="none" spc="200" normalizeH="0" baseline="0">
                <a:latin typeface="Arial" panose="020B0604020202020204" pitchFamily="34" charset="0"/>
                <a:ea typeface="隶书" panose="02010509060101010101" pitchFamily="49" charset="-122"/>
              </a:defRPr>
            </a:lvl3pPr>
            <a:lvl4pPr>
              <a:defRPr u="none" strike="noStrike" kern="1200" cap="none" spc="200" normalizeH="0" baseline="0">
                <a:latin typeface="Arial" panose="020B0604020202020204" pitchFamily="34" charset="0"/>
                <a:ea typeface="隶书" panose="02010509060101010101" pitchFamily="49" charset="-122"/>
              </a:defRPr>
            </a:lvl4pPr>
            <a:lvl5pPr>
              <a:defRPr u="none" strike="noStrike" kern="1200" cap="none" spc="200" normalizeH="0"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3"/>
            </p:custDataLst>
          </p:nvPr>
        </p:nvSpPr>
        <p:spPr>
          <a:xfrm>
            <a:off x="594000" y="5180400"/>
            <a:ext cx="11001600" cy="1011600"/>
          </a:xfrm>
        </p:spPr>
        <p:txBody>
          <a:bodyPr>
            <a:normAutofit/>
          </a:bodyPr>
          <a:lstStyle>
            <a:lvl1pPr>
              <a:defRPr u="none" strike="noStrike" kern="1200" cap="none" spc="200" normalizeH="0"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pic>
        <p:nvPicPr>
          <p:cNvPr id="12" name="图片 11"/>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2980" y="4772286"/>
            <a:ext cx="2838095" cy="2085714"/>
          </a:xfrm>
          <a:prstGeom prst="rect">
            <a:avLst/>
          </a:prstGeom>
        </p:spPr>
      </p:pic>
      <p:pic>
        <p:nvPicPr>
          <p:cNvPr id="6" name="图片 5"/>
          <p:cNvPicPr>
            <a:picLocks noChangeAspect="1"/>
          </p:cNvPicPr>
          <p:nvPr userDrawn="1">
            <p:custDataLst>
              <p:tags r:id="rId4"/>
            </p:custDataLst>
          </p:nvPr>
        </p:nvPicPr>
        <p:blipFill>
          <a:blip r:embed="rId3">
            <a:extLst>
              <a:ext uri="{28A0092B-C50C-407E-A947-70E740481C1C}">
                <a14:useLocalDpi xmlns:a14="http://schemas.microsoft.com/office/drawing/2010/main" val="0"/>
              </a:ext>
            </a:extLst>
          </a:blip>
          <a:stretch>
            <a:fillRect/>
          </a:stretch>
        </p:blipFill>
        <p:spPr>
          <a:xfrm rot="10800000">
            <a:off x="9353905" y="261"/>
            <a:ext cx="2838095" cy="20857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grpSp>
        <p:nvGrpSpPr>
          <p:cNvPr id="6" name="组合 5"/>
          <p:cNvGrpSpPr/>
          <p:nvPr>
            <p:custDataLst>
              <p:tags r:id="rId2"/>
            </p:custDataLst>
          </p:nvPr>
        </p:nvGrpSpPr>
        <p:grpSpPr>
          <a:xfrm>
            <a:off x="8255" y="0"/>
            <a:ext cx="12183110" cy="6858000"/>
            <a:chOff x="13" y="0"/>
            <a:chExt cx="19186" cy="10800"/>
          </a:xfrm>
        </p:grpSpPr>
        <p:pic>
          <p:nvPicPr>
            <p:cNvPr id="9" name="图片 8"/>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3" y="0"/>
              <a:ext cx="19173" cy="10800"/>
            </a:xfrm>
            <a:prstGeom prst="rect">
              <a:avLst/>
            </a:prstGeom>
          </p:spPr>
        </p:pic>
        <p:pic>
          <p:nvPicPr>
            <p:cNvPr id="11" name="图片 10"/>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4731" y="7515"/>
              <a:ext cx="4469" cy="3285"/>
            </a:xfrm>
            <a:prstGeom prst="rect">
              <a:avLst/>
            </a:prstGeom>
          </p:spPr>
        </p:pic>
      </p:grpSp>
      <p:sp>
        <p:nvSpPr>
          <p:cNvPr id="10" name="矩形 9"/>
          <p:cNvSpPr/>
          <p:nvPr>
            <p:custDataLst>
              <p:tags r:id="rId7"/>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en-US" altLang="zh-CN" spc="200">
              <a:latin typeface="Arial" panose="020B0604020202020204" pitchFamily="34" charset="0"/>
              <a:ea typeface="隶书" panose="02010509060101010101" pitchFamily="49" charset="-122"/>
              <a:sym typeface="+mn-ea"/>
            </a:endParaRPr>
          </a:p>
        </p:txBody>
      </p:sp>
      <p:sp>
        <p:nvSpPr>
          <p:cNvPr id="2" name="标题 1"/>
          <p:cNvSpPr>
            <a:spLocks noGrp="1"/>
          </p:cNvSpPr>
          <p:nvPr>
            <p:ph type="title" hasCustomPrompt="1"/>
            <p:custDataLst>
              <p:tags r:id="rId8"/>
            </p:custDataLst>
          </p:nvPr>
        </p:nvSpPr>
        <p:spPr>
          <a:xfrm>
            <a:off x="1522800" y="1339200"/>
            <a:ext cx="9144000" cy="2386800"/>
          </a:xfrm>
        </p:spPr>
        <p:txBody>
          <a:bodyPr anchor="b">
            <a:normAutofit/>
          </a:bodyPr>
          <a:lstStyle>
            <a:lvl1pPr algn="ctr">
              <a:defRPr sz="6000" u="none" strike="noStrike" kern="1200" cap="none" spc="200" normalizeH="0" baseline="0">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9"/>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2"/>
            </p:custDataLst>
          </p:nvPr>
        </p:nvSpPr>
        <p:spPr>
          <a:xfrm>
            <a:off x="1522413" y="3862800"/>
            <a:ext cx="9144000" cy="1656000"/>
          </a:xfrm>
        </p:spPr>
        <p:txBody>
          <a:bodyPr>
            <a:normAutofit/>
          </a:bodyPr>
          <a:lstStyle>
            <a:lvl1pPr algn="ctr">
              <a:defRPr u="none" strike="noStrike" kern="1200" cap="none" spc="200" normalizeH="0"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183517"/>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9552432" y="1912737"/>
            <a:ext cx="859536" cy="877824"/>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1582838" y="3260623"/>
            <a:ext cx="859536" cy="877824"/>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540000">
            <a:off x="4134676" y="4598931"/>
            <a:ext cx="4503984" cy="639352"/>
          </a:xfrm>
          <a:prstGeom prst="rect">
            <a:avLst/>
          </a:prstGeom>
        </p:spPr>
      </p:pic>
      <p:sp>
        <p:nvSpPr>
          <p:cNvPr id="7" name="标题 1"/>
          <p:cNvSpPr>
            <a:spLocks noGrp="1"/>
          </p:cNvSpPr>
          <p:nvPr>
            <p:ph type="ctrTitle" hasCustomPrompt="1"/>
          </p:nvPr>
        </p:nvSpPr>
        <p:spPr>
          <a:xfrm>
            <a:off x="1524000" y="1740389"/>
            <a:ext cx="9144000" cy="2387600"/>
          </a:xfrm>
        </p:spPr>
        <p:txBody>
          <a:bodyPr anchor="b">
            <a:normAutofit/>
          </a:bodyPr>
          <a:lstStyle>
            <a:lvl1pPr algn="ctr">
              <a:defRPr sz="11500">
                <a:gradFill>
                  <a:gsLst>
                    <a:gs pos="54000">
                      <a:schemeClr val="accent2"/>
                    </a:gs>
                    <a:gs pos="0">
                      <a:schemeClr val="accent1"/>
                    </a:gs>
                    <a:gs pos="100000">
                      <a:schemeClr val="accent3"/>
                    </a:gs>
                  </a:gsLst>
                  <a:lin ang="5400000" scaled="1"/>
                </a:gradFill>
              </a:defRPr>
            </a:lvl1pPr>
          </a:lstStyle>
          <a:p>
            <a:r>
              <a:rPr lang="zh-CN" altLang="en-US" dirty="0"/>
              <a:t>编辑标题</a:t>
            </a:r>
            <a:endParaRPr lang="zh-CN" altLang="en-US" dirty="0"/>
          </a:p>
        </p:txBody>
      </p:sp>
      <p:sp>
        <p:nvSpPr>
          <p:cNvPr id="8" name="副标题 2"/>
          <p:cNvSpPr>
            <a:spLocks noGrp="1"/>
          </p:cNvSpPr>
          <p:nvPr>
            <p:ph type="subTitle" idx="1" hasCustomPrompt="1"/>
          </p:nvPr>
        </p:nvSpPr>
        <p:spPr>
          <a:xfrm>
            <a:off x="3892296" y="4559677"/>
            <a:ext cx="3441192" cy="709242"/>
          </a:xfrm>
        </p:spPr>
        <p:txBody>
          <a:bodyPr anchor="ctr" anchorCtr="0">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9" name="日期占位符 3"/>
          <p:cNvSpPr>
            <a:spLocks noGrp="1"/>
          </p:cNvSpPr>
          <p:nvPr>
            <p:ph type="dt" sz="half" idx="10"/>
          </p:nvPr>
        </p:nvSpPr>
        <p:spPr>
          <a:xfrm>
            <a:off x="838200" y="6356350"/>
            <a:ext cx="2743200" cy="365125"/>
          </a:xfrm>
        </p:spPr>
        <p:txBody>
          <a:bodyPr/>
          <a:lstStyle/>
          <a:p>
            <a:fld id="{F32C3677-14F2-49F0-A8B1-F8FE437B954F}" type="datetimeFigureOut">
              <a:rPr lang="zh-CN" altLang="en-US" smtClean="0"/>
            </a:fld>
            <a:endParaRPr lang="zh-CN" altLang="en-US"/>
          </a:p>
        </p:txBody>
      </p:sp>
      <p:sp>
        <p:nvSpPr>
          <p:cNvPr id="10" name="页脚占位符 4"/>
          <p:cNvSpPr>
            <a:spLocks noGrp="1"/>
          </p:cNvSpPr>
          <p:nvPr>
            <p:ph type="ftr" sz="quarter" idx="11"/>
          </p:nvPr>
        </p:nvSpPr>
        <p:spPr>
          <a:xfrm>
            <a:off x="4038600" y="6356350"/>
            <a:ext cx="4114800" cy="365125"/>
          </a:xfrm>
        </p:spPr>
        <p:txBody>
          <a:bodyPr/>
          <a:lstStyle/>
          <a:p>
            <a:endParaRPr lang="zh-CN" altLang="en-US"/>
          </a:p>
        </p:txBody>
      </p:sp>
      <p:sp>
        <p:nvSpPr>
          <p:cNvPr id="11" name="灯片编号占位符 5"/>
          <p:cNvSpPr>
            <a:spLocks noGrp="1"/>
          </p:cNvSpPr>
          <p:nvPr>
            <p:ph type="sldNum" sz="quarter" idx="12"/>
          </p:nvPr>
        </p:nvSpPr>
        <p:spPr>
          <a:xfrm>
            <a:off x="8610600" y="6356350"/>
            <a:ext cx="2743200" cy="365125"/>
          </a:xfrm>
        </p:spPr>
        <p:txBody>
          <a:bodyPr/>
          <a:lstStyle/>
          <a:p>
            <a:fld id="{D4D693AF-6302-4283-9BB4-08D748C9253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11" name="组合 10"/>
          <p:cNvGrpSpPr/>
          <p:nvPr>
            <p:custDataLst>
              <p:tags r:id="rId2"/>
            </p:custDataLst>
          </p:nvPr>
        </p:nvGrpSpPr>
        <p:grpSpPr>
          <a:xfrm>
            <a:off x="0" y="156174"/>
            <a:ext cx="12010353" cy="6701826"/>
            <a:chOff x="0" y="156174"/>
            <a:chExt cx="12010353" cy="6701826"/>
          </a:xfrm>
        </p:grpSpPr>
        <p:pic>
          <p:nvPicPr>
            <p:cNvPr id="12" name="图片 11"/>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flipH="1">
              <a:off x="0" y="4772286"/>
              <a:ext cx="2838095" cy="2085714"/>
            </a:xfrm>
            <a:prstGeom prst="rect">
              <a:avLst/>
            </a:prstGeom>
          </p:spPr>
        </p:pic>
        <p:pic>
          <p:nvPicPr>
            <p:cNvPr id="13" name="图片 12"/>
            <p:cNvPicPr>
              <a:picLocks noChangeAspect="1"/>
            </p:cNvPicPr>
            <p:nvPr>
              <p:custDataLst>
                <p:tags r:id="rId5"/>
              </p:custDataLst>
            </p:nvPr>
          </p:nvPicPr>
          <p:blipFill rotWithShape="1">
            <a:blip r:embed="rId6" cstate="email"/>
            <a:srcRect/>
            <a:stretch>
              <a:fillRect/>
            </a:stretch>
          </p:blipFill>
          <p:spPr>
            <a:xfrm rot="21157194">
              <a:off x="10503334" y="156174"/>
              <a:ext cx="859536" cy="877824"/>
            </a:xfrm>
            <a:prstGeom prst="rect">
              <a:avLst/>
            </a:prstGeom>
          </p:spPr>
        </p:pic>
        <p:pic>
          <p:nvPicPr>
            <p:cNvPr id="14" name="图片 13"/>
            <p:cNvPicPr>
              <a:picLocks noChangeAspect="1"/>
            </p:cNvPicPr>
            <p:nvPr>
              <p:custDataLst>
                <p:tags r:id="rId7"/>
              </p:custDataLst>
            </p:nvPr>
          </p:nvPicPr>
          <p:blipFill rotWithShape="1">
            <a:blip r:embed="rId6" cstate="email"/>
            <a:srcRect/>
            <a:stretch>
              <a:fillRect/>
            </a:stretch>
          </p:blipFill>
          <p:spPr>
            <a:xfrm rot="20935195">
              <a:off x="11150817" y="595086"/>
              <a:ext cx="859536" cy="877824"/>
            </a:xfrm>
            <a:prstGeom prst="rect">
              <a:avLst/>
            </a:prstGeom>
          </p:spPr>
        </p:pic>
      </p:grpSp>
      <p:sp>
        <p:nvSpPr>
          <p:cNvPr id="2" name="标题 1"/>
          <p:cNvSpPr>
            <a:spLocks noGrp="1"/>
          </p:cNvSpPr>
          <p:nvPr>
            <p:ph type="title"/>
            <p:custDataLst>
              <p:tags r:id="rId8"/>
            </p:custDataLst>
          </p:nvPr>
        </p:nvSpPr>
        <p:spPr>
          <a:xfrm>
            <a:off x="669882" y="443234"/>
            <a:ext cx="10852237" cy="441964"/>
          </a:xfrm>
        </p:spPr>
        <p:txBody>
          <a:bodyPr vert="horz" lIns="90170" tIns="46990" rIns="90170" bIns="4699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9"/>
            </p:custDataLst>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0"/>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a:p>
        </p:txBody>
      </p:sp>
      <p:sp>
        <p:nvSpPr>
          <p:cNvPr id="6" name="灯片编号占位符 5"/>
          <p:cNvSpPr>
            <a:spLocks noGrp="1"/>
          </p:cNvSpPr>
          <p:nvPr>
            <p:ph type="sldNum" sz="quarter" idx="12"/>
            <p:custDataLst>
              <p:tags r:id="rId12"/>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rot="10800000">
            <a:off x="9354312" y="4768620"/>
            <a:ext cx="2837688" cy="2089379"/>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flipH="1">
            <a:off x="-1" y="0"/>
            <a:ext cx="2148841" cy="18077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10814360" y="2213934"/>
            <a:ext cx="859536" cy="8778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rot="10800000">
            <a:off x="9354312" y="4768620"/>
            <a:ext cx="2837688" cy="2089379"/>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flipH="1">
            <a:off x="-1" y="0"/>
            <a:ext cx="2148841" cy="1807755"/>
          </a:xfrm>
          <a:prstGeom prst="rect">
            <a:avLst/>
          </a:prstGeom>
        </p:spPr>
      </p:pic>
      <p:sp>
        <p:nvSpPr>
          <p:cNvPr id="2" name="标题 1"/>
          <p:cNvSpPr>
            <a:spLocks noGrp="1"/>
          </p:cNvSpPr>
          <p:nvPr>
            <p:ph type="title"/>
          </p:nvPr>
        </p:nvSpPr>
        <p:spPr/>
        <p:txBody>
          <a:bodyPr anchor="b" anchorCtr="0"/>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dirty="0"/>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dirty="0"/>
          </a:p>
        </p:txBody>
      </p:sp>
      <p:sp>
        <p:nvSpPr>
          <p:cNvPr id="5" name="日期占位符 4"/>
          <p:cNvSpPr>
            <a:spLocks noGrp="1"/>
          </p:cNvSpPr>
          <p:nvPr>
            <p:ph type="dt" sz="half" idx="10"/>
          </p:nvPr>
        </p:nvSpPr>
        <p:spPr/>
        <p:txBody>
          <a:bodyPr/>
          <a:lstStyle/>
          <a:p>
            <a:fld id="{F32C3677-14F2-49F0-A8B1-F8FE437B954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4D693AF-6302-4283-9BB4-08D748C9253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rot="10800000">
            <a:off x="9354312" y="4768620"/>
            <a:ext cx="2837688" cy="2089379"/>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flipH="1">
            <a:off x="-1" y="0"/>
            <a:ext cx="2148841" cy="1807755"/>
          </a:xfrm>
          <a:prstGeom prst="rect">
            <a:avLst/>
          </a:prstGeom>
        </p:spPr>
      </p:pic>
      <p:sp>
        <p:nvSpPr>
          <p:cNvPr id="2" name="标题 1"/>
          <p:cNvSpPr>
            <a:spLocks noGrp="1"/>
          </p:cNvSpPr>
          <p:nvPr>
            <p:ph type="title"/>
          </p:nvPr>
        </p:nvSpPr>
        <p:spPr>
          <a:xfrm>
            <a:off x="839788" y="365125"/>
            <a:ext cx="10515600" cy="1325563"/>
          </a:xfrm>
        </p:spPr>
        <p:txBody>
          <a:bodyPr anchor="b" anchorCtr="0"/>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615609"/>
            <a:ext cx="5157787" cy="357405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615609"/>
            <a:ext cx="5183188" cy="357405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dirty="0"/>
          </a:p>
        </p:txBody>
      </p:sp>
      <p:sp>
        <p:nvSpPr>
          <p:cNvPr id="7" name="日期占位符 6"/>
          <p:cNvSpPr>
            <a:spLocks noGrp="1"/>
          </p:cNvSpPr>
          <p:nvPr>
            <p:ph type="dt" sz="half" idx="10"/>
          </p:nvPr>
        </p:nvSpPr>
        <p:spPr/>
        <p:txBody>
          <a:bodyPr/>
          <a:lstStyle/>
          <a:p>
            <a:fld id="{F32C3677-14F2-49F0-A8B1-F8FE437B954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4D693AF-6302-4283-9BB4-08D748C9253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183517"/>
          </a:xfrm>
          <a:prstGeom prst="rect">
            <a:avLst/>
          </a:prstGeom>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9552432" y="1912737"/>
            <a:ext cx="859536" cy="877824"/>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1582838" y="3260623"/>
            <a:ext cx="859536" cy="877824"/>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540000">
            <a:off x="4134676" y="4598931"/>
            <a:ext cx="4503984" cy="639352"/>
          </a:xfrm>
          <a:prstGeom prst="rect">
            <a:avLst/>
          </a:prstGeom>
        </p:spPr>
      </p:pic>
      <p:sp>
        <p:nvSpPr>
          <p:cNvPr id="10" name="标题 1"/>
          <p:cNvSpPr>
            <a:spLocks noGrp="1"/>
          </p:cNvSpPr>
          <p:nvPr>
            <p:ph type="ctrTitle" hasCustomPrompt="1"/>
          </p:nvPr>
        </p:nvSpPr>
        <p:spPr>
          <a:xfrm>
            <a:off x="1524000" y="1740389"/>
            <a:ext cx="9144000" cy="2387600"/>
          </a:xfrm>
        </p:spPr>
        <p:txBody>
          <a:bodyPr anchor="b">
            <a:normAutofit/>
          </a:bodyPr>
          <a:lstStyle>
            <a:lvl1pPr algn="ctr">
              <a:defRPr sz="11500">
                <a:gradFill>
                  <a:gsLst>
                    <a:gs pos="54000">
                      <a:schemeClr val="accent2"/>
                    </a:gs>
                    <a:gs pos="0">
                      <a:schemeClr val="accent1"/>
                    </a:gs>
                    <a:gs pos="100000">
                      <a:schemeClr val="accent3"/>
                    </a:gs>
                  </a:gsLst>
                  <a:lin ang="5400000" scaled="1"/>
                </a:gradFill>
              </a:defRPr>
            </a:lvl1pPr>
          </a:lstStyle>
          <a:p>
            <a:r>
              <a:rPr lang="zh-CN" altLang="en-US" dirty="0"/>
              <a:t>编辑标题</a:t>
            </a:r>
            <a:endParaRPr lang="zh-CN" altLang="en-US" dirty="0"/>
          </a:p>
        </p:txBody>
      </p:sp>
      <p:sp>
        <p:nvSpPr>
          <p:cNvPr id="11" name="副标题 2"/>
          <p:cNvSpPr>
            <a:spLocks noGrp="1"/>
          </p:cNvSpPr>
          <p:nvPr>
            <p:ph type="subTitle" idx="1" hasCustomPrompt="1"/>
          </p:nvPr>
        </p:nvSpPr>
        <p:spPr>
          <a:xfrm>
            <a:off x="3892296" y="4559677"/>
            <a:ext cx="3441192" cy="709242"/>
          </a:xfrm>
        </p:spPr>
        <p:txBody>
          <a:bodyPr anchor="ctr" anchorCtr="0">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2" name="日期占位符 3"/>
          <p:cNvSpPr>
            <a:spLocks noGrp="1"/>
          </p:cNvSpPr>
          <p:nvPr>
            <p:ph type="dt" sz="half" idx="10"/>
          </p:nvPr>
        </p:nvSpPr>
        <p:spPr>
          <a:xfrm>
            <a:off x="838200" y="6356350"/>
            <a:ext cx="2743200" cy="365125"/>
          </a:xfrm>
        </p:spPr>
        <p:txBody>
          <a:bodyPr/>
          <a:lstStyle/>
          <a:p>
            <a:fld id="{F32C3677-14F2-49F0-A8B1-F8FE437B954F}" type="datetimeFigureOut">
              <a:rPr lang="zh-CN" altLang="en-US" smtClean="0"/>
            </a:fld>
            <a:endParaRPr lang="zh-CN" altLang="en-US"/>
          </a:p>
        </p:txBody>
      </p:sp>
      <p:sp>
        <p:nvSpPr>
          <p:cNvPr id="13" name="页脚占位符 4"/>
          <p:cNvSpPr>
            <a:spLocks noGrp="1"/>
          </p:cNvSpPr>
          <p:nvPr>
            <p:ph type="ftr" sz="quarter" idx="11"/>
          </p:nvPr>
        </p:nvSpPr>
        <p:spPr>
          <a:xfrm>
            <a:off x="4038600" y="6356350"/>
            <a:ext cx="4114800" cy="365125"/>
          </a:xfrm>
        </p:spPr>
        <p:txBody>
          <a:bodyPr/>
          <a:lstStyle/>
          <a:p>
            <a:endParaRPr lang="zh-CN" altLang="en-US"/>
          </a:p>
        </p:txBody>
      </p:sp>
      <p:sp>
        <p:nvSpPr>
          <p:cNvPr id="14" name="灯片编号占位符 5"/>
          <p:cNvSpPr>
            <a:spLocks noGrp="1"/>
          </p:cNvSpPr>
          <p:nvPr>
            <p:ph type="sldNum" sz="quarter" idx="12"/>
          </p:nvPr>
        </p:nvSpPr>
        <p:spPr>
          <a:xfrm>
            <a:off x="8610600" y="6356350"/>
            <a:ext cx="2743200" cy="365125"/>
          </a:xfrm>
        </p:spPr>
        <p:txBody>
          <a:bodyPr/>
          <a:lstStyle/>
          <a:p>
            <a:fld id="{D4D693AF-6302-4283-9BB4-08D748C9253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rot="10800000">
            <a:off x="9354312" y="4768620"/>
            <a:ext cx="2837688" cy="208937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flipH="1">
            <a:off x="-1" y="0"/>
            <a:ext cx="2148841" cy="1807755"/>
          </a:xfrm>
          <a:prstGeom prst="rect">
            <a:avLst/>
          </a:prstGeom>
        </p:spPr>
      </p:pic>
      <p:sp>
        <p:nvSpPr>
          <p:cNvPr id="2" name="日期占位符 1"/>
          <p:cNvSpPr>
            <a:spLocks noGrp="1"/>
          </p:cNvSpPr>
          <p:nvPr>
            <p:ph type="dt" sz="half" idx="10"/>
          </p:nvPr>
        </p:nvSpPr>
        <p:spPr/>
        <p:txBody>
          <a:bodyPr/>
          <a:lstStyle/>
          <a:p>
            <a:fld id="{F32C3677-14F2-49F0-A8B1-F8FE437B954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4D693AF-6302-4283-9BB4-08D748C9253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rot="10800000">
            <a:off x="9354312" y="4768620"/>
            <a:ext cx="2837688" cy="2089379"/>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flipH="1">
            <a:off x="-1" y="0"/>
            <a:ext cx="2148841" cy="1807755"/>
          </a:xfrm>
          <a:prstGeom prst="rect">
            <a:avLst/>
          </a:prstGeom>
        </p:spPr>
      </p:pic>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32C3677-14F2-49F0-A8B1-F8FE437B954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4D693AF-6302-4283-9BB4-08D748C9253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rot="10800000">
            <a:off x="9354312" y="4768620"/>
            <a:ext cx="2837688" cy="2089379"/>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flipH="1">
            <a:off x="-1" y="0"/>
            <a:ext cx="2148841" cy="1807755"/>
          </a:xfrm>
          <a:prstGeom prst="rect">
            <a:avLst/>
          </a:prstGeom>
        </p:spPr>
      </p:pic>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endParaRPr lang="zh-CN" altLang="en-US" dirty="0"/>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dirty="0"/>
          </a:p>
        </p:txBody>
      </p:sp>
      <p:sp>
        <p:nvSpPr>
          <p:cNvPr id="4" name="日期占位符 3"/>
          <p:cNvSpPr>
            <a:spLocks noGrp="1"/>
          </p:cNvSpPr>
          <p:nvPr>
            <p:ph type="dt" sz="half" idx="10"/>
          </p:nvPr>
        </p:nvSpPr>
        <p:spPr/>
        <p:txBody>
          <a:bodyPr/>
          <a:lstStyle/>
          <a:p>
            <a:fld id="{F32C3677-14F2-49F0-A8B1-F8FE437B954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4D693AF-6302-4283-9BB4-08D748C9253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内容">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rot="10800000">
            <a:off x="9354312" y="4768620"/>
            <a:ext cx="2837688" cy="2089379"/>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flipH="1">
            <a:off x="-1" y="0"/>
            <a:ext cx="2148841" cy="1807755"/>
          </a:xfrm>
          <a:prstGeom prst="rect">
            <a:avLst/>
          </a:prstGeom>
        </p:spPr>
      </p:pic>
      <p:sp>
        <p:nvSpPr>
          <p:cNvPr id="3" name="日期占位符 2"/>
          <p:cNvSpPr>
            <a:spLocks noGrp="1"/>
          </p:cNvSpPr>
          <p:nvPr>
            <p:ph type="dt" sz="half" idx="10"/>
          </p:nvPr>
        </p:nvSpPr>
        <p:spPr/>
        <p:txBody>
          <a:bodyPr/>
          <a:lstStyle/>
          <a:p>
            <a:fld id="{F32C3677-14F2-49F0-A8B1-F8FE437B954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4D693AF-6302-4283-9BB4-08D748C92536}"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cSld name="1_节标题">
    <p:spTree>
      <p:nvGrpSpPr>
        <p:cNvPr id="1" name=""/>
        <p:cNvGrpSpPr/>
        <p:nvPr/>
      </p:nvGrpSpPr>
      <p:grpSpPr>
        <a:xfrm>
          <a:off x="0" y="0"/>
          <a:ext cx="0" cy="0"/>
          <a:chOff x="0" y="0"/>
          <a:chExt cx="0" cy="0"/>
        </a:xfrm>
      </p:grpSpPr>
      <p:sp>
        <p:nvSpPr>
          <p:cNvPr id="2" name="Title 1"/>
          <p:cNvSpPr>
            <a:spLocks noGrp="1"/>
          </p:cNvSpPr>
          <p:nvPr>
            <p:ph type="title"/>
          </p:nvPr>
        </p:nvSpPr>
        <p:spPr>
          <a:xfrm>
            <a:off x="4127861" y="3135086"/>
            <a:ext cx="7069183" cy="1164272"/>
          </a:xfrm>
        </p:spPr>
        <p:txBody>
          <a:bodyPr anchor="ctr" anchorCtr="0">
            <a:normAutofit/>
          </a:bodyPr>
          <a:lstStyle>
            <a:lvl1pPr>
              <a:defRPr sz="4000" b="0">
                <a:solidFill>
                  <a:schemeClr val="accent1">
                    <a:lumMod val="75000"/>
                  </a:schemeClr>
                </a:solidFill>
                <a:effectLst/>
              </a:defRPr>
            </a:lvl1pPr>
          </a:lstStyle>
          <a:p>
            <a:r>
              <a:rPr lang="zh-CN" altLang="en-US" dirty="0"/>
              <a:t>单击此处编辑母版标题样式</a:t>
            </a:r>
            <a:endParaRPr lang="en-US" dirty="0"/>
          </a:p>
        </p:txBody>
      </p:sp>
      <p:sp>
        <p:nvSpPr>
          <p:cNvPr id="3" name="Text Placeholder 2"/>
          <p:cNvSpPr>
            <a:spLocks noGrp="1"/>
          </p:cNvSpPr>
          <p:nvPr>
            <p:ph type="body" idx="1"/>
          </p:nvPr>
        </p:nvSpPr>
        <p:spPr>
          <a:xfrm>
            <a:off x="4127861" y="4351610"/>
            <a:ext cx="7069183" cy="71677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Date Placeholder 3"/>
          <p:cNvSpPr>
            <a:spLocks noGrp="1"/>
          </p:cNvSpPr>
          <p:nvPr>
            <p:ph type="dt" sz="half" idx="10"/>
          </p:nvPr>
        </p:nvSpPr>
        <p:spPr/>
        <p:txBody>
          <a:bodyPr/>
          <a:lstStyle/>
          <a:p>
            <a:fld id="{2977E5CF-7DD2-42EB-AEE0-CF891B98E3A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166301-B30D-4CBE-9DA2-8D62B0A14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custDataLst>
              <p:tags r:id="rId3"/>
            </p:custDataLst>
          </p:nvPr>
        </p:nvPicPr>
        <p:blipFill rotWithShape="1">
          <a:blip r:embed="rId4" cstate="email"/>
          <a:srcRect/>
          <a:stretch>
            <a:fillRect/>
          </a:stretch>
        </p:blipFill>
        <p:spPr>
          <a:xfrm>
            <a:off x="10814360" y="2213934"/>
            <a:ext cx="859536" cy="877824"/>
          </a:xfrm>
          <a:prstGeom prst="rect">
            <a:avLst/>
          </a:prstGeom>
        </p:spPr>
      </p:pic>
      <p:pic>
        <p:nvPicPr>
          <p:cNvPr id="9" name="图片 8"/>
          <p:cNvPicPr>
            <a:picLocks noChangeAspect="1"/>
          </p:cNvPicPr>
          <p:nvPr>
            <p:custDataLst>
              <p:tags r:id="rId5"/>
            </p:custDataLst>
          </p:nvPr>
        </p:nvPicPr>
        <p:blipFill rotWithShape="1">
          <a:blip r:embed="rId6" cstate="email"/>
          <a:srcRect/>
          <a:stretch>
            <a:fillRect/>
          </a:stretch>
        </p:blipFill>
        <p:spPr>
          <a:xfrm>
            <a:off x="3618706" y="2572949"/>
            <a:ext cx="2260886" cy="2900821"/>
          </a:xfrm>
          <a:prstGeom prst="rect">
            <a:avLst/>
          </a:prstGeom>
        </p:spPr>
      </p:pic>
      <p:pic>
        <p:nvPicPr>
          <p:cNvPr id="10" name="图片 9"/>
          <p:cNvPicPr>
            <a:picLocks noChangeAspect="1"/>
          </p:cNvPicPr>
          <p:nvPr>
            <p:custDataLst>
              <p:tags r:id="rId7"/>
            </p:custDataLst>
          </p:nvPr>
        </p:nvPicPr>
        <p:blipFill rotWithShape="1">
          <a:blip r:embed="rId8" cstate="print">
            <a:biLevel thresh="25000"/>
          </a:blip>
          <a:srcRect/>
          <a:stretch>
            <a:fillRect/>
          </a:stretch>
        </p:blipFill>
        <p:spPr>
          <a:xfrm>
            <a:off x="4666853" y="2009506"/>
            <a:ext cx="3211069" cy="2902317"/>
          </a:xfrm>
          <a:prstGeom prst="rect">
            <a:avLst/>
          </a:prstGeom>
          <a:noFill/>
          <a:ln>
            <a:noFill/>
          </a:ln>
        </p:spPr>
      </p:pic>
      <p:sp>
        <p:nvSpPr>
          <p:cNvPr id="2" name="标题 1"/>
          <p:cNvSpPr>
            <a:spLocks noGrp="1"/>
          </p:cNvSpPr>
          <p:nvPr>
            <p:ph type="title"/>
            <p:custDataLst>
              <p:tags r:id="rId9"/>
            </p:custDataLst>
          </p:nvPr>
        </p:nvSpPr>
        <p:spPr>
          <a:xfrm>
            <a:off x="838200" y="5022080"/>
            <a:ext cx="10515600" cy="1051179"/>
          </a:xfrm>
        </p:spPr>
        <p:txBody>
          <a:bodyPr lIns="90000" tIns="46800" rIns="90000" bIns="46800" anchor="ctr" anchorCtr="0">
            <a:normAutofit/>
          </a:bodyPr>
          <a:lstStyle>
            <a:lvl1pPr algn="ctr">
              <a:defRPr sz="2800" u="none" strike="noStrike" kern="1200" cap="none" spc="200" normalizeH="0" baseline="0">
                <a:solidFill>
                  <a:schemeClr val="tx1">
                    <a:lumMod val="75000"/>
                    <a:lumOff val="25000"/>
                  </a:schemeClr>
                </a:solidFill>
                <a:uFillTx/>
                <a:latin typeface="Arial" panose="020B0604020202020204" pitchFamily="34" charset="0"/>
                <a:ea typeface="汉仪尚巍手书W" panose="00020600040101010101" pitchFamily="18" charset="-122"/>
              </a:defRPr>
            </a:lvl1pPr>
          </a:lstStyle>
          <a:p>
            <a:r>
              <a:rPr lang="zh-CN" altLang="en-US" dirty="0"/>
              <a:t>单击此处编辑母版标题样式</a:t>
            </a:r>
            <a:endParaRPr lang="zh-CN" altLang="en-US" dirty="0"/>
          </a:p>
        </p:txBody>
      </p:sp>
      <p:sp>
        <p:nvSpPr>
          <p:cNvPr id="4" name="日期占位符 3"/>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a:lstStyle/>
          <a:p>
            <a:endParaRPr lang="zh-CN" altLang="en-US"/>
          </a:p>
        </p:txBody>
      </p:sp>
      <p:sp>
        <p:nvSpPr>
          <p:cNvPr id="6" name="灯片编号占位符 5"/>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grpSp>
        <p:nvGrpSpPr>
          <p:cNvPr id="10" name="组合 9"/>
          <p:cNvGrpSpPr/>
          <p:nvPr/>
        </p:nvGrpSpPr>
        <p:grpSpPr>
          <a:xfrm>
            <a:off x="0" y="2176464"/>
            <a:ext cx="12197626" cy="1728786"/>
            <a:chOff x="0" y="2176464"/>
            <a:chExt cx="12197626" cy="1728786"/>
          </a:xfrm>
        </p:grpSpPr>
        <p:sp>
          <p:nvSpPr>
            <p:cNvPr id="7" name="任意多边形 6"/>
            <p:cNvSpPr/>
            <p:nvPr>
              <p:custDataLst>
                <p:tags r:id="rId2"/>
              </p:custDataLst>
            </p:nvPr>
          </p:nvSpPr>
          <p:spPr>
            <a:xfrm>
              <a:off x="6349" y="2504872"/>
              <a:ext cx="12191277" cy="1400378"/>
            </a:xfrm>
            <a:custGeom>
              <a:avLst/>
              <a:gdLst>
                <a:gd name="connsiteX0" fmla="*/ 0 w 9144000"/>
                <a:gd name="connsiteY0" fmla="*/ 0 h 1076325"/>
                <a:gd name="connsiteX1" fmla="*/ 7058024 w 9144000"/>
                <a:gd name="connsiteY1" fmla="*/ 0 h 1076325"/>
                <a:gd name="connsiteX2" fmla="*/ 7058024 w 9144000"/>
                <a:gd name="connsiteY2" fmla="*/ 973931 h 1076325"/>
                <a:gd name="connsiteX3" fmla="*/ 8354024 w 9144000"/>
                <a:gd name="connsiteY3" fmla="*/ 973931 h 1076325"/>
                <a:gd name="connsiteX4" fmla="*/ 8354024 w 9144000"/>
                <a:gd name="connsiteY4" fmla="*/ 0 h 1076325"/>
                <a:gd name="connsiteX5" fmla="*/ 9144000 w 9144000"/>
                <a:gd name="connsiteY5" fmla="*/ 0 h 1076325"/>
                <a:gd name="connsiteX6" fmla="*/ 9144000 w 9144000"/>
                <a:gd name="connsiteY6" fmla="*/ 1076325 h 1076325"/>
                <a:gd name="connsiteX7" fmla="*/ 0 w 9144000"/>
                <a:gd name="connsiteY7" fmla="*/ 107632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1076325">
                  <a:moveTo>
                    <a:pt x="0" y="0"/>
                  </a:moveTo>
                  <a:lnTo>
                    <a:pt x="7058024" y="0"/>
                  </a:lnTo>
                  <a:lnTo>
                    <a:pt x="7058024" y="973931"/>
                  </a:lnTo>
                  <a:lnTo>
                    <a:pt x="8354024" y="973931"/>
                  </a:lnTo>
                  <a:lnTo>
                    <a:pt x="8354024" y="0"/>
                  </a:lnTo>
                  <a:lnTo>
                    <a:pt x="9144000" y="0"/>
                  </a:lnTo>
                  <a:lnTo>
                    <a:pt x="9144000" y="1076325"/>
                  </a:lnTo>
                  <a:lnTo>
                    <a:pt x="0" y="1076325"/>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0">
                <a:latin typeface="Arial" panose="020B0604020202020204" pitchFamily="34" charset="0"/>
                <a:ea typeface="黑体" panose="02010609060101010101" pitchFamily="49" charset="-122"/>
              </a:endParaRPr>
            </a:p>
          </p:txBody>
        </p:sp>
        <p:sp>
          <p:nvSpPr>
            <p:cNvPr id="8" name="矩形 7"/>
            <p:cNvSpPr/>
            <p:nvPr>
              <p:custDataLst>
                <p:tags r:id="rId3"/>
              </p:custDataLst>
            </p:nvPr>
          </p:nvSpPr>
          <p:spPr>
            <a:xfrm>
              <a:off x="0" y="2727940"/>
              <a:ext cx="9403793" cy="9501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sz="4800" dirty="0">
                <a:solidFill>
                  <a:srgbClr val="FFFFFF"/>
                </a:solidFill>
                <a:latin typeface="Arial" panose="020B0604020202020204" pitchFamily="34" charset="0"/>
                <a:ea typeface="黑体" panose="02010609060101010101" pitchFamily="49" charset="-122"/>
              </a:endParaRPr>
            </a:p>
          </p:txBody>
        </p:sp>
        <p:sp>
          <p:nvSpPr>
            <p:cNvPr id="9" name="矩形 5"/>
            <p:cNvSpPr/>
            <p:nvPr>
              <p:custDataLst>
                <p:tags r:id="rId4"/>
              </p:custDataLst>
            </p:nvPr>
          </p:nvSpPr>
          <p:spPr>
            <a:xfrm>
              <a:off x="9511737" y="2176464"/>
              <a:ext cx="1536609" cy="1501585"/>
            </a:xfrm>
            <a:custGeom>
              <a:avLst/>
              <a:gdLst>
                <a:gd name="connsiteX0" fmla="*/ 0 w 1152000"/>
                <a:gd name="connsiteY0" fmla="*/ 0 h 1152000"/>
                <a:gd name="connsiteX1" fmla="*/ 1152000 w 1152000"/>
                <a:gd name="connsiteY1" fmla="*/ 0 h 1152000"/>
                <a:gd name="connsiteX2" fmla="*/ 1152000 w 1152000"/>
                <a:gd name="connsiteY2" fmla="*/ 1152000 h 1152000"/>
                <a:gd name="connsiteX3" fmla="*/ 0 w 1152000"/>
                <a:gd name="connsiteY3" fmla="*/ 1152000 h 1152000"/>
                <a:gd name="connsiteX4" fmla="*/ 0 w 1152000"/>
                <a:gd name="connsiteY4" fmla="*/ 0 h 1152000"/>
                <a:gd name="connsiteX0-1" fmla="*/ 0 w 1152000"/>
                <a:gd name="connsiteY0-2" fmla="*/ 2343 h 1154343"/>
                <a:gd name="connsiteX1-3" fmla="*/ 323289 w 1152000"/>
                <a:gd name="connsiteY1-4" fmla="*/ 0 h 1154343"/>
                <a:gd name="connsiteX2-5" fmla="*/ 1152000 w 1152000"/>
                <a:gd name="connsiteY2-6" fmla="*/ 2343 h 1154343"/>
                <a:gd name="connsiteX3-7" fmla="*/ 1152000 w 1152000"/>
                <a:gd name="connsiteY3-8" fmla="*/ 1154343 h 1154343"/>
                <a:gd name="connsiteX4-9" fmla="*/ 0 w 1152000"/>
                <a:gd name="connsiteY4-10" fmla="*/ 1154343 h 1154343"/>
                <a:gd name="connsiteX5" fmla="*/ 0 w 1152000"/>
                <a:gd name="connsiteY5" fmla="*/ 2343 h 1154343"/>
                <a:gd name="connsiteX0-11" fmla="*/ 0 w 1152000"/>
                <a:gd name="connsiteY0-12" fmla="*/ 2343 h 1154343"/>
                <a:gd name="connsiteX1-13" fmla="*/ 323289 w 1152000"/>
                <a:gd name="connsiteY1-14" fmla="*/ 0 h 1154343"/>
                <a:gd name="connsiteX2-15" fmla="*/ 825732 w 1152000"/>
                <a:gd name="connsiteY2-16" fmla="*/ 1 h 1154343"/>
                <a:gd name="connsiteX3-17" fmla="*/ 1152000 w 1152000"/>
                <a:gd name="connsiteY3-18" fmla="*/ 2343 h 1154343"/>
                <a:gd name="connsiteX4-19" fmla="*/ 1152000 w 1152000"/>
                <a:gd name="connsiteY4-20" fmla="*/ 1154343 h 1154343"/>
                <a:gd name="connsiteX5-21" fmla="*/ 0 w 1152000"/>
                <a:gd name="connsiteY5-22" fmla="*/ 1154343 h 1154343"/>
                <a:gd name="connsiteX6" fmla="*/ 0 w 1152000"/>
                <a:gd name="connsiteY6" fmla="*/ 2343 h 1154343"/>
                <a:gd name="connsiteX0-23" fmla="*/ 825732 w 1152000"/>
                <a:gd name="connsiteY0-24" fmla="*/ 1 h 1154343"/>
                <a:gd name="connsiteX1-25" fmla="*/ 1152000 w 1152000"/>
                <a:gd name="connsiteY1-26" fmla="*/ 2343 h 1154343"/>
                <a:gd name="connsiteX2-27" fmla="*/ 1152000 w 1152000"/>
                <a:gd name="connsiteY2-28" fmla="*/ 1154343 h 1154343"/>
                <a:gd name="connsiteX3-29" fmla="*/ 0 w 1152000"/>
                <a:gd name="connsiteY3-30" fmla="*/ 1154343 h 1154343"/>
                <a:gd name="connsiteX4-31" fmla="*/ 0 w 1152000"/>
                <a:gd name="connsiteY4-32" fmla="*/ 2343 h 1154343"/>
                <a:gd name="connsiteX5-33" fmla="*/ 323289 w 1152000"/>
                <a:gd name="connsiteY5-34" fmla="*/ 0 h 1154343"/>
                <a:gd name="connsiteX6-35" fmla="*/ 917172 w 1152000"/>
                <a:gd name="connsiteY6-36" fmla="*/ 91441 h 1154343"/>
                <a:gd name="connsiteX0-37" fmla="*/ 825732 w 1152000"/>
                <a:gd name="connsiteY0-38" fmla="*/ 1 h 1154343"/>
                <a:gd name="connsiteX1-39" fmla="*/ 1152000 w 1152000"/>
                <a:gd name="connsiteY1-40" fmla="*/ 2343 h 1154343"/>
                <a:gd name="connsiteX2-41" fmla="*/ 1152000 w 1152000"/>
                <a:gd name="connsiteY2-42" fmla="*/ 1154343 h 1154343"/>
                <a:gd name="connsiteX3-43" fmla="*/ 0 w 1152000"/>
                <a:gd name="connsiteY3-44" fmla="*/ 1154343 h 1154343"/>
                <a:gd name="connsiteX4-45" fmla="*/ 0 w 1152000"/>
                <a:gd name="connsiteY4-46" fmla="*/ 2343 h 1154343"/>
                <a:gd name="connsiteX5-47" fmla="*/ 323289 w 1152000"/>
                <a:gd name="connsiteY5-48" fmla="*/ 0 h 1154343"/>
              </a:gdLst>
              <a:ahLst/>
              <a:cxnLst>
                <a:cxn ang="0">
                  <a:pos x="connsiteX0-37" y="connsiteY0-38"/>
                </a:cxn>
                <a:cxn ang="0">
                  <a:pos x="connsiteX1-39" y="connsiteY1-40"/>
                </a:cxn>
                <a:cxn ang="0">
                  <a:pos x="connsiteX2-41" y="connsiteY2-42"/>
                </a:cxn>
                <a:cxn ang="0">
                  <a:pos x="connsiteX3-43" y="connsiteY3-44"/>
                </a:cxn>
                <a:cxn ang="0">
                  <a:pos x="connsiteX4-45" y="connsiteY4-46"/>
                </a:cxn>
                <a:cxn ang="0">
                  <a:pos x="connsiteX5-47" y="connsiteY5-48"/>
                </a:cxn>
              </a:cxnLst>
              <a:rect l="l" t="t" r="r" b="b"/>
              <a:pathLst>
                <a:path w="1152000" h="1154343">
                  <a:moveTo>
                    <a:pt x="825732" y="1"/>
                  </a:moveTo>
                  <a:lnTo>
                    <a:pt x="1152000" y="2343"/>
                  </a:lnTo>
                  <a:lnTo>
                    <a:pt x="1152000" y="1154343"/>
                  </a:lnTo>
                  <a:lnTo>
                    <a:pt x="0" y="1154343"/>
                  </a:lnTo>
                  <a:lnTo>
                    <a:pt x="0" y="2343"/>
                  </a:lnTo>
                  <a:lnTo>
                    <a:pt x="323289"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540000" anchor="ctr"/>
            <a:lstStyle/>
            <a:p>
              <a:pPr algn="ctr">
                <a:defRPr/>
              </a:pPr>
              <a:endParaRPr lang="en-US" altLang="zh-CN" sz="6000" b="1" dirty="0">
                <a:solidFill>
                  <a:schemeClr val="accent1"/>
                </a:solidFill>
                <a:latin typeface="Arial" panose="020B0604020202020204" pitchFamily="34" charset="0"/>
                <a:ea typeface="黑体" panose="02010609060101010101" pitchFamily="49" charset="-122"/>
              </a:endParaRPr>
            </a:p>
          </p:txBody>
        </p:sp>
      </p:grpSp>
      <p:sp>
        <p:nvSpPr>
          <p:cNvPr id="2" name="标题 1"/>
          <p:cNvSpPr>
            <a:spLocks noGrp="1"/>
          </p:cNvSpPr>
          <p:nvPr>
            <p:ph type="title"/>
          </p:nvPr>
        </p:nvSpPr>
        <p:spPr>
          <a:xfrm>
            <a:off x="0" y="2728800"/>
            <a:ext cx="9403200" cy="950400"/>
          </a:xfrm>
        </p:spPr>
        <p:txBody>
          <a:bodyPr anchor="b">
            <a:normAutofit/>
          </a:bodyPr>
          <a:lstStyle>
            <a:lvl1pPr algn="ctr">
              <a:defRPr sz="4800" b="0">
                <a:solidFill>
                  <a:schemeClr val="bg1"/>
                </a:solidFill>
              </a:defRPr>
            </a:lvl1pPr>
          </a:lstStyle>
          <a:p>
            <a:r>
              <a:rPr lang="zh-CN" altLang="en-US" dirty="0"/>
              <a:t>单击此处编辑母版标题样式</a:t>
            </a:r>
            <a:endParaRPr lang="zh-CN" altLang="en-US" dirty="0"/>
          </a:p>
        </p:txBody>
      </p:sp>
      <p:sp>
        <p:nvSpPr>
          <p:cNvPr id="4" name="日期占位符 3"/>
          <p:cNvSpPr>
            <a:spLocks noGrp="1"/>
          </p:cNvSpPr>
          <p:nvPr>
            <p:ph type="dt" sz="half" idx="10"/>
          </p:nvPr>
        </p:nvSpPr>
        <p:spPr/>
        <p:txBody>
          <a:bodyPr/>
          <a:lstStyle/>
          <a:p>
            <a:fld id="{7E209CE7-C191-49CB-93DE-563C8614E8C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31067DD-7756-4DF3-904A-8F40BA684AA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
        <p:nvSpPr>
          <p:cNvPr id="5" name="Oval 2"/>
          <p:cNvSpPr>
            <a:spLocks noChangeArrowheads="1"/>
          </p:cNvSpPr>
          <p:nvPr/>
        </p:nvSpPr>
        <p:spPr bwMode="auto">
          <a:xfrm rot="2160000">
            <a:off x="5197476" y="1440211"/>
            <a:ext cx="1797049" cy="1796400"/>
          </a:xfrm>
          <a:prstGeom prst="ellipse">
            <a:avLst/>
          </a:prstGeom>
          <a:solidFill>
            <a:schemeClr val="accent1"/>
          </a:solidFill>
          <a:ln>
            <a:noFill/>
          </a:ln>
          <a:effectLst>
            <a:outerShdw dist="35921" dir="2700000" algn="ctr" rotWithShape="0">
              <a:schemeClr val="accent1">
                <a:lumMod val="50000"/>
              </a:schemeClr>
            </a:outerShdw>
          </a:effectLst>
        </p:spPr>
        <p:txBody>
          <a:bodyPr anchor="ctr"/>
          <a:lstStyle/>
          <a:p>
            <a:endParaRPr lang="zh-CN" altLang="en-US" sz="1800"/>
          </a:p>
        </p:txBody>
      </p:sp>
      <p:sp>
        <p:nvSpPr>
          <p:cNvPr id="6" name="Rectangle 3"/>
          <p:cNvSpPr>
            <a:spLocks noGrp="1" noChangeArrowheads="1"/>
          </p:cNvSpPr>
          <p:nvPr>
            <p:ph type="ctrTitle"/>
          </p:nvPr>
        </p:nvSpPr>
        <p:spPr>
          <a:xfrm>
            <a:off x="2906185" y="3687764"/>
            <a:ext cx="6802260" cy="742346"/>
          </a:xfrm>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a:solidFill>
                  <a:schemeClr val="accent1"/>
                </a:solidFill>
              </a:defRPr>
            </a:lvl1pPr>
          </a:lstStyle>
          <a:p>
            <a:pPr lvl="0"/>
            <a:r>
              <a:rPr lang="zh-CN" altLang="zh-CN" noProof="0" dirty="0">
                <a:sym typeface="Arial" panose="020B0604020202020204" pitchFamily="34" charset="0"/>
              </a:rPr>
              <a:t>单击此处编辑母版标题样式</a:t>
            </a:r>
            <a:endParaRPr lang="zh-CN" altLang="zh-CN" noProof="0" dirty="0">
              <a:sym typeface="Arial" panose="020B0604020202020204" pitchFamily="34" charset="0"/>
            </a:endParaRPr>
          </a:p>
        </p:txBody>
      </p:sp>
      <p:sp>
        <p:nvSpPr>
          <p:cNvPr id="2" name="日期占位符 1"/>
          <p:cNvSpPr>
            <a:spLocks noGrp="1"/>
          </p:cNvSpPr>
          <p:nvPr>
            <p:ph type="dt" sz="half" idx="10"/>
          </p:nvPr>
        </p:nvSpPr>
        <p:spPr/>
        <p:txBody>
          <a:bodyPr/>
          <a:lstStyle/>
          <a:p>
            <a:fld id="{EDBA1342-364E-4549-96CC-DC942EDBCF24}" type="datetime1">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754B6B3-C4ED-437D-B277-A507BB1FC1A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8455" y="0"/>
            <a:ext cx="12175090" cy="6858000"/>
          </a:xfrm>
          <a:prstGeom prst="rect">
            <a:avLst/>
          </a:prstGeom>
        </p:spPr>
      </p:pic>
      <p:pic>
        <p:nvPicPr>
          <p:cNvPr id="13" name="图片 12"/>
          <p:cNvPicPr>
            <a:picLocks noChangeAspect="1"/>
          </p:cNvPicPr>
          <p:nvPr>
            <p:custDataLst>
              <p:tags r:id="rId4"/>
            </p:custDataLst>
          </p:nvPr>
        </p:nvPicPr>
        <p:blipFill rotWithShape="1">
          <a:blip r:embed="rId5" cstate="email"/>
          <a:srcRect/>
          <a:stretch>
            <a:fillRect/>
          </a:stretch>
        </p:blipFill>
        <p:spPr>
          <a:xfrm>
            <a:off x="9122664" y="1852412"/>
            <a:ext cx="859536" cy="877824"/>
          </a:xfrm>
          <a:prstGeom prst="rect">
            <a:avLst/>
          </a:prstGeom>
        </p:spPr>
      </p:pic>
      <p:pic>
        <p:nvPicPr>
          <p:cNvPr id="14" name="图片 13"/>
          <p:cNvPicPr>
            <a:picLocks noChangeAspect="1"/>
          </p:cNvPicPr>
          <p:nvPr>
            <p:custDataLst>
              <p:tags r:id="rId6"/>
            </p:custDataLst>
          </p:nvPr>
        </p:nvPicPr>
        <p:blipFill rotWithShape="1">
          <a:blip r:embed="rId5" cstate="email"/>
          <a:srcRect/>
          <a:stretch>
            <a:fillRect/>
          </a:stretch>
        </p:blipFill>
        <p:spPr>
          <a:xfrm>
            <a:off x="2274988" y="4232270"/>
            <a:ext cx="859536" cy="877824"/>
          </a:xfrm>
          <a:prstGeom prst="rect">
            <a:avLst/>
          </a:prstGeom>
        </p:spPr>
      </p:pic>
      <p:pic>
        <p:nvPicPr>
          <p:cNvPr id="15" name="图片 14"/>
          <p:cNvPicPr>
            <a:picLocks noChangeAspect="1"/>
          </p:cNvPicPr>
          <p:nvPr>
            <p:custDataLst>
              <p:tags r:id="rId7"/>
            </p:custDataLst>
          </p:nvPr>
        </p:nvPicPr>
        <p:blipFill>
          <a:blip r:embed="rId8" cstate="email"/>
          <a:stretch>
            <a:fillRect/>
          </a:stretch>
        </p:blipFill>
        <p:spPr>
          <a:xfrm rot="21540000">
            <a:off x="4134676" y="4598931"/>
            <a:ext cx="4503984" cy="639352"/>
          </a:xfrm>
          <a:prstGeom prst="rect">
            <a:avLst/>
          </a:prstGeom>
        </p:spPr>
      </p:pic>
      <p:sp>
        <p:nvSpPr>
          <p:cNvPr id="7" name="标题 1"/>
          <p:cNvSpPr>
            <a:spLocks noGrp="1"/>
          </p:cNvSpPr>
          <p:nvPr>
            <p:ph type="ctrTitle" hasCustomPrompt="1"/>
            <p:custDataLst>
              <p:tags r:id="rId9"/>
            </p:custDataLst>
          </p:nvPr>
        </p:nvSpPr>
        <p:spPr>
          <a:xfrm>
            <a:off x="1524000" y="1852412"/>
            <a:ext cx="9144000" cy="2387600"/>
          </a:xfrm>
        </p:spPr>
        <p:txBody>
          <a:bodyPr lIns="90000" tIns="46800" rIns="90000" bIns="46800" anchor="b">
            <a:normAutofit/>
          </a:bodyPr>
          <a:lstStyle>
            <a:lvl1pPr algn="ctr">
              <a:defRPr sz="9600" u="none" strike="noStrike" kern="1200" cap="none" spc="200" normalizeH="0" baseline="0">
                <a:gradFill>
                  <a:gsLst>
                    <a:gs pos="30000">
                      <a:schemeClr val="accent1"/>
                    </a:gs>
                    <a:gs pos="100000">
                      <a:schemeClr val="accent1">
                        <a:lumMod val="40000"/>
                        <a:lumOff val="60000"/>
                      </a:schemeClr>
                    </a:gs>
                  </a:gsLst>
                  <a:lin ang="2700000" scaled="0"/>
                </a:gradFill>
                <a:latin typeface="Arial" panose="020B0604020202020204" pitchFamily="34" charset="0"/>
                <a:ea typeface="汉仪尚巍手书W" panose="00020600040101010101" pitchFamily="18" charset="-122"/>
              </a:defRPr>
            </a:lvl1pPr>
          </a:lstStyle>
          <a:p>
            <a:r>
              <a:rPr lang="zh-CN" altLang="en-US" dirty="0"/>
              <a:t>编辑标题</a:t>
            </a:r>
            <a:endParaRPr lang="zh-CN" altLang="en-US" dirty="0"/>
          </a:p>
        </p:txBody>
      </p:sp>
      <p:sp>
        <p:nvSpPr>
          <p:cNvPr id="8" name="副标题 2"/>
          <p:cNvSpPr>
            <a:spLocks noGrp="1"/>
          </p:cNvSpPr>
          <p:nvPr>
            <p:ph type="subTitle" idx="1" hasCustomPrompt="1"/>
            <p:custDataLst>
              <p:tags r:id="rId10"/>
            </p:custDataLst>
          </p:nvPr>
        </p:nvSpPr>
        <p:spPr>
          <a:xfrm>
            <a:off x="3892296" y="4559677"/>
            <a:ext cx="3441192" cy="709242"/>
          </a:xfrm>
        </p:spPr>
        <p:txBody>
          <a:bodyPr lIns="90000" tIns="46800" rIns="90000" bIns="46800" anchor="ctr" anchorCtr="0">
            <a:normAutofit/>
          </a:bodyPr>
          <a:lstStyle>
            <a:lvl1pPr marL="0" indent="0" algn="ctr">
              <a:buNone/>
              <a:defRPr sz="1800" u="none" strike="noStrike" kern="1200" cap="none" spc="200" normalizeH="0">
                <a:solidFill>
                  <a:schemeClr val="bg1"/>
                </a:solidFill>
                <a:latin typeface="Arial" panose="020B0604020202020204" pitchFamily="34" charset="0"/>
                <a:ea typeface="隶书" panose="020105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9" name="日期占位符 3"/>
          <p:cNvSpPr>
            <a:spLocks noGrp="1"/>
          </p:cNvSpPr>
          <p:nvPr>
            <p:ph type="dt" sz="half" idx="10"/>
            <p:custDataLst>
              <p:tags r:id="rId11"/>
            </p:custDataLst>
          </p:nvPr>
        </p:nvSpPr>
        <p:spPr>
          <a:xfrm>
            <a:off x="838200" y="6356350"/>
            <a:ext cx="2743200" cy="365125"/>
          </a:xfrm>
        </p:spPr>
        <p:txBody>
          <a:body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11"/>
            <p:custDataLst>
              <p:tags r:id="rId12"/>
            </p:custDataLst>
          </p:nvPr>
        </p:nvSpPr>
        <p:spPr>
          <a:xfrm>
            <a:off x="4038600" y="6356350"/>
            <a:ext cx="4114800" cy="365125"/>
          </a:xfrm>
        </p:spPr>
        <p:txBody>
          <a:bodyPr/>
          <a:lstStyle/>
          <a:p>
            <a:endParaRPr lang="zh-CN" altLang="en-US"/>
          </a:p>
        </p:txBody>
      </p:sp>
      <p:sp>
        <p:nvSpPr>
          <p:cNvPr id="11" name="灯片编号占位符 5"/>
          <p:cNvSpPr>
            <a:spLocks noGrp="1"/>
          </p:cNvSpPr>
          <p:nvPr>
            <p:ph type="sldNum" sz="quarter" idx="12"/>
            <p:custDataLst>
              <p:tags r:id="rId13"/>
            </p:custDataLst>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pic>
        <p:nvPicPr>
          <p:cNvPr id="12" name="图片 11"/>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flipH="1">
            <a:off x="0" y="4658995"/>
            <a:ext cx="2803525" cy="2199005"/>
          </a:xfrm>
          <a:prstGeom prst="rect">
            <a:avLst/>
          </a:prstGeom>
        </p:spPr>
      </p:pic>
      <p:pic>
        <p:nvPicPr>
          <p:cNvPr id="7" name="图片 6"/>
          <p:cNvPicPr>
            <a:picLocks noChangeAspect="1"/>
          </p:cNvPicPr>
          <p:nvPr userDrawn="1">
            <p:custDataLst>
              <p:tags r:id="rId4"/>
            </p:custDataLst>
          </p:nvPr>
        </p:nvPicPr>
        <p:blipFill>
          <a:blip r:embed="rId3">
            <a:extLst>
              <a:ext uri="{28A0092B-C50C-407E-A947-70E740481C1C}">
                <a14:useLocalDpi xmlns:a14="http://schemas.microsoft.com/office/drawing/2010/main" val="0"/>
              </a:ext>
            </a:extLst>
          </a:blip>
          <a:stretch>
            <a:fillRect/>
          </a:stretch>
        </p:blipFill>
        <p:spPr>
          <a:xfrm rot="10800000" flipH="1">
            <a:off x="9388475" y="0"/>
            <a:ext cx="2803525" cy="21990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rotWithShape="1">
          <a:blip r:embed="rId3" cstate="email"/>
          <a:srcRect/>
          <a:stretch>
            <a:fillRect/>
          </a:stretch>
        </p:blipFill>
        <p:spPr>
          <a:xfrm>
            <a:off x="11332520" y="156534"/>
            <a:ext cx="859536" cy="877824"/>
          </a:xfrm>
          <a:prstGeom prst="rect">
            <a:avLst/>
          </a:prstGeom>
        </p:spPr>
      </p:pic>
      <p:pic>
        <p:nvPicPr>
          <p:cNvPr id="9" name="图片 8"/>
          <p:cNvPicPr>
            <a:picLocks noChangeAspect="1"/>
          </p:cNvPicPr>
          <p:nvPr>
            <p:custDataLst>
              <p:tags r:id="rId4"/>
            </p:custDataLst>
          </p:nvPr>
        </p:nvPicPr>
        <p:blipFill rotWithShape="1">
          <a:blip r:embed="rId5" cstate="email"/>
          <a:srcRect/>
          <a:stretch>
            <a:fillRect/>
          </a:stretch>
        </p:blipFill>
        <p:spPr>
          <a:xfrm>
            <a:off x="-381794" y="4414449"/>
            <a:ext cx="2260886" cy="290082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13" name="组合 12"/>
          <p:cNvGrpSpPr/>
          <p:nvPr>
            <p:custDataLst>
              <p:tags r:id="rId2"/>
            </p:custDataLst>
          </p:nvPr>
        </p:nvGrpSpPr>
        <p:grpSpPr>
          <a:xfrm>
            <a:off x="0" y="156174"/>
            <a:ext cx="12010353" cy="6701826"/>
            <a:chOff x="0" y="156174"/>
            <a:chExt cx="12010353" cy="6701826"/>
          </a:xfrm>
        </p:grpSpPr>
        <p:pic>
          <p:nvPicPr>
            <p:cNvPr id="12" name="图片 11"/>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flipH="1">
              <a:off x="0" y="4772286"/>
              <a:ext cx="2838095" cy="2085714"/>
            </a:xfrm>
            <a:prstGeom prst="rect">
              <a:avLst/>
            </a:prstGeom>
          </p:spPr>
        </p:pic>
        <p:pic>
          <p:nvPicPr>
            <p:cNvPr id="10" name="图片 9"/>
            <p:cNvPicPr>
              <a:picLocks noChangeAspect="1"/>
            </p:cNvPicPr>
            <p:nvPr>
              <p:custDataLst>
                <p:tags r:id="rId5"/>
              </p:custDataLst>
            </p:nvPr>
          </p:nvPicPr>
          <p:blipFill rotWithShape="1">
            <a:blip r:embed="rId6" cstate="email"/>
            <a:srcRect/>
            <a:stretch>
              <a:fillRect/>
            </a:stretch>
          </p:blipFill>
          <p:spPr>
            <a:xfrm rot="21157194">
              <a:off x="10503334" y="156174"/>
              <a:ext cx="859536" cy="877824"/>
            </a:xfrm>
            <a:prstGeom prst="rect">
              <a:avLst/>
            </a:prstGeom>
          </p:spPr>
        </p:pic>
        <p:pic>
          <p:nvPicPr>
            <p:cNvPr id="11" name="图片 10"/>
            <p:cNvPicPr>
              <a:picLocks noChangeAspect="1"/>
            </p:cNvPicPr>
            <p:nvPr>
              <p:custDataLst>
                <p:tags r:id="rId7"/>
              </p:custDataLst>
            </p:nvPr>
          </p:nvPicPr>
          <p:blipFill rotWithShape="1">
            <a:blip r:embed="rId6" cstate="email"/>
            <a:srcRect/>
            <a:stretch>
              <a:fillRect/>
            </a:stretch>
          </p:blipFill>
          <p:spPr>
            <a:xfrm rot="20935195">
              <a:off x="11150817" y="595086"/>
              <a:ext cx="859536" cy="877824"/>
            </a:xfrm>
            <a:prstGeom prst="rect">
              <a:avLst/>
            </a:prstGeom>
          </p:spPr>
        </p:pic>
      </p:grpSp>
      <p:sp>
        <p:nvSpPr>
          <p:cNvPr id="2" name="标题 1"/>
          <p:cNvSpPr>
            <a:spLocks noGrp="1"/>
          </p:cNvSpPr>
          <p:nvPr>
            <p:ph type="title"/>
            <p:custDataLst>
              <p:tags r:id="rId8"/>
            </p:custDataLst>
          </p:nvPr>
        </p:nvSpPr>
        <p:spPr>
          <a:xfrm>
            <a:off x="669882"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9"/>
            </p:custDataLst>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0"/>
            </p:custDataLst>
          </p:nvPr>
        </p:nvSpPr>
        <p:spPr>
          <a:xfrm>
            <a:off x="6238877" y="952508"/>
            <a:ext cx="5283242" cy="5388907"/>
          </a:xfrm>
        </p:spPr>
        <p:txBody>
          <a:bodyPr lIns="90170" tIns="46990" rIns="90170" bIns="46990">
            <a:normAutofit/>
          </a:bodyPr>
          <a:lstStyle>
            <a:lvl1pPr>
              <a:defRPr sz="1600" u="none" strike="noStrike" kern="1200" cap="none" spc="200" normalizeH="0">
                <a:solidFill>
                  <a:schemeClr val="tx1">
                    <a:lumMod val="75000"/>
                    <a:lumOff val="25000"/>
                  </a:schemeClr>
                </a:solidFill>
                <a:latin typeface="Arial" panose="020B0604020202020204" pitchFamily="34" charset="0"/>
                <a:ea typeface="隶书" panose="02010509060101010101" pitchFamily="49" charset="-122"/>
              </a:defRPr>
            </a:lvl1pPr>
            <a:lvl2pPr>
              <a:defRPr sz="1600" u="none" strike="noStrike" kern="1200" cap="none" spc="200" normalizeH="0">
                <a:solidFill>
                  <a:schemeClr val="tx1">
                    <a:lumMod val="75000"/>
                    <a:lumOff val="25000"/>
                  </a:schemeClr>
                </a:solidFill>
                <a:latin typeface="Arial" panose="020B0604020202020204" pitchFamily="34" charset="0"/>
                <a:ea typeface="隶书" panose="02010509060101010101" pitchFamily="49" charset="-122"/>
              </a:defRPr>
            </a:lvl2pPr>
            <a:lvl3pPr>
              <a:defRPr sz="1600" u="none" strike="noStrike" kern="1200" cap="none" spc="200" normalizeH="0">
                <a:solidFill>
                  <a:schemeClr val="tx1">
                    <a:lumMod val="75000"/>
                    <a:lumOff val="25000"/>
                  </a:schemeClr>
                </a:solidFill>
                <a:latin typeface="Arial" panose="020B0604020202020204" pitchFamily="34" charset="0"/>
                <a:ea typeface="隶书" panose="02010509060101010101" pitchFamily="49" charset="-122"/>
              </a:defRPr>
            </a:lvl3pPr>
            <a:lvl4pPr>
              <a:defRPr sz="1600" u="none" strike="noStrike" kern="1200" cap="none" spc="200" normalizeH="0">
                <a:solidFill>
                  <a:schemeClr val="tx1">
                    <a:lumMod val="75000"/>
                    <a:lumOff val="25000"/>
                  </a:schemeClr>
                </a:solidFill>
                <a:latin typeface="Arial" panose="020B0604020202020204" pitchFamily="34" charset="0"/>
                <a:ea typeface="隶书" panose="02010509060101010101" pitchFamily="49" charset="-122"/>
              </a:defRPr>
            </a:lvl4pPr>
            <a:lvl5pPr>
              <a:defRPr sz="1600" u="none" strike="noStrike" kern="1200" cap="none" spc="200" normalizeH="0">
                <a:solidFill>
                  <a:schemeClr val="tx1">
                    <a:lumMod val="75000"/>
                    <a:lumOff val="2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1"/>
            </p:custDataLst>
          </p:nvPr>
        </p:nvSpPr>
        <p:spPr/>
        <p:txBody>
          <a:bodyPr lIns="90170" tIns="46990" rIns="90170" bIns="46990"/>
          <a:lstStyle>
            <a:lvl1pPr>
              <a:defRPr u="none" strike="noStrike" kern="1200" cap="none" spc="200" normalizeH="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2"/>
            </p:custDataLst>
          </p:nvPr>
        </p:nvSpPr>
        <p:spPr/>
        <p:txBody>
          <a:bodyPr lIns="90170" tIns="46990" rIns="90170" bIns="46990"/>
          <a:lstStyle>
            <a:lvl1pPr>
              <a:defRPr u="none" strike="noStrike" kern="1200" cap="none" spc="200" normalizeH="0">
                <a:latin typeface="Arial" panose="020B0604020202020204" pitchFamily="34" charset="0"/>
                <a:ea typeface="隶书" panose="02010509060101010101" pitchFamily="49" charset="-122"/>
              </a:defRPr>
            </a:lvl1pPr>
          </a:lstStyle>
          <a:p>
            <a:endParaRPr lang="zh-CN" altLang="en-US"/>
          </a:p>
        </p:txBody>
      </p:sp>
      <p:sp>
        <p:nvSpPr>
          <p:cNvPr id="7" name="灯片编号占位符 6"/>
          <p:cNvSpPr>
            <a:spLocks noGrp="1"/>
          </p:cNvSpPr>
          <p:nvPr>
            <p:ph type="sldNum" sz="quarter" idx="12"/>
            <p:custDataLst>
              <p:tags r:id="rId13"/>
            </p:custDataLst>
          </p:nvPr>
        </p:nvSpPr>
        <p:spPr/>
        <p:txBody>
          <a:bodyPr lIns="90170" tIns="46990" rIns="90170" bIns="46990"/>
          <a:lstStyle>
            <a:lvl1pPr>
              <a:defRPr u="none" strike="noStrike" kern="1200" cap="none" spc="200" normalizeH="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4" name="组合 13"/>
          <p:cNvGrpSpPr/>
          <p:nvPr>
            <p:custDataLst>
              <p:tags r:id="rId2"/>
            </p:custDataLst>
          </p:nvPr>
        </p:nvGrpSpPr>
        <p:grpSpPr>
          <a:xfrm>
            <a:off x="0" y="156174"/>
            <a:ext cx="12010353" cy="6701826"/>
            <a:chOff x="0" y="156174"/>
            <a:chExt cx="12010353" cy="6701826"/>
          </a:xfrm>
        </p:grpSpPr>
        <p:pic>
          <p:nvPicPr>
            <p:cNvPr id="15" name="图片 14"/>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flipH="1">
              <a:off x="0" y="4772286"/>
              <a:ext cx="2838095" cy="2085714"/>
            </a:xfrm>
            <a:prstGeom prst="rect">
              <a:avLst/>
            </a:prstGeom>
          </p:spPr>
        </p:pic>
        <p:pic>
          <p:nvPicPr>
            <p:cNvPr id="16" name="图片 15"/>
            <p:cNvPicPr>
              <a:picLocks noChangeAspect="1"/>
            </p:cNvPicPr>
            <p:nvPr>
              <p:custDataLst>
                <p:tags r:id="rId5"/>
              </p:custDataLst>
            </p:nvPr>
          </p:nvPicPr>
          <p:blipFill rotWithShape="1">
            <a:blip r:embed="rId6" cstate="email"/>
            <a:srcRect/>
            <a:stretch>
              <a:fillRect/>
            </a:stretch>
          </p:blipFill>
          <p:spPr>
            <a:xfrm rot="21157194">
              <a:off x="10503334" y="156174"/>
              <a:ext cx="859536" cy="877824"/>
            </a:xfrm>
            <a:prstGeom prst="rect">
              <a:avLst/>
            </a:prstGeom>
          </p:spPr>
        </p:pic>
        <p:pic>
          <p:nvPicPr>
            <p:cNvPr id="17" name="图片 16"/>
            <p:cNvPicPr>
              <a:picLocks noChangeAspect="1"/>
            </p:cNvPicPr>
            <p:nvPr>
              <p:custDataLst>
                <p:tags r:id="rId7"/>
              </p:custDataLst>
            </p:nvPr>
          </p:nvPicPr>
          <p:blipFill rotWithShape="1">
            <a:blip r:embed="rId6" cstate="email"/>
            <a:srcRect/>
            <a:stretch>
              <a:fillRect/>
            </a:stretch>
          </p:blipFill>
          <p:spPr>
            <a:xfrm rot="20935195">
              <a:off x="11150817" y="595086"/>
              <a:ext cx="859536" cy="877824"/>
            </a:xfrm>
            <a:prstGeom prst="rect">
              <a:avLst/>
            </a:prstGeom>
          </p:spPr>
        </p:pic>
      </p:grpSp>
      <p:sp>
        <p:nvSpPr>
          <p:cNvPr id="2" name="标题 1"/>
          <p:cNvSpPr>
            <a:spLocks noGrp="1"/>
          </p:cNvSpPr>
          <p:nvPr>
            <p:ph type="title"/>
            <p:custDataLst>
              <p:tags r:id="rId8"/>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9"/>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75000"/>
                    <a:lumOff val="25000"/>
                  </a:schemeClr>
                </a:solidFill>
                <a:uFillTx/>
                <a:latin typeface="隶书" panose="02010509060101010101" pitchFamily="49" charset="-122"/>
                <a:ea typeface="隶书" panose="020105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0"/>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1"/>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sym typeface="+mn-ea"/>
              </a:rPr>
              <a:t>单击此处编辑文本</a:t>
            </a:r>
            <a:endParaRPr dirty="0">
              <a:sym typeface="+mn-ea"/>
            </a:endParaRPr>
          </a:p>
        </p:txBody>
      </p:sp>
      <p:sp>
        <p:nvSpPr>
          <p:cNvPr id="6" name="内容占位符 5"/>
          <p:cNvSpPr>
            <a:spLocks noGrp="1"/>
          </p:cNvSpPr>
          <p:nvPr>
            <p:ph sz="quarter" idx="4"/>
            <p:custDataLst>
              <p:tags r:id="rId12"/>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3"/>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4"/>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a:p>
        </p:txBody>
      </p:sp>
      <p:sp>
        <p:nvSpPr>
          <p:cNvPr id="9" name="灯片编号占位符 8"/>
          <p:cNvSpPr>
            <a:spLocks noGrp="1"/>
          </p:cNvSpPr>
          <p:nvPr>
            <p:ph type="sldNum" sz="quarter" idx="12"/>
            <p:custDataLst>
              <p:tags r:id="rId15"/>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8" name="组合 7"/>
          <p:cNvGrpSpPr/>
          <p:nvPr>
            <p:custDataLst>
              <p:tags r:id="rId2"/>
            </p:custDataLst>
          </p:nvPr>
        </p:nvGrpSpPr>
        <p:grpSpPr>
          <a:xfrm>
            <a:off x="0" y="156174"/>
            <a:ext cx="12010353" cy="6701826"/>
            <a:chOff x="0" y="156174"/>
            <a:chExt cx="12010353" cy="6701826"/>
          </a:xfrm>
        </p:grpSpPr>
        <p:pic>
          <p:nvPicPr>
            <p:cNvPr id="9" name="图片 8"/>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flipH="1">
              <a:off x="0" y="4772286"/>
              <a:ext cx="2838095" cy="2085714"/>
            </a:xfrm>
            <a:prstGeom prst="rect">
              <a:avLst/>
            </a:prstGeom>
          </p:spPr>
        </p:pic>
        <p:pic>
          <p:nvPicPr>
            <p:cNvPr id="10" name="图片 9"/>
            <p:cNvPicPr>
              <a:picLocks noChangeAspect="1"/>
            </p:cNvPicPr>
            <p:nvPr>
              <p:custDataLst>
                <p:tags r:id="rId5"/>
              </p:custDataLst>
            </p:nvPr>
          </p:nvPicPr>
          <p:blipFill rotWithShape="1">
            <a:blip r:embed="rId6" cstate="email"/>
            <a:srcRect/>
            <a:stretch>
              <a:fillRect/>
            </a:stretch>
          </p:blipFill>
          <p:spPr>
            <a:xfrm rot="21157194">
              <a:off x="10503334" y="156174"/>
              <a:ext cx="859536" cy="877824"/>
            </a:xfrm>
            <a:prstGeom prst="rect">
              <a:avLst/>
            </a:prstGeom>
          </p:spPr>
        </p:pic>
        <p:pic>
          <p:nvPicPr>
            <p:cNvPr id="11" name="图片 10"/>
            <p:cNvPicPr>
              <a:picLocks noChangeAspect="1"/>
            </p:cNvPicPr>
            <p:nvPr>
              <p:custDataLst>
                <p:tags r:id="rId7"/>
              </p:custDataLst>
            </p:nvPr>
          </p:nvPicPr>
          <p:blipFill rotWithShape="1">
            <a:blip r:embed="rId6" cstate="email"/>
            <a:srcRect/>
            <a:stretch>
              <a:fillRect/>
            </a:stretch>
          </p:blipFill>
          <p:spPr>
            <a:xfrm rot="20935195">
              <a:off x="11150817" y="595086"/>
              <a:ext cx="859536" cy="877824"/>
            </a:xfrm>
            <a:prstGeom prst="rect">
              <a:avLst/>
            </a:prstGeom>
          </p:spPr>
        </p:pic>
      </p:grpSp>
      <p:sp>
        <p:nvSpPr>
          <p:cNvPr id="2" name="标题 1"/>
          <p:cNvSpPr>
            <a:spLocks noGrp="1"/>
          </p:cNvSpPr>
          <p:nvPr>
            <p:ph type="title"/>
            <p:custDataLst>
              <p:tags r:id="rId8"/>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9"/>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a:p>
        </p:txBody>
      </p:sp>
      <p:sp>
        <p:nvSpPr>
          <p:cNvPr id="5" name="灯片编号占位符 4"/>
          <p:cNvSpPr>
            <a:spLocks noGrp="1"/>
          </p:cNvSpPr>
          <p:nvPr>
            <p:ph type="sldNum" sz="quarter" idx="12"/>
            <p:custDataLst>
              <p:tags r:id="rId11"/>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15" name="组合 14"/>
          <p:cNvGrpSpPr/>
          <p:nvPr>
            <p:custDataLst>
              <p:tags r:id="rId2"/>
            </p:custDataLst>
          </p:nvPr>
        </p:nvGrpSpPr>
        <p:grpSpPr>
          <a:xfrm>
            <a:off x="0" y="156174"/>
            <a:ext cx="12010353" cy="6701826"/>
            <a:chOff x="0" y="156174"/>
            <a:chExt cx="12010353" cy="6701826"/>
          </a:xfrm>
        </p:grpSpPr>
        <p:pic>
          <p:nvPicPr>
            <p:cNvPr id="16" name="图片 15"/>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flipH="1">
              <a:off x="0" y="4772286"/>
              <a:ext cx="2838095" cy="2085714"/>
            </a:xfrm>
            <a:prstGeom prst="rect">
              <a:avLst/>
            </a:prstGeom>
          </p:spPr>
        </p:pic>
        <p:pic>
          <p:nvPicPr>
            <p:cNvPr id="17" name="图片 16"/>
            <p:cNvPicPr>
              <a:picLocks noChangeAspect="1"/>
            </p:cNvPicPr>
            <p:nvPr>
              <p:custDataLst>
                <p:tags r:id="rId5"/>
              </p:custDataLst>
            </p:nvPr>
          </p:nvPicPr>
          <p:blipFill rotWithShape="1">
            <a:blip r:embed="rId6" cstate="email"/>
            <a:srcRect/>
            <a:stretch>
              <a:fillRect/>
            </a:stretch>
          </p:blipFill>
          <p:spPr>
            <a:xfrm rot="21157194">
              <a:off x="10503334" y="156174"/>
              <a:ext cx="859536" cy="877824"/>
            </a:xfrm>
            <a:prstGeom prst="rect">
              <a:avLst/>
            </a:prstGeom>
          </p:spPr>
        </p:pic>
        <p:pic>
          <p:nvPicPr>
            <p:cNvPr id="18" name="图片 17"/>
            <p:cNvPicPr>
              <a:picLocks noChangeAspect="1"/>
            </p:cNvPicPr>
            <p:nvPr>
              <p:custDataLst>
                <p:tags r:id="rId7"/>
              </p:custDataLst>
            </p:nvPr>
          </p:nvPicPr>
          <p:blipFill rotWithShape="1">
            <a:blip r:embed="rId6" cstate="email"/>
            <a:srcRect/>
            <a:stretch>
              <a:fillRect/>
            </a:stretch>
          </p:blipFill>
          <p:spPr>
            <a:xfrm rot="20935195">
              <a:off x="11150817" y="595086"/>
              <a:ext cx="859536" cy="877824"/>
            </a:xfrm>
            <a:prstGeom prst="rect">
              <a:avLst/>
            </a:prstGeom>
          </p:spPr>
        </p:pic>
      </p:grpSp>
      <p:sp>
        <p:nvSpPr>
          <p:cNvPr id="2" name="标题 1"/>
          <p:cNvSpPr>
            <a:spLocks noGrp="1"/>
          </p:cNvSpPr>
          <p:nvPr>
            <p:ph type="title"/>
            <p:custDataLst>
              <p:tags r:id="rId8"/>
            </p:custDataLst>
          </p:nvPr>
        </p:nvSpPr>
        <p:spPr>
          <a:xfrm>
            <a:off x="669930"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9"/>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0"/>
            </p:custDataLst>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11"/>
            </p:custDataLst>
          </p:nvPr>
        </p:nvSpPr>
        <p:spPr/>
        <p:txBody>
          <a:bodyPr lIns="90170" tIns="46990" rIns="90170" bIns="46990">
            <a:normAutofit/>
          </a:bodyPr>
          <a:lstStyle>
            <a:lvl1pPr>
              <a:defRPr u="none" strike="noStrike" kern="1200" cap="none" spc="200" normalizeH="0">
                <a:latin typeface="Arial" panose="020B0604020202020204" pitchFamily="34" charset="0"/>
                <a:ea typeface="隶书" panose="02010509060101010101" pitchFamily="49"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2"/>
            </p:custDataLst>
          </p:nvPr>
        </p:nvSpPr>
        <p:spPr/>
        <p:txBody>
          <a:bodyPr lIns="90170" tIns="46990" rIns="90170" bIns="46990">
            <a:normAutofit/>
          </a:bodyPr>
          <a:lstStyle>
            <a:lvl1pPr>
              <a:defRPr u="none" strike="noStrike" kern="1200" cap="none" spc="200" normalizeH="0">
                <a:latin typeface="Arial" panose="020B0604020202020204" pitchFamily="34" charset="0"/>
                <a:ea typeface="隶书" panose="02010509060101010101" pitchFamily="49" charset="-122"/>
              </a:defRPr>
            </a:lvl1pPr>
          </a:lstStyle>
          <a:p>
            <a:endParaRPr lang="zh-CN" altLang="en-US" dirty="0"/>
          </a:p>
        </p:txBody>
      </p:sp>
      <p:sp>
        <p:nvSpPr>
          <p:cNvPr id="7" name="灯片编号占位符 6"/>
          <p:cNvSpPr>
            <a:spLocks noGrp="1"/>
          </p:cNvSpPr>
          <p:nvPr>
            <p:ph type="sldNum" sz="quarter" idx="12"/>
            <p:custDataLst>
              <p:tags r:id="rId13"/>
            </p:custDataLst>
          </p:nvPr>
        </p:nvSpPr>
        <p:spPr/>
        <p:txBody>
          <a:bodyPr lIns="90170" tIns="46990" rIns="90170" bIns="46990">
            <a:normAutofit/>
          </a:bodyPr>
          <a:lstStyle>
            <a:lvl1pPr>
              <a:defRPr u="none" strike="noStrike" kern="1200" cap="none" spc="200" normalizeH="0">
                <a:latin typeface="Arial" panose="020B0604020202020204" pitchFamily="34" charset="0"/>
                <a:ea typeface="隶书" panose="02010509060101010101" pitchFamily="49" charset="-122"/>
              </a:defRPr>
            </a:lvl1pPr>
          </a:lstStyle>
          <a:p>
            <a:fld id="{FABC47A4-756D-490B-A52F-7D9E2C9FC05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13" name="组合 12"/>
          <p:cNvGrpSpPr/>
          <p:nvPr>
            <p:custDataLst>
              <p:tags r:id="rId2"/>
            </p:custDataLst>
          </p:nvPr>
        </p:nvGrpSpPr>
        <p:grpSpPr>
          <a:xfrm>
            <a:off x="0" y="156174"/>
            <a:ext cx="12010353" cy="6701826"/>
            <a:chOff x="0" y="156174"/>
            <a:chExt cx="12010353" cy="6701826"/>
          </a:xfrm>
        </p:grpSpPr>
        <p:pic>
          <p:nvPicPr>
            <p:cNvPr id="12" name="图片 11"/>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flipH="1">
              <a:off x="0" y="4772286"/>
              <a:ext cx="2838095" cy="2085714"/>
            </a:xfrm>
            <a:prstGeom prst="rect">
              <a:avLst/>
            </a:prstGeom>
          </p:spPr>
        </p:pic>
        <p:pic>
          <p:nvPicPr>
            <p:cNvPr id="10" name="图片 9"/>
            <p:cNvPicPr>
              <a:picLocks noChangeAspect="1"/>
            </p:cNvPicPr>
            <p:nvPr>
              <p:custDataLst>
                <p:tags r:id="rId5"/>
              </p:custDataLst>
            </p:nvPr>
          </p:nvPicPr>
          <p:blipFill rotWithShape="1">
            <a:blip r:embed="rId6" cstate="email"/>
            <a:srcRect/>
            <a:stretch>
              <a:fillRect/>
            </a:stretch>
          </p:blipFill>
          <p:spPr>
            <a:xfrm rot="21157194">
              <a:off x="10503334" y="156174"/>
              <a:ext cx="859536" cy="877824"/>
            </a:xfrm>
            <a:prstGeom prst="rect">
              <a:avLst/>
            </a:prstGeom>
          </p:spPr>
        </p:pic>
        <p:pic>
          <p:nvPicPr>
            <p:cNvPr id="11" name="图片 10"/>
            <p:cNvPicPr>
              <a:picLocks noChangeAspect="1"/>
            </p:cNvPicPr>
            <p:nvPr>
              <p:custDataLst>
                <p:tags r:id="rId7"/>
              </p:custDataLst>
            </p:nvPr>
          </p:nvPicPr>
          <p:blipFill rotWithShape="1">
            <a:blip r:embed="rId6" cstate="email"/>
            <a:srcRect/>
            <a:stretch>
              <a:fillRect/>
            </a:stretch>
          </p:blipFill>
          <p:spPr>
            <a:xfrm rot="20935195">
              <a:off x="11150817" y="595086"/>
              <a:ext cx="859536" cy="877824"/>
            </a:xfrm>
            <a:prstGeom prst="rect">
              <a:avLst/>
            </a:prstGeom>
          </p:spPr>
        </p:pic>
      </p:grpSp>
      <p:sp>
        <p:nvSpPr>
          <p:cNvPr id="2" name="标题 1"/>
          <p:cNvSpPr>
            <a:spLocks noGrp="1"/>
          </p:cNvSpPr>
          <p:nvPr>
            <p:ph type="title"/>
            <p:custDataLst>
              <p:tags r:id="rId8"/>
            </p:custDataLst>
          </p:nvPr>
        </p:nvSpPr>
        <p:spPr>
          <a:xfrm>
            <a:off x="669882"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9"/>
            </p:custDataLst>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0"/>
            </p:custDataLst>
          </p:nvPr>
        </p:nvSpPr>
        <p:spPr>
          <a:xfrm>
            <a:off x="6238877" y="952508"/>
            <a:ext cx="5283242" cy="5388907"/>
          </a:xfrm>
        </p:spPr>
        <p:txBody>
          <a:bodyPr lIns="90170" tIns="46990" rIns="90170" bIns="46990">
            <a:normAutofit/>
          </a:bodyPr>
          <a:lstStyle>
            <a:lvl1pPr>
              <a:defRPr sz="1600" u="none" strike="noStrike" kern="1200" cap="none" spc="200" normalizeH="0">
                <a:solidFill>
                  <a:schemeClr val="tx1">
                    <a:lumMod val="75000"/>
                    <a:lumOff val="25000"/>
                  </a:schemeClr>
                </a:solidFill>
                <a:latin typeface="Arial" panose="020B0604020202020204" pitchFamily="34" charset="0"/>
                <a:ea typeface="隶书" panose="02010509060101010101" pitchFamily="49" charset="-122"/>
              </a:defRPr>
            </a:lvl1pPr>
            <a:lvl2pPr>
              <a:defRPr sz="1600" u="none" strike="noStrike" kern="1200" cap="none" spc="200" normalizeH="0">
                <a:solidFill>
                  <a:schemeClr val="tx1">
                    <a:lumMod val="75000"/>
                    <a:lumOff val="25000"/>
                  </a:schemeClr>
                </a:solidFill>
                <a:latin typeface="Arial" panose="020B0604020202020204" pitchFamily="34" charset="0"/>
                <a:ea typeface="隶书" panose="02010509060101010101" pitchFamily="49" charset="-122"/>
              </a:defRPr>
            </a:lvl2pPr>
            <a:lvl3pPr>
              <a:defRPr sz="1600" u="none" strike="noStrike" kern="1200" cap="none" spc="200" normalizeH="0">
                <a:solidFill>
                  <a:schemeClr val="tx1">
                    <a:lumMod val="75000"/>
                    <a:lumOff val="25000"/>
                  </a:schemeClr>
                </a:solidFill>
                <a:latin typeface="Arial" panose="020B0604020202020204" pitchFamily="34" charset="0"/>
                <a:ea typeface="隶书" panose="02010509060101010101" pitchFamily="49" charset="-122"/>
              </a:defRPr>
            </a:lvl3pPr>
            <a:lvl4pPr>
              <a:defRPr sz="1600" u="none" strike="noStrike" kern="1200" cap="none" spc="200" normalizeH="0">
                <a:solidFill>
                  <a:schemeClr val="tx1">
                    <a:lumMod val="75000"/>
                    <a:lumOff val="25000"/>
                  </a:schemeClr>
                </a:solidFill>
                <a:latin typeface="Arial" panose="020B0604020202020204" pitchFamily="34" charset="0"/>
                <a:ea typeface="隶书" panose="02010509060101010101" pitchFamily="49" charset="-122"/>
              </a:defRPr>
            </a:lvl4pPr>
            <a:lvl5pPr>
              <a:defRPr sz="1600" u="none" strike="noStrike" kern="1200" cap="none" spc="200" normalizeH="0">
                <a:solidFill>
                  <a:schemeClr val="tx1">
                    <a:lumMod val="75000"/>
                    <a:lumOff val="2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1"/>
            </p:custDataLst>
          </p:nvPr>
        </p:nvSpPr>
        <p:spPr/>
        <p:txBody>
          <a:bodyPr lIns="90170" tIns="46990" rIns="90170" bIns="46990"/>
          <a:lstStyle>
            <a:lvl1pPr>
              <a:defRPr u="none" strike="noStrike" kern="1200" cap="none" spc="200" normalizeH="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2"/>
            </p:custDataLst>
          </p:nvPr>
        </p:nvSpPr>
        <p:spPr/>
        <p:txBody>
          <a:bodyPr lIns="90170" tIns="46990" rIns="90170" bIns="46990"/>
          <a:lstStyle>
            <a:lvl1pPr>
              <a:defRPr u="none" strike="noStrike" kern="1200" cap="none" spc="200" normalizeH="0">
                <a:latin typeface="Arial" panose="020B0604020202020204" pitchFamily="34" charset="0"/>
                <a:ea typeface="隶书" panose="02010509060101010101" pitchFamily="49" charset="-122"/>
              </a:defRPr>
            </a:lvl1pPr>
          </a:lstStyle>
          <a:p>
            <a:endParaRPr lang="zh-CN" altLang="en-US"/>
          </a:p>
        </p:txBody>
      </p:sp>
      <p:sp>
        <p:nvSpPr>
          <p:cNvPr id="7" name="灯片编号占位符 6"/>
          <p:cNvSpPr>
            <a:spLocks noGrp="1"/>
          </p:cNvSpPr>
          <p:nvPr>
            <p:ph type="sldNum" sz="quarter" idx="12"/>
            <p:custDataLst>
              <p:tags r:id="rId13"/>
            </p:custDataLst>
          </p:nvPr>
        </p:nvSpPr>
        <p:spPr/>
        <p:txBody>
          <a:bodyPr lIns="90170" tIns="46990" rIns="90170" bIns="46990"/>
          <a:lstStyle>
            <a:lvl1pPr>
              <a:defRPr u="none" strike="noStrike" kern="1200" cap="none" spc="200" normalizeH="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tx2"/>
        </a:solidFill>
        <a:effectLst/>
      </p:bgPr>
    </p:bg>
    <p:spTree>
      <p:nvGrpSpPr>
        <p:cNvPr id="1" name=""/>
        <p:cNvGrpSpPr/>
        <p:nvPr/>
      </p:nvGrpSpPr>
      <p:grpSpPr>
        <a:xfrm>
          <a:off x="0" y="0"/>
          <a:ext cx="0" cy="0"/>
          <a:chOff x="0" y="0"/>
          <a:chExt cx="0" cy="0"/>
        </a:xfrm>
      </p:grpSpPr>
      <p:grpSp>
        <p:nvGrpSpPr>
          <p:cNvPr id="13" name="组合 12"/>
          <p:cNvGrpSpPr/>
          <p:nvPr>
            <p:custDataLst>
              <p:tags r:id="rId2"/>
            </p:custDataLst>
          </p:nvPr>
        </p:nvGrpSpPr>
        <p:grpSpPr>
          <a:xfrm>
            <a:off x="0" y="0"/>
            <a:ext cx="12192000" cy="6858000"/>
            <a:chOff x="0" y="0"/>
            <a:chExt cx="12192000" cy="6858000"/>
          </a:xfrm>
        </p:grpSpPr>
        <p:pic>
          <p:nvPicPr>
            <p:cNvPr id="14" name="图片 13"/>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9353905" y="4772286"/>
              <a:ext cx="2838095" cy="2085714"/>
            </a:xfrm>
            <a:prstGeom prst="rect">
              <a:avLst/>
            </a:prstGeom>
          </p:spPr>
        </p:pic>
        <p:pic>
          <p:nvPicPr>
            <p:cNvPr id="15" name="图片 14"/>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0"/>
              <a:ext cx="2152381" cy="1809524"/>
            </a:xfrm>
            <a:prstGeom prst="rect">
              <a:avLst/>
            </a:prstGeom>
          </p:spPr>
        </p:pic>
        <p:sp>
          <p:nvSpPr>
            <p:cNvPr id="16" name="矩形 15"/>
            <p:cNvSpPr/>
            <p:nvPr userDrawn="1">
              <p:custDataLst>
                <p:tags r:id="rId7"/>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隶书" panose="02010509060101010101" pitchFamily="49" charset="-122"/>
                <a:ea typeface="隶书" panose="02010509060101010101" pitchFamily="49" charset="-122"/>
              </a:endParaRPr>
            </a:p>
          </p:txBody>
        </p:sp>
      </p:grpSp>
      <p:pic>
        <p:nvPicPr>
          <p:cNvPr id="19" name="图片 18"/>
          <p:cNvPicPr>
            <a:picLocks noChangeAspect="1"/>
          </p:cNvPicPr>
          <p:nvPr>
            <p:custDataLst>
              <p:tags r:id="rId8"/>
            </p:custDataLst>
          </p:nvPr>
        </p:nvPicPr>
        <p:blipFill rotWithShape="1">
          <a:blip r:embed="rId9" cstate="email"/>
          <a:srcRect/>
          <a:stretch>
            <a:fillRect/>
          </a:stretch>
        </p:blipFill>
        <p:spPr>
          <a:xfrm>
            <a:off x="11074738" y="66266"/>
            <a:ext cx="859536" cy="877824"/>
          </a:xfrm>
          <a:prstGeom prst="rect">
            <a:avLst/>
          </a:prstGeom>
        </p:spPr>
      </p:pic>
      <p:pic>
        <p:nvPicPr>
          <p:cNvPr id="20" name="图片 19"/>
          <p:cNvPicPr>
            <a:picLocks noChangeAspect="1"/>
          </p:cNvPicPr>
          <p:nvPr>
            <p:custDataLst>
              <p:tags r:id="rId10"/>
            </p:custDataLst>
          </p:nvPr>
        </p:nvPicPr>
        <p:blipFill rotWithShape="1">
          <a:blip r:embed="rId9" cstate="email"/>
          <a:srcRect/>
          <a:stretch>
            <a:fillRect/>
          </a:stretch>
        </p:blipFill>
        <p:spPr>
          <a:xfrm rot="21085553">
            <a:off x="10551166" y="262209"/>
            <a:ext cx="710311" cy="725424"/>
          </a:xfrm>
          <a:prstGeom prst="rect">
            <a:avLst/>
          </a:prstGeom>
        </p:spPr>
      </p:pic>
      <p:sp>
        <p:nvSpPr>
          <p:cNvPr id="2" name="竖排标题 1"/>
          <p:cNvSpPr>
            <a:spLocks noGrp="1"/>
          </p:cNvSpPr>
          <p:nvPr>
            <p:ph type="title" orient="vert"/>
            <p:custDataLst>
              <p:tags r:id="rId1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竖排文字占位符 2"/>
          <p:cNvSpPr>
            <a:spLocks noGrp="1"/>
          </p:cNvSpPr>
          <p:nvPr>
            <p:ph type="body" orient="vert" idx="1"/>
            <p:custDataLst>
              <p:tags r:id="rId1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latin typeface="隶书" panose="02010509060101010101" pitchFamily="49" charset="-122"/>
                <a:ea typeface="隶书" panose="02010509060101010101" pitchFamily="49" charset="-122"/>
              </a:defRPr>
            </a:lvl1pPr>
            <a:lvl2pPr indent="0" eaLnBrk="1" fontAlgn="auto" latinLnBrk="0" hangingPunct="1">
              <a:defRPr>
                <a:solidFill>
                  <a:schemeClr val="tx1">
                    <a:lumMod val="75000"/>
                    <a:lumOff val="25000"/>
                  </a:schemeClr>
                </a:solidFill>
                <a:latin typeface="隶书" panose="02010509060101010101" pitchFamily="49" charset="-122"/>
                <a:ea typeface="隶书" panose="02010509060101010101" pitchFamily="49" charset="-122"/>
              </a:defRPr>
            </a:lvl2pPr>
            <a:lvl3pPr indent="0" eaLnBrk="1" fontAlgn="auto" latinLnBrk="0" hangingPunct="1">
              <a:defRPr>
                <a:solidFill>
                  <a:schemeClr val="tx1">
                    <a:lumMod val="75000"/>
                    <a:lumOff val="25000"/>
                  </a:schemeClr>
                </a:solidFill>
                <a:latin typeface="隶书" panose="02010509060101010101" pitchFamily="49" charset="-122"/>
                <a:ea typeface="隶书" panose="02010509060101010101" pitchFamily="49" charset="-122"/>
              </a:defRPr>
            </a:lvl3pPr>
            <a:lvl4pPr indent="0" eaLnBrk="1" fontAlgn="auto" latinLnBrk="0" hangingPunct="1">
              <a:defRPr>
                <a:solidFill>
                  <a:schemeClr val="tx1">
                    <a:lumMod val="75000"/>
                    <a:lumOff val="25000"/>
                  </a:schemeClr>
                </a:solidFill>
                <a:latin typeface="隶书" panose="02010509060101010101" pitchFamily="49" charset="-122"/>
                <a:ea typeface="隶书" panose="02010509060101010101" pitchFamily="49" charset="-122"/>
              </a:defRPr>
            </a:lvl4pPr>
            <a:lvl5pPr indent="0" eaLnBrk="1" fontAlgn="auto" latinLnBrk="0" hangingPunct="1">
              <a:defRPr>
                <a:solidFill>
                  <a:schemeClr val="tx1">
                    <a:lumMod val="75000"/>
                    <a:lumOff val="25000"/>
                  </a:schemeClr>
                </a:solidFill>
                <a:latin typeface="隶书" panose="02010509060101010101" pitchFamily="49" charset="-122"/>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3"/>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4"/>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a:p>
        </p:txBody>
      </p:sp>
      <p:sp>
        <p:nvSpPr>
          <p:cNvPr id="6" name="灯片编号占位符 5"/>
          <p:cNvSpPr>
            <a:spLocks noGrp="1"/>
          </p:cNvSpPr>
          <p:nvPr>
            <p:ph type="sldNum" sz="quarter" idx="12"/>
            <p:custDataLst>
              <p:tags r:id="rId15"/>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tx2"/>
        </a:solidFill>
        <a:effectLst/>
      </p:bgPr>
    </p:bg>
    <p:spTree>
      <p:nvGrpSpPr>
        <p:cNvPr id="1" name=""/>
        <p:cNvGrpSpPr/>
        <p:nvPr/>
      </p:nvGrpSpPr>
      <p:grpSpPr>
        <a:xfrm>
          <a:off x="0" y="0"/>
          <a:ext cx="0" cy="0"/>
          <a:chOff x="0" y="0"/>
          <a:chExt cx="0" cy="0"/>
        </a:xfrm>
      </p:grpSpPr>
      <p:grpSp>
        <p:nvGrpSpPr>
          <p:cNvPr id="11" name="组合 10"/>
          <p:cNvGrpSpPr/>
          <p:nvPr>
            <p:custDataLst>
              <p:tags r:id="rId2"/>
            </p:custDataLst>
          </p:nvPr>
        </p:nvGrpSpPr>
        <p:grpSpPr>
          <a:xfrm>
            <a:off x="0" y="0"/>
            <a:ext cx="12192000" cy="6858000"/>
            <a:chOff x="0" y="0"/>
            <a:chExt cx="12192000" cy="6858000"/>
          </a:xfrm>
        </p:grpSpPr>
        <p:pic>
          <p:nvPicPr>
            <p:cNvPr id="12" name="图片 11"/>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9353905" y="4772286"/>
              <a:ext cx="2838095" cy="2085714"/>
            </a:xfrm>
            <a:prstGeom prst="rect">
              <a:avLst/>
            </a:prstGeom>
          </p:spPr>
        </p:pic>
        <p:pic>
          <p:nvPicPr>
            <p:cNvPr id="13" name="图片 12"/>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0"/>
              <a:ext cx="2152381" cy="1809524"/>
            </a:xfrm>
            <a:prstGeom prst="rect">
              <a:avLst/>
            </a:prstGeom>
          </p:spPr>
        </p:pic>
        <p:sp>
          <p:nvSpPr>
            <p:cNvPr id="14" name="矩形 13"/>
            <p:cNvSpPr/>
            <p:nvPr userDrawn="1">
              <p:custDataLst>
                <p:tags r:id="rId7"/>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隶书" panose="02010509060101010101" pitchFamily="49" charset="-122"/>
                <a:ea typeface="隶书" panose="02010509060101010101" pitchFamily="49" charset="-122"/>
              </a:endParaRPr>
            </a:p>
          </p:txBody>
        </p:sp>
        <p:pic>
          <p:nvPicPr>
            <p:cNvPr id="15" name="图片 14"/>
            <p:cNvPicPr>
              <a:picLocks noChangeAspect="1"/>
            </p:cNvPicPr>
            <p:nvPr userDrawn="1">
              <p:custDataLst>
                <p:tags r:id="rId8"/>
              </p:custDataLst>
            </p:nvPr>
          </p:nvPicPr>
          <p:blipFill rotWithShape="1">
            <a:blip r:embed="rId9" cstate="email"/>
            <a:srcRect/>
            <a:stretch>
              <a:fillRect/>
            </a:stretch>
          </p:blipFill>
          <p:spPr>
            <a:xfrm>
              <a:off x="11074738" y="66266"/>
              <a:ext cx="859536" cy="877824"/>
            </a:xfrm>
            <a:prstGeom prst="rect">
              <a:avLst/>
            </a:prstGeom>
          </p:spPr>
        </p:pic>
        <p:pic>
          <p:nvPicPr>
            <p:cNvPr id="16" name="图片 15"/>
            <p:cNvPicPr>
              <a:picLocks noChangeAspect="1"/>
            </p:cNvPicPr>
            <p:nvPr userDrawn="1">
              <p:custDataLst>
                <p:tags r:id="rId10"/>
              </p:custDataLst>
            </p:nvPr>
          </p:nvPicPr>
          <p:blipFill rotWithShape="1">
            <a:blip r:embed="rId9" cstate="email"/>
            <a:srcRect/>
            <a:stretch>
              <a:fillRect/>
            </a:stretch>
          </p:blipFill>
          <p:spPr>
            <a:xfrm rot="21085553">
              <a:off x="10551166" y="262209"/>
              <a:ext cx="710311" cy="725424"/>
            </a:xfrm>
            <a:prstGeom prst="rect">
              <a:avLst/>
            </a:prstGeom>
          </p:spPr>
        </p:pic>
      </p:grpSp>
      <p:sp>
        <p:nvSpPr>
          <p:cNvPr id="3" name="日期占位符 2"/>
          <p:cNvSpPr>
            <a:spLocks noGrp="1"/>
          </p:cNvSpPr>
          <p:nvPr>
            <p:ph type="dt" sz="half" idx="10"/>
            <p:custDataLst>
              <p:tags r:id="rId11"/>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a:p>
        </p:txBody>
      </p:sp>
      <p:sp>
        <p:nvSpPr>
          <p:cNvPr id="5" name="灯片编号占位符 4"/>
          <p:cNvSpPr>
            <a:spLocks noGrp="1"/>
          </p:cNvSpPr>
          <p:nvPr>
            <p:ph type="sldNum" sz="quarter" idx="12"/>
            <p:custDataLst>
              <p:tags r:id="rId13"/>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4"/>
            </p:custDataLst>
          </p:nvPr>
        </p:nvSpPr>
        <p:spPr>
          <a:xfrm>
            <a:off x="669930" y="952508"/>
            <a:ext cx="10852237" cy="5388907"/>
          </a:xfrm>
        </p:spPr>
        <p:txBody>
          <a:bodyPr/>
          <a:lstStyle>
            <a:lvl1pPr>
              <a:defRPr>
                <a:solidFill>
                  <a:schemeClr val="tx1">
                    <a:lumMod val="75000"/>
                    <a:lumOff val="25000"/>
                  </a:schemeClr>
                </a:solidFill>
                <a:latin typeface="隶书" panose="02010509060101010101" pitchFamily="49" charset="-122"/>
                <a:ea typeface="隶书" panose="02010509060101010101" pitchFamily="49" charset="-122"/>
              </a:defRPr>
            </a:lvl1pPr>
            <a:lvl2pPr>
              <a:defRPr>
                <a:solidFill>
                  <a:schemeClr val="tx1">
                    <a:lumMod val="75000"/>
                    <a:lumOff val="25000"/>
                  </a:schemeClr>
                </a:solidFill>
                <a:latin typeface="隶书" panose="02010509060101010101" pitchFamily="49" charset="-122"/>
                <a:ea typeface="隶书" panose="02010509060101010101" pitchFamily="49" charset="-122"/>
              </a:defRPr>
            </a:lvl2pPr>
            <a:lvl3pPr>
              <a:defRPr>
                <a:solidFill>
                  <a:schemeClr val="tx1">
                    <a:lumMod val="75000"/>
                    <a:lumOff val="25000"/>
                  </a:schemeClr>
                </a:solidFill>
                <a:latin typeface="隶书" panose="02010509060101010101" pitchFamily="49" charset="-122"/>
                <a:ea typeface="隶书" panose="02010509060101010101" pitchFamily="49" charset="-122"/>
              </a:defRPr>
            </a:lvl3pPr>
            <a:lvl4pPr>
              <a:defRPr>
                <a:solidFill>
                  <a:schemeClr val="tx1">
                    <a:lumMod val="75000"/>
                    <a:lumOff val="25000"/>
                  </a:schemeClr>
                </a:solidFill>
                <a:latin typeface="隶书" panose="02010509060101010101" pitchFamily="49" charset="-122"/>
                <a:ea typeface="隶书" panose="02010509060101010101" pitchFamily="49" charset="-122"/>
              </a:defRPr>
            </a:lvl4pPr>
            <a:lvl5pPr>
              <a:defRPr>
                <a:solidFill>
                  <a:schemeClr val="tx1">
                    <a:lumMod val="75000"/>
                    <a:lumOff val="25000"/>
                  </a:schemeClr>
                </a:solidFill>
                <a:latin typeface="隶书" panose="02010509060101010101" pitchFamily="49" charset="-122"/>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3"/>
            </p:custDataLst>
          </p:nvPr>
        </p:nvPicPr>
        <p:blipFill rotWithShape="1">
          <a:blip r:embed="rId4" cstate="email"/>
          <a:srcRect/>
          <a:stretch>
            <a:fillRect/>
          </a:stretch>
        </p:blipFill>
        <p:spPr>
          <a:xfrm>
            <a:off x="9552432" y="1912737"/>
            <a:ext cx="859536" cy="877824"/>
          </a:xfrm>
          <a:prstGeom prst="rect">
            <a:avLst/>
          </a:prstGeom>
        </p:spPr>
      </p:pic>
      <p:pic>
        <p:nvPicPr>
          <p:cNvPr id="8" name="图片 7"/>
          <p:cNvPicPr>
            <a:picLocks noChangeAspect="1"/>
          </p:cNvPicPr>
          <p:nvPr>
            <p:custDataLst>
              <p:tags r:id="rId5"/>
            </p:custDataLst>
          </p:nvPr>
        </p:nvPicPr>
        <p:blipFill rotWithShape="1">
          <a:blip r:embed="rId4" cstate="email"/>
          <a:srcRect/>
          <a:stretch>
            <a:fillRect/>
          </a:stretch>
        </p:blipFill>
        <p:spPr>
          <a:xfrm>
            <a:off x="1582838" y="3260623"/>
            <a:ext cx="859536" cy="877824"/>
          </a:xfrm>
          <a:prstGeom prst="rect">
            <a:avLst/>
          </a:prstGeom>
        </p:spPr>
      </p:pic>
      <p:pic>
        <p:nvPicPr>
          <p:cNvPr id="9" name="图片 8"/>
          <p:cNvPicPr>
            <a:picLocks noChangeAspect="1"/>
          </p:cNvPicPr>
          <p:nvPr>
            <p:custDataLst>
              <p:tags r:id="rId6"/>
            </p:custDataLst>
          </p:nvPr>
        </p:nvPicPr>
        <p:blipFill>
          <a:blip r:embed="rId7" cstate="email"/>
          <a:stretch>
            <a:fillRect/>
          </a:stretch>
        </p:blipFill>
        <p:spPr>
          <a:xfrm rot="21540000">
            <a:off x="4134676" y="4598931"/>
            <a:ext cx="4503984" cy="639352"/>
          </a:xfrm>
          <a:prstGeom prst="rect">
            <a:avLst/>
          </a:prstGeom>
        </p:spPr>
      </p:pic>
      <p:sp>
        <p:nvSpPr>
          <p:cNvPr id="10" name="标题 1"/>
          <p:cNvSpPr>
            <a:spLocks noGrp="1"/>
          </p:cNvSpPr>
          <p:nvPr>
            <p:ph type="ctrTitle" hasCustomPrompt="1"/>
            <p:custDataLst>
              <p:tags r:id="rId8"/>
            </p:custDataLst>
          </p:nvPr>
        </p:nvSpPr>
        <p:spPr>
          <a:xfrm>
            <a:off x="1524000" y="1740389"/>
            <a:ext cx="9144000" cy="2387600"/>
          </a:xfrm>
        </p:spPr>
        <p:txBody>
          <a:bodyPr lIns="90000" tIns="46800" rIns="90000" bIns="46800" anchor="b">
            <a:normAutofit/>
          </a:bodyPr>
          <a:lstStyle>
            <a:lvl1pPr algn="ctr">
              <a:defRPr sz="11500" u="none" strike="noStrike" kern="1200" cap="none" spc="200" normalizeH="0" baseline="0">
                <a:gradFill>
                  <a:gsLst>
                    <a:gs pos="100000">
                      <a:schemeClr val="accent1">
                        <a:lumMod val="40000"/>
                        <a:lumOff val="60000"/>
                      </a:schemeClr>
                    </a:gs>
                    <a:gs pos="30000">
                      <a:schemeClr val="accent1"/>
                    </a:gs>
                  </a:gsLst>
                  <a:lin ang="2700000" scaled="0"/>
                </a:gradFill>
                <a:latin typeface="Arial" panose="020B0604020202020204" pitchFamily="34" charset="0"/>
                <a:ea typeface="汉仪尚巍手书W" panose="00020600040101010101" pitchFamily="18" charset="-122"/>
              </a:defRPr>
            </a:lvl1pPr>
          </a:lstStyle>
          <a:p>
            <a:r>
              <a:rPr lang="zh-CN" altLang="en-US" dirty="0"/>
              <a:t>编辑标题</a:t>
            </a:r>
            <a:endParaRPr lang="zh-CN" altLang="en-US" dirty="0"/>
          </a:p>
        </p:txBody>
      </p:sp>
      <p:sp>
        <p:nvSpPr>
          <p:cNvPr id="11" name="副标题 2"/>
          <p:cNvSpPr>
            <a:spLocks noGrp="1"/>
          </p:cNvSpPr>
          <p:nvPr>
            <p:ph type="subTitle" idx="1" hasCustomPrompt="1"/>
            <p:custDataLst>
              <p:tags r:id="rId9"/>
            </p:custDataLst>
          </p:nvPr>
        </p:nvSpPr>
        <p:spPr>
          <a:xfrm>
            <a:off x="3892296" y="4559677"/>
            <a:ext cx="3441192" cy="709242"/>
          </a:xfrm>
        </p:spPr>
        <p:txBody>
          <a:bodyPr lIns="90000" tIns="46800" rIns="90000" bIns="46800" anchor="ctr" anchorCtr="0">
            <a:normAutofit/>
          </a:bodyPr>
          <a:lstStyle>
            <a:lvl1pPr marL="0" indent="0" algn="ctr">
              <a:buNone/>
              <a:defRPr sz="1800" u="none" strike="noStrike" kern="1200" cap="none" spc="200" normalizeH="0">
                <a:solidFill>
                  <a:schemeClr val="bg1"/>
                </a:solidFill>
                <a:latin typeface="Arial" panose="020B0604020202020204" pitchFamily="34" charset="0"/>
                <a:ea typeface="隶书" panose="020105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2" name="日期占位符 3"/>
          <p:cNvSpPr>
            <a:spLocks noGrp="1"/>
          </p:cNvSpPr>
          <p:nvPr>
            <p:ph type="dt" sz="half" idx="10"/>
            <p:custDataLst>
              <p:tags r:id="rId10"/>
            </p:custDataLst>
          </p:nvPr>
        </p:nvSpPr>
        <p:spPr>
          <a:xfrm>
            <a:off x="838200" y="6356350"/>
            <a:ext cx="2743200" cy="365125"/>
          </a:xfrm>
        </p:spPr>
        <p:txBody>
          <a:bodyPr/>
          <a:lstStyle/>
          <a:p>
            <a:fld id="{D997B5FA-0921-464F-AAE1-844C04324D75}" type="datetimeFigureOut">
              <a:rPr lang="zh-CN" altLang="en-US" smtClean="0"/>
            </a:fld>
            <a:endParaRPr lang="zh-CN" altLang="en-US" dirty="0"/>
          </a:p>
        </p:txBody>
      </p:sp>
      <p:sp>
        <p:nvSpPr>
          <p:cNvPr id="13" name="页脚占位符 4"/>
          <p:cNvSpPr>
            <a:spLocks noGrp="1"/>
          </p:cNvSpPr>
          <p:nvPr>
            <p:ph type="ftr" sz="quarter" idx="11"/>
            <p:custDataLst>
              <p:tags r:id="rId11"/>
            </p:custDataLst>
          </p:nvPr>
        </p:nvSpPr>
        <p:spPr>
          <a:xfrm>
            <a:off x="4038600" y="6356350"/>
            <a:ext cx="4114800" cy="365125"/>
          </a:xfrm>
        </p:spPr>
        <p:txBody>
          <a:bodyPr/>
          <a:lstStyle/>
          <a:p>
            <a:endParaRPr lang="zh-CN" altLang="en-US"/>
          </a:p>
        </p:txBody>
      </p:sp>
      <p:sp>
        <p:nvSpPr>
          <p:cNvPr id="14" name="灯片编号占位符 5"/>
          <p:cNvSpPr>
            <a:spLocks noGrp="1"/>
          </p:cNvSpPr>
          <p:nvPr>
            <p:ph type="sldNum" sz="quarter" idx="12"/>
            <p:custDataLst>
              <p:tags r:id="rId12"/>
            </p:custDataLst>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rotWithShape="1">
          <a:blip r:embed="rId3" cstate="email"/>
          <a:srcRect/>
          <a:stretch>
            <a:fillRect/>
          </a:stretch>
        </p:blipFill>
        <p:spPr>
          <a:xfrm rot="21157194">
            <a:off x="10503334" y="156174"/>
            <a:ext cx="859536" cy="877824"/>
          </a:xfrm>
          <a:prstGeom prst="rect">
            <a:avLst/>
          </a:prstGeom>
        </p:spPr>
      </p:pic>
      <p:pic>
        <p:nvPicPr>
          <p:cNvPr id="7" name="图片 6"/>
          <p:cNvPicPr>
            <a:picLocks noChangeAspect="1"/>
          </p:cNvPicPr>
          <p:nvPr>
            <p:custDataLst>
              <p:tags r:id="rId4"/>
            </p:custDataLst>
          </p:nvPr>
        </p:nvPicPr>
        <p:blipFill rotWithShape="1">
          <a:blip r:embed="rId3" cstate="email"/>
          <a:srcRect/>
          <a:stretch>
            <a:fillRect/>
          </a:stretch>
        </p:blipFill>
        <p:spPr>
          <a:xfrm rot="20935195">
            <a:off x="11150817" y="595086"/>
            <a:ext cx="859536" cy="877824"/>
          </a:xfrm>
          <a:prstGeom prst="rect">
            <a:avLst/>
          </a:prstGeom>
        </p:spPr>
      </p:pic>
      <p:pic>
        <p:nvPicPr>
          <p:cNvPr id="8" name="图片 7"/>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flipH="1">
            <a:off x="0" y="4772286"/>
            <a:ext cx="2838095" cy="2085714"/>
          </a:xfrm>
          <a:prstGeom prst="rect">
            <a:avLst/>
          </a:prstGeom>
        </p:spPr>
      </p:pic>
      <p:sp>
        <p:nvSpPr>
          <p:cNvPr id="2" name="标题 1"/>
          <p:cNvSpPr>
            <a:spLocks noGrp="1"/>
          </p:cNvSpPr>
          <p:nvPr>
            <p:ph type="title"/>
            <p:custDataLst>
              <p:tags r:id="rId7"/>
            </p:custDataLst>
          </p:nvPr>
        </p:nvSpPr>
        <p:spPr/>
        <p:txBody>
          <a:bodyPr/>
          <a:lstStyle>
            <a:lvl1pPr>
              <a:defRPr baseline="0">
                <a:solidFill>
                  <a:schemeClr val="tx1">
                    <a:lumMod val="75000"/>
                    <a:lumOff val="25000"/>
                  </a:schemeClr>
                </a:solidFill>
                <a:latin typeface="隶书" panose="02010509060101010101" pitchFamily="49" charset="-122"/>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grpSp>
        <p:nvGrpSpPr>
          <p:cNvPr id="6" name="组合 5"/>
          <p:cNvGrpSpPr/>
          <p:nvPr>
            <p:custDataLst>
              <p:tags r:id="rId2"/>
            </p:custDataLst>
          </p:nvPr>
        </p:nvGrpSpPr>
        <p:grpSpPr>
          <a:xfrm>
            <a:off x="0" y="0"/>
            <a:ext cx="12192000" cy="6858000"/>
            <a:chOff x="0" y="0"/>
            <a:chExt cx="12192000" cy="6858000"/>
          </a:xfrm>
        </p:grpSpPr>
        <p:pic>
          <p:nvPicPr>
            <p:cNvPr id="9" name="图片 8"/>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9353905" y="4772286"/>
              <a:ext cx="2838095" cy="2085714"/>
            </a:xfrm>
            <a:prstGeom prst="rect">
              <a:avLst/>
            </a:prstGeom>
          </p:spPr>
        </p:pic>
        <p:pic>
          <p:nvPicPr>
            <p:cNvPr id="10" name="图片 9"/>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0"/>
              <a:ext cx="2152381" cy="1809524"/>
            </a:xfrm>
            <a:prstGeom prst="rect">
              <a:avLst/>
            </a:prstGeom>
          </p:spPr>
        </p:pic>
        <p:sp>
          <p:nvSpPr>
            <p:cNvPr id="8" name="矩形 7"/>
            <p:cNvSpPr/>
            <p:nvPr userDrawn="1">
              <p:custDataLst>
                <p:tags r:id="rId7"/>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pc="200">
                <a:latin typeface="Arial" panose="020B0604020202020204" pitchFamily="34" charset="0"/>
                <a:ea typeface="隶书" panose="02010509060101010101" pitchFamily="49" charset="-122"/>
              </a:endParaRPr>
            </a:p>
          </p:txBody>
        </p:sp>
        <p:pic>
          <p:nvPicPr>
            <p:cNvPr id="11" name="图片 10"/>
            <p:cNvPicPr>
              <a:picLocks noChangeAspect="1"/>
            </p:cNvPicPr>
            <p:nvPr userDrawn="1">
              <p:custDataLst>
                <p:tags r:id="rId8"/>
              </p:custDataLst>
            </p:nvPr>
          </p:nvPicPr>
          <p:blipFill rotWithShape="1">
            <a:blip r:embed="rId9" cstate="email"/>
            <a:srcRect/>
            <a:stretch>
              <a:fillRect/>
            </a:stretch>
          </p:blipFill>
          <p:spPr>
            <a:xfrm>
              <a:off x="11074738" y="353696"/>
              <a:ext cx="859536" cy="877824"/>
            </a:xfrm>
            <a:prstGeom prst="rect">
              <a:avLst/>
            </a:prstGeom>
          </p:spPr>
        </p:pic>
        <p:pic>
          <p:nvPicPr>
            <p:cNvPr id="12" name="图片 11"/>
            <p:cNvPicPr>
              <a:picLocks noChangeAspect="1"/>
            </p:cNvPicPr>
            <p:nvPr userDrawn="1">
              <p:custDataLst>
                <p:tags r:id="rId10"/>
              </p:custDataLst>
            </p:nvPr>
          </p:nvPicPr>
          <p:blipFill rotWithShape="1">
            <a:blip r:embed="rId9" cstate="email"/>
            <a:srcRect/>
            <a:stretch>
              <a:fillRect/>
            </a:stretch>
          </p:blipFill>
          <p:spPr>
            <a:xfrm rot="21085553">
              <a:off x="10551166" y="549639"/>
              <a:ext cx="710311" cy="725424"/>
            </a:xfrm>
            <a:prstGeom prst="rect">
              <a:avLst/>
            </a:prstGeom>
          </p:spPr>
        </p:pic>
      </p:grpSp>
      <p:sp>
        <p:nvSpPr>
          <p:cNvPr id="2" name="标题 1"/>
          <p:cNvSpPr>
            <a:spLocks noGrp="1"/>
          </p:cNvSpPr>
          <p:nvPr>
            <p:ph type="title" hasCustomPrompt="1"/>
            <p:custDataLst>
              <p:tags r:id="rId11"/>
            </p:custDataLst>
          </p:nvPr>
        </p:nvSpPr>
        <p:spPr>
          <a:xfrm>
            <a:off x="1281600" y="1249200"/>
            <a:ext cx="9626400" cy="723600"/>
          </a:xfrm>
        </p:spPr>
        <p:txBody>
          <a:bodyPr anchor="ctr">
            <a:normAutofit/>
          </a:bodyPr>
          <a:lstStyle>
            <a:lvl1pPr>
              <a:defRPr sz="3200"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2"/>
            </p:custDataLst>
          </p:nvPr>
        </p:nvSpPr>
        <p:spPr>
          <a:xfrm>
            <a:off x="1281113" y="2163600"/>
            <a:ext cx="9626600" cy="3445200"/>
          </a:xfrm>
        </p:spPr>
        <p:txBody>
          <a:bodyPr>
            <a:normAutofit/>
          </a:bodyPr>
          <a:lstStyle>
            <a:lvl1pPr>
              <a:defRPr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1pPr>
            <a:lvl2pPr>
              <a:defRPr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2pPr>
            <a:lvl3pPr>
              <a:defRPr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3pPr>
            <a:lvl4pPr>
              <a:defRPr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4pPr>
            <a:lvl5pPr>
              <a:defRPr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3"/>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4"/>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5"/>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8" name="矩形 7"/>
          <p:cNvSpPr/>
          <p:nvPr>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en-US" altLang="zh-CN" spc="200" dirty="0">
              <a:latin typeface="Arial" panose="020B0604020202020204" pitchFamily="34" charset="0"/>
              <a:ea typeface="隶书" panose="02010509060101010101" pitchFamily="49" charset="-122"/>
              <a:sym typeface="+mn-ea"/>
            </a:endParaRPr>
          </a:p>
        </p:txBody>
      </p:sp>
      <p:grpSp>
        <p:nvGrpSpPr>
          <p:cNvPr id="6" name="组合 5"/>
          <p:cNvGrpSpPr/>
          <p:nvPr>
            <p:custDataLst>
              <p:tags r:id="rId3"/>
            </p:custDataLst>
          </p:nvPr>
        </p:nvGrpSpPr>
        <p:grpSpPr>
          <a:xfrm>
            <a:off x="0" y="156174"/>
            <a:ext cx="12010353" cy="6701826"/>
            <a:chOff x="0" y="156174"/>
            <a:chExt cx="12010353" cy="6701826"/>
          </a:xfrm>
        </p:grpSpPr>
        <p:pic>
          <p:nvPicPr>
            <p:cNvPr id="12" name="图片 11"/>
            <p:cNvPicPr>
              <a:picLocks noChangeAspect="1"/>
            </p:cNvPicPr>
            <p:nvPr userDrawn="1">
              <p:custDataLst>
                <p:tags r:id="rId4"/>
              </p:custDataLst>
            </p:nvPr>
          </p:nvPicPr>
          <p:blipFill rotWithShape="1">
            <a:blip r:embed="rId5" cstate="email"/>
            <a:srcRect/>
            <a:stretch>
              <a:fillRect/>
            </a:stretch>
          </p:blipFill>
          <p:spPr>
            <a:xfrm rot="21157194">
              <a:off x="10503334" y="156174"/>
              <a:ext cx="859536" cy="877824"/>
            </a:xfrm>
            <a:prstGeom prst="rect">
              <a:avLst/>
            </a:prstGeom>
          </p:spPr>
        </p:pic>
        <p:pic>
          <p:nvPicPr>
            <p:cNvPr id="13" name="图片 12"/>
            <p:cNvPicPr>
              <a:picLocks noChangeAspect="1"/>
            </p:cNvPicPr>
            <p:nvPr userDrawn="1">
              <p:custDataLst>
                <p:tags r:id="rId6"/>
              </p:custDataLst>
            </p:nvPr>
          </p:nvPicPr>
          <p:blipFill rotWithShape="1">
            <a:blip r:embed="rId5" cstate="email"/>
            <a:srcRect/>
            <a:stretch>
              <a:fillRect/>
            </a:stretch>
          </p:blipFill>
          <p:spPr>
            <a:xfrm rot="20935195">
              <a:off x="11150817" y="595086"/>
              <a:ext cx="859536" cy="877824"/>
            </a:xfrm>
            <a:prstGeom prst="rect">
              <a:avLst/>
            </a:prstGeom>
          </p:spPr>
        </p:pic>
        <p:pic>
          <p:nvPicPr>
            <p:cNvPr id="11" name="图片 10"/>
            <p:cNvPicPr>
              <a:picLocks noChangeAspect="1"/>
            </p:cNvPicPr>
            <p:nvPr userDrawn="1">
              <p:custDataLst>
                <p:tags r:id="rId7"/>
              </p:custDataLst>
            </p:nvPr>
          </p:nvPicPr>
          <p:blipFill>
            <a:blip r:embed="rId8">
              <a:extLst>
                <a:ext uri="{28A0092B-C50C-407E-A947-70E740481C1C}">
                  <a14:useLocalDpi xmlns:a14="http://schemas.microsoft.com/office/drawing/2010/main" val="0"/>
                </a:ext>
              </a:extLst>
            </a:blip>
            <a:stretch>
              <a:fillRect/>
            </a:stretch>
          </p:blipFill>
          <p:spPr>
            <a:xfrm flipH="1">
              <a:off x="0" y="4772286"/>
              <a:ext cx="2838095" cy="2085714"/>
            </a:xfrm>
            <a:prstGeom prst="rect">
              <a:avLst/>
            </a:prstGeom>
          </p:spPr>
        </p:pic>
      </p:grpSp>
      <p:sp>
        <p:nvSpPr>
          <p:cNvPr id="2" name="标题 1"/>
          <p:cNvSpPr>
            <a:spLocks noGrp="1"/>
          </p:cNvSpPr>
          <p:nvPr>
            <p:ph type="title" hasCustomPrompt="1"/>
            <p:custDataLst>
              <p:tags r:id="rId9"/>
            </p:custDataLst>
          </p:nvPr>
        </p:nvSpPr>
        <p:spPr>
          <a:xfrm>
            <a:off x="583200" y="770400"/>
            <a:ext cx="3960000" cy="882000"/>
          </a:xfrm>
        </p:spPr>
        <p:txBody>
          <a:bodyPr anchor="ctr">
            <a:normAutofit/>
          </a:bodyPr>
          <a:lstStyle>
            <a:lvl1pPr>
              <a:defRPr sz="3600"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10"/>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586800" y="1764000"/>
            <a:ext cx="3956400" cy="4093200"/>
          </a:xfrm>
        </p:spPr>
        <p:txBody>
          <a:bodyPr>
            <a:normAutofit/>
          </a:bodyPr>
          <a:lstStyle>
            <a:lvl1pPr>
              <a:defRPr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1pPr>
            <a:lvl2pPr>
              <a:defRPr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2pPr>
            <a:lvl3pPr>
              <a:defRPr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3pPr>
            <a:lvl4pPr>
              <a:defRPr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4pPr>
            <a:lvl5pPr>
              <a:defRPr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5101200" y="769938"/>
            <a:ext cx="6480000" cy="5087937"/>
          </a:xfrm>
        </p:spPr>
        <p:txBody>
          <a:bodyPr>
            <a:normAutofit/>
          </a:bodyPr>
          <a:lstStyle>
            <a:lvl1pPr>
              <a:defRPr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1pPr>
            <a:lvl2pPr>
              <a:defRPr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2pPr>
            <a:lvl3pPr>
              <a:defRPr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3pPr>
            <a:lvl4pPr>
              <a:defRPr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4pPr>
            <a:lvl5pPr>
              <a:defRPr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en-US" altLang="zh-CN" spc="200">
              <a:latin typeface="Arial" panose="020B0604020202020204" pitchFamily="34" charset="0"/>
              <a:ea typeface="隶书" panose="02010509060101010101" pitchFamily="49" charset="-122"/>
              <a:sym typeface="+mn-ea"/>
            </a:endParaRPr>
          </a:p>
        </p:txBody>
      </p:sp>
      <p:grpSp>
        <p:nvGrpSpPr>
          <p:cNvPr id="6" name="组合 5"/>
          <p:cNvGrpSpPr/>
          <p:nvPr>
            <p:custDataLst>
              <p:tags r:id="rId3"/>
            </p:custDataLst>
          </p:nvPr>
        </p:nvGrpSpPr>
        <p:grpSpPr>
          <a:xfrm>
            <a:off x="60960" y="98425"/>
            <a:ext cx="12130405" cy="6758940"/>
            <a:chOff x="96" y="155"/>
            <a:chExt cx="19103" cy="10644"/>
          </a:xfrm>
        </p:grpSpPr>
        <p:pic>
          <p:nvPicPr>
            <p:cNvPr id="11" name="图片 10"/>
            <p:cNvPicPr>
              <a:picLocks noChangeAspect="1"/>
            </p:cNvPicPr>
            <p:nvPr userDrawn="1">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4731" y="7515"/>
              <a:ext cx="4469" cy="3285"/>
            </a:xfrm>
            <a:prstGeom prst="rect">
              <a:avLst/>
            </a:prstGeom>
          </p:spPr>
        </p:pic>
        <p:pic>
          <p:nvPicPr>
            <p:cNvPr id="13" name="图片 12"/>
            <p:cNvPicPr>
              <a:picLocks noChangeAspect="1"/>
            </p:cNvPicPr>
            <p:nvPr userDrawn="1">
              <p:custDataLst>
                <p:tags r:id="rId6"/>
              </p:custDataLst>
            </p:nvPr>
          </p:nvPicPr>
          <p:blipFill rotWithShape="1">
            <a:blip r:embed="rId7" cstate="email"/>
            <a:srcRect/>
            <a:stretch>
              <a:fillRect/>
            </a:stretch>
          </p:blipFill>
          <p:spPr>
            <a:xfrm rot="21157194">
              <a:off x="96" y="155"/>
              <a:ext cx="1354" cy="1382"/>
            </a:xfrm>
            <a:prstGeom prst="rect">
              <a:avLst/>
            </a:prstGeom>
          </p:spPr>
        </p:pic>
      </p:grpSp>
      <p:sp>
        <p:nvSpPr>
          <p:cNvPr id="2" name="标题 1"/>
          <p:cNvSpPr>
            <a:spLocks noGrp="1"/>
          </p:cNvSpPr>
          <p:nvPr>
            <p:ph type="title"/>
            <p:custDataLst>
              <p:tags r:id="rId8"/>
            </p:custDataLst>
          </p:nvPr>
        </p:nvSpPr>
        <p:spPr>
          <a:xfrm>
            <a:off x="612000" y="781200"/>
            <a:ext cx="10976400" cy="626400"/>
          </a:xfrm>
        </p:spPr>
        <p:txBody>
          <a:bodyPr anchor="ctr">
            <a:normAutofit/>
          </a:bodyPr>
          <a:lstStyle>
            <a:lvl1pPr algn="ctr">
              <a:defRPr sz="3600" u="none" strike="noStrike" kern="1200" cap="none" spc="200" normalizeH="0" baseline="0">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2"/>
            </p:custDataLst>
          </p:nvPr>
        </p:nvSpPr>
        <p:spPr>
          <a:xfrm>
            <a:off x="612000" y="1659600"/>
            <a:ext cx="10975975" cy="828000"/>
          </a:xfrm>
        </p:spPr>
        <p:txBody>
          <a:bodyPr>
            <a:normAutofit/>
          </a:bodyPr>
          <a:lstStyle>
            <a:lvl1pPr algn="ctr">
              <a:defRPr u="none" strike="noStrike" kern="1200" cap="none" spc="200" normalizeH="0"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3"/>
            </p:custDataLst>
          </p:nvPr>
        </p:nvSpPr>
        <p:spPr>
          <a:xfrm>
            <a:off x="612775" y="2808000"/>
            <a:ext cx="10965600" cy="3430800"/>
          </a:xfrm>
        </p:spPr>
        <p:txBody>
          <a:bodyPr>
            <a:normAutofit/>
          </a:bodyPr>
          <a:lstStyle>
            <a:lvl1pPr>
              <a:defRPr u="none" strike="noStrike" kern="1200" cap="none" spc="200" normalizeH="0" baseline="0">
                <a:latin typeface="Arial" panose="020B0604020202020204" pitchFamily="34" charset="0"/>
                <a:ea typeface="隶书" panose="02010509060101010101" pitchFamily="49" charset="-122"/>
              </a:defRPr>
            </a:lvl1pPr>
            <a:lvl2pPr>
              <a:defRPr u="none" strike="noStrike" kern="1200" cap="none" spc="200" normalizeH="0" baseline="0">
                <a:latin typeface="Arial" panose="020B0604020202020204" pitchFamily="34" charset="0"/>
                <a:ea typeface="隶书" panose="02010509060101010101" pitchFamily="49" charset="-122"/>
              </a:defRPr>
            </a:lvl2pPr>
            <a:lvl3pPr>
              <a:defRPr u="none" strike="noStrike" kern="1200" cap="none" spc="200" normalizeH="0" baseline="0">
                <a:latin typeface="Arial" panose="020B0604020202020204" pitchFamily="34" charset="0"/>
                <a:ea typeface="隶书" panose="02010509060101010101" pitchFamily="49" charset="-122"/>
              </a:defRPr>
            </a:lvl3pPr>
            <a:lvl4pPr>
              <a:defRPr u="none" strike="noStrike" kern="1200" cap="none" spc="200" normalizeH="0" baseline="0">
                <a:latin typeface="Arial" panose="020B0604020202020204" pitchFamily="34" charset="0"/>
                <a:ea typeface="隶书" panose="02010509060101010101" pitchFamily="49" charset="-122"/>
              </a:defRPr>
            </a:lvl4pPr>
            <a:lvl5pPr>
              <a:defRPr u="none" strike="noStrike" kern="1200" cap="none" spc="200" normalizeH="0"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8" name="矩形 7"/>
          <p:cNvSpPr/>
          <p:nvPr>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en-US" altLang="zh-CN" spc="200">
              <a:latin typeface="Arial" panose="020B0604020202020204" pitchFamily="34" charset="0"/>
              <a:ea typeface="隶书" panose="02010509060101010101" pitchFamily="49" charset="-122"/>
              <a:sym typeface="+mn-ea"/>
            </a:endParaRPr>
          </a:p>
        </p:txBody>
      </p:sp>
      <p:grpSp>
        <p:nvGrpSpPr>
          <p:cNvPr id="6" name="组合 5"/>
          <p:cNvGrpSpPr/>
          <p:nvPr>
            <p:custDataLst>
              <p:tags r:id="rId3"/>
            </p:custDataLst>
          </p:nvPr>
        </p:nvGrpSpPr>
        <p:grpSpPr>
          <a:xfrm>
            <a:off x="0" y="0"/>
            <a:ext cx="12191365" cy="6857365"/>
            <a:chOff x="0" y="0"/>
            <a:chExt cx="19199" cy="10799"/>
          </a:xfrm>
        </p:grpSpPr>
        <p:pic>
          <p:nvPicPr>
            <p:cNvPr id="11" name="图片 10"/>
            <p:cNvPicPr>
              <a:picLocks noChangeAspect="1"/>
            </p:cNvPicPr>
            <p:nvPr userDrawn="1">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4731" y="7515"/>
              <a:ext cx="4469" cy="3285"/>
            </a:xfrm>
            <a:prstGeom prst="rect">
              <a:avLst/>
            </a:prstGeom>
          </p:spPr>
        </p:pic>
        <p:pic>
          <p:nvPicPr>
            <p:cNvPr id="10" name="图片 9"/>
            <p:cNvPicPr>
              <a:picLocks noChangeAspect="1"/>
            </p:cNvPicPr>
            <p:nvPr userDrawn="1">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0" y="0"/>
              <a:ext cx="3390" cy="2850"/>
            </a:xfrm>
            <a:prstGeom prst="rect">
              <a:avLst/>
            </a:prstGeom>
          </p:spPr>
        </p:pic>
      </p:grpSp>
      <p:sp>
        <p:nvSpPr>
          <p:cNvPr id="2" name="标题 1"/>
          <p:cNvSpPr>
            <a:spLocks noGrp="1"/>
          </p:cNvSpPr>
          <p:nvPr>
            <p:ph type="title"/>
            <p:custDataLst>
              <p:tags r:id="rId8"/>
            </p:custDataLst>
          </p:nvPr>
        </p:nvSpPr>
        <p:spPr>
          <a:xfrm>
            <a:off x="604800" y="669600"/>
            <a:ext cx="10976400" cy="565200"/>
          </a:xfrm>
        </p:spPr>
        <p:txBody>
          <a:bodyPr anchor="ctr">
            <a:normAutofit/>
          </a:bodyPr>
          <a:lstStyle>
            <a:lvl1pPr algn="ctr">
              <a:defRPr sz="3200" u="none" strike="noStrike" kern="1200" cap="none" spc="200" normalizeH="0" baseline="0">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2"/>
            </p:custDataLst>
          </p:nvPr>
        </p:nvSpPr>
        <p:spPr>
          <a:xfrm>
            <a:off x="604837" y="1681200"/>
            <a:ext cx="10990800" cy="3211200"/>
          </a:xfrm>
        </p:spPr>
        <p:txBody>
          <a:bodyPr>
            <a:normAutofit/>
          </a:bodyPr>
          <a:lstStyle>
            <a:lvl1pPr>
              <a:defRPr u="none" strike="noStrike" kern="1200" cap="none" spc="200" normalizeH="0" baseline="0">
                <a:latin typeface="Arial" panose="020B0604020202020204" pitchFamily="34" charset="0"/>
                <a:ea typeface="隶书" panose="02010509060101010101" pitchFamily="49" charset="-122"/>
              </a:defRPr>
            </a:lvl1pPr>
            <a:lvl2pPr>
              <a:defRPr u="none" strike="noStrike" kern="1200" cap="none" spc="200" normalizeH="0" baseline="0">
                <a:latin typeface="Arial" panose="020B0604020202020204" pitchFamily="34" charset="0"/>
                <a:ea typeface="隶书" panose="02010509060101010101" pitchFamily="49" charset="-122"/>
              </a:defRPr>
            </a:lvl2pPr>
            <a:lvl3pPr>
              <a:defRPr u="none" strike="noStrike" kern="1200" cap="none" spc="200" normalizeH="0" baseline="0">
                <a:latin typeface="Arial" panose="020B0604020202020204" pitchFamily="34" charset="0"/>
                <a:ea typeface="隶书" panose="02010509060101010101" pitchFamily="49" charset="-122"/>
              </a:defRPr>
            </a:lvl3pPr>
            <a:lvl4pPr>
              <a:defRPr u="none" strike="noStrike" kern="1200" cap="none" spc="200" normalizeH="0" baseline="0">
                <a:latin typeface="Arial" panose="020B0604020202020204" pitchFamily="34" charset="0"/>
                <a:ea typeface="隶书" panose="02010509060101010101" pitchFamily="49" charset="-122"/>
              </a:defRPr>
            </a:lvl4pPr>
            <a:lvl5pPr>
              <a:defRPr u="none" strike="noStrike" kern="1200" cap="none" spc="200" normalizeH="0"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3"/>
            </p:custDataLst>
          </p:nvPr>
        </p:nvSpPr>
        <p:spPr>
          <a:xfrm>
            <a:off x="594000" y="5180400"/>
            <a:ext cx="11001600" cy="1011600"/>
          </a:xfrm>
        </p:spPr>
        <p:txBody>
          <a:bodyPr>
            <a:normAutofit/>
          </a:bodyPr>
          <a:lstStyle>
            <a:lvl1pPr>
              <a:defRPr u="none" strike="noStrike" kern="1200" cap="none" spc="200" normalizeH="0"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pic>
        <p:nvPicPr>
          <p:cNvPr id="12" name="图片 11"/>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9353905" y="4772286"/>
            <a:ext cx="2838095" cy="2085714"/>
          </a:xfrm>
          <a:prstGeom prst="rect">
            <a:avLst/>
          </a:prstGeom>
        </p:spPr>
      </p:pic>
      <p:sp>
        <p:nvSpPr>
          <p:cNvPr id="10" name="矩形 9"/>
          <p:cNvSpPr/>
          <p:nvPr>
            <p:custDataLst>
              <p:tags r:id="rId4"/>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en-US" altLang="zh-CN" spc="200">
              <a:latin typeface="Arial" panose="020B0604020202020204" pitchFamily="34" charset="0"/>
              <a:ea typeface="隶书" panose="02010509060101010101" pitchFamily="49" charset="-122"/>
              <a:sym typeface="+mn-ea"/>
            </a:endParaRPr>
          </a:p>
        </p:txBody>
      </p:sp>
      <p:sp>
        <p:nvSpPr>
          <p:cNvPr id="2" name="标题 1"/>
          <p:cNvSpPr>
            <a:spLocks noGrp="1"/>
          </p:cNvSpPr>
          <p:nvPr>
            <p:ph type="title"/>
            <p:custDataLst>
              <p:tags r:id="rId5"/>
            </p:custDataLst>
          </p:nvPr>
        </p:nvSpPr>
        <p:spPr>
          <a:xfrm>
            <a:off x="579600" y="237600"/>
            <a:ext cx="11037600" cy="441964"/>
          </a:xfrm>
        </p:spPr>
        <p:txBody>
          <a:bodyPr>
            <a:normAutofit/>
          </a:bodyPr>
          <a:lstStyle>
            <a:lvl1pPr>
              <a:defRPr u="none" strike="noStrike" kern="1200" cap="none" spc="200" normalizeH="0" baseline="0">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579600" y="1663200"/>
            <a:ext cx="5342400" cy="2894400"/>
          </a:xfrm>
        </p:spPr>
        <p:txBody>
          <a:bodyPr>
            <a:normAutofit/>
          </a:bodyPr>
          <a:lstStyle>
            <a:lvl1pPr>
              <a:defRPr u="none" strike="noStrike" kern="1200" cap="none" spc="200" normalizeH="0" baseline="0">
                <a:latin typeface="Arial" panose="020B0604020202020204" pitchFamily="34" charset="0"/>
                <a:ea typeface="隶书" panose="02010509060101010101" pitchFamily="49" charset="-122"/>
              </a:defRPr>
            </a:lvl1pPr>
            <a:lvl2pPr>
              <a:defRPr u="none" strike="noStrike" kern="1200" cap="none" spc="200" normalizeH="0" baseline="0">
                <a:latin typeface="Arial" panose="020B0604020202020204" pitchFamily="34" charset="0"/>
                <a:ea typeface="隶书" panose="02010509060101010101" pitchFamily="49" charset="-122"/>
              </a:defRPr>
            </a:lvl2pPr>
            <a:lvl3pPr>
              <a:defRPr u="none" strike="noStrike" kern="1200" cap="none" spc="200" normalizeH="0" baseline="0">
                <a:latin typeface="Arial" panose="020B0604020202020204" pitchFamily="34" charset="0"/>
                <a:ea typeface="隶书" panose="02010509060101010101" pitchFamily="49" charset="-122"/>
              </a:defRPr>
            </a:lvl3pPr>
            <a:lvl4pPr>
              <a:defRPr u="none" strike="noStrike" kern="1200" cap="none" spc="200" normalizeH="0" baseline="0">
                <a:latin typeface="Arial" panose="020B0604020202020204" pitchFamily="34" charset="0"/>
                <a:ea typeface="隶书" panose="02010509060101010101" pitchFamily="49" charset="-122"/>
              </a:defRPr>
            </a:lvl4pPr>
            <a:lvl5pPr>
              <a:defRPr u="none" strike="noStrike" kern="1200" cap="none" spc="200" normalizeH="0"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6242400" y="1663200"/>
            <a:ext cx="5367600" cy="2894400"/>
          </a:xfrm>
        </p:spPr>
        <p:txBody>
          <a:bodyPr>
            <a:normAutofit/>
          </a:bodyPr>
          <a:lstStyle>
            <a:lvl1pPr>
              <a:defRPr u="none" strike="noStrike" kern="1200" cap="none" spc="200" normalizeH="0" baseline="0">
                <a:latin typeface="Arial" panose="020B0604020202020204" pitchFamily="34" charset="0"/>
                <a:ea typeface="隶书" panose="02010509060101010101" pitchFamily="49" charset="-122"/>
              </a:defRPr>
            </a:lvl1pPr>
            <a:lvl2pPr>
              <a:defRPr u="none" strike="noStrike" kern="1200" cap="none" spc="200" normalizeH="0" baseline="0">
                <a:latin typeface="Arial" panose="020B0604020202020204" pitchFamily="34" charset="0"/>
                <a:ea typeface="隶书" panose="02010509060101010101" pitchFamily="49" charset="-122"/>
              </a:defRPr>
            </a:lvl2pPr>
            <a:lvl3pPr>
              <a:defRPr u="none" strike="noStrike" kern="1200" cap="none" spc="200" normalizeH="0" baseline="0">
                <a:latin typeface="Arial" panose="020B0604020202020204" pitchFamily="34" charset="0"/>
                <a:ea typeface="隶书" panose="02010509060101010101" pitchFamily="49" charset="-122"/>
              </a:defRPr>
            </a:lvl3pPr>
            <a:lvl4pPr>
              <a:defRPr u="none" strike="noStrike" kern="1200" cap="none" spc="200" normalizeH="0" baseline="0">
                <a:latin typeface="Arial" panose="020B0604020202020204" pitchFamily="34" charset="0"/>
                <a:ea typeface="隶书" panose="02010509060101010101" pitchFamily="49" charset="-122"/>
              </a:defRPr>
            </a:lvl4pPr>
            <a:lvl5pPr>
              <a:defRPr u="none" strike="noStrike" kern="1200" cap="none" spc="200" normalizeH="0"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1"/>
            </p:custDataLst>
          </p:nvPr>
        </p:nvSpPr>
        <p:spPr>
          <a:xfrm>
            <a:off x="572400" y="4816800"/>
            <a:ext cx="5342400" cy="781200"/>
          </a:xfrm>
        </p:spPr>
        <p:txBody>
          <a:bodyPr>
            <a:normAutofit/>
          </a:bodyPr>
          <a:lstStyle>
            <a:lvl1pPr>
              <a:defRPr u="none" strike="noStrike" kern="1200" cap="none" spc="200" normalizeH="0"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2"/>
            </p:custDataLst>
          </p:nvPr>
        </p:nvSpPr>
        <p:spPr>
          <a:xfrm>
            <a:off x="6253200" y="4813200"/>
            <a:ext cx="5367600" cy="781200"/>
          </a:xfrm>
        </p:spPr>
        <p:txBody>
          <a:bodyPr>
            <a:normAutofit/>
          </a:bodyPr>
          <a:lstStyle>
            <a:lvl1pPr>
              <a:defRPr u="none" strike="noStrike" kern="1200" cap="none" spc="200" normalizeH="0"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grpSp>
        <p:nvGrpSpPr>
          <p:cNvPr id="6" name="组合 5"/>
          <p:cNvGrpSpPr/>
          <p:nvPr>
            <p:custDataLst>
              <p:tags r:id="rId2"/>
            </p:custDataLst>
          </p:nvPr>
        </p:nvGrpSpPr>
        <p:grpSpPr>
          <a:xfrm>
            <a:off x="8255" y="0"/>
            <a:ext cx="12183110" cy="6858000"/>
            <a:chOff x="13" y="0"/>
            <a:chExt cx="19186" cy="10800"/>
          </a:xfrm>
        </p:grpSpPr>
        <p:pic>
          <p:nvPicPr>
            <p:cNvPr id="9" name="图片 8"/>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3" y="0"/>
              <a:ext cx="19173" cy="10800"/>
            </a:xfrm>
            <a:prstGeom prst="rect">
              <a:avLst/>
            </a:prstGeom>
          </p:spPr>
        </p:pic>
        <p:pic>
          <p:nvPicPr>
            <p:cNvPr id="11" name="图片 10"/>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4731" y="7515"/>
              <a:ext cx="4469" cy="3285"/>
            </a:xfrm>
            <a:prstGeom prst="rect">
              <a:avLst/>
            </a:prstGeom>
          </p:spPr>
        </p:pic>
      </p:grpSp>
      <p:sp>
        <p:nvSpPr>
          <p:cNvPr id="10" name="矩形 9"/>
          <p:cNvSpPr/>
          <p:nvPr>
            <p:custDataLst>
              <p:tags r:id="rId7"/>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en-US" altLang="zh-CN" spc="200">
              <a:latin typeface="Arial" panose="020B0604020202020204" pitchFamily="34" charset="0"/>
              <a:ea typeface="隶书" panose="02010509060101010101" pitchFamily="49" charset="-122"/>
              <a:sym typeface="+mn-ea"/>
            </a:endParaRPr>
          </a:p>
        </p:txBody>
      </p:sp>
      <p:sp>
        <p:nvSpPr>
          <p:cNvPr id="2" name="标题 1"/>
          <p:cNvSpPr>
            <a:spLocks noGrp="1"/>
          </p:cNvSpPr>
          <p:nvPr>
            <p:ph type="title" hasCustomPrompt="1"/>
            <p:custDataLst>
              <p:tags r:id="rId8"/>
            </p:custDataLst>
          </p:nvPr>
        </p:nvSpPr>
        <p:spPr>
          <a:xfrm>
            <a:off x="1522800" y="1339200"/>
            <a:ext cx="9144000" cy="2386800"/>
          </a:xfrm>
        </p:spPr>
        <p:txBody>
          <a:bodyPr anchor="b">
            <a:normAutofit/>
          </a:bodyPr>
          <a:lstStyle>
            <a:lvl1pPr algn="ctr">
              <a:defRPr sz="6000" u="none" strike="noStrike" kern="1200" cap="none" spc="200" normalizeH="0" baseline="0">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9"/>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normAutofit/>
          </a:bodyPr>
          <a:lstStyle>
            <a:lvl1pPr>
              <a:defRPr u="none" strike="noStrike" kern="1200" cap="none" spc="200" normalizeH="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2"/>
            </p:custDataLst>
          </p:nvPr>
        </p:nvSpPr>
        <p:spPr>
          <a:xfrm>
            <a:off x="1522413" y="3862800"/>
            <a:ext cx="9144000" cy="1656000"/>
          </a:xfrm>
        </p:spPr>
        <p:txBody>
          <a:bodyPr>
            <a:normAutofit/>
          </a:bodyPr>
          <a:lstStyle>
            <a:lvl1pPr algn="ctr">
              <a:defRPr u="none" strike="noStrike" kern="1200" cap="none" spc="200" normalizeH="0"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4" name="组合 13"/>
          <p:cNvGrpSpPr/>
          <p:nvPr>
            <p:custDataLst>
              <p:tags r:id="rId2"/>
            </p:custDataLst>
          </p:nvPr>
        </p:nvGrpSpPr>
        <p:grpSpPr>
          <a:xfrm>
            <a:off x="0" y="156174"/>
            <a:ext cx="12010353" cy="6701826"/>
            <a:chOff x="0" y="156174"/>
            <a:chExt cx="12010353" cy="6701826"/>
          </a:xfrm>
        </p:grpSpPr>
        <p:pic>
          <p:nvPicPr>
            <p:cNvPr id="15" name="图片 14"/>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flipH="1">
              <a:off x="0" y="4772286"/>
              <a:ext cx="2838095" cy="2085714"/>
            </a:xfrm>
            <a:prstGeom prst="rect">
              <a:avLst/>
            </a:prstGeom>
          </p:spPr>
        </p:pic>
        <p:pic>
          <p:nvPicPr>
            <p:cNvPr id="16" name="图片 15"/>
            <p:cNvPicPr>
              <a:picLocks noChangeAspect="1"/>
            </p:cNvPicPr>
            <p:nvPr>
              <p:custDataLst>
                <p:tags r:id="rId5"/>
              </p:custDataLst>
            </p:nvPr>
          </p:nvPicPr>
          <p:blipFill rotWithShape="1">
            <a:blip r:embed="rId6" cstate="email"/>
            <a:srcRect/>
            <a:stretch>
              <a:fillRect/>
            </a:stretch>
          </p:blipFill>
          <p:spPr>
            <a:xfrm rot="21157194">
              <a:off x="10503334" y="156174"/>
              <a:ext cx="859536" cy="877824"/>
            </a:xfrm>
            <a:prstGeom prst="rect">
              <a:avLst/>
            </a:prstGeom>
          </p:spPr>
        </p:pic>
        <p:pic>
          <p:nvPicPr>
            <p:cNvPr id="17" name="图片 16"/>
            <p:cNvPicPr>
              <a:picLocks noChangeAspect="1"/>
            </p:cNvPicPr>
            <p:nvPr>
              <p:custDataLst>
                <p:tags r:id="rId7"/>
              </p:custDataLst>
            </p:nvPr>
          </p:nvPicPr>
          <p:blipFill rotWithShape="1">
            <a:blip r:embed="rId6" cstate="email"/>
            <a:srcRect/>
            <a:stretch>
              <a:fillRect/>
            </a:stretch>
          </p:blipFill>
          <p:spPr>
            <a:xfrm rot="20935195">
              <a:off x="11150817" y="595086"/>
              <a:ext cx="859536" cy="877824"/>
            </a:xfrm>
            <a:prstGeom prst="rect">
              <a:avLst/>
            </a:prstGeom>
          </p:spPr>
        </p:pic>
      </p:grpSp>
      <p:sp>
        <p:nvSpPr>
          <p:cNvPr id="2" name="标题 1"/>
          <p:cNvSpPr>
            <a:spLocks noGrp="1"/>
          </p:cNvSpPr>
          <p:nvPr>
            <p:ph type="title"/>
            <p:custDataLst>
              <p:tags r:id="rId8"/>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9"/>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75000"/>
                    <a:lumOff val="25000"/>
                  </a:schemeClr>
                </a:solidFill>
                <a:uFillTx/>
                <a:latin typeface="隶书" panose="02010509060101010101" pitchFamily="49" charset="-122"/>
                <a:ea typeface="隶书" panose="020105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0"/>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1"/>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sym typeface="+mn-ea"/>
              </a:rPr>
              <a:t>单击此处编辑文本</a:t>
            </a:r>
            <a:endParaRPr dirty="0">
              <a:sym typeface="+mn-ea"/>
            </a:endParaRPr>
          </a:p>
        </p:txBody>
      </p:sp>
      <p:sp>
        <p:nvSpPr>
          <p:cNvPr id="6" name="内容占位符 5"/>
          <p:cNvSpPr>
            <a:spLocks noGrp="1"/>
          </p:cNvSpPr>
          <p:nvPr>
            <p:ph sz="quarter" idx="4"/>
            <p:custDataLst>
              <p:tags r:id="rId12"/>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3"/>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4"/>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a:p>
        </p:txBody>
      </p:sp>
      <p:sp>
        <p:nvSpPr>
          <p:cNvPr id="9" name="灯片编号占位符 8"/>
          <p:cNvSpPr>
            <a:spLocks noGrp="1"/>
          </p:cNvSpPr>
          <p:nvPr>
            <p:ph type="sldNum" sz="quarter" idx="12"/>
            <p:custDataLst>
              <p:tags r:id="rId15"/>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8" name="组合 7"/>
          <p:cNvGrpSpPr/>
          <p:nvPr>
            <p:custDataLst>
              <p:tags r:id="rId2"/>
            </p:custDataLst>
          </p:nvPr>
        </p:nvGrpSpPr>
        <p:grpSpPr>
          <a:xfrm>
            <a:off x="0" y="156174"/>
            <a:ext cx="12010353" cy="6701826"/>
            <a:chOff x="0" y="156174"/>
            <a:chExt cx="12010353" cy="6701826"/>
          </a:xfrm>
        </p:grpSpPr>
        <p:pic>
          <p:nvPicPr>
            <p:cNvPr id="9" name="图片 8"/>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flipH="1">
              <a:off x="0" y="4772286"/>
              <a:ext cx="2838095" cy="2085714"/>
            </a:xfrm>
            <a:prstGeom prst="rect">
              <a:avLst/>
            </a:prstGeom>
          </p:spPr>
        </p:pic>
        <p:pic>
          <p:nvPicPr>
            <p:cNvPr id="10" name="图片 9"/>
            <p:cNvPicPr>
              <a:picLocks noChangeAspect="1"/>
            </p:cNvPicPr>
            <p:nvPr>
              <p:custDataLst>
                <p:tags r:id="rId5"/>
              </p:custDataLst>
            </p:nvPr>
          </p:nvPicPr>
          <p:blipFill rotWithShape="1">
            <a:blip r:embed="rId6" cstate="email"/>
            <a:srcRect/>
            <a:stretch>
              <a:fillRect/>
            </a:stretch>
          </p:blipFill>
          <p:spPr>
            <a:xfrm rot="21157194">
              <a:off x="10503334" y="156174"/>
              <a:ext cx="859536" cy="877824"/>
            </a:xfrm>
            <a:prstGeom prst="rect">
              <a:avLst/>
            </a:prstGeom>
          </p:spPr>
        </p:pic>
        <p:pic>
          <p:nvPicPr>
            <p:cNvPr id="11" name="图片 10"/>
            <p:cNvPicPr>
              <a:picLocks noChangeAspect="1"/>
            </p:cNvPicPr>
            <p:nvPr>
              <p:custDataLst>
                <p:tags r:id="rId7"/>
              </p:custDataLst>
            </p:nvPr>
          </p:nvPicPr>
          <p:blipFill rotWithShape="1">
            <a:blip r:embed="rId6" cstate="email"/>
            <a:srcRect/>
            <a:stretch>
              <a:fillRect/>
            </a:stretch>
          </p:blipFill>
          <p:spPr>
            <a:xfrm rot="20935195">
              <a:off x="11150817" y="595086"/>
              <a:ext cx="859536" cy="877824"/>
            </a:xfrm>
            <a:prstGeom prst="rect">
              <a:avLst/>
            </a:prstGeom>
          </p:spPr>
        </p:pic>
      </p:grpSp>
      <p:sp>
        <p:nvSpPr>
          <p:cNvPr id="2" name="标题 1"/>
          <p:cNvSpPr>
            <a:spLocks noGrp="1"/>
          </p:cNvSpPr>
          <p:nvPr>
            <p:ph type="title"/>
            <p:custDataLst>
              <p:tags r:id="rId8"/>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9"/>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a:p>
        </p:txBody>
      </p:sp>
      <p:sp>
        <p:nvSpPr>
          <p:cNvPr id="5" name="灯片编号占位符 4"/>
          <p:cNvSpPr>
            <a:spLocks noGrp="1"/>
          </p:cNvSpPr>
          <p:nvPr>
            <p:ph type="sldNum" sz="quarter" idx="12"/>
            <p:custDataLst>
              <p:tags r:id="rId11"/>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15" name="组合 14"/>
          <p:cNvGrpSpPr/>
          <p:nvPr>
            <p:custDataLst>
              <p:tags r:id="rId2"/>
            </p:custDataLst>
          </p:nvPr>
        </p:nvGrpSpPr>
        <p:grpSpPr>
          <a:xfrm>
            <a:off x="0" y="156174"/>
            <a:ext cx="12010353" cy="6701826"/>
            <a:chOff x="0" y="156174"/>
            <a:chExt cx="12010353" cy="6701826"/>
          </a:xfrm>
        </p:grpSpPr>
        <p:pic>
          <p:nvPicPr>
            <p:cNvPr id="16" name="图片 15"/>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flipH="1">
              <a:off x="0" y="4772286"/>
              <a:ext cx="2838095" cy="2085714"/>
            </a:xfrm>
            <a:prstGeom prst="rect">
              <a:avLst/>
            </a:prstGeom>
          </p:spPr>
        </p:pic>
        <p:pic>
          <p:nvPicPr>
            <p:cNvPr id="17" name="图片 16"/>
            <p:cNvPicPr>
              <a:picLocks noChangeAspect="1"/>
            </p:cNvPicPr>
            <p:nvPr>
              <p:custDataLst>
                <p:tags r:id="rId5"/>
              </p:custDataLst>
            </p:nvPr>
          </p:nvPicPr>
          <p:blipFill rotWithShape="1">
            <a:blip r:embed="rId6" cstate="email"/>
            <a:srcRect/>
            <a:stretch>
              <a:fillRect/>
            </a:stretch>
          </p:blipFill>
          <p:spPr>
            <a:xfrm rot="21157194">
              <a:off x="10503334" y="156174"/>
              <a:ext cx="859536" cy="877824"/>
            </a:xfrm>
            <a:prstGeom prst="rect">
              <a:avLst/>
            </a:prstGeom>
          </p:spPr>
        </p:pic>
        <p:pic>
          <p:nvPicPr>
            <p:cNvPr id="18" name="图片 17"/>
            <p:cNvPicPr>
              <a:picLocks noChangeAspect="1"/>
            </p:cNvPicPr>
            <p:nvPr>
              <p:custDataLst>
                <p:tags r:id="rId7"/>
              </p:custDataLst>
            </p:nvPr>
          </p:nvPicPr>
          <p:blipFill rotWithShape="1">
            <a:blip r:embed="rId6" cstate="email"/>
            <a:srcRect/>
            <a:stretch>
              <a:fillRect/>
            </a:stretch>
          </p:blipFill>
          <p:spPr>
            <a:xfrm rot="20935195">
              <a:off x="11150817" y="595086"/>
              <a:ext cx="859536" cy="877824"/>
            </a:xfrm>
            <a:prstGeom prst="rect">
              <a:avLst/>
            </a:prstGeom>
          </p:spPr>
        </p:pic>
      </p:grpSp>
      <p:sp>
        <p:nvSpPr>
          <p:cNvPr id="2" name="标题 1"/>
          <p:cNvSpPr>
            <a:spLocks noGrp="1"/>
          </p:cNvSpPr>
          <p:nvPr>
            <p:ph type="title"/>
            <p:custDataLst>
              <p:tags r:id="rId8"/>
            </p:custDataLst>
          </p:nvPr>
        </p:nvSpPr>
        <p:spPr>
          <a:xfrm>
            <a:off x="669930"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9"/>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0"/>
            </p:custDataLst>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11"/>
            </p:custDataLst>
          </p:nvPr>
        </p:nvSpPr>
        <p:spPr/>
        <p:txBody>
          <a:bodyPr lIns="90170" tIns="46990" rIns="90170" bIns="46990">
            <a:normAutofit/>
          </a:bodyPr>
          <a:lstStyle>
            <a:lvl1pPr>
              <a:defRPr u="none" strike="noStrike" kern="1200" cap="none" spc="200" normalizeH="0">
                <a:latin typeface="Arial" panose="020B0604020202020204" pitchFamily="34" charset="0"/>
                <a:ea typeface="隶书" panose="02010509060101010101" pitchFamily="49"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2"/>
            </p:custDataLst>
          </p:nvPr>
        </p:nvSpPr>
        <p:spPr/>
        <p:txBody>
          <a:bodyPr lIns="90170" tIns="46990" rIns="90170" bIns="46990">
            <a:normAutofit/>
          </a:bodyPr>
          <a:lstStyle>
            <a:lvl1pPr>
              <a:defRPr u="none" strike="noStrike" kern="1200" cap="none" spc="200" normalizeH="0">
                <a:latin typeface="Arial" panose="020B0604020202020204" pitchFamily="34" charset="0"/>
                <a:ea typeface="隶书" panose="02010509060101010101" pitchFamily="49" charset="-122"/>
              </a:defRPr>
            </a:lvl1pPr>
          </a:lstStyle>
          <a:p>
            <a:endParaRPr lang="zh-CN" altLang="en-US" dirty="0"/>
          </a:p>
        </p:txBody>
      </p:sp>
      <p:sp>
        <p:nvSpPr>
          <p:cNvPr id="7" name="灯片编号占位符 6"/>
          <p:cNvSpPr>
            <a:spLocks noGrp="1"/>
          </p:cNvSpPr>
          <p:nvPr>
            <p:ph type="sldNum" sz="quarter" idx="12"/>
            <p:custDataLst>
              <p:tags r:id="rId13"/>
            </p:custDataLst>
          </p:nvPr>
        </p:nvSpPr>
        <p:spPr/>
        <p:txBody>
          <a:bodyPr lIns="90170" tIns="46990" rIns="90170" bIns="46990">
            <a:normAutofit/>
          </a:bodyPr>
          <a:lstStyle>
            <a:lvl1pPr>
              <a:defRPr u="none" strike="noStrike" kern="1200" cap="none" spc="200" normalizeH="0">
                <a:latin typeface="Arial" panose="020B0604020202020204" pitchFamily="34" charset="0"/>
                <a:ea typeface="隶书" panose="02010509060101010101" pitchFamily="49" charset="-122"/>
              </a:defRPr>
            </a:lvl1pPr>
          </a:lstStyle>
          <a:p>
            <a:fld id="{FABC47A4-756D-490B-A52F-7D9E2C9FC05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tx2"/>
        </a:solidFill>
        <a:effectLst/>
      </p:bgPr>
    </p:bg>
    <p:spTree>
      <p:nvGrpSpPr>
        <p:cNvPr id="1" name=""/>
        <p:cNvGrpSpPr/>
        <p:nvPr/>
      </p:nvGrpSpPr>
      <p:grpSpPr>
        <a:xfrm>
          <a:off x="0" y="0"/>
          <a:ext cx="0" cy="0"/>
          <a:chOff x="0" y="0"/>
          <a:chExt cx="0" cy="0"/>
        </a:xfrm>
      </p:grpSpPr>
      <p:grpSp>
        <p:nvGrpSpPr>
          <p:cNvPr id="13" name="组合 12"/>
          <p:cNvGrpSpPr/>
          <p:nvPr>
            <p:custDataLst>
              <p:tags r:id="rId2"/>
            </p:custDataLst>
          </p:nvPr>
        </p:nvGrpSpPr>
        <p:grpSpPr>
          <a:xfrm>
            <a:off x="0" y="0"/>
            <a:ext cx="12192000" cy="6858000"/>
            <a:chOff x="0" y="0"/>
            <a:chExt cx="12192000" cy="6858000"/>
          </a:xfrm>
        </p:grpSpPr>
        <p:pic>
          <p:nvPicPr>
            <p:cNvPr id="14" name="图片 13"/>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9353905" y="4772286"/>
              <a:ext cx="2838095" cy="2085714"/>
            </a:xfrm>
            <a:prstGeom prst="rect">
              <a:avLst/>
            </a:prstGeom>
          </p:spPr>
        </p:pic>
        <p:pic>
          <p:nvPicPr>
            <p:cNvPr id="15" name="图片 14"/>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0"/>
              <a:ext cx="2152381" cy="1809524"/>
            </a:xfrm>
            <a:prstGeom prst="rect">
              <a:avLst/>
            </a:prstGeom>
          </p:spPr>
        </p:pic>
        <p:sp>
          <p:nvSpPr>
            <p:cNvPr id="16" name="矩形 15"/>
            <p:cNvSpPr/>
            <p:nvPr userDrawn="1">
              <p:custDataLst>
                <p:tags r:id="rId7"/>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隶书" panose="02010509060101010101" pitchFamily="49" charset="-122"/>
                <a:ea typeface="隶书" panose="02010509060101010101" pitchFamily="49" charset="-122"/>
              </a:endParaRPr>
            </a:p>
          </p:txBody>
        </p:sp>
      </p:grpSp>
      <p:pic>
        <p:nvPicPr>
          <p:cNvPr id="19" name="图片 18"/>
          <p:cNvPicPr>
            <a:picLocks noChangeAspect="1"/>
          </p:cNvPicPr>
          <p:nvPr>
            <p:custDataLst>
              <p:tags r:id="rId8"/>
            </p:custDataLst>
          </p:nvPr>
        </p:nvPicPr>
        <p:blipFill rotWithShape="1">
          <a:blip r:embed="rId9" cstate="email"/>
          <a:srcRect/>
          <a:stretch>
            <a:fillRect/>
          </a:stretch>
        </p:blipFill>
        <p:spPr>
          <a:xfrm>
            <a:off x="11074738" y="66266"/>
            <a:ext cx="859536" cy="877824"/>
          </a:xfrm>
          <a:prstGeom prst="rect">
            <a:avLst/>
          </a:prstGeom>
        </p:spPr>
      </p:pic>
      <p:pic>
        <p:nvPicPr>
          <p:cNvPr id="20" name="图片 19"/>
          <p:cNvPicPr>
            <a:picLocks noChangeAspect="1"/>
          </p:cNvPicPr>
          <p:nvPr>
            <p:custDataLst>
              <p:tags r:id="rId10"/>
            </p:custDataLst>
          </p:nvPr>
        </p:nvPicPr>
        <p:blipFill rotWithShape="1">
          <a:blip r:embed="rId9" cstate="email"/>
          <a:srcRect/>
          <a:stretch>
            <a:fillRect/>
          </a:stretch>
        </p:blipFill>
        <p:spPr>
          <a:xfrm rot="21085553">
            <a:off x="10551166" y="262209"/>
            <a:ext cx="710311" cy="725424"/>
          </a:xfrm>
          <a:prstGeom prst="rect">
            <a:avLst/>
          </a:prstGeom>
        </p:spPr>
      </p:pic>
      <p:sp>
        <p:nvSpPr>
          <p:cNvPr id="2" name="竖排标题 1"/>
          <p:cNvSpPr>
            <a:spLocks noGrp="1"/>
          </p:cNvSpPr>
          <p:nvPr>
            <p:ph type="title" orient="vert"/>
            <p:custDataLst>
              <p:tags r:id="rId1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竖排文字占位符 2"/>
          <p:cNvSpPr>
            <a:spLocks noGrp="1"/>
          </p:cNvSpPr>
          <p:nvPr>
            <p:ph type="body" orient="vert" idx="1"/>
            <p:custDataLst>
              <p:tags r:id="rId1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latin typeface="隶书" panose="02010509060101010101" pitchFamily="49" charset="-122"/>
                <a:ea typeface="隶书" panose="02010509060101010101" pitchFamily="49" charset="-122"/>
              </a:defRPr>
            </a:lvl1pPr>
            <a:lvl2pPr indent="0" eaLnBrk="1" fontAlgn="auto" latinLnBrk="0" hangingPunct="1">
              <a:defRPr>
                <a:solidFill>
                  <a:schemeClr val="tx1">
                    <a:lumMod val="75000"/>
                    <a:lumOff val="25000"/>
                  </a:schemeClr>
                </a:solidFill>
                <a:latin typeface="隶书" panose="02010509060101010101" pitchFamily="49" charset="-122"/>
                <a:ea typeface="隶书" panose="02010509060101010101" pitchFamily="49" charset="-122"/>
              </a:defRPr>
            </a:lvl2pPr>
            <a:lvl3pPr indent="0" eaLnBrk="1" fontAlgn="auto" latinLnBrk="0" hangingPunct="1">
              <a:defRPr>
                <a:solidFill>
                  <a:schemeClr val="tx1">
                    <a:lumMod val="75000"/>
                    <a:lumOff val="25000"/>
                  </a:schemeClr>
                </a:solidFill>
                <a:latin typeface="隶书" panose="02010509060101010101" pitchFamily="49" charset="-122"/>
                <a:ea typeface="隶书" panose="02010509060101010101" pitchFamily="49" charset="-122"/>
              </a:defRPr>
            </a:lvl3pPr>
            <a:lvl4pPr indent="0" eaLnBrk="1" fontAlgn="auto" latinLnBrk="0" hangingPunct="1">
              <a:defRPr>
                <a:solidFill>
                  <a:schemeClr val="tx1">
                    <a:lumMod val="75000"/>
                    <a:lumOff val="25000"/>
                  </a:schemeClr>
                </a:solidFill>
                <a:latin typeface="隶书" panose="02010509060101010101" pitchFamily="49" charset="-122"/>
                <a:ea typeface="隶书" panose="02010509060101010101" pitchFamily="49" charset="-122"/>
              </a:defRPr>
            </a:lvl4pPr>
            <a:lvl5pPr indent="0" eaLnBrk="1" fontAlgn="auto" latinLnBrk="0" hangingPunct="1">
              <a:defRPr>
                <a:solidFill>
                  <a:schemeClr val="tx1">
                    <a:lumMod val="75000"/>
                    <a:lumOff val="25000"/>
                  </a:schemeClr>
                </a:solidFill>
                <a:latin typeface="隶书" panose="02010509060101010101" pitchFamily="49" charset="-122"/>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3"/>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4"/>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a:p>
        </p:txBody>
      </p:sp>
      <p:sp>
        <p:nvSpPr>
          <p:cNvPr id="6" name="灯片编号占位符 5"/>
          <p:cNvSpPr>
            <a:spLocks noGrp="1"/>
          </p:cNvSpPr>
          <p:nvPr>
            <p:ph type="sldNum" sz="quarter" idx="12"/>
            <p:custDataLst>
              <p:tags r:id="rId15"/>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6" Type="http://schemas.openxmlformats.org/officeDocument/2006/relationships/theme" Target="../theme/theme1.xml"/><Relationship Id="rId25" Type="http://schemas.openxmlformats.org/officeDocument/2006/relationships/image" Target="../media/image9.png"/><Relationship Id="rId24" Type="http://schemas.openxmlformats.org/officeDocument/2006/relationships/tags" Target="../tags/tag161.xml"/><Relationship Id="rId23" Type="http://schemas.openxmlformats.org/officeDocument/2006/relationships/tags" Target="../tags/tag160.xml"/><Relationship Id="rId22" Type="http://schemas.openxmlformats.org/officeDocument/2006/relationships/tags" Target="../tags/tag159.xml"/><Relationship Id="rId21" Type="http://schemas.openxmlformats.org/officeDocument/2006/relationships/tags" Target="../tags/tag158.xml"/><Relationship Id="rId20" Type="http://schemas.openxmlformats.org/officeDocument/2006/relationships/tags" Target="../tags/tag157.xml"/><Relationship Id="rId2" Type="http://schemas.openxmlformats.org/officeDocument/2006/relationships/slideLayout" Target="../slideLayouts/slideLayout2.xml"/><Relationship Id="rId19" Type="http://schemas.openxmlformats.org/officeDocument/2006/relationships/tags" Target="../tags/tag156.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slideLayout" Target="../slideLayouts/slideLayout26.xml"/><Relationship Id="rId7" Type="http://schemas.openxmlformats.org/officeDocument/2006/relationships/slideLayout" Target="../slideLayouts/slideLayout25.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8" Type="http://schemas.openxmlformats.org/officeDocument/2006/relationships/theme" Target="../theme/theme2.xml"/><Relationship Id="rId17" Type="http://schemas.openxmlformats.org/officeDocument/2006/relationships/image" Target="../media/image9.png"/><Relationship Id="rId16" Type="http://schemas.openxmlformats.org/officeDocument/2006/relationships/tags" Target="../tags/tag167.xml"/><Relationship Id="rId15" Type="http://schemas.openxmlformats.org/officeDocument/2006/relationships/tags" Target="../tags/tag166.xml"/><Relationship Id="rId14" Type="http://schemas.openxmlformats.org/officeDocument/2006/relationships/tags" Target="../tags/tag165.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1"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0.xml"/><Relationship Id="rId8" Type="http://schemas.openxmlformats.org/officeDocument/2006/relationships/slideLayout" Target="../slideLayouts/slideLayout39.xml"/><Relationship Id="rId7" Type="http://schemas.openxmlformats.org/officeDocument/2006/relationships/slideLayout" Target="../slideLayouts/slideLayout38.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3" Type="http://schemas.openxmlformats.org/officeDocument/2006/relationships/slideLayout" Target="../slideLayouts/slideLayout34.xml"/><Relationship Id="rId26" Type="http://schemas.openxmlformats.org/officeDocument/2006/relationships/theme" Target="../theme/theme3.xml"/><Relationship Id="rId25" Type="http://schemas.openxmlformats.org/officeDocument/2006/relationships/image" Target="../media/image9.png"/><Relationship Id="rId24" Type="http://schemas.openxmlformats.org/officeDocument/2006/relationships/tags" Target="../tags/tag326.xml"/><Relationship Id="rId23" Type="http://schemas.openxmlformats.org/officeDocument/2006/relationships/tags" Target="../tags/tag325.xml"/><Relationship Id="rId22" Type="http://schemas.openxmlformats.org/officeDocument/2006/relationships/tags" Target="../tags/tag324.xml"/><Relationship Id="rId21" Type="http://schemas.openxmlformats.org/officeDocument/2006/relationships/tags" Target="../tags/tag323.xml"/><Relationship Id="rId20" Type="http://schemas.openxmlformats.org/officeDocument/2006/relationships/tags" Target="../tags/tag322.xml"/><Relationship Id="rId2" Type="http://schemas.openxmlformats.org/officeDocument/2006/relationships/slideLayout" Target="../slideLayouts/slideLayout33.xml"/><Relationship Id="rId19" Type="http://schemas.openxmlformats.org/officeDocument/2006/relationships/tags" Target="../tags/tag321.xml"/><Relationship Id="rId18" Type="http://schemas.openxmlformats.org/officeDocument/2006/relationships/slideLayout" Target="../slideLayouts/slideLayout49.xml"/><Relationship Id="rId17" Type="http://schemas.openxmlformats.org/officeDocument/2006/relationships/slideLayout" Target="../slideLayouts/slideLayout48.xml"/><Relationship Id="rId16" Type="http://schemas.openxmlformats.org/officeDocument/2006/relationships/slideLayout" Target="../slideLayouts/slideLayout47.xml"/><Relationship Id="rId15" Type="http://schemas.openxmlformats.org/officeDocument/2006/relationships/slideLayout" Target="../slideLayouts/slideLayout46.xml"/><Relationship Id="rId14" Type="http://schemas.openxmlformats.org/officeDocument/2006/relationships/slideLayout" Target="../slideLayouts/slideLayout45.xml"/><Relationship Id="rId13" Type="http://schemas.openxmlformats.org/officeDocument/2006/relationships/slideLayout" Target="../slideLayouts/slideLayout44.xml"/><Relationship Id="rId12" Type="http://schemas.openxmlformats.org/officeDocument/2006/relationships/slideLayout" Target="../slideLayouts/slideLayout43.xml"/><Relationship Id="rId11" Type="http://schemas.openxmlformats.org/officeDocument/2006/relationships/slideLayout" Target="../slideLayouts/slideLayout42.xml"/><Relationship Id="rId10" Type="http://schemas.openxmlformats.org/officeDocument/2006/relationships/slideLayout" Target="../slideLayouts/slideLayout41.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水印"/>
          <p:cNvPicPr>
            <a:picLocks noChangeAspect="1"/>
          </p:cNvPicPr>
          <p:nvPr userDrawn="1"/>
        </p:nvPicPr>
        <p:blipFill>
          <a:blip r:embed="rId25"/>
          <a:stretch>
            <a:fillRect/>
          </a:stretch>
        </p:blipFill>
        <p:spPr>
          <a:xfrm>
            <a:off x="11151870" y="109855"/>
            <a:ext cx="846455" cy="274320"/>
          </a:xfrm>
          <a:prstGeom prst="rect">
            <a:avLst/>
          </a:prstGeom>
          <a:effectLst>
            <a:outerShdw blurRad="50800" dist="38100" dir="10800000" algn="r" rotWithShape="0">
              <a:prstClr val="black">
                <a:alpha val="40000"/>
              </a:prstClr>
            </a:outerShdw>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75000"/>
              <a:lumOff val="25000"/>
            </a:schemeClr>
          </a:solidFill>
          <a:uFillTx/>
          <a:latin typeface="隶书" panose="02010509060101010101" pitchFamily="49" charset="-122"/>
          <a:ea typeface="隶书" panose="02010509060101010101" pitchFamily="49"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隶书" panose="02010509060101010101" pitchFamily="49" charset="-122"/>
          <a:ea typeface="隶书" panose="02010509060101010101" pitchFamily="49"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75000"/>
              <a:lumOff val="25000"/>
            </a:schemeClr>
          </a:solidFill>
          <a:uFillTx/>
          <a:latin typeface="隶书" panose="02010509060101010101" pitchFamily="49" charset="-122"/>
          <a:ea typeface="隶书" panose="02010509060101010101" pitchFamily="49"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隶书" panose="02010509060101010101" pitchFamily="49" charset="-122"/>
          <a:ea typeface="隶书"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隶书" panose="02010509060101010101" pitchFamily="49" charset="-122"/>
          <a:ea typeface="隶书"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隶书" panose="02010509060101010101" pitchFamily="49" charset="-122"/>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F32C3677-14F2-49F0-A8B1-F8FE437B954F}" type="datetimeFigureOut">
              <a:rPr lang="zh-CN" altLang="en-US" smtClean="0"/>
            </a:fld>
            <a:endParaRPr lang="zh-CN" altLang="en-US"/>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4D693AF-6302-4283-9BB4-08D748C92536}" type="slidenum">
              <a:rPr lang="zh-CN" altLang="en-US" smtClean="0"/>
            </a:fld>
            <a:endParaRPr lang="zh-CN" altLang="en-US"/>
          </a:p>
        </p:txBody>
      </p:sp>
      <p:sp>
        <p:nvSpPr>
          <p:cNvPr id="2" name="KSO_TEMPLATE" hidden="1"/>
          <p:cNvSpPr/>
          <p:nvPr userDrawn="1">
            <p:custDataLst>
              <p:tags r:id="rId1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水印"/>
          <p:cNvPicPr>
            <a:picLocks noChangeAspect="1"/>
          </p:cNvPicPr>
          <p:nvPr userDrawn="1"/>
        </p:nvPicPr>
        <p:blipFill>
          <a:blip r:embed="rId17"/>
          <a:stretch>
            <a:fillRect/>
          </a:stretch>
        </p:blipFill>
        <p:spPr>
          <a:xfrm>
            <a:off x="11169015" y="109878"/>
            <a:ext cx="829310" cy="268337"/>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水印"/>
          <p:cNvPicPr>
            <a:picLocks noChangeAspect="1"/>
          </p:cNvPicPr>
          <p:nvPr userDrawn="1"/>
        </p:nvPicPr>
        <p:blipFill>
          <a:blip r:embed="rId25"/>
          <a:stretch>
            <a:fillRect/>
          </a:stretch>
        </p:blipFill>
        <p:spPr>
          <a:xfrm>
            <a:off x="11169015" y="109878"/>
            <a:ext cx="829310" cy="268337"/>
          </a:xfrm>
          <a:prstGeom prst="rect">
            <a:avLst/>
          </a:prstGeom>
        </p:spPr>
      </p:pic>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Lst>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75000"/>
              <a:lumOff val="25000"/>
            </a:schemeClr>
          </a:solidFill>
          <a:uFillTx/>
          <a:latin typeface="隶书" panose="02010509060101010101" pitchFamily="49" charset="-122"/>
          <a:ea typeface="隶书" panose="02010509060101010101" pitchFamily="49"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隶书" panose="02010509060101010101" pitchFamily="49" charset="-122"/>
          <a:ea typeface="隶书" panose="02010509060101010101" pitchFamily="49"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75000"/>
              <a:lumOff val="25000"/>
            </a:schemeClr>
          </a:solidFill>
          <a:uFillTx/>
          <a:latin typeface="隶书" panose="02010509060101010101" pitchFamily="49" charset="-122"/>
          <a:ea typeface="隶书" panose="02010509060101010101" pitchFamily="49"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隶书" panose="02010509060101010101" pitchFamily="49" charset="-122"/>
          <a:ea typeface="隶书"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隶书" panose="02010509060101010101" pitchFamily="49" charset="-122"/>
          <a:ea typeface="隶书"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隶书" panose="02010509060101010101" pitchFamily="49" charset="-122"/>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1.xml"/><Relationship Id="rId4" Type="http://schemas.openxmlformats.org/officeDocument/2006/relationships/tags" Target="../tags/tag337.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33.xml"/><Relationship Id="rId5" Type="http://schemas.openxmlformats.org/officeDocument/2006/relationships/themeOverride" Target="../theme/themeOverride5.xml"/><Relationship Id="rId4" Type="http://schemas.openxmlformats.org/officeDocument/2006/relationships/tags" Target="../tags/tag338.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33.xml"/><Relationship Id="rId5" Type="http://schemas.openxmlformats.org/officeDocument/2006/relationships/themeOverride" Target="../theme/themeOverride6.xml"/><Relationship Id="rId4" Type="http://schemas.openxmlformats.org/officeDocument/2006/relationships/tags" Target="../tags/tag339.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tags" Target="../tags/tag340.xml"/><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xml"/><Relationship Id="rId5" Type="http://schemas.openxmlformats.org/officeDocument/2006/relationships/tags" Target="../tags/tag342.xml"/><Relationship Id="rId4" Type="http://schemas.openxmlformats.org/officeDocument/2006/relationships/image" Target="../media/image47.png"/><Relationship Id="rId3" Type="http://schemas.openxmlformats.org/officeDocument/2006/relationships/tags" Target="../tags/tag341.xml"/><Relationship Id="rId2" Type="http://schemas.microsoft.com/office/2007/relationships/media" Target="../media/media2.mp4"/><Relationship Id="rId1" Type="http://schemas.openxmlformats.org/officeDocument/2006/relationships/video" Target="../media/media2.mp4"/></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34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4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4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3.xml"/><Relationship Id="rId1" Type="http://schemas.openxmlformats.org/officeDocument/2006/relationships/tags" Target="../tags/tag346.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3.xml"/><Relationship Id="rId1" Type="http://schemas.openxmlformats.org/officeDocument/2006/relationships/tags" Target="../tags/tag347.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328.xml"/><Relationship Id="rId5" Type="http://schemas.openxmlformats.org/officeDocument/2006/relationships/image" Target="../media/image16.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8.png"/><Relationship Id="rId1" Type="http://schemas.openxmlformats.org/officeDocument/2006/relationships/tags" Target="../tags/tag327.xml"/></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33.xml"/><Relationship Id="rId4" Type="http://schemas.openxmlformats.org/officeDocument/2006/relationships/tags" Target="../tags/tag349.xml"/><Relationship Id="rId3" Type="http://schemas.openxmlformats.org/officeDocument/2006/relationships/image" Target="../media/image5.png"/><Relationship Id="rId2" Type="http://schemas.openxmlformats.org/officeDocument/2006/relationships/tags" Target="../tags/tag348.xml"/><Relationship Id="rId1" Type="http://schemas.openxmlformats.org/officeDocument/2006/relationships/image" Target="../media/image48.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33.xml"/><Relationship Id="rId3" Type="http://schemas.openxmlformats.org/officeDocument/2006/relationships/themeOverride" Target="../theme/themeOverride7.xml"/><Relationship Id="rId2" Type="http://schemas.openxmlformats.org/officeDocument/2006/relationships/tags" Target="../tags/tag350.xml"/><Relationship Id="rId1" Type="http://schemas.openxmlformats.org/officeDocument/2006/relationships/image" Target="../media/image49.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tags" Target="../tags/tag351.xml"/><Relationship Id="rId1" Type="http://schemas.openxmlformats.org/officeDocument/2006/relationships/image" Target="../media/image50.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33.xml"/><Relationship Id="rId2" Type="http://schemas.openxmlformats.org/officeDocument/2006/relationships/tags" Target="../tags/tag352.xml"/><Relationship Id="rId1" Type="http://schemas.openxmlformats.org/officeDocument/2006/relationships/image" Target="../media/image51.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0.xml"/><Relationship Id="rId2" Type="http://schemas.openxmlformats.org/officeDocument/2006/relationships/tags" Target="../tags/tag353.xml"/><Relationship Id="rId1" Type="http://schemas.openxmlformats.org/officeDocument/2006/relationships/image" Target="../media/image52.jpe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33.xml"/><Relationship Id="rId3" Type="http://schemas.openxmlformats.org/officeDocument/2006/relationships/themeOverride" Target="../theme/themeOverride8.xml"/><Relationship Id="rId2" Type="http://schemas.openxmlformats.org/officeDocument/2006/relationships/tags" Target="../tags/tag354.xml"/><Relationship Id="rId1" Type="http://schemas.openxmlformats.org/officeDocument/2006/relationships/image" Target="../media/image53.jpe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20.xml"/><Relationship Id="rId3" Type="http://schemas.openxmlformats.org/officeDocument/2006/relationships/tags" Target="../tags/tag355.xml"/><Relationship Id="rId2" Type="http://schemas.openxmlformats.org/officeDocument/2006/relationships/image" Target="../media/image55.jpeg"/><Relationship Id="rId1" Type="http://schemas.openxmlformats.org/officeDocument/2006/relationships/image" Target="../media/image54.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ags" Target="../tags/tag356.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57.xml"/></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2.xml"/><Relationship Id="rId7" Type="http://schemas.openxmlformats.org/officeDocument/2006/relationships/themeOverride" Target="../theme/themeOverride1.xml"/><Relationship Id="rId6" Type="http://schemas.openxmlformats.org/officeDocument/2006/relationships/tags" Target="../tags/tag330.xml"/><Relationship Id="rId5" Type="http://schemas.openxmlformats.org/officeDocument/2006/relationships/image" Target="../media/image20.jpeg"/><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tags" Target="../tags/tag329.xml"/></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xml"/><Relationship Id="rId5" Type="http://schemas.openxmlformats.org/officeDocument/2006/relationships/tags" Target="../tags/tag331.xml"/><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tags" Target="../tags/tag332.xml"/><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33.xml"/><Relationship Id="rId4" Type="http://schemas.openxmlformats.org/officeDocument/2006/relationships/themeOverride" Target="../theme/themeOverride2.xml"/><Relationship Id="rId3" Type="http://schemas.openxmlformats.org/officeDocument/2006/relationships/tags" Target="../tags/tag333.xml"/><Relationship Id="rId2" Type="http://schemas.openxmlformats.org/officeDocument/2006/relationships/image" Target="../media/image29.jpeg"/><Relationship Id="rId1" Type="http://schemas.openxmlformats.org/officeDocument/2006/relationships/image" Target="../media/image28.jpe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33.xml"/><Relationship Id="rId4" Type="http://schemas.openxmlformats.org/officeDocument/2006/relationships/themeOverride" Target="../theme/themeOverride3.xml"/><Relationship Id="rId3" Type="http://schemas.openxmlformats.org/officeDocument/2006/relationships/tags" Target="../tags/tag334.xml"/><Relationship Id="rId2" Type="http://schemas.openxmlformats.org/officeDocument/2006/relationships/image" Target="../media/image31.jpeg"/><Relationship Id="rId1" Type="http://schemas.openxmlformats.org/officeDocument/2006/relationships/image" Target="../media/image30.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3.xml"/><Relationship Id="rId2" Type="http://schemas.openxmlformats.org/officeDocument/2006/relationships/themeOverride" Target="../theme/themeOverride4.xml"/><Relationship Id="rId1" Type="http://schemas.openxmlformats.org/officeDocument/2006/relationships/tags" Target="../tags/tag335.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0.xml"/><Relationship Id="rId4" Type="http://schemas.openxmlformats.org/officeDocument/2006/relationships/tags" Target="../tags/tag336.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4398467" y="2720876"/>
            <a:ext cx="1928813" cy="184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127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rPr>
              <a:t>感恩遇见，相互成就，本课件资料仅供您个人参考、教学使用，严禁自行在网络传播，违者依知识产权法追究法律责任。</a:t>
            </a:r>
            <a:endParaRPr kumimoji="1" lang="en-US" altLang="zh-CN" sz="127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a:p>
            <a:pPr marL="0" marR="0" lvl="0" indent="0" algn="l" defTabSz="914400" rtl="0" eaLnBrk="1" fontAlgn="auto" latinLnBrk="0" hangingPunct="1">
              <a:lnSpc>
                <a:spcPct val="100000"/>
              </a:lnSpc>
              <a:spcBef>
                <a:spcPct val="0"/>
              </a:spcBef>
              <a:spcAft>
                <a:spcPts val="0"/>
              </a:spcAft>
              <a:buClrTx/>
              <a:buSzTx/>
              <a:buFontTx/>
              <a:buNone/>
              <a:defRPr/>
            </a:pPr>
            <a:endParaRPr kumimoji="1" lang="en-US" altLang="zh-CN" sz="127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127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rPr>
              <a:t>更多教学资源请关注</a:t>
            </a:r>
            <a:endParaRPr kumimoji="1" lang="en-US" altLang="zh-CN" sz="127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127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rPr>
              <a:t>公众号：溯恩高中英语</a:t>
            </a:r>
            <a:endParaRPr kumimoji="1" lang="zh-CN" altLang="en-US" sz="127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599635" y="3136106"/>
            <a:ext cx="1036737" cy="10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6379071" y="2720877"/>
            <a:ext cx="1645742" cy="3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1900" b="1" i="0" u="none" strike="noStrike" kern="1200" cap="none" spc="0" normalizeH="0" baseline="0" noProof="0">
                <a:ln>
                  <a:noFill/>
                </a:ln>
                <a:solidFill>
                  <a:prstClr val="black"/>
                </a:solidFill>
                <a:effectLst/>
                <a:uLnTx/>
                <a:uFillTx/>
                <a:latin typeface="华文新魏" panose="02010800040101010101" charset="-122"/>
                <a:ea typeface="宋体" panose="02010600030101010101" pitchFamily="2" charset="-122"/>
                <a:cs typeface="+mn-cs"/>
              </a:rPr>
              <a:t>知识产权声明</a:t>
            </a:r>
            <a:endParaRPr kumimoji="1" lang="zh-CN" altLang="en-US" sz="1900" b="1" i="0" u="none" strike="noStrike" kern="1200" cap="none" spc="0" normalizeH="0" baseline="0" noProof="0">
              <a:ln>
                <a:noFill/>
              </a:ln>
              <a:solidFill>
                <a:prstClr val="black"/>
              </a:solidFill>
              <a:effectLst/>
              <a:uLnTx/>
              <a:uFillTx/>
              <a:latin typeface="华文新魏" panose="02010800040101010101" charset="-122"/>
              <a:ea typeface="宋体" panose="02010600030101010101" pitchFamily="2" charset="-122"/>
              <a:cs typeface="+mn-cs"/>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7000" y="-88900"/>
            <a:ext cx="11391265" cy="1106805"/>
          </a:xfrm>
          <a:prstGeom prst="rect">
            <a:avLst/>
          </a:prstGeom>
          <a:solidFill>
            <a:schemeClr val="bg2">
              <a:alpha val="46000"/>
            </a:schemeClr>
          </a:solidFill>
        </p:spPr>
        <p:txBody>
          <a:bodyPr wrap="square" rtlCol="0">
            <a:spAutoFit/>
          </a:bodyPr>
          <a:p>
            <a:pPr lvl="0" algn="l">
              <a:buClrTx/>
              <a:buSzTx/>
              <a:buFontTx/>
            </a:pPr>
            <a:r>
              <a:rPr lang="en-US" altLang="zh-CN" sz="6600" b="1" u="sng">
                <a:latin typeface="Cambria Math" panose="02040503050406030204" charset="0"/>
                <a:cs typeface="Cambria Math" panose="02040503050406030204" charset="0"/>
                <a:sym typeface="+mn-ea"/>
              </a:rPr>
              <a:t>The spring in children's eyes</a:t>
            </a:r>
            <a:endParaRPr lang="en-US" altLang="zh-CN" sz="6600" b="1" u="sng">
              <a:latin typeface="Cambria Math" panose="02040503050406030204" charset="0"/>
              <a:cs typeface="Cambria Math" panose="02040503050406030204" charset="0"/>
              <a:sym typeface="+mn-ea"/>
            </a:endParaRPr>
          </a:p>
        </p:txBody>
      </p:sp>
      <p:pic>
        <p:nvPicPr>
          <p:cNvPr id="5" name="图片 4"/>
          <p:cNvPicPr>
            <a:picLocks noChangeAspect="1"/>
          </p:cNvPicPr>
          <p:nvPr/>
        </p:nvPicPr>
        <p:blipFill>
          <a:blip r:embed="rId1"/>
          <a:srcRect r="7692"/>
          <a:stretch>
            <a:fillRect/>
          </a:stretch>
        </p:blipFill>
        <p:spPr>
          <a:xfrm>
            <a:off x="127000" y="965200"/>
            <a:ext cx="3657600" cy="5803900"/>
          </a:xfrm>
          <a:prstGeom prst="roundRect">
            <a:avLst/>
          </a:prstGeom>
          <a:ln>
            <a:solidFill>
              <a:schemeClr val="tx1"/>
            </a:solidFill>
          </a:ln>
        </p:spPr>
      </p:pic>
      <p:pic>
        <p:nvPicPr>
          <p:cNvPr id="6" name="图片 5"/>
          <p:cNvPicPr>
            <a:picLocks noChangeAspect="1"/>
          </p:cNvPicPr>
          <p:nvPr/>
        </p:nvPicPr>
        <p:blipFill>
          <a:blip r:embed="rId2"/>
          <a:srcRect r="5027"/>
          <a:stretch>
            <a:fillRect/>
          </a:stretch>
        </p:blipFill>
        <p:spPr>
          <a:xfrm>
            <a:off x="3903345" y="965200"/>
            <a:ext cx="3839210" cy="5896610"/>
          </a:xfrm>
          <a:prstGeom prst="roundRect">
            <a:avLst/>
          </a:prstGeom>
          <a:ln>
            <a:solidFill>
              <a:schemeClr val="tx1"/>
            </a:solidFill>
          </a:ln>
        </p:spPr>
      </p:pic>
      <p:pic>
        <p:nvPicPr>
          <p:cNvPr id="7" name="图片 6"/>
          <p:cNvPicPr>
            <a:picLocks noChangeAspect="1"/>
          </p:cNvPicPr>
          <p:nvPr/>
        </p:nvPicPr>
        <p:blipFill>
          <a:blip r:embed="rId3"/>
          <a:srcRect r="5368"/>
          <a:stretch>
            <a:fillRect/>
          </a:stretch>
        </p:blipFill>
        <p:spPr>
          <a:xfrm>
            <a:off x="7988935" y="977900"/>
            <a:ext cx="3903980" cy="5791200"/>
          </a:xfrm>
          <a:prstGeom prst="roundRect">
            <a:avLst/>
          </a:prstGeom>
          <a:ln>
            <a:solidFill>
              <a:schemeClr val="tx1"/>
            </a:solidFill>
          </a:ln>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7000" y="-131445"/>
            <a:ext cx="11391265" cy="1106805"/>
          </a:xfrm>
          <a:prstGeom prst="rect">
            <a:avLst/>
          </a:prstGeom>
          <a:solidFill>
            <a:schemeClr val="bg2">
              <a:alpha val="46000"/>
            </a:schemeClr>
          </a:solidFill>
        </p:spPr>
        <p:txBody>
          <a:bodyPr wrap="square" rtlCol="0">
            <a:spAutoFit/>
          </a:bodyPr>
          <a:p>
            <a:pPr lvl="0" algn="l">
              <a:buClrTx/>
              <a:buSzTx/>
              <a:buFontTx/>
            </a:pPr>
            <a:r>
              <a:rPr lang="en-US" altLang="zh-CN" sz="6600" b="1" u="sng">
                <a:latin typeface="Cambria Math" panose="02040503050406030204" charset="0"/>
                <a:cs typeface="Cambria Math" panose="02040503050406030204" charset="0"/>
                <a:sym typeface="+mn-ea"/>
              </a:rPr>
              <a:t>The spring in children's eyes</a:t>
            </a:r>
            <a:endParaRPr lang="en-US" altLang="zh-CN" sz="6600" b="1" u="sng">
              <a:latin typeface="Cambria Math" panose="02040503050406030204" charset="0"/>
              <a:cs typeface="Cambria Math" panose="02040503050406030204" charset="0"/>
              <a:sym typeface="+mn-ea"/>
            </a:endParaRPr>
          </a:p>
        </p:txBody>
      </p:sp>
      <p:pic>
        <p:nvPicPr>
          <p:cNvPr id="3" name="图片 2"/>
          <p:cNvPicPr>
            <a:picLocks noChangeAspect="1"/>
          </p:cNvPicPr>
          <p:nvPr/>
        </p:nvPicPr>
        <p:blipFill>
          <a:blip r:embed="rId1"/>
          <a:stretch>
            <a:fillRect/>
          </a:stretch>
        </p:blipFill>
        <p:spPr>
          <a:xfrm>
            <a:off x="127000" y="975360"/>
            <a:ext cx="3954780" cy="5852160"/>
          </a:xfrm>
          <a:prstGeom prst="round1Rect">
            <a:avLst/>
          </a:prstGeom>
          <a:ln>
            <a:solidFill>
              <a:schemeClr val="tx1"/>
            </a:solidFill>
          </a:ln>
        </p:spPr>
      </p:pic>
      <p:pic>
        <p:nvPicPr>
          <p:cNvPr id="5" name="图片 4"/>
          <p:cNvPicPr>
            <a:picLocks noChangeAspect="1"/>
          </p:cNvPicPr>
          <p:nvPr/>
        </p:nvPicPr>
        <p:blipFill>
          <a:blip r:embed="rId2"/>
          <a:srcRect r="7701"/>
          <a:stretch>
            <a:fillRect/>
          </a:stretch>
        </p:blipFill>
        <p:spPr>
          <a:xfrm>
            <a:off x="4276725" y="975360"/>
            <a:ext cx="3957320" cy="5882640"/>
          </a:xfrm>
          <a:prstGeom prst="round1Rect">
            <a:avLst/>
          </a:prstGeom>
          <a:ln>
            <a:solidFill>
              <a:schemeClr val="tx1"/>
            </a:solidFill>
          </a:ln>
        </p:spPr>
      </p:pic>
      <p:pic>
        <p:nvPicPr>
          <p:cNvPr id="6" name="图片 5"/>
          <p:cNvPicPr>
            <a:picLocks noChangeAspect="1"/>
          </p:cNvPicPr>
          <p:nvPr/>
        </p:nvPicPr>
        <p:blipFill>
          <a:blip r:embed="rId3"/>
          <a:srcRect l="4786" r="5128"/>
          <a:stretch>
            <a:fillRect/>
          </a:stretch>
        </p:blipFill>
        <p:spPr>
          <a:xfrm>
            <a:off x="8411845" y="975360"/>
            <a:ext cx="3780155" cy="5882640"/>
          </a:xfrm>
          <a:prstGeom prst="round1Rect">
            <a:avLst/>
          </a:prstGeom>
          <a:ln>
            <a:solidFill>
              <a:schemeClr val="tx1"/>
            </a:solidFill>
          </a:ln>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09550" y="1004570"/>
            <a:ext cx="3822065" cy="5796280"/>
          </a:xfrm>
          <a:prstGeom prst="round2SameRect">
            <a:avLst/>
          </a:prstGeom>
          <a:ln>
            <a:solidFill>
              <a:schemeClr val="tx1"/>
            </a:solidFill>
          </a:ln>
        </p:spPr>
      </p:pic>
      <p:sp>
        <p:nvSpPr>
          <p:cNvPr id="4" name="文本框 3"/>
          <p:cNvSpPr txBox="1"/>
          <p:nvPr/>
        </p:nvSpPr>
        <p:spPr>
          <a:xfrm>
            <a:off x="127000" y="-139700"/>
            <a:ext cx="11391265" cy="1106805"/>
          </a:xfrm>
          <a:prstGeom prst="rect">
            <a:avLst/>
          </a:prstGeom>
          <a:solidFill>
            <a:schemeClr val="bg2">
              <a:alpha val="46000"/>
            </a:schemeClr>
          </a:solidFill>
        </p:spPr>
        <p:txBody>
          <a:bodyPr wrap="square" rtlCol="0">
            <a:spAutoFit/>
          </a:bodyPr>
          <a:p>
            <a:pPr lvl="0" algn="l">
              <a:buClrTx/>
              <a:buSzTx/>
              <a:buFontTx/>
            </a:pPr>
            <a:r>
              <a:rPr lang="en-US" altLang="zh-CN" sz="6600" b="1" u="sng">
                <a:latin typeface="Cambria Math" panose="02040503050406030204" charset="0"/>
                <a:cs typeface="Cambria Math" panose="02040503050406030204" charset="0"/>
                <a:sym typeface="+mn-ea"/>
              </a:rPr>
              <a:t>The spring in children's eyes</a:t>
            </a:r>
            <a:endParaRPr lang="en-US" altLang="zh-CN" sz="6600" b="1" u="sng">
              <a:latin typeface="Cambria Math" panose="02040503050406030204" charset="0"/>
              <a:cs typeface="Cambria Math" panose="02040503050406030204" charset="0"/>
              <a:sym typeface="+mn-ea"/>
            </a:endParaRPr>
          </a:p>
        </p:txBody>
      </p:sp>
      <p:pic>
        <p:nvPicPr>
          <p:cNvPr id="3" name="图片 2"/>
          <p:cNvPicPr>
            <a:picLocks noChangeAspect="1"/>
          </p:cNvPicPr>
          <p:nvPr/>
        </p:nvPicPr>
        <p:blipFill>
          <a:blip r:embed="rId2"/>
          <a:stretch>
            <a:fillRect/>
          </a:stretch>
        </p:blipFill>
        <p:spPr>
          <a:xfrm>
            <a:off x="4232275" y="927100"/>
            <a:ext cx="3841115" cy="5915025"/>
          </a:xfrm>
          <a:prstGeom prst="round2SameRect">
            <a:avLst/>
          </a:prstGeom>
          <a:ln>
            <a:solidFill>
              <a:schemeClr val="tx1"/>
            </a:solidFill>
          </a:ln>
        </p:spPr>
      </p:pic>
      <p:pic>
        <p:nvPicPr>
          <p:cNvPr id="5" name="图片 4"/>
          <p:cNvPicPr>
            <a:picLocks noChangeAspect="1"/>
          </p:cNvPicPr>
          <p:nvPr/>
        </p:nvPicPr>
        <p:blipFill>
          <a:blip r:embed="rId3"/>
          <a:srcRect l="6884" r="4710"/>
          <a:stretch>
            <a:fillRect/>
          </a:stretch>
        </p:blipFill>
        <p:spPr>
          <a:xfrm>
            <a:off x="8279765" y="873125"/>
            <a:ext cx="3682365" cy="5932170"/>
          </a:xfrm>
          <a:prstGeom prst="round2SameRect">
            <a:avLst/>
          </a:prstGeom>
          <a:ln>
            <a:solidFill>
              <a:schemeClr val="tx1"/>
            </a:solidFill>
          </a:ln>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2000"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ppt_x-.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2000" fill="hold">
                                          <p:stCondLst>
                                            <p:cond delay="0"/>
                                          </p:stCondLst>
                                        </p:cTn>
                                        <p:tgtEl>
                                          <p:spTgt spid="3"/>
                                        </p:tgtEl>
                                        <p:attrNameLst>
                                          <p:attrName>style.visibility</p:attrName>
                                        </p:attrNameLst>
                                      </p:cBhvr>
                                      <p:to>
                                        <p:strVal val="visible"/>
                                      </p:to>
                                    </p:set>
                                    <p:anim calcmode="lin" valueType="num">
                                      <p:cBhvr>
                                        <p:cTn id="14" dur="2000" fill="hold"/>
                                        <p:tgtEl>
                                          <p:spTgt spid="3"/>
                                        </p:tgtEl>
                                        <p:attrNameLst>
                                          <p:attrName>ppt_x</p:attrName>
                                        </p:attrNameLst>
                                      </p:cBhvr>
                                      <p:tavLst>
                                        <p:tav tm="0">
                                          <p:val>
                                            <p:strVal val="#ppt_x-.2"/>
                                          </p:val>
                                        </p:tav>
                                        <p:tav tm="100000">
                                          <p:val>
                                            <p:strVal val="#ppt_x"/>
                                          </p:val>
                                        </p:tav>
                                      </p:tavLst>
                                    </p:anim>
                                    <p:anim calcmode="lin" valueType="num">
                                      <p:cBhvr>
                                        <p:cTn id="15" dur="2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2000" fill="hold">
                                          <p:stCondLst>
                                            <p:cond delay="0"/>
                                          </p:stCondLst>
                                        </p:cTn>
                                        <p:tgtEl>
                                          <p:spTgt spid="5"/>
                                        </p:tgtEl>
                                        <p:attrNameLst>
                                          <p:attrName>style.visibility</p:attrName>
                                        </p:attrNameLst>
                                      </p:cBhvr>
                                      <p:to>
                                        <p:strVal val="visible"/>
                                      </p:to>
                                    </p:set>
                                    <p:anim calcmode="lin" valueType="num">
                                      <p:cBhvr>
                                        <p:cTn id="21" dur="2000" fill="hold"/>
                                        <p:tgtEl>
                                          <p:spTgt spid="5"/>
                                        </p:tgtEl>
                                        <p:attrNameLst>
                                          <p:attrName>ppt_x</p:attrName>
                                        </p:attrNameLst>
                                      </p:cBhvr>
                                      <p:tavLst>
                                        <p:tav tm="0">
                                          <p:val>
                                            <p:strVal val="#ppt_x-.2"/>
                                          </p:val>
                                        </p:tav>
                                        <p:tav tm="100000">
                                          <p:val>
                                            <p:strVal val="#ppt_x"/>
                                          </p:val>
                                        </p:tav>
                                      </p:tavLst>
                                    </p:anim>
                                    <p:anim calcmode="lin" valueType="num">
                                      <p:cBhvr>
                                        <p:cTn id="22" dur="2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27000" y="-114300"/>
            <a:ext cx="11391265" cy="1106805"/>
          </a:xfrm>
          <a:prstGeom prst="rect">
            <a:avLst/>
          </a:prstGeom>
          <a:solidFill>
            <a:schemeClr val="bg2">
              <a:alpha val="46000"/>
            </a:schemeClr>
          </a:solidFill>
        </p:spPr>
        <p:txBody>
          <a:bodyPr wrap="square" rtlCol="0">
            <a:spAutoFit/>
          </a:bodyPr>
          <a:p>
            <a:pPr lvl="0" algn="l">
              <a:buClrTx/>
              <a:buSzTx/>
              <a:buFontTx/>
            </a:pPr>
            <a:r>
              <a:rPr lang="en-US" altLang="zh-CN" sz="6600" b="1" u="sng">
                <a:latin typeface="Cambria Math" panose="02040503050406030204" charset="0"/>
                <a:cs typeface="Cambria Math" panose="02040503050406030204" charset="0"/>
                <a:sym typeface="+mn-ea"/>
              </a:rPr>
              <a:t>The spring in children's eyes</a:t>
            </a:r>
            <a:endParaRPr lang="en-US" altLang="zh-CN" sz="6600" b="1" u="sng">
              <a:latin typeface="Cambria Math" panose="02040503050406030204" charset="0"/>
              <a:cs typeface="Cambria Math" panose="02040503050406030204" charset="0"/>
              <a:sym typeface="+mn-ea"/>
            </a:endParaRPr>
          </a:p>
        </p:txBody>
      </p:sp>
      <p:pic>
        <p:nvPicPr>
          <p:cNvPr id="6" name="图片 5"/>
          <p:cNvPicPr>
            <a:picLocks noChangeAspect="1"/>
          </p:cNvPicPr>
          <p:nvPr/>
        </p:nvPicPr>
        <p:blipFill>
          <a:blip r:embed="rId1"/>
          <a:stretch>
            <a:fillRect/>
          </a:stretch>
        </p:blipFill>
        <p:spPr>
          <a:xfrm>
            <a:off x="127000" y="961390"/>
            <a:ext cx="3879850" cy="5802630"/>
          </a:xfrm>
          <a:prstGeom prst="round2DiagRect">
            <a:avLst/>
          </a:prstGeom>
          <a:ln>
            <a:solidFill>
              <a:schemeClr val="tx1"/>
            </a:solidFill>
          </a:ln>
        </p:spPr>
      </p:pic>
      <p:pic>
        <p:nvPicPr>
          <p:cNvPr id="7" name="图片 6"/>
          <p:cNvPicPr>
            <a:picLocks noChangeAspect="1"/>
          </p:cNvPicPr>
          <p:nvPr/>
        </p:nvPicPr>
        <p:blipFill>
          <a:blip r:embed="rId2"/>
          <a:stretch>
            <a:fillRect/>
          </a:stretch>
        </p:blipFill>
        <p:spPr>
          <a:xfrm>
            <a:off x="4151630" y="948690"/>
            <a:ext cx="4070350" cy="5858510"/>
          </a:xfrm>
          <a:prstGeom prst="round2DiagRect">
            <a:avLst/>
          </a:prstGeom>
          <a:ln>
            <a:solidFill>
              <a:schemeClr val="tx1"/>
            </a:solidFill>
          </a:ln>
        </p:spPr>
      </p:pic>
      <p:pic>
        <p:nvPicPr>
          <p:cNvPr id="8" name="图片 7"/>
          <p:cNvPicPr>
            <a:picLocks noChangeAspect="1"/>
          </p:cNvPicPr>
          <p:nvPr/>
        </p:nvPicPr>
        <p:blipFill>
          <a:blip r:embed="rId3"/>
          <a:stretch>
            <a:fillRect/>
          </a:stretch>
        </p:blipFill>
        <p:spPr>
          <a:xfrm>
            <a:off x="8369935" y="948690"/>
            <a:ext cx="3687445" cy="5828030"/>
          </a:xfrm>
          <a:prstGeom prst="round2DiagRect">
            <a:avLst/>
          </a:prstGeom>
          <a:ln>
            <a:solidFill>
              <a:schemeClr val="tx1"/>
            </a:solidFill>
          </a:ln>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2000"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2000" fill="hold">
                                          <p:stCondLst>
                                            <p:cond delay="0"/>
                                          </p:stCondLst>
                                        </p:cTn>
                                        <p:tgtEl>
                                          <p:spTgt spid="7"/>
                                        </p:tgtEl>
                                        <p:attrNameLst>
                                          <p:attrName>style.visibility</p:attrName>
                                        </p:attrNameLst>
                                      </p:cBhvr>
                                      <p:to>
                                        <p:strVal val="visible"/>
                                      </p:to>
                                    </p:set>
                                    <p:animEffect transition="in" filter="wipe(lef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2000" fill="hold">
                                          <p:stCondLst>
                                            <p:cond delay="0"/>
                                          </p:stCondLst>
                                        </p:cTn>
                                        <p:tgtEl>
                                          <p:spTgt spid="8"/>
                                        </p:tgtEl>
                                        <p:attrNameLst>
                                          <p:attrName>style.visibility</p:attrName>
                                        </p:attrNameLst>
                                      </p:cBhvr>
                                      <p:to>
                                        <p:strVal val="visible"/>
                                      </p:to>
                                    </p:set>
                                    <p:animEffect transition="in" filter="wipe(left)">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27000" y="-114300"/>
            <a:ext cx="11391265" cy="1106805"/>
          </a:xfrm>
          <a:prstGeom prst="rect">
            <a:avLst/>
          </a:prstGeom>
          <a:solidFill>
            <a:schemeClr val="bg2">
              <a:alpha val="46000"/>
            </a:schemeClr>
          </a:solidFill>
        </p:spPr>
        <p:txBody>
          <a:bodyPr wrap="square" rtlCol="0">
            <a:spAutoFit/>
          </a:bodyPr>
          <a:p>
            <a:pPr lvl="0" algn="l">
              <a:buClrTx/>
              <a:buSzTx/>
              <a:buFontTx/>
            </a:pPr>
            <a:r>
              <a:rPr lang="en-US" altLang="zh-CN" sz="6600" b="1" u="sng">
                <a:latin typeface="Cambria Math" panose="02040503050406030204" charset="0"/>
                <a:cs typeface="Cambria Math" panose="02040503050406030204" charset="0"/>
                <a:sym typeface="+mn-ea"/>
              </a:rPr>
              <a:t>The spring in children's eyes</a:t>
            </a:r>
            <a:endParaRPr lang="en-US" altLang="zh-CN" sz="6600" b="1" u="sng">
              <a:latin typeface="Cambria Math" panose="02040503050406030204" charset="0"/>
              <a:cs typeface="Cambria Math" panose="02040503050406030204" charset="0"/>
              <a:sym typeface="+mn-ea"/>
            </a:endParaRPr>
          </a:p>
        </p:txBody>
      </p:sp>
      <p:pic>
        <p:nvPicPr>
          <p:cNvPr id="2" name="Spring is here">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078865" y="992505"/>
            <a:ext cx="9330690" cy="583120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0" y="0"/>
            <a:ext cx="11391265" cy="829945"/>
          </a:xfrm>
          <a:prstGeom prst="rect">
            <a:avLst/>
          </a:prstGeom>
          <a:solidFill>
            <a:schemeClr val="bg2">
              <a:alpha val="46000"/>
            </a:schemeClr>
          </a:solidFill>
        </p:spPr>
        <p:txBody>
          <a:bodyPr wrap="square" rtlCol="0">
            <a:spAutoFit/>
          </a:bodyPr>
          <a:p>
            <a:pPr lvl="0" algn="l">
              <a:buClrTx/>
              <a:buSzTx/>
              <a:buFontTx/>
            </a:pPr>
            <a:r>
              <a:rPr lang="en-US" altLang="zh-CN" sz="4800" b="1" u="sng">
                <a:latin typeface="Cambria Math" panose="02040503050406030204" charset="0"/>
                <a:cs typeface="Cambria Math" panose="02040503050406030204" charset="0"/>
                <a:sym typeface="+mn-ea"/>
              </a:rPr>
              <a:t>The spring in the marvellous description</a:t>
            </a:r>
            <a:endParaRPr lang="en-US" altLang="zh-CN" sz="4800" b="1" u="sng">
              <a:latin typeface="Cambria Math" panose="02040503050406030204" charset="0"/>
              <a:cs typeface="Cambria Math" panose="02040503050406030204" charset="0"/>
              <a:sym typeface="+mn-ea"/>
            </a:endParaRPr>
          </a:p>
        </p:txBody>
      </p:sp>
      <p:sp>
        <p:nvSpPr>
          <p:cNvPr id="6" name="文本框 5"/>
          <p:cNvSpPr txBox="1"/>
          <p:nvPr/>
        </p:nvSpPr>
        <p:spPr>
          <a:xfrm>
            <a:off x="74930" y="765175"/>
            <a:ext cx="11950065" cy="3656330"/>
          </a:xfrm>
          <a:prstGeom prst="rect">
            <a:avLst/>
          </a:prstGeom>
          <a:noFill/>
          <a:ln>
            <a:solidFill>
              <a:schemeClr val="tx1"/>
            </a:solidFill>
          </a:ln>
        </p:spPr>
        <p:txBody>
          <a:bodyPr wrap="square" rtlCol="0" anchor="t">
            <a:spAutoFit/>
          </a:bodyPr>
          <a:p>
            <a:pPr algn="just" fontAlgn="auto">
              <a:lnSpc>
                <a:spcPts val="2780"/>
              </a:lnSpc>
            </a:pPr>
            <a:r>
              <a:rPr lang="en-US" altLang="zh-CN" sz="2000" b="1">
                <a:latin typeface="Cambria Math" panose="02040503050406030204" charset="0"/>
                <a:cs typeface="Cambria Math" panose="02040503050406030204" charset="0"/>
              </a:rPr>
              <a:t>     </a:t>
            </a:r>
            <a:r>
              <a:rPr lang="zh-CN" altLang="en-US" sz="2000" b="1">
                <a:latin typeface="Cambria Math" panose="02040503050406030204" charset="0"/>
                <a:cs typeface="Cambria Math" panose="02040503050406030204" charset="0"/>
              </a:rPr>
              <a:t>It was beautiful spring weather, but neither dogs nor humans were aware of it. Each day the sun rose earlier and set later. It was dawn by three in the morning, and </a:t>
            </a:r>
            <a:r>
              <a:rPr lang="zh-CN" altLang="en-US" sz="2000" b="1">
                <a:solidFill>
                  <a:srgbClr val="FF0000"/>
                </a:solidFill>
                <a:latin typeface="Cambria Math" panose="02040503050406030204" charset="0"/>
                <a:cs typeface="Cambria Math" panose="02040503050406030204" charset="0"/>
              </a:rPr>
              <a:t>twilight</a:t>
            </a:r>
            <a:r>
              <a:rPr lang="zh-CN" altLang="en-US" sz="2000" b="1">
                <a:latin typeface="Cambria Math" panose="02040503050406030204" charset="0"/>
                <a:cs typeface="Cambria Math" panose="02040503050406030204" charset="0"/>
              </a:rPr>
              <a:t>  </a:t>
            </a:r>
            <a:r>
              <a:rPr lang="zh-CN" altLang="en-US" sz="2000" b="1">
                <a:solidFill>
                  <a:srgbClr val="FF0000"/>
                </a:solidFill>
                <a:latin typeface="Cambria Math" panose="02040503050406030204" charset="0"/>
                <a:cs typeface="Cambria Math" panose="02040503050406030204" charset="0"/>
              </a:rPr>
              <a:t>lingered</a:t>
            </a:r>
            <a:r>
              <a:rPr lang="zh-CN" altLang="en-US" sz="2000" b="1">
                <a:latin typeface="Cambria Math" panose="02040503050406030204" charset="0"/>
                <a:cs typeface="Cambria Math" panose="02040503050406030204" charset="0"/>
              </a:rPr>
              <a:t> till nine at night. The whole long day was a </a:t>
            </a:r>
            <a:r>
              <a:rPr lang="zh-CN" altLang="en-US" sz="2000" b="1">
                <a:solidFill>
                  <a:srgbClr val="FF0000"/>
                </a:solidFill>
                <a:latin typeface="Cambria Math" panose="02040503050406030204" charset="0"/>
                <a:cs typeface="Cambria Math" panose="02040503050406030204" charset="0"/>
              </a:rPr>
              <a:t>blaze</a:t>
            </a:r>
            <a:r>
              <a:rPr lang="zh-CN" altLang="en-US" sz="2000" b="1">
                <a:latin typeface="Cambria Math" panose="02040503050406030204" charset="0"/>
                <a:cs typeface="Cambria Math" panose="02040503050406030204" charset="0"/>
              </a:rPr>
              <a:t> of sunshine. The ghostly winter silence had given way to the great spring </a:t>
            </a:r>
            <a:r>
              <a:rPr lang="zh-CN" altLang="en-US" sz="2000" b="1">
                <a:solidFill>
                  <a:srgbClr val="FF0000"/>
                </a:solidFill>
                <a:latin typeface="Cambria Math" panose="02040503050406030204" charset="0"/>
                <a:cs typeface="Cambria Math" panose="02040503050406030204" charset="0"/>
              </a:rPr>
              <a:t>murmur</a:t>
            </a:r>
            <a:r>
              <a:rPr lang="zh-CN" altLang="en-US" sz="2000" b="1">
                <a:latin typeface="Cambria Math" panose="02040503050406030204" charset="0"/>
                <a:cs typeface="Cambria Math" panose="02040503050406030204" charset="0"/>
              </a:rPr>
              <a:t> of awakening life. This murmur arose from all the land, </a:t>
            </a:r>
            <a:r>
              <a:rPr lang="zh-CN" altLang="en-US" sz="2000" b="1">
                <a:solidFill>
                  <a:srgbClr val="FF0000"/>
                </a:solidFill>
                <a:latin typeface="Cambria Math" panose="02040503050406030204" charset="0"/>
                <a:cs typeface="Cambria Math" panose="02040503050406030204" charset="0"/>
              </a:rPr>
              <a:t>fraught</a:t>
            </a:r>
            <a:r>
              <a:rPr lang="en-US" altLang="zh-CN" sz="1400" b="1">
                <a:solidFill>
                  <a:srgbClr val="FF0000"/>
                </a:solidFill>
                <a:latin typeface="Cambria Math" panose="02040503050406030204" charset="0"/>
                <a:cs typeface="Cambria Math" panose="02040503050406030204" charset="0"/>
              </a:rPr>
              <a:t> </a:t>
            </a:r>
            <a:r>
              <a:rPr lang="zh-CN" altLang="en-US" sz="2000" b="1">
                <a:latin typeface="Cambria Math" panose="02040503050406030204" charset="0"/>
                <a:cs typeface="Cambria Math" panose="02040503050406030204" charset="0"/>
              </a:rPr>
              <a:t>with the joy of living. It came from the things that lived and moved again, things which had been as dead and which had not moved during the long months of frost. The </a:t>
            </a:r>
            <a:r>
              <a:rPr lang="zh-CN" altLang="en-US" sz="2000" b="1">
                <a:solidFill>
                  <a:srgbClr val="FF0000"/>
                </a:solidFill>
                <a:latin typeface="Cambria Math" panose="02040503050406030204" charset="0"/>
                <a:cs typeface="Cambria Math" panose="02040503050406030204" charset="0"/>
              </a:rPr>
              <a:t>sap</a:t>
            </a:r>
            <a:r>
              <a:rPr lang="en-US" altLang="zh-CN" sz="1400" b="1">
                <a:solidFill>
                  <a:srgbClr val="FF0000"/>
                </a:solidFill>
                <a:latin typeface="Cambria Math" panose="02040503050406030204" charset="0"/>
                <a:cs typeface="Cambria Math" panose="02040503050406030204" charset="0"/>
              </a:rPr>
              <a:t> </a:t>
            </a:r>
            <a:r>
              <a:rPr lang="zh-CN" altLang="en-US" sz="2000" b="1">
                <a:latin typeface="Cambria Math" panose="02040503050406030204" charset="0"/>
                <a:cs typeface="Cambria Math" panose="02040503050406030204" charset="0"/>
              </a:rPr>
              <a:t>was rising in the pines. The willows and </a:t>
            </a:r>
            <a:r>
              <a:rPr lang="zh-CN" altLang="en-US" sz="2000" b="1">
                <a:solidFill>
                  <a:srgbClr val="FF0000"/>
                </a:solidFill>
                <a:latin typeface="Cambria Math" panose="02040503050406030204" charset="0"/>
                <a:cs typeface="Cambria Math" panose="02040503050406030204" charset="0"/>
              </a:rPr>
              <a:t>aspens</a:t>
            </a:r>
            <a:r>
              <a:rPr lang="en-US" altLang="zh-CN" sz="1400" b="1">
                <a:solidFill>
                  <a:srgbClr val="FF0000"/>
                </a:solidFill>
                <a:latin typeface="Cambria Math" panose="02040503050406030204" charset="0"/>
                <a:cs typeface="Cambria Math" panose="02040503050406030204" charset="0"/>
              </a:rPr>
              <a:t> </a:t>
            </a:r>
            <a:r>
              <a:rPr lang="zh-CN" altLang="en-US" sz="2000" b="1">
                <a:latin typeface="Cambria Math" panose="02040503050406030204" charset="0"/>
                <a:cs typeface="Cambria Math" panose="02040503050406030204" charset="0"/>
              </a:rPr>
              <a:t>were bursting out in young buds. </a:t>
            </a:r>
            <a:r>
              <a:rPr lang="zh-CN" altLang="en-US" sz="2000" b="1">
                <a:solidFill>
                  <a:srgbClr val="FF0000"/>
                </a:solidFill>
                <a:latin typeface="Cambria Math" panose="02040503050406030204" charset="0"/>
                <a:cs typeface="Cambria Math" panose="02040503050406030204" charset="0"/>
              </a:rPr>
              <a:t>Shrubs</a:t>
            </a:r>
            <a:r>
              <a:rPr lang="zh-CN" altLang="en-US" sz="2000" b="1">
                <a:latin typeface="Cambria Math" panose="02040503050406030204" charset="0"/>
                <a:cs typeface="Cambria Math" panose="02040503050406030204" charset="0"/>
              </a:rPr>
              <a:t>and vines were putting on fresh </a:t>
            </a:r>
            <a:r>
              <a:rPr lang="zh-CN" altLang="en-US" sz="2000" b="1">
                <a:solidFill>
                  <a:srgbClr val="FF0000"/>
                </a:solidFill>
                <a:latin typeface="Cambria Math" panose="02040503050406030204" charset="0"/>
                <a:cs typeface="Cambria Math" panose="02040503050406030204" charset="0"/>
              </a:rPr>
              <a:t>garbs</a:t>
            </a:r>
            <a:r>
              <a:rPr lang="en-US" altLang="zh-CN" sz="1400" b="1">
                <a:solidFill>
                  <a:srgbClr val="FF0000"/>
                </a:solidFill>
                <a:latin typeface="Cambria Math" panose="02040503050406030204" charset="0"/>
                <a:cs typeface="Cambria Math" panose="02040503050406030204" charset="0"/>
              </a:rPr>
              <a:t> </a:t>
            </a:r>
            <a:r>
              <a:rPr lang="zh-CN" altLang="en-US" sz="2000" b="1">
                <a:latin typeface="Cambria Math" panose="02040503050406030204" charset="0"/>
                <a:cs typeface="Cambria Math" panose="02040503050406030204" charset="0"/>
              </a:rPr>
              <a:t>of green. Crickets sang in the nights, and in the days all manner of </a:t>
            </a:r>
            <a:r>
              <a:rPr lang="zh-CN" altLang="en-US" sz="2000" b="1">
                <a:solidFill>
                  <a:srgbClr val="FF0000"/>
                </a:solidFill>
                <a:latin typeface="Cambria Math" panose="02040503050406030204" charset="0"/>
                <a:cs typeface="Cambria Math" panose="02040503050406030204" charset="0"/>
              </a:rPr>
              <a:t>creeping</a:t>
            </a:r>
            <a:r>
              <a:rPr lang="zh-CN" altLang="en-US" sz="2000" b="1">
                <a:latin typeface="Cambria Math" panose="02040503050406030204" charset="0"/>
                <a:cs typeface="Cambria Math" panose="02040503050406030204" charset="0"/>
              </a:rPr>
              <a:t>, </a:t>
            </a:r>
            <a:r>
              <a:rPr lang="zh-CN" altLang="en-US" sz="2000" b="1">
                <a:solidFill>
                  <a:srgbClr val="FF0000"/>
                </a:solidFill>
                <a:latin typeface="Cambria Math" panose="02040503050406030204" charset="0"/>
                <a:cs typeface="Cambria Math" panose="02040503050406030204" charset="0"/>
              </a:rPr>
              <a:t>crawling</a:t>
            </a:r>
            <a:r>
              <a:rPr lang="en-US" altLang="zh-CN" sz="1400" b="1">
                <a:solidFill>
                  <a:srgbClr val="FF0000"/>
                </a:solidFill>
                <a:latin typeface="Cambria Math" panose="02040503050406030204" charset="0"/>
                <a:cs typeface="Cambria Math" panose="02040503050406030204" charset="0"/>
              </a:rPr>
              <a:t> </a:t>
            </a:r>
            <a:r>
              <a:rPr lang="zh-CN" altLang="en-US" sz="2000" b="1">
                <a:latin typeface="Cambria Math" panose="02040503050406030204" charset="0"/>
                <a:cs typeface="Cambria Math" panose="02040503050406030204" charset="0"/>
              </a:rPr>
              <a:t>things </a:t>
            </a:r>
            <a:r>
              <a:rPr lang="zh-CN" altLang="en-US" sz="2000" b="1">
                <a:solidFill>
                  <a:srgbClr val="FF0000"/>
                </a:solidFill>
                <a:latin typeface="Cambria Math" panose="02040503050406030204" charset="0"/>
                <a:cs typeface="Cambria Math" panose="02040503050406030204" charset="0"/>
              </a:rPr>
              <a:t>rustled</a:t>
            </a:r>
            <a:r>
              <a:rPr lang="en-US" altLang="zh-CN" sz="1400" b="1">
                <a:solidFill>
                  <a:srgbClr val="FF0000"/>
                </a:solidFill>
                <a:latin typeface="Cambria Math" panose="02040503050406030204" charset="0"/>
                <a:cs typeface="Cambria Math" panose="02040503050406030204" charset="0"/>
              </a:rPr>
              <a:t> </a:t>
            </a:r>
            <a:r>
              <a:rPr lang="zh-CN" altLang="en-US" sz="2000" b="1">
                <a:latin typeface="Cambria Math" panose="02040503050406030204" charset="0"/>
                <a:cs typeface="Cambria Math" panose="02040503050406030204" charset="0"/>
              </a:rPr>
              <a:t>forth into the sun. </a:t>
            </a:r>
            <a:r>
              <a:rPr lang="zh-CN" altLang="en-US" sz="2000" b="1">
                <a:solidFill>
                  <a:srgbClr val="FF0000"/>
                </a:solidFill>
                <a:latin typeface="Cambria Math" panose="02040503050406030204" charset="0"/>
                <a:cs typeface="Cambria Math" panose="02040503050406030204" charset="0"/>
              </a:rPr>
              <a:t>Partridges</a:t>
            </a:r>
            <a:r>
              <a:rPr lang="zh-CN" altLang="en-US" sz="2000" b="1">
                <a:latin typeface="Cambria Math" panose="02040503050406030204" charset="0"/>
                <a:cs typeface="Cambria Math" panose="02040503050406030204" charset="0"/>
              </a:rPr>
              <a:t> and </a:t>
            </a:r>
            <a:r>
              <a:rPr lang="zh-CN" altLang="en-US" sz="2000" b="1">
                <a:solidFill>
                  <a:srgbClr val="FF0000"/>
                </a:solidFill>
                <a:latin typeface="Cambria Math" panose="02040503050406030204" charset="0"/>
                <a:cs typeface="Cambria Math" panose="02040503050406030204" charset="0"/>
              </a:rPr>
              <a:t>woodpeckers</a:t>
            </a:r>
            <a:r>
              <a:rPr lang="zh-CN" altLang="en-US" sz="2000" b="1">
                <a:latin typeface="Cambria Math" panose="02040503050406030204" charset="0"/>
                <a:cs typeface="Cambria Math" panose="02040503050406030204" charset="0"/>
              </a:rPr>
              <a:t> were booming and knocking in the forest. </a:t>
            </a:r>
            <a:r>
              <a:rPr lang="zh-CN" altLang="en-US" sz="2000" b="1">
                <a:solidFill>
                  <a:srgbClr val="FF0000"/>
                </a:solidFill>
                <a:latin typeface="Cambria Math" panose="02040503050406030204" charset="0"/>
                <a:cs typeface="Cambria Math" panose="02040503050406030204" charset="0"/>
              </a:rPr>
              <a:t>Squirrels </a:t>
            </a:r>
            <a:r>
              <a:rPr lang="zh-CN" altLang="en-US" sz="2000" b="1">
                <a:latin typeface="Cambria Math" panose="02040503050406030204" charset="0"/>
                <a:cs typeface="Cambria Math" panose="02040503050406030204" charset="0"/>
              </a:rPr>
              <a:t>were chattering, birds singing, and overhead </a:t>
            </a:r>
            <a:r>
              <a:rPr lang="zh-CN" altLang="en-US" sz="2000" b="1">
                <a:solidFill>
                  <a:srgbClr val="FF0000"/>
                </a:solidFill>
                <a:latin typeface="Cambria Math" panose="02040503050406030204" charset="0"/>
                <a:cs typeface="Cambria Math" panose="02040503050406030204" charset="0"/>
              </a:rPr>
              <a:t>honked</a:t>
            </a:r>
            <a:r>
              <a:rPr lang="en-US" altLang="zh-CN" sz="1400" b="1">
                <a:solidFill>
                  <a:srgbClr val="FF0000"/>
                </a:solidFill>
                <a:latin typeface="Cambria Math" panose="02040503050406030204" charset="0"/>
                <a:cs typeface="Cambria Math" panose="02040503050406030204" charset="0"/>
              </a:rPr>
              <a:t> </a:t>
            </a:r>
            <a:r>
              <a:rPr lang="zh-CN" altLang="en-US" sz="2000" b="1">
                <a:latin typeface="Cambria Math" panose="02040503050406030204" charset="0"/>
                <a:cs typeface="Cambria Math" panose="02040503050406030204" charset="0"/>
              </a:rPr>
              <a:t>the </a:t>
            </a:r>
            <a:r>
              <a:rPr lang="zh-CN" altLang="en-US" sz="2000" b="1">
                <a:solidFill>
                  <a:srgbClr val="FF0000"/>
                </a:solidFill>
                <a:latin typeface="Cambria Math" panose="02040503050406030204" charset="0"/>
                <a:cs typeface="Cambria Math" panose="02040503050406030204" charset="0"/>
              </a:rPr>
              <a:t>wild-fowl</a:t>
            </a:r>
            <a:r>
              <a:rPr lang="zh-CN" altLang="en-US" sz="2000" b="1">
                <a:latin typeface="Cambria Math" panose="02040503050406030204" charset="0"/>
                <a:cs typeface="Cambria Math" panose="02040503050406030204" charset="0"/>
              </a:rPr>
              <a:t> driving up from the south in </a:t>
            </a:r>
            <a:r>
              <a:rPr lang="zh-CN" altLang="en-US" sz="2000" b="1">
                <a:solidFill>
                  <a:srgbClr val="FF0000"/>
                </a:solidFill>
                <a:latin typeface="Cambria Math" panose="02040503050406030204" charset="0"/>
                <a:cs typeface="Cambria Math" panose="02040503050406030204" charset="0"/>
              </a:rPr>
              <a:t>cunning</a:t>
            </a:r>
            <a:r>
              <a:rPr lang="en-US" altLang="zh-CN" sz="1400" b="1">
                <a:solidFill>
                  <a:srgbClr val="FF0000"/>
                </a:solidFill>
                <a:latin typeface="Cambria Math" panose="02040503050406030204" charset="0"/>
                <a:cs typeface="Cambria Math" panose="02040503050406030204" charset="0"/>
              </a:rPr>
              <a:t> </a:t>
            </a:r>
            <a:r>
              <a:rPr lang="zh-CN" altLang="en-US" sz="2000" b="1">
                <a:solidFill>
                  <a:srgbClr val="FF0000"/>
                </a:solidFill>
                <a:latin typeface="Cambria Math" panose="02040503050406030204" charset="0"/>
                <a:cs typeface="Cambria Math" panose="02040503050406030204" charset="0"/>
              </a:rPr>
              <a:t>wedges</a:t>
            </a:r>
            <a:r>
              <a:rPr lang="en-US" altLang="zh-CN" sz="1400" b="1">
                <a:solidFill>
                  <a:srgbClr val="FF0000"/>
                </a:solidFill>
                <a:latin typeface="Cambria Math" panose="02040503050406030204" charset="0"/>
                <a:cs typeface="Cambria Math" panose="02040503050406030204" charset="0"/>
              </a:rPr>
              <a:t> </a:t>
            </a:r>
            <a:r>
              <a:rPr lang="zh-CN" altLang="en-US" sz="2000" b="1">
                <a:latin typeface="Cambria Math" panose="02040503050406030204" charset="0"/>
                <a:cs typeface="Cambria Math" panose="02040503050406030204" charset="0"/>
              </a:rPr>
              <a:t>that split the air.</a:t>
            </a:r>
            <a:endParaRPr lang="zh-CN" altLang="en-US" sz="2000" b="1">
              <a:latin typeface="Cambria Math" panose="02040503050406030204" charset="0"/>
              <a:cs typeface="Cambria Math" panose="02040503050406030204" charset="0"/>
            </a:endParaRPr>
          </a:p>
        </p:txBody>
      </p:sp>
      <p:sp>
        <p:nvSpPr>
          <p:cNvPr id="2" name="文本框 1"/>
          <p:cNvSpPr txBox="1"/>
          <p:nvPr/>
        </p:nvSpPr>
        <p:spPr>
          <a:xfrm>
            <a:off x="74930" y="4706620"/>
            <a:ext cx="11955780" cy="1476375"/>
          </a:xfrm>
          <a:prstGeom prst="rect">
            <a:avLst/>
          </a:prstGeom>
          <a:solidFill>
            <a:schemeClr val="bg1"/>
          </a:solidFill>
          <a:ln>
            <a:solidFill>
              <a:schemeClr val="tx1"/>
            </a:solidFill>
          </a:ln>
        </p:spPr>
        <p:txBody>
          <a:bodyPr wrap="square" rtlCol="0" anchor="t">
            <a:spAutoFit/>
          </a:bodyPr>
          <a:p>
            <a:r>
              <a:rPr lang="en-US" altLang="zh-CN" b="1">
                <a:latin typeface="Cambria Math" panose="02040503050406030204" charset="0"/>
                <a:cs typeface="Cambria Math" panose="02040503050406030204" charset="0"/>
                <a:sym typeface="+mn-ea"/>
              </a:rPr>
              <a:t>Glossary: </a:t>
            </a:r>
            <a:r>
              <a:rPr lang="zh-CN" altLang="en-US" b="1">
                <a:latin typeface="Cambria Math" panose="02040503050406030204" charset="0"/>
                <a:cs typeface="Cambria Math" panose="02040503050406030204" charset="0"/>
                <a:sym typeface="+mn-ea"/>
              </a:rPr>
              <a:t>twilight </a:t>
            </a:r>
            <a:r>
              <a:rPr lang="en-US" altLang="zh-CN" b="1">
                <a:solidFill>
                  <a:srgbClr val="FF0000"/>
                </a:solidFill>
                <a:latin typeface="Cambria Math" panose="02040503050406030204" charset="0"/>
                <a:cs typeface="Cambria Math" panose="02040503050406030204" charset="0"/>
                <a:sym typeface="+mn-ea"/>
              </a:rPr>
              <a:t>( /ˈtwaɪlaɪt/</a:t>
            </a:r>
            <a:r>
              <a:rPr lang="zh-CN" altLang="en-US" b="1">
                <a:solidFill>
                  <a:srgbClr val="FF0000"/>
                </a:solidFill>
                <a:latin typeface="Cambria Math" panose="02040503050406030204" charset="0"/>
                <a:cs typeface="Cambria Math" panose="02040503050406030204" charset="0"/>
                <a:sym typeface="+mn-ea"/>
              </a:rPr>
              <a:t>黄昏</a:t>
            </a:r>
            <a:r>
              <a:rPr lang="en-US" altLang="zh-CN" b="1">
                <a:solidFill>
                  <a:srgbClr val="FF0000"/>
                </a:solidFill>
                <a:latin typeface="Cambria Math" panose="02040503050406030204" charset="0"/>
                <a:cs typeface="Cambria Math" panose="02040503050406030204" charset="0"/>
                <a:sym typeface="+mn-ea"/>
              </a:rPr>
              <a:t>);    </a:t>
            </a:r>
            <a:r>
              <a:rPr lang="zh-CN" altLang="en-US" b="1">
                <a:latin typeface="Cambria Math" panose="02040503050406030204" charset="0"/>
                <a:cs typeface="Cambria Math" panose="02040503050406030204" charset="0"/>
                <a:sym typeface="+mn-ea"/>
              </a:rPr>
              <a:t>linger</a:t>
            </a:r>
            <a:r>
              <a:rPr lang="zh-CN" altLang="en-US" b="1">
                <a:solidFill>
                  <a:srgbClr val="FF0000"/>
                </a:solidFill>
                <a:latin typeface="Cambria Math" panose="02040503050406030204" charset="0"/>
                <a:cs typeface="Cambria Math" panose="02040503050406030204" charset="0"/>
                <a:sym typeface="+mn-ea"/>
              </a:rPr>
              <a:t>( /ˈlɪŋɡə(r)/徘徊)</a:t>
            </a:r>
            <a:r>
              <a:rPr lang="en-US" altLang="zh-CN" b="1">
                <a:solidFill>
                  <a:srgbClr val="FF0000"/>
                </a:solidFill>
                <a:latin typeface="Cambria Math" panose="02040503050406030204" charset="0"/>
                <a:cs typeface="Cambria Math" panose="02040503050406030204" charset="0"/>
                <a:sym typeface="+mn-ea"/>
              </a:rPr>
              <a:t>;</a:t>
            </a:r>
            <a:r>
              <a:rPr lang="zh-CN" altLang="en-US" b="1">
                <a:solidFill>
                  <a:srgbClr val="FF0000"/>
                </a:solidFill>
                <a:latin typeface="Cambria Math" panose="02040503050406030204" charset="0"/>
                <a:cs typeface="Cambria Math" panose="02040503050406030204" charset="0"/>
                <a:sym typeface="+mn-ea"/>
              </a:rPr>
              <a:t>      </a:t>
            </a:r>
            <a:r>
              <a:rPr lang="zh-CN" altLang="en-US" b="1">
                <a:latin typeface="Cambria Math" panose="02040503050406030204" charset="0"/>
                <a:cs typeface="Cambria Math" panose="02040503050406030204" charset="0"/>
                <a:sym typeface="+mn-ea"/>
              </a:rPr>
              <a:t>blaze</a:t>
            </a:r>
            <a:r>
              <a:rPr lang="zh-CN" altLang="en-US" b="1">
                <a:solidFill>
                  <a:srgbClr val="FF0000"/>
                </a:solidFill>
                <a:latin typeface="Cambria Math" panose="02040503050406030204" charset="0"/>
                <a:cs typeface="Cambria Math" panose="02040503050406030204" charset="0"/>
                <a:sym typeface="+mn-ea"/>
              </a:rPr>
              <a:t>(/bleɪz/火焰)</a:t>
            </a:r>
            <a:r>
              <a:rPr lang="en-US" altLang="zh-CN" b="1">
                <a:solidFill>
                  <a:srgbClr val="FF0000"/>
                </a:solidFill>
                <a:latin typeface="Cambria Math" panose="02040503050406030204" charset="0"/>
                <a:cs typeface="Cambria Math" panose="02040503050406030204" charset="0"/>
                <a:sym typeface="+mn-ea"/>
              </a:rPr>
              <a:t> ;       </a:t>
            </a:r>
            <a:r>
              <a:rPr lang="zh-CN" altLang="en-US" b="1">
                <a:latin typeface="Cambria Math" panose="02040503050406030204" charset="0"/>
                <a:cs typeface="Cambria Math" panose="02040503050406030204" charset="0"/>
                <a:sym typeface="+mn-ea"/>
              </a:rPr>
              <a:t>fraught</a:t>
            </a:r>
            <a:r>
              <a:rPr lang="en-US" altLang="zh-CN" b="1">
                <a:solidFill>
                  <a:srgbClr val="FF0000"/>
                </a:solidFill>
                <a:latin typeface="Cambria Math" panose="02040503050406030204" charset="0"/>
                <a:cs typeface="Cambria Math" panose="02040503050406030204" charset="0"/>
                <a:sym typeface="+mn-ea"/>
              </a:rPr>
              <a:t>(/frɔːt/充满……的);</a:t>
            </a:r>
            <a:endParaRPr lang="en-US" altLang="zh-CN" b="1">
              <a:solidFill>
                <a:srgbClr val="FF0000"/>
              </a:solidFill>
              <a:latin typeface="Cambria Math" panose="02040503050406030204" charset="0"/>
              <a:cs typeface="Cambria Math" panose="02040503050406030204" charset="0"/>
              <a:sym typeface="+mn-ea"/>
            </a:endParaRPr>
          </a:p>
          <a:p>
            <a:r>
              <a:rPr lang="zh-CN" altLang="en-US"/>
              <a:t>              </a:t>
            </a:r>
            <a:r>
              <a:rPr lang="zh-CN" altLang="en-US" b="1">
                <a:latin typeface="Cambria Math" panose="02040503050406030204" charset="0"/>
                <a:cs typeface="Cambria Math" panose="02040503050406030204" charset="0"/>
                <a:sym typeface="+mn-ea"/>
              </a:rPr>
              <a:t>sap</a:t>
            </a:r>
            <a:r>
              <a:rPr lang="en-US" altLang="zh-CN" b="1">
                <a:solidFill>
                  <a:srgbClr val="FF0000"/>
                </a:solidFill>
                <a:latin typeface="Cambria Math" panose="02040503050406030204" charset="0"/>
                <a:cs typeface="Cambria Math" panose="02040503050406030204" charset="0"/>
                <a:sym typeface="+mn-ea"/>
              </a:rPr>
              <a:t>(/sæp/植物的汁液);        </a:t>
            </a:r>
            <a:r>
              <a:rPr lang="zh-CN" altLang="en-US" b="1">
                <a:latin typeface="Cambria Math" panose="02040503050406030204" charset="0"/>
                <a:cs typeface="Cambria Math" panose="02040503050406030204" charset="0"/>
                <a:sym typeface="+mn-ea"/>
              </a:rPr>
              <a:t>aspen </a:t>
            </a:r>
            <a:r>
              <a:rPr lang="en-US" altLang="zh-CN" b="1">
                <a:solidFill>
                  <a:srgbClr val="FF0000"/>
                </a:solidFill>
                <a:latin typeface="Cambria Math" panose="02040503050406030204" charset="0"/>
                <a:cs typeface="Cambria Math" panose="02040503050406030204" charset="0"/>
                <a:sym typeface="+mn-ea"/>
              </a:rPr>
              <a:t>(/ˈæspən/白杨) ;          </a:t>
            </a:r>
            <a:r>
              <a:rPr lang="zh-CN" altLang="en-US" b="1">
                <a:latin typeface="Cambria Math" panose="02040503050406030204" charset="0"/>
                <a:cs typeface="Cambria Math" panose="02040503050406030204" charset="0"/>
                <a:sym typeface="+mn-ea"/>
              </a:rPr>
              <a:t>garb</a:t>
            </a:r>
            <a:r>
              <a:rPr lang="en-US" altLang="zh-CN" b="1">
                <a:solidFill>
                  <a:srgbClr val="FF0000"/>
                </a:solidFill>
                <a:latin typeface="Cambria Math" panose="02040503050406030204" charset="0"/>
                <a:cs typeface="Cambria Math" panose="02040503050406030204" charset="0"/>
                <a:sym typeface="+mn-ea"/>
              </a:rPr>
              <a:t>( /ɡɑːb/服装);        </a:t>
            </a:r>
            <a:r>
              <a:rPr lang="zh-CN" altLang="en-US" b="1">
                <a:latin typeface="Cambria Math" panose="02040503050406030204" charset="0"/>
                <a:cs typeface="Cambria Math" panose="02040503050406030204" charset="0"/>
                <a:sym typeface="+mn-ea"/>
              </a:rPr>
              <a:t>creep</a:t>
            </a:r>
            <a:r>
              <a:rPr lang="en-US" altLang="zh-CN" b="1">
                <a:solidFill>
                  <a:srgbClr val="FF0000"/>
                </a:solidFill>
                <a:latin typeface="Cambria Math" panose="02040503050406030204" charset="0"/>
                <a:cs typeface="Cambria Math" panose="02040503050406030204" charset="0"/>
                <a:sym typeface="+mn-ea"/>
              </a:rPr>
              <a:t>( /kriːp/爬行);</a:t>
            </a:r>
            <a:endParaRPr lang="en-US" altLang="zh-CN" b="1">
              <a:solidFill>
                <a:srgbClr val="FF0000"/>
              </a:solidFill>
              <a:latin typeface="Cambria Math" panose="02040503050406030204" charset="0"/>
              <a:cs typeface="Cambria Math" panose="02040503050406030204" charset="0"/>
              <a:sym typeface="+mn-ea"/>
            </a:endParaRPr>
          </a:p>
          <a:p>
            <a:r>
              <a:rPr lang="zh-CN" altLang="en-US"/>
              <a:t>              </a:t>
            </a:r>
            <a:r>
              <a:rPr lang="zh-CN" altLang="en-US" b="1">
                <a:latin typeface="Cambria Math" panose="02040503050406030204" charset="0"/>
                <a:cs typeface="Cambria Math" panose="02040503050406030204" charset="0"/>
                <a:sym typeface="+mn-ea"/>
              </a:rPr>
              <a:t>crawl</a:t>
            </a:r>
            <a:r>
              <a:rPr lang="en-US" altLang="zh-CN" b="1">
                <a:solidFill>
                  <a:srgbClr val="FF0000"/>
                </a:solidFill>
                <a:latin typeface="Cambria Math" panose="02040503050406030204" charset="0"/>
                <a:cs typeface="Cambria Math" panose="02040503050406030204" charset="0"/>
                <a:sym typeface="+mn-ea"/>
              </a:rPr>
              <a:t>(/krɔːl/爬行);                </a:t>
            </a:r>
            <a:r>
              <a:rPr lang="zh-CN" altLang="en-US" b="1">
                <a:latin typeface="Cambria Math" panose="02040503050406030204" charset="0"/>
                <a:cs typeface="Cambria Math" panose="02040503050406030204" charset="0"/>
                <a:sym typeface="+mn-ea"/>
              </a:rPr>
              <a:t>rustle</a:t>
            </a:r>
            <a:r>
              <a:rPr lang="en-US" altLang="zh-CN" b="1">
                <a:solidFill>
                  <a:srgbClr val="FF0000"/>
                </a:solidFill>
                <a:latin typeface="Cambria Math" panose="02040503050406030204" charset="0"/>
                <a:cs typeface="Cambria Math" panose="02040503050406030204" charset="0"/>
                <a:sym typeface="+mn-ea"/>
              </a:rPr>
              <a:t>(/ˈrʌsl/发出沙沙声);   </a:t>
            </a:r>
            <a:r>
              <a:rPr lang="en-US" altLang="zh-CN" b="1">
                <a:latin typeface="Cambria Math" panose="02040503050406030204" charset="0"/>
                <a:cs typeface="Cambria Math" panose="02040503050406030204" charset="0"/>
                <a:sym typeface="+mn-ea"/>
              </a:rPr>
              <a:t>p</a:t>
            </a:r>
            <a:r>
              <a:rPr lang="zh-CN" altLang="en-US" b="1">
                <a:latin typeface="Cambria Math" panose="02040503050406030204" charset="0"/>
                <a:cs typeface="Cambria Math" panose="02040503050406030204" charset="0"/>
                <a:sym typeface="+mn-ea"/>
              </a:rPr>
              <a:t>artridge </a:t>
            </a:r>
            <a:r>
              <a:rPr lang="en-US" altLang="zh-CN" b="1">
                <a:solidFill>
                  <a:srgbClr val="FF0000"/>
                </a:solidFill>
                <a:latin typeface="Cambria Math" panose="02040503050406030204" charset="0"/>
                <a:cs typeface="Cambria Math" panose="02040503050406030204" charset="0"/>
                <a:sym typeface="+mn-ea"/>
              </a:rPr>
              <a:t>(/ˈpɑːtrɪdʒ/)</a:t>
            </a:r>
            <a:r>
              <a:rPr lang="zh-CN" altLang="en-US" b="1">
                <a:solidFill>
                  <a:srgbClr val="FF0000"/>
                </a:solidFill>
                <a:sym typeface="+mn-ea"/>
              </a:rPr>
              <a:t>鹧鸪</a:t>
            </a:r>
            <a:r>
              <a:rPr lang="zh-CN" altLang="en-US" b="1">
                <a:latin typeface="Cambria Math" panose="02040503050406030204" charset="0"/>
                <a:cs typeface="Cambria Math" panose="02040503050406030204" charset="0"/>
                <a:sym typeface="+mn-ea"/>
              </a:rPr>
              <a:t> </a:t>
            </a:r>
            <a:r>
              <a:rPr lang="en-US" altLang="zh-CN" b="1">
                <a:latin typeface="Cambria Math" panose="02040503050406030204" charset="0"/>
                <a:cs typeface="Cambria Math" panose="02040503050406030204" charset="0"/>
                <a:sym typeface="+mn-ea"/>
              </a:rPr>
              <a:t>;               </a:t>
            </a:r>
            <a:endParaRPr lang="en-US" altLang="zh-CN" b="1">
              <a:latin typeface="Cambria Math" panose="02040503050406030204" charset="0"/>
              <a:cs typeface="Cambria Math" panose="02040503050406030204" charset="0"/>
              <a:sym typeface="+mn-ea"/>
            </a:endParaRPr>
          </a:p>
          <a:p>
            <a:r>
              <a:rPr lang="en-US" altLang="zh-CN" b="1">
                <a:latin typeface="Cambria Math" panose="02040503050406030204" charset="0"/>
                <a:cs typeface="Cambria Math" panose="02040503050406030204" charset="0"/>
                <a:sym typeface="+mn-ea"/>
              </a:rPr>
              <a:t>                  </a:t>
            </a:r>
            <a:r>
              <a:rPr lang="zh-CN" altLang="en-US" b="1">
                <a:latin typeface="Cambria Math" panose="02040503050406030204" charset="0"/>
                <a:cs typeface="Cambria Math" panose="02040503050406030204" charset="0"/>
                <a:sym typeface="+mn-ea"/>
              </a:rPr>
              <a:t>woodpecker</a:t>
            </a:r>
            <a:r>
              <a:rPr lang="en-US" altLang="zh-CN" b="1">
                <a:solidFill>
                  <a:srgbClr val="FF0000"/>
                </a:solidFill>
                <a:latin typeface="Cambria Math" panose="02040503050406030204" charset="0"/>
                <a:cs typeface="Cambria Math" panose="02040503050406030204" charset="0"/>
                <a:sym typeface="+mn-ea"/>
              </a:rPr>
              <a:t>( /ˈwʊdpekə(r)/)</a:t>
            </a:r>
            <a:r>
              <a:rPr lang="zh-CN" altLang="en-US" b="1">
                <a:solidFill>
                  <a:srgbClr val="FF0000"/>
                </a:solidFill>
                <a:sym typeface="+mn-ea"/>
              </a:rPr>
              <a:t>啄木鸟</a:t>
            </a:r>
            <a:r>
              <a:rPr lang="en-US" altLang="zh-CN" b="1">
                <a:solidFill>
                  <a:srgbClr val="FF0000"/>
                </a:solidFill>
                <a:latin typeface="Cambria Math" panose="02040503050406030204" charset="0"/>
                <a:cs typeface="Cambria Math" panose="02040503050406030204" charset="0"/>
                <a:sym typeface="+mn-ea"/>
              </a:rPr>
              <a:t>;  </a:t>
            </a:r>
            <a:r>
              <a:rPr lang="zh-CN" altLang="en-US" b="1">
                <a:latin typeface="Cambria Math" panose="02040503050406030204" charset="0"/>
                <a:cs typeface="Cambria Math" panose="02040503050406030204" charset="0"/>
                <a:sym typeface="+mn-ea"/>
              </a:rPr>
              <a:t>Squirrel</a:t>
            </a:r>
            <a:r>
              <a:rPr lang="en-US" altLang="zh-CN" b="1">
                <a:solidFill>
                  <a:srgbClr val="FF0000"/>
                </a:solidFill>
                <a:latin typeface="Cambria Math" panose="02040503050406030204" charset="0"/>
                <a:cs typeface="Cambria Math" panose="02040503050406030204" charset="0"/>
                <a:sym typeface="+mn-ea"/>
              </a:rPr>
              <a:t>(/ˈskwɪrəl/)</a:t>
            </a:r>
            <a:r>
              <a:rPr lang="zh-CN" altLang="en-US" b="1">
                <a:solidFill>
                  <a:srgbClr val="FF0000"/>
                </a:solidFill>
                <a:sym typeface="+mn-ea"/>
              </a:rPr>
              <a:t>松鼠</a:t>
            </a:r>
            <a:r>
              <a:rPr lang="en-US" altLang="zh-CN" b="1">
                <a:solidFill>
                  <a:srgbClr val="FF0000"/>
                </a:solidFill>
                <a:latin typeface="Cambria Math" panose="02040503050406030204" charset="0"/>
                <a:cs typeface="Cambria Math" panose="02040503050406030204" charset="0"/>
                <a:sym typeface="+mn-ea"/>
              </a:rPr>
              <a:t>;                              </a:t>
            </a:r>
            <a:r>
              <a:rPr lang="zh-CN" altLang="en-US" b="1">
                <a:latin typeface="Cambria Math" panose="02040503050406030204" charset="0"/>
                <a:cs typeface="Cambria Math" panose="02040503050406030204" charset="0"/>
                <a:sym typeface="+mn-ea"/>
              </a:rPr>
              <a:t>honk</a:t>
            </a:r>
            <a:r>
              <a:rPr lang="en-US" altLang="zh-CN" b="1">
                <a:solidFill>
                  <a:srgbClr val="FF0000"/>
                </a:solidFill>
                <a:latin typeface="Cambria Math" panose="02040503050406030204" charset="0"/>
                <a:cs typeface="Cambria Math" panose="02040503050406030204" charset="0"/>
                <a:sym typeface="+mn-ea"/>
              </a:rPr>
              <a:t>(/hɒŋk/) </a:t>
            </a:r>
            <a:r>
              <a:rPr lang="zh-CN" altLang="en-US" b="1">
                <a:solidFill>
                  <a:srgbClr val="FF0000"/>
                </a:solidFill>
                <a:sym typeface="+mn-ea"/>
              </a:rPr>
              <a:t>盎盎地鸣叫</a:t>
            </a:r>
            <a:endParaRPr lang="zh-CN" altLang="en-US" b="1">
              <a:solidFill>
                <a:srgbClr val="FF0000"/>
              </a:solidFill>
              <a:sym typeface="+mn-ea"/>
            </a:endParaRPr>
          </a:p>
          <a:p>
            <a:r>
              <a:rPr lang="en-US" altLang="zh-CN" b="1">
                <a:latin typeface="Cambria Math" panose="02040503050406030204" charset="0"/>
                <a:cs typeface="Cambria Math" panose="02040503050406030204" charset="0"/>
                <a:sym typeface="+mn-ea"/>
              </a:rPr>
              <a:t>                  </a:t>
            </a:r>
            <a:r>
              <a:rPr lang="zh-CN" altLang="en-US" b="1">
                <a:latin typeface="Cambria Math" panose="02040503050406030204" charset="0"/>
                <a:cs typeface="Cambria Math" panose="02040503050406030204" charset="0"/>
                <a:sym typeface="+mn-ea"/>
              </a:rPr>
              <a:t>wild-fowl </a:t>
            </a:r>
            <a:r>
              <a:rPr lang="en-US" altLang="zh-CN" b="1">
                <a:solidFill>
                  <a:srgbClr val="FF0000"/>
                </a:solidFill>
                <a:latin typeface="Cambria Math" panose="02040503050406030204" charset="0"/>
                <a:cs typeface="Cambria Math" panose="02040503050406030204" charset="0"/>
                <a:sym typeface="+mn-ea"/>
              </a:rPr>
              <a:t>( /faʊl/)</a:t>
            </a:r>
            <a:r>
              <a:rPr lang="zh-CN" altLang="en-US" b="1">
                <a:solidFill>
                  <a:srgbClr val="FF0000"/>
                </a:solidFill>
                <a:sym typeface="+mn-ea"/>
              </a:rPr>
              <a:t>野雁</a:t>
            </a:r>
            <a:r>
              <a:rPr lang="en-US" altLang="zh-CN" b="1">
                <a:solidFill>
                  <a:srgbClr val="FF0000"/>
                </a:solidFill>
                <a:sym typeface="+mn-ea"/>
              </a:rPr>
              <a:t>;       </a:t>
            </a:r>
            <a:r>
              <a:rPr lang="zh-CN" altLang="en-US" b="1">
                <a:latin typeface="Cambria Math" panose="02040503050406030204" charset="0"/>
                <a:cs typeface="Cambria Math" panose="02040503050406030204" charset="0"/>
                <a:sym typeface="+mn-ea"/>
              </a:rPr>
              <a:t>cunning </a:t>
            </a:r>
            <a:r>
              <a:rPr lang="en-US" altLang="zh-CN" b="1">
                <a:solidFill>
                  <a:srgbClr val="FF0000"/>
                </a:solidFill>
                <a:latin typeface="Cambria Math" panose="02040503050406030204" charset="0"/>
                <a:cs typeface="Cambria Math" panose="02040503050406030204" charset="0"/>
                <a:sym typeface="+mn-ea"/>
              </a:rPr>
              <a:t>(/ˈkʌnɪŋ/) </a:t>
            </a:r>
            <a:r>
              <a:rPr lang="zh-CN" altLang="en-US" b="1">
                <a:solidFill>
                  <a:srgbClr val="FF0000"/>
                </a:solidFill>
                <a:sym typeface="+mn-ea"/>
              </a:rPr>
              <a:t>精巧的</a:t>
            </a:r>
            <a:r>
              <a:rPr lang="en-US" altLang="zh-CN" b="1">
                <a:solidFill>
                  <a:srgbClr val="FF0000"/>
                </a:solidFill>
                <a:sym typeface="+mn-ea"/>
              </a:rPr>
              <a:t>;</a:t>
            </a:r>
            <a:r>
              <a:rPr lang="en-US" altLang="zh-CN" b="1">
                <a:solidFill>
                  <a:srgbClr val="FF0000"/>
                </a:solidFill>
                <a:latin typeface="Cambria Math" panose="02040503050406030204" charset="0"/>
                <a:cs typeface="Cambria Math" panose="02040503050406030204" charset="0"/>
                <a:sym typeface="+mn-ea"/>
              </a:rPr>
              <a:t>      </a:t>
            </a:r>
            <a:r>
              <a:rPr lang="zh-CN" altLang="en-US" b="1">
                <a:latin typeface="Cambria Math" panose="02040503050406030204" charset="0"/>
                <a:cs typeface="Cambria Math" panose="02040503050406030204" charset="0"/>
                <a:sym typeface="+mn-ea"/>
              </a:rPr>
              <a:t>wedge</a:t>
            </a:r>
            <a:r>
              <a:rPr lang="en-US" altLang="zh-CN" b="1">
                <a:solidFill>
                  <a:srgbClr val="FF0000"/>
                </a:solidFill>
                <a:latin typeface="Cambria Math" panose="02040503050406030204" charset="0"/>
                <a:cs typeface="Cambria Math" panose="02040503050406030204" charset="0"/>
                <a:sym typeface="+mn-ea"/>
              </a:rPr>
              <a:t>(/wedʒ/)   </a:t>
            </a:r>
            <a:r>
              <a:rPr lang="zh-CN" altLang="en-US" b="1">
                <a:solidFill>
                  <a:srgbClr val="FF0000"/>
                </a:solidFill>
                <a:sym typeface="+mn-ea"/>
              </a:rPr>
              <a:t>人字形</a:t>
            </a:r>
            <a:r>
              <a:rPr lang="en-US" altLang="zh-CN" b="1">
                <a:solidFill>
                  <a:srgbClr val="FF0000"/>
                </a:solidFill>
                <a:latin typeface="Cambria Math" panose="02040503050406030204" charset="0"/>
                <a:cs typeface="Cambria Math" panose="02040503050406030204" charset="0"/>
                <a:sym typeface="+mn-ea"/>
              </a:rPr>
              <a:t>           </a:t>
            </a:r>
            <a:endParaRPr lang="en-US" altLang="zh-CN" b="1">
              <a:solidFill>
                <a:srgbClr val="FF0000"/>
              </a:solidFill>
              <a:latin typeface="Cambria Math" panose="02040503050406030204" charset="0"/>
              <a:cs typeface="Cambria Math" panose="02040503050406030204" charset="0"/>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222250" y="372745"/>
            <a:ext cx="11901170" cy="5507990"/>
          </a:xfrm>
          <a:prstGeom prst="rect">
            <a:avLst/>
          </a:prstGeom>
          <a:solidFill>
            <a:schemeClr val="accent4">
              <a:lumMod val="20000"/>
              <a:lumOff val="80000"/>
              <a:alpha val="43000"/>
            </a:schemeClr>
          </a:solidFill>
        </p:spPr>
        <p:txBody>
          <a:bodyPr wrap="square" rtlCol="0" anchor="t">
            <a:spAutoFit/>
          </a:bodyPr>
          <a:p>
            <a:r>
              <a:rPr lang="en-US" altLang="zh-CN" sz="3200" b="1"/>
              <a:t>    </a:t>
            </a:r>
            <a:r>
              <a:rPr lang="zh-CN" altLang="en-US" sz="3200" b="1"/>
              <a:t>那是明媚的春天，可是无论狗或者人都没有注意到。太阳一天比一天升得更早和落得更迟。早晨三点钟就露出曙光，夜里九点钟</a:t>
            </a:r>
            <a:r>
              <a:rPr lang="zh-CN" altLang="en-US" sz="3200" b="1">
                <a:solidFill>
                  <a:srgbClr val="FF0000"/>
                </a:solidFill>
              </a:rPr>
              <a:t>黄昏</a:t>
            </a:r>
            <a:r>
              <a:rPr lang="zh-CN" altLang="en-US" sz="3200" b="1"/>
              <a:t>还未</a:t>
            </a:r>
            <a:r>
              <a:rPr lang="zh-CN" altLang="en-US" sz="3200" b="1">
                <a:solidFill>
                  <a:srgbClr val="FF0000"/>
                </a:solidFill>
              </a:rPr>
              <a:t>消逝</a:t>
            </a:r>
            <a:r>
              <a:rPr lang="zh-CN" altLang="en-US" sz="3200" b="1"/>
              <a:t>。漫长的一天里阳光</a:t>
            </a:r>
            <a:r>
              <a:rPr lang="zh-CN" altLang="en-US" sz="3200" b="1">
                <a:solidFill>
                  <a:srgbClr val="FF0000"/>
                </a:solidFill>
              </a:rPr>
              <a:t>璀璨</a:t>
            </a:r>
            <a:r>
              <a:rPr lang="zh-CN" altLang="en-US" sz="3200" b="1"/>
              <a:t>。阴森可怕的冬之沉寂已经让位于复苏了生命的伟大的春之</a:t>
            </a:r>
            <a:r>
              <a:rPr lang="zh-CN" altLang="en-US" sz="3200" b="1">
                <a:solidFill>
                  <a:srgbClr val="FF0000"/>
                </a:solidFill>
              </a:rPr>
              <a:t>喧阗</a:t>
            </a:r>
            <a:r>
              <a:rPr lang="zh-CN" altLang="en-US" sz="3200" b="1"/>
              <a:t>。这种喧嚣声发自大地</a:t>
            </a:r>
            <a:r>
              <a:rPr lang="zh-CN" altLang="en-US" sz="3200" b="1">
                <a:solidFill>
                  <a:schemeClr val="tx1"/>
                </a:solidFill>
              </a:rPr>
              <a:t>各处</a:t>
            </a:r>
            <a:r>
              <a:rPr lang="zh-CN" altLang="en-US" sz="3200" b="1"/>
              <a:t>，</a:t>
            </a:r>
            <a:r>
              <a:rPr lang="zh-CN" altLang="en-US" sz="3200" b="1">
                <a:solidFill>
                  <a:srgbClr val="FF0000"/>
                </a:solidFill>
              </a:rPr>
              <a:t>洋溢着生之喜悦</a:t>
            </a:r>
            <a:r>
              <a:rPr lang="zh-CN" altLang="en-US" sz="3200" b="1"/>
              <a:t>。它发自又生意盎然和移动的东西，这些东西在冰天雪地的漫长岁月里，曾经象死了一样，并且一动都不动。松树树于里的汁液升起来了。</a:t>
            </a:r>
            <a:r>
              <a:rPr lang="zh-CN" altLang="en-US" sz="3200" b="1">
                <a:solidFill>
                  <a:srgbClr val="FF0000"/>
                </a:solidFill>
              </a:rPr>
              <a:t>杨</a:t>
            </a:r>
            <a:r>
              <a:rPr lang="zh-CN" altLang="en-US" sz="3200" b="1"/>
              <a:t>、柳发出了嫩芽。</a:t>
            </a:r>
            <a:r>
              <a:rPr lang="zh-CN" altLang="en-US" sz="3200" b="1">
                <a:solidFill>
                  <a:srgbClr val="FF0000"/>
                </a:solidFill>
              </a:rPr>
              <a:t>灌木</a:t>
            </a:r>
            <a:r>
              <a:rPr lang="zh-CN" altLang="en-US" sz="3200" b="1"/>
              <a:t>和葛藤披上了绿色</a:t>
            </a:r>
            <a:r>
              <a:rPr lang="zh-CN" altLang="en-US" sz="3200" b="1">
                <a:solidFill>
                  <a:srgbClr val="FF0000"/>
                </a:solidFill>
              </a:rPr>
              <a:t>新装</a:t>
            </a:r>
            <a:r>
              <a:rPr lang="zh-CN" altLang="en-US" sz="3200" b="1"/>
              <a:t>。夜里蟋蟀在叫，白天有各种各样</a:t>
            </a:r>
            <a:r>
              <a:rPr lang="zh-CN" altLang="en-US" sz="3200" b="1">
                <a:solidFill>
                  <a:srgbClr val="FF0000"/>
                </a:solidFill>
              </a:rPr>
              <a:t>爬的，蠕动的</a:t>
            </a:r>
            <a:r>
              <a:rPr lang="zh-CN" altLang="en-US" sz="3200" b="1"/>
              <a:t>东西</a:t>
            </a:r>
            <a:r>
              <a:rPr lang="zh-CN" altLang="en-US" sz="3200" b="1">
                <a:solidFill>
                  <a:srgbClr val="FF0000"/>
                </a:solidFill>
              </a:rPr>
              <a:t>沙沙地</a:t>
            </a:r>
            <a:r>
              <a:rPr lang="zh-CN" altLang="en-US" sz="3200" b="1"/>
              <a:t>爬进阳光里。</a:t>
            </a:r>
            <a:r>
              <a:rPr lang="zh-CN" altLang="en-US" sz="3200" b="1">
                <a:solidFill>
                  <a:srgbClr val="FF0000"/>
                </a:solidFill>
              </a:rPr>
              <a:t>鹧鸪和啄木鸟</a:t>
            </a:r>
            <a:r>
              <a:rPr lang="zh-CN" altLang="en-US" sz="3200" b="1"/>
              <a:t>在森林里咕咕地和笃笃地敲。</a:t>
            </a:r>
            <a:r>
              <a:rPr lang="zh-CN" altLang="en-US" sz="3200" b="1">
                <a:solidFill>
                  <a:srgbClr val="FF0000"/>
                </a:solidFill>
              </a:rPr>
              <a:t>松鼠</a:t>
            </a:r>
            <a:r>
              <a:rPr lang="zh-CN" altLang="en-US" sz="3200" b="1"/>
              <a:t>在嘁嘁喳喳地啁啾，鸟在歌唱，头顶上</a:t>
            </a:r>
            <a:r>
              <a:rPr lang="zh-CN" altLang="en-US" sz="3200" b="1">
                <a:solidFill>
                  <a:srgbClr val="FF0000"/>
                </a:solidFill>
              </a:rPr>
              <a:t>野雁</a:t>
            </a:r>
            <a:r>
              <a:rPr lang="zh-CN" altLang="en-US" sz="3200" b="1"/>
              <a:t>在</a:t>
            </a:r>
            <a:r>
              <a:rPr lang="zh-CN" altLang="en-US" sz="3200" b="1">
                <a:solidFill>
                  <a:srgbClr val="FF0000"/>
                </a:solidFill>
              </a:rPr>
              <a:t>盎盎地鸣叫</a:t>
            </a:r>
            <a:r>
              <a:rPr lang="zh-CN" altLang="en-US" sz="3200" b="1"/>
              <a:t>,它们从南方飞来，排成</a:t>
            </a:r>
            <a:r>
              <a:rPr lang="zh-CN" altLang="en-US" sz="3200" b="1">
                <a:solidFill>
                  <a:srgbClr val="FF0000"/>
                </a:solidFill>
              </a:rPr>
              <a:t>精巧的人字形</a:t>
            </a:r>
            <a:r>
              <a:rPr lang="zh-CN" altLang="en-US" sz="3200" b="1"/>
              <a:t>划破天空。</a:t>
            </a:r>
            <a:endParaRPr lang="zh-CN" altLang="en-US" sz="3200" b="1"/>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000"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7000" y="942340"/>
            <a:ext cx="11848465" cy="4707890"/>
          </a:xfrm>
          <a:prstGeom prst="rect">
            <a:avLst/>
          </a:prstGeom>
          <a:solidFill>
            <a:schemeClr val="accent4">
              <a:lumMod val="20000"/>
              <a:lumOff val="80000"/>
              <a:alpha val="46000"/>
            </a:schemeClr>
          </a:solidFill>
          <a:ln>
            <a:solidFill>
              <a:schemeClr val="tx1"/>
            </a:solidFill>
          </a:ln>
        </p:spPr>
        <p:txBody>
          <a:bodyPr wrap="square" rtlCol="0" anchor="t">
            <a:spAutoFit/>
          </a:bodyPr>
          <a:p>
            <a:pPr algn="just"/>
            <a:r>
              <a:rPr lang="zh-CN" altLang="en-US" sz="3600" b="1" u="sng">
                <a:effectLst>
                  <a:reflection blurRad="6350" stA="55000" endA="300" endPos="45500" dir="5400000" sy="-100000" algn="bl" rotWithShape="0"/>
                </a:effectLst>
                <a:latin typeface="Times New Roman" panose="02020603050405020304" charset="0"/>
                <a:cs typeface="Times New Roman" panose="02020603050405020304" charset="0"/>
              </a:rPr>
              <a:t>Spring Scenery</a:t>
            </a:r>
            <a:endParaRPr lang="zh-CN" altLang="en-US" sz="3600" b="1" u="sng">
              <a:effectLst>
                <a:reflection blurRad="6350" stA="55000" endA="300" endPos="45500" dir="5400000" sy="-100000" algn="bl" rotWithShape="0"/>
              </a:effectLst>
              <a:latin typeface="Times New Roman" panose="02020603050405020304" charset="0"/>
              <a:cs typeface="Times New Roman" panose="02020603050405020304" charset="0"/>
            </a:endParaRPr>
          </a:p>
          <a:p>
            <a:pPr algn="just"/>
            <a:r>
              <a:rPr lang="zh-CN" altLang="en-US" sz="2800" b="1">
                <a:latin typeface="Times New Roman" panose="02020603050405020304" charset="0"/>
                <a:cs typeface="Times New Roman" panose="02020603050405020304" charset="0"/>
              </a:rPr>
              <a:t>    It's hard to resist the beauty of a fresh spring day. The air is </a:t>
            </a:r>
            <a:r>
              <a:rPr lang="zh-CN" altLang="en-US" sz="2800" b="1">
                <a:solidFill>
                  <a:srgbClr val="FF0000"/>
                </a:solidFill>
                <a:latin typeface="Times New Roman" panose="02020603050405020304" charset="0"/>
                <a:cs typeface="Times New Roman" panose="02020603050405020304" charset="0"/>
              </a:rPr>
              <a:t>crisp</a:t>
            </a:r>
            <a:r>
              <a:rPr lang="zh-CN" altLang="en-US" sz="2800" b="1">
                <a:latin typeface="Times New Roman" panose="02020603050405020304" charset="0"/>
                <a:cs typeface="Times New Roman" panose="02020603050405020304" charset="0"/>
              </a:rPr>
              <a:t>, and the sun feels like warm hug.</a:t>
            </a:r>
            <a:endParaRPr lang="zh-CN" altLang="en-US" sz="2800" b="1">
              <a:latin typeface="Times New Roman" panose="02020603050405020304" charset="0"/>
              <a:cs typeface="Times New Roman" panose="02020603050405020304" charset="0"/>
            </a:endParaRPr>
          </a:p>
          <a:p>
            <a:pPr algn="just"/>
            <a:r>
              <a:rPr lang="zh-CN" altLang="en-US" sz="2400" b="1">
                <a:latin typeface="Times New Roman" panose="02020603050405020304" charset="0"/>
                <a:cs typeface="Times New Roman" panose="02020603050405020304" charset="0"/>
              </a:rPr>
              <a:t>（春天真是很难叫人抗拒啊。空气</a:t>
            </a:r>
            <a:r>
              <a:rPr lang="zh-CN" altLang="en-US" sz="2400" b="1">
                <a:solidFill>
                  <a:srgbClr val="FF0000"/>
                </a:solidFill>
                <a:latin typeface="Times New Roman" panose="02020603050405020304" charset="0"/>
                <a:cs typeface="Times New Roman" panose="02020603050405020304" charset="0"/>
              </a:rPr>
              <a:t>很清新</a:t>
            </a:r>
            <a:r>
              <a:rPr lang="zh-CN" altLang="en-US" sz="2400" b="1">
                <a:latin typeface="Times New Roman" panose="02020603050405020304" charset="0"/>
                <a:cs typeface="Times New Roman" panose="02020603050405020304" charset="0"/>
              </a:rPr>
              <a:t>，太阳照在身上暖洋洋的，就像有人抱着一样。）</a:t>
            </a:r>
            <a:endParaRPr lang="zh-CN" altLang="en-US" sz="2400" b="1">
              <a:latin typeface="Times New Roman" panose="02020603050405020304" charset="0"/>
              <a:cs typeface="Times New Roman" panose="02020603050405020304" charset="0"/>
            </a:endParaRPr>
          </a:p>
          <a:p>
            <a:pPr algn="just"/>
            <a:r>
              <a:rPr lang="zh-CN" altLang="en-US" sz="2800" b="1">
                <a:latin typeface="Times New Roman" panose="02020603050405020304" charset="0"/>
                <a:cs typeface="Times New Roman" panose="02020603050405020304" charset="0"/>
              </a:rPr>
              <a:t>    As spring comes, everything on earth comes to life. After an overnight</a:t>
            </a:r>
            <a:r>
              <a:rPr lang="en-US" altLang="zh-CN" sz="2800" b="1">
                <a:latin typeface="Times New Roman" panose="02020603050405020304" charset="0"/>
                <a:cs typeface="Times New Roman" panose="02020603050405020304" charset="0"/>
              </a:rPr>
              <a:t>'</a:t>
            </a:r>
            <a:r>
              <a:rPr lang="zh-CN" altLang="en-US" sz="2800" b="1">
                <a:latin typeface="Times New Roman" panose="02020603050405020304" charset="0"/>
                <a:cs typeface="Times New Roman" panose="02020603050405020304" charset="0"/>
              </a:rPr>
              <a:t>s raining, the trees and flowers seem to wear their new clothes. Birds are </a:t>
            </a:r>
            <a:r>
              <a:rPr lang="zh-CN" altLang="en-US" sz="2800" b="1">
                <a:solidFill>
                  <a:srgbClr val="FF0000"/>
                </a:solidFill>
                <a:latin typeface="Times New Roman" panose="02020603050405020304" charset="0"/>
                <a:cs typeface="Times New Roman" panose="02020603050405020304" charset="0"/>
              </a:rPr>
              <a:t>chanting</a:t>
            </a:r>
            <a:r>
              <a:rPr lang="zh-CN" altLang="en-US" sz="2800" b="1">
                <a:latin typeface="Times New Roman" panose="02020603050405020304" charset="0"/>
                <a:cs typeface="Times New Roman" panose="02020603050405020304" charset="0"/>
              </a:rPr>
              <a:t> in trees. Butterflies keep dancing in flowers. All these elements form an elegant spring life.</a:t>
            </a:r>
            <a:endParaRPr lang="zh-CN" altLang="en-US" sz="2800" b="1">
              <a:latin typeface="Times New Roman" panose="02020603050405020304" charset="0"/>
              <a:cs typeface="Times New Roman" panose="02020603050405020304" charset="0"/>
            </a:endParaRPr>
          </a:p>
          <a:p>
            <a:pPr algn="just"/>
            <a:r>
              <a:rPr lang="zh-CN" altLang="en-US" sz="2400" b="1">
                <a:latin typeface="Times New Roman" panose="02020603050405020304" charset="0"/>
                <a:cs typeface="Times New Roman" panose="02020603050405020304" charset="0"/>
              </a:rPr>
              <a:t>（春天来了，万象更新。一夜春雨，树木鲜花都像穿上了新衣服。鸟儿在枝头</a:t>
            </a:r>
            <a:r>
              <a:rPr lang="zh-CN" altLang="en-US" sz="2400" b="1">
                <a:solidFill>
                  <a:srgbClr val="FF0000"/>
                </a:solidFill>
                <a:latin typeface="Times New Roman" panose="02020603050405020304" charset="0"/>
                <a:cs typeface="Times New Roman" panose="02020603050405020304" charset="0"/>
              </a:rPr>
              <a:t>欢唱</a:t>
            </a:r>
            <a:r>
              <a:rPr lang="zh-CN" altLang="en-US" sz="2400" b="1">
                <a:latin typeface="Times New Roman" panose="02020603050405020304" charset="0"/>
                <a:cs typeface="Times New Roman" panose="02020603050405020304" charset="0"/>
              </a:rPr>
              <a:t>。蝴蝶在花丛中翩翩跳舞。所有这些自然元素构成了优雅的春天生活。）</a:t>
            </a:r>
            <a:endParaRPr lang="zh-CN" altLang="en-US" sz="2400" b="1">
              <a:latin typeface="Times New Roman" panose="02020603050405020304" charset="0"/>
              <a:cs typeface="Times New Roman" panose="02020603050405020304" charset="0"/>
            </a:endParaRPr>
          </a:p>
        </p:txBody>
      </p:sp>
      <p:sp>
        <p:nvSpPr>
          <p:cNvPr id="5" name="文本框 4"/>
          <p:cNvSpPr txBox="1"/>
          <p:nvPr/>
        </p:nvSpPr>
        <p:spPr>
          <a:xfrm>
            <a:off x="127000" y="0"/>
            <a:ext cx="11391265" cy="829945"/>
          </a:xfrm>
          <a:prstGeom prst="rect">
            <a:avLst/>
          </a:prstGeom>
          <a:solidFill>
            <a:schemeClr val="bg2">
              <a:alpha val="46000"/>
            </a:schemeClr>
          </a:solidFill>
        </p:spPr>
        <p:txBody>
          <a:bodyPr wrap="square" rtlCol="0">
            <a:spAutoFit/>
          </a:bodyPr>
          <a:p>
            <a:pPr lvl="0" algn="l">
              <a:buClrTx/>
              <a:buSzTx/>
              <a:buFontTx/>
            </a:pPr>
            <a:r>
              <a:rPr lang="en-US" altLang="zh-CN" sz="4800" b="1" u="sng">
                <a:latin typeface="Cambria Math" panose="02040503050406030204" charset="0"/>
                <a:cs typeface="Cambria Math" panose="02040503050406030204" charset="0"/>
                <a:sym typeface="+mn-ea"/>
              </a:rPr>
              <a:t>The spring in the marvellous description.</a:t>
            </a:r>
            <a:endParaRPr lang="en-US" altLang="zh-CN" sz="4800" b="1" u="sng">
              <a:latin typeface="Cambria Math" panose="02040503050406030204" charset="0"/>
              <a:cs typeface="Cambria Math" panose="02040503050406030204" charset="0"/>
              <a:sym typeface="+mn-ea"/>
            </a:endParaRPr>
          </a:p>
        </p:txBody>
      </p:sp>
      <p:sp>
        <p:nvSpPr>
          <p:cNvPr id="3" name="文本框 2"/>
          <p:cNvSpPr txBox="1"/>
          <p:nvPr/>
        </p:nvSpPr>
        <p:spPr>
          <a:xfrm>
            <a:off x="225425" y="5876290"/>
            <a:ext cx="7421245" cy="829945"/>
          </a:xfrm>
          <a:prstGeom prst="rect">
            <a:avLst/>
          </a:prstGeom>
          <a:solidFill>
            <a:schemeClr val="bg1"/>
          </a:solidFill>
          <a:ln>
            <a:solidFill>
              <a:schemeClr val="tx1"/>
            </a:solidFill>
          </a:ln>
        </p:spPr>
        <p:txBody>
          <a:bodyPr wrap="none" rtlCol="0" anchor="t">
            <a:spAutoFit/>
          </a:bodyPr>
          <a:p>
            <a:pPr algn="l"/>
            <a:r>
              <a:rPr lang="en-US" altLang="zh-CN" sz="2400" b="1">
                <a:latin typeface="Cambria Math" panose="02040503050406030204" charset="0"/>
                <a:cs typeface="Cambria Math" panose="02040503050406030204" charset="0"/>
                <a:sym typeface="+mn-ea"/>
              </a:rPr>
              <a:t>Glossary: </a:t>
            </a:r>
            <a:r>
              <a:rPr lang="zh-CN" altLang="en-US" sz="2400" b="1">
                <a:latin typeface="Times New Roman" panose="02020603050405020304" charset="0"/>
                <a:cs typeface="Times New Roman" panose="02020603050405020304" charset="0"/>
                <a:sym typeface="+mn-ea"/>
              </a:rPr>
              <a:t>crisp</a:t>
            </a:r>
            <a:r>
              <a:rPr lang="en-US" altLang="zh-CN" sz="2400" b="1">
                <a:solidFill>
                  <a:srgbClr val="FF0000"/>
                </a:solidFill>
                <a:latin typeface="Times New Roman" panose="02020603050405020304" charset="0"/>
                <a:cs typeface="Times New Roman" panose="02020603050405020304" charset="0"/>
                <a:sym typeface="+mn-ea"/>
              </a:rPr>
              <a:t>(/krɪsp/)</a:t>
            </a:r>
            <a:r>
              <a:rPr lang="zh-CN" altLang="en-US" sz="2400" b="1">
                <a:solidFill>
                  <a:srgbClr val="FF0000"/>
                </a:solidFill>
                <a:latin typeface="Times New Roman" panose="02020603050405020304" charset="0"/>
                <a:cs typeface="Times New Roman" panose="02020603050405020304" charset="0"/>
                <a:sym typeface="+mn-ea"/>
              </a:rPr>
              <a:t>清新的，脆的；新鲜的；易碎的</a:t>
            </a:r>
            <a:endParaRPr lang="zh-CN" altLang="en-US" sz="2400" b="1">
              <a:solidFill>
                <a:srgbClr val="FF0000"/>
              </a:solidFill>
              <a:latin typeface="Times New Roman" panose="02020603050405020304" charset="0"/>
              <a:cs typeface="Times New Roman" panose="02020603050405020304" charset="0"/>
              <a:sym typeface="+mn-ea"/>
            </a:endParaRPr>
          </a:p>
          <a:p>
            <a:pPr algn="l"/>
            <a:r>
              <a:rPr lang="zh-CN" altLang="en-US" sz="2400" b="1">
                <a:solidFill>
                  <a:srgbClr val="FF0000"/>
                </a:solidFill>
                <a:latin typeface="Times New Roman" panose="02020603050405020304" charset="0"/>
                <a:cs typeface="Times New Roman" panose="02020603050405020304" charset="0"/>
                <a:sym typeface="+mn-ea"/>
              </a:rPr>
              <a:t>                </a:t>
            </a:r>
            <a:r>
              <a:rPr lang="zh-CN" altLang="en-US" sz="2400" b="1">
                <a:latin typeface="Times New Roman" panose="02020603050405020304" charset="0"/>
                <a:cs typeface="Times New Roman" panose="02020603050405020304" charset="0"/>
                <a:sym typeface="+mn-ea"/>
              </a:rPr>
              <a:t>chant</a:t>
            </a:r>
            <a:r>
              <a:rPr lang="en-US" altLang="zh-CN" sz="2400" b="1">
                <a:solidFill>
                  <a:srgbClr val="FF0000"/>
                </a:solidFill>
                <a:latin typeface="Times New Roman" panose="02020603050405020304" charset="0"/>
                <a:cs typeface="Times New Roman" panose="02020603050405020304" charset="0"/>
                <a:sym typeface="+mn-ea"/>
              </a:rPr>
              <a:t>( /tʃɑːnt/)</a:t>
            </a:r>
            <a:r>
              <a:rPr lang="zh-CN" altLang="en-US" sz="2400" b="1">
                <a:solidFill>
                  <a:srgbClr val="FF0000"/>
                </a:solidFill>
                <a:latin typeface="Times New Roman" panose="02020603050405020304" charset="0"/>
                <a:cs typeface="Times New Roman" panose="02020603050405020304" charset="0"/>
                <a:sym typeface="+mn-ea"/>
              </a:rPr>
              <a:t>唱歌；反复地唱歌</a:t>
            </a:r>
            <a:endParaRPr lang="zh-CN" altLang="en-US" sz="2400" b="1">
              <a:solidFill>
                <a:srgbClr val="FF0000"/>
              </a:solidFill>
              <a:latin typeface="Times New Roman" panose="02020603050405020304" charset="0"/>
              <a:cs typeface="Times New Roman" panose="02020603050405020304" charset="0"/>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1000"/>
                                        <p:tgtEl>
                                          <p:spTgt spid="2">
                                            <p:txEl>
                                              <p:pRg st="4" end="4"/>
                                            </p:txEl>
                                          </p:spTgt>
                                        </p:tgtEl>
                                      </p:cBhvr>
                                    </p:animEffect>
                                    <p:anim calcmode="lin" valueType="num">
                                      <p:cBhvr>
                                        <p:cTn id="3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27000" y="0"/>
            <a:ext cx="11391265" cy="829945"/>
          </a:xfrm>
          <a:prstGeom prst="rect">
            <a:avLst/>
          </a:prstGeom>
          <a:solidFill>
            <a:schemeClr val="bg2">
              <a:alpha val="46000"/>
            </a:schemeClr>
          </a:solidFill>
        </p:spPr>
        <p:txBody>
          <a:bodyPr wrap="square" rtlCol="0">
            <a:spAutoFit/>
          </a:bodyPr>
          <a:p>
            <a:pPr lvl="0" algn="l">
              <a:buClrTx/>
              <a:buSzTx/>
              <a:buFontTx/>
            </a:pPr>
            <a:r>
              <a:rPr lang="en-US" altLang="zh-CN" sz="4800" b="1" u="sng">
                <a:latin typeface="Cambria Math" panose="02040503050406030204" charset="0"/>
                <a:cs typeface="Cambria Math" panose="02040503050406030204" charset="0"/>
                <a:sym typeface="+mn-ea"/>
              </a:rPr>
              <a:t>The spring in the marvellous description.</a:t>
            </a:r>
            <a:endParaRPr lang="en-US" altLang="zh-CN" sz="4800" b="1" u="sng">
              <a:latin typeface="Cambria Math" panose="02040503050406030204" charset="0"/>
              <a:cs typeface="Cambria Math" panose="02040503050406030204" charset="0"/>
              <a:sym typeface="+mn-ea"/>
            </a:endParaRPr>
          </a:p>
        </p:txBody>
      </p:sp>
      <p:sp>
        <p:nvSpPr>
          <p:cNvPr id="2" name="文本框 1"/>
          <p:cNvSpPr txBox="1"/>
          <p:nvPr/>
        </p:nvSpPr>
        <p:spPr>
          <a:xfrm>
            <a:off x="127000" y="982980"/>
            <a:ext cx="11785600" cy="5262245"/>
          </a:xfrm>
          <a:prstGeom prst="rect">
            <a:avLst/>
          </a:prstGeom>
          <a:solidFill>
            <a:schemeClr val="accent5">
              <a:lumMod val="20000"/>
              <a:lumOff val="80000"/>
              <a:alpha val="37000"/>
            </a:schemeClr>
          </a:solidFill>
        </p:spPr>
        <p:txBody>
          <a:bodyPr wrap="square" rtlCol="0" anchor="t">
            <a:spAutoFit/>
          </a:bodyPr>
          <a:p>
            <a:pPr algn="just"/>
            <a:r>
              <a:rPr lang="en-US" altLang="zh-CN" sz="2400" b="1"/>
              <a:t>    </a:t>
            </a:r>
            <a:r>
              <a:rPr lang="zh-CN" altLang="en-US" sz="2400" b="1"/>
              <a:t>Everything is coming to life. Feeling the warm sunshine, enjoying the beautiful scenery, listening to the wonderful music, drinking the new tea, my mood is perfect and I have nothing else to desire. Spring is the most fantastic season in the year.</a:t>
            </a:r>
            <a:endParaRPr lang="zh-CN" altLang="en-US" sz="2400" b="1"/>
          </a:p>
          <a:p>
            <a:pPr algn="just"/>
            <a:r>
              <a:rPr lang="zh-CN" altLang="en-US" sz="2400" b="1"/>
              <a:t>（万物充满了勃勃生机。感受温暖的阳光，欣赏美丽的风景，聆听美妙的音乐，喝着新做的茶叶，我的心情是完美的，我没有别的欲望。春天是一年中最美妙的季节。）</a:t>
            </a:r>
            <a:endParaRPr lang="zh-CN" altLang="en-US" sz="2400" b="1"/>
          </a:p>
          <a:p>
            <a:pPr algn="just"/>
            <a:r>
              <a:rPr lang="zh-CN" altLang="en-US" sz="2400" b="1"/>
              <a:t>   </a:t>
            </a:r>
            <a:endParaRPr lang="zh-CN" altLang="en-US" sz="2400" b="1"/>
          </a:p>
          <a:p>
            <a:pPr algn="just"/>
            <a:r>
              <a:rPr lang="zh-CN" altLang="en-US" sz="2400" b="1"/>
              <a:t> In the spring when the rains have passed and before the long hot days of summer have come, the country about Winnesburg is delightful. The town lies in the midst</a:t>
            </a:r>
            <a:r>
              <a:rPr lang="zh-CN" altLang="en-US" sz="2400" b="1">
                <a:solidFill>
                  <a:srgbClr val="FF0000"/>
                </a:solidFill>
              </a:rPr>
              <a:t> </a:t>
            </a:r>
            <a:r>
              <a:rPr lang="zh-CN" altLang="en-US" sz="2400" b="1"/>
              <a:t>of open fields, but beyond the fields are pleasant patches of wood-lands.</a:t>
            </a:r>
            <a:endParaRPr lang="zh-CN" altLang="en-US" sz="2400" b="1"/>
          </a:p>
          <a:p>
            <a:pPr algn="just"/>
            <a:r>
              <a:rPr lang="zh-CN" altLang="en-US" sz="2400" b="1"/>
              <a:t>（在春天，当雨季已经过去，漫长炎热的夏天还没有到来，在这季节交替的时间，温斯堡城外的乡野生机岸然。小城的四周是开阔的田野，田地外可见一片片赏心悦目的林地。）</a:t>
            </a:r>
            <a:endParaRPr lang="zh-CN" altLang="en-US" sz="2400" b="1"/>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27000" y="0"/>
            <a:ext cx="11391265" cy="829945"/>
          </a:xfrm>
          <a:prstGeom prst="rect">
            <a:avLst/>
          </a:prstGeom>
          <a:solidFill>
            <a:schemeClr val="bg2">
              <a:alpha val="46000"/>
            </a:schemeClr>
          </a:solidFill>
        </p:spPr>
        <p:txBody>
          <a:bodyPr wrap="square" rtlCol="0">
            <a:spAutoFit/>
          </a:bodyPr>
          <a:p>
            <a:pPr lvl="0" algn="l">
              <a:buClrTx/>
              <a:buSzTx/>
              <a:buFontTx/>
            </a:pPr>
            <a:r>
              <a:rPr lang="en-US" altLang="zh-CN" sz="4800" b="1" u="sng">
                <a:latin typeface="Cambria Math" panose="02040503050406030204" charset="0"/>
                <a:cs typeface="Cambria Math" panose="02040503050406030204" charset="0"/>
                <a:sym typeface="+mn-ea"/>
              </a:rPr>
              <a:t>The spring in the marvellous description.</a:t>
            </a:r>
            <a:endParaRPr lang="en-US" altLang="zh-CN" sz="4800" b="1" u="sng">
              <a:latin typeface="Cambria Math" panose="02040503050406030204" charset="0"/>
              <a:cs typeface="Cambria Math" panose="02040503050406030204" charset="0"/>
              <a:sym typeface="+mn-ea"/>
            </a:endParaRPr>
          </a:p>
        </p:txBody>
      </p:sp>
      <p:sp>
        <p:nvSpPr>
          <p:cNvPr id="2" name="文本框 1"/>
          <p:cNvSpPr txBox="1"/>
          <p:nvPr/>
        </p:nvSpPr>
        <p:spPr>
          <a:xfrm>
            <a:off x="127000" y="886460"/>
            <a:ext cx="11886565" cy="5015865"/>
          </a:xfrm>
          <a:prstGeom prst="rect">
            <a:avLst/>
          </a:prstGeom>
          <a:solidFill>
            <a:schemeClr val="bg1">
              <a:alpha val="45000"/>
            </a:schemeClr>
          </a:solidFill>
          <a:ln>
            <a:solidFill>
              <a:schemeClr val="tx2"/>
            </a:solidFill>
          </a:ln>
        </p:spPr>
        <p:txBody>
          <a:bodyPr wrap="square" rtlCol="0" anchor="t">
            <a:spAutoFit/>
          </a:bodyPr>
          <a:p>
            <a:pPr algn="just"/>
            <a:r>
              <a:rPr lang="zh-CN" altLang="en-US" sz="2400" b="1">
                <a:latin typeface="Cambria Math" panose="02040503050406030204" charset="0"/>
                <a:cs typeface="Cambria Math" panose="02040503050406030204" charset="0"/>
              </a:rPr>
              <a:t>Watching the ice melting, I know the whole earth is being </a:t>
            </a:r>
            <a:r>
              <a:rPr lang="zh-CN" altLang="en-US" sz="2400" b="1">
                <a:solidFill>
                  <a:srgbClr val="FF0000"/>
                </a:solidFill>
                <a:latin typeface="Cambria Math" panose="02040503050406030204" charset="0"/>
                <a:cs typeface="Cambria Math" panose="02040503050406030204" charset="0"/>
              </a:rPr>
              <a:t>rejuvenated</a:t>
            </a:r>
            <a:r>
              <a:rPr lang="zh-CN" altLang="en-US" sz="2400" b="1">
                <a:latin typeface="Cambria Math" panose="02040503050406030204" charset="0"/>
                <a:cs typeface="Cambria Math" panose="02040503050406030204" charset="0"/>
              </a:rPr>
              <a:t> from the winter. A variety of flowers come out to show their beauty and bring us f</a:t>
            </a:r>
            <a:r>
              <a:rPr lang="zh-CN" altLang="en-US" sz="2400" b="1">
                <a:solidFill>
                  <a:srgbClr val="FF0000"/>
                </a:solidFill>
                <a:latin typeface="Cambria Math" panose="02040503050406030204" charset="0"/>
                <a:cs typeface="Cambria Math" panose="02040503050406030204" charset="0"/>
              </a:rPr>
              <a:t>ragrance</a:t>
            </a:r>
            <a:r>
              <a:rPr lang="zh-CN" altLang="en-US" sz="2400" b="1">
                <a:latin typeface="Cambria Math" panose="02040503050406030204" charset="0"/>
                <a:cs typeface="Cambria Math" panose="02040503050406030204" charset="0"/>
              </a:rPr>
              <a:t>. It is a feast for our eyes and souls. The yellow grass suddenly turn green. The young leaves grow on the branches. The swallows fly back home with the greeting of spring.</a:t>
            </a:r>
            <a:endParaRPr lang="zh-CN" altLang="en-US" sz="2400" b="1">
              <a:latin typeface="Cambria Math" panose="02040503050406030204" charset="0"/>
              <a:cs typeface="Cambria Math" panose="02040503050406030204" charset="0"/>
            </a:endParaRPr>
          </a:p>
          <a:p>
            <a:pPr algn="just"/>
            <a:r>
              <a:rPr lang="zh-CN" altLang="en-US" sz="2000" b="1">
                <a:latin typeface="Cambria Math" panose="02040503050406030204" charset="0"/>
                <a:cs typeface="Cambria Math" panose="02040503050406030204" charset="0"/>
              </a:rPr>
              <a:t>（看着冰渐渐融化，我知道整个地球正在</a:t>
            </a:r>
            <a:r>
              <a:rPr lang="zh-CN" altLang="en-US" sz="2000" b="1">
                <a:solidFill>
                  <a:srgbClr val="FF0000"/>
                </a:solidFill>
                <a:latin typeface="Cambria Math" panose="02040503050406030204" charset="0"/>
                <a:cs typeface="Cambria Math" panose="02040503050406030204" charset="0"/>
              </a:rPr>
              <a:t>重新焕发活力</a:t>
            </a:r>
            <a:r>
              <a:rPr lang="zh-CN" altLang="en-US" sz="2000" b="1">
                <a:latin typeface="Cambria Math" panose="02040503050406030204" charset="0"/>
                <a:cs typeface="Cambria Math" panose="02040503050406030204" charset="0"/>
              </a:rPr>
              <a:t>。各种各样的花争先恐后地绽开笑脸，</a:t>
            </a:r>
            <a:r>
              <a:rPr lang="zh-CN" altLang="en-US" sz="2000" b="1">
                <a:solidFill>
                  <a:srgbClr val="FF0000"/>
                </a:solidFill>
                <a:latin typeface="Cambria Math" panose="02040503050406030204" charset="0"/>
                <a:cs typeface="Cambria Math" panose="02040503050406030204" charset="0"/>
              </a:rPr>
              <a:t>香气</a:t>
            </a:r>
            <a:r>
              <a:rPr lang="zh-CN" altLang="en-US" sz="2000" b="1">
                <a:latin typeface="Cambria Math" panose="02040503050406030204" charset="0"/>
                <a:cs typeface="Cambria Math" panose="02040503050406030204" charset="0"/>
              </a:rPr>
              <a:t>袭人。真是一场眼睛和灵魂的盛宴。枯草渐渐变绿。树枝上长出了嫩叶。带着春天的问候，燕子飞回了家。）</a:t>
            </a:r>
            <a:endParaRPr lang="zh-CN" altLang="en-US" sz="2400" b="1">
              <a:latin typeface="Cambria Math" panose="02040503050406030204" charset="0"/>
              <a:cs typeface="Cambria Math" panose="02040503050406030204" charset="0"/>
            </a:endParaRPr>
          </a:p>
          <a:p>
            <a:pPr algn="just"/>
            <a:r>
              <a:rPr lang="zh-CN" altLang="en-US" sz="2400" b="1">
                <a:latin typeface="Cambria Math" panose="02040503050406030204" charset="0"/>
                <a:cs typeface="Cambria Math" panose="02040503050406030204" charset="0"/>
              </a:rPr>
              <a:t>As spring comes, everything is in a rush. Swallows are busy with building their nests; frogs are busy with breeding their </a:t>
            </a:r>
            <a:r>
              <a:rPr lang="zh-CN" altLang="en-US" sz="2400" b="1">
                <a:solidFill>
                  <a:srgbClr val="FF0000"/>
                </a:solidFill>
                <a:latin typeface="Cambria Math" panose="02040503050406030204" charset="0"/>
                <a:cs typeface="Cambria Math" panose="02040503050406030204" charset="0"/>
              </a:rPr>
              <a:t>offspring</a:t>
            </a:r>
            <a:r>
              <a:rPr lang="zh-CN" altLang="en-US" sz="2400" b="1">
                <a:latin typeface="Cambria Math" panose="02040503050406030204" charset="0"/>
                <a:cs typeface="Cambria Math" panose="02040503050406030204" charset="0"/>
              </a:rPr>
              <a:t>; little grass is busy with growing up; seeds are busy with </a:t>
            </a:r>
            <a:r>
              <a:rPr lang="zh-CN" altLang="en-US" sz="2400" b="1">
                <a:solidFill>
                  <a:srgbClr val="FF0000"/>
                </a:solidFill>
                <a:latin typeface="Cambria Math" panose="02040503050406030204" charset="0"/>
                <a:cs typeface="Cambria Math" panose="02040503050406030204" charset="0"/>
              </a:rPr>
              <a:t>sprouting</a:t>
            </a:r>
            <a:r>
              <a:rPr lang="zh-CN" altLang="en-US" sz="2400" b="1">
                <a:latin typeface="Cambria Math" panose="02040503050406030204" charset="0"/>
                <a:cs typeface="Cambria Math" panose="02040503050406030204" charset="0"/>
              </a:rPr>
              <a:t>. And the farmers are busy with their farm work. Look, how hard they are working in their field! So there s no doubt that they will </a:t>
            </a:r>
            <a:r>
              <a:rPr lang="zh-CN" altLang="en-US" sz="2400" b="1">
                <a:solidFill>
                  <a:srgbClr val="FF0000"/>
                </a:solidFill>
                <a:latin typeface="Cambria Math" panose="02040503050406030204" charset="0"/>
                <a:cs typeface="Cambria Math" panose="02040503050406030204" charset="0"/>
              </a:rPr>
              <a:t>reap </a:t>
            </a:r>
            <a:r>
              <a:rPr lang="zh-CN" altLang="en-US" sz="2400" b="1">
                <a:latin typeface="Cambria Math" panose="02040503050406030204" charset="0"/>
                <a:cs typeface="Cambria Math" panose="02040503050406030204" charset="0"/>
              </a:rPr>
              <a:t>a good harvest through their hard work.</a:t>
            </a:r>
            <a:endParaRPr lang="zh-CN" altLang="en-US" sz="2400" b="1">
              <a:latin typeface="Cambria Math" panose="02040503050406030204" charset="0"/>
              <a:cs typeface="Cambria Math" panose="02040503050406030204" charset="0"/>
            </a:endParaRPr>
          </a:p>
          <a:p>
            <a:pPr algn="just"/>
            <a:r>
              <a:rPr lang="zh-CN" altLang="en-US" sz="2400" b="1">
                <a:latin typeface="Cambria Math" panose="02040503050406030204" charset="0"/>
                <a:cs typeface="Cambria Math" panose="02040503050406030204" charset="0"/>
              </a:rPr>
              <a:t>（</a:t>
            </a:r>
            <a:r>
              <a:rPr lang="zh-CN" altLang="en-US" sz="2000" b="1">
                <a:latin typeface="Cambria Math" panose="02040503050406030204" charset="0"/>
                <a:cs typeface="Cambria Math" panose="02040503050406030204" charset="0"/>
              </a:rPr>
              <a:t>春天来了，一切都很匆忙。燕子忙着筑巢；青蛙忙于繁衍</a:t>
            </a:r>
            <a:r>
              <a:rPr lang="zh-CN" altLang="en-US" sz="2000" b="1">
                <a:solidFill>
                  <a:srgbClr val="FF0000"/>
                </a:solidFill>
                <a:latin typeface="Cambria Math" panose="02040503050406030204" charset="0"/>
                <a:cs typeface="Cambria Math" panose="02040503050406030204" charset="0"/>
              </a:rPr>
              <a:t>后代</a:t>
            </a:r>
            <a:r>
              <a:rPr lang="zh-CN" altLang="en-US" sz="2000" b="1">
                <a:latin typeface="Cambria Math" panose="02040503050406030204" charset="0"/>
                <a:cs typeface="Cambria Math" panose="02040503050406030204" charset="0"/>
              </a:rPr>
              <a:t>；小草欣欣向荣；种子</a:t>
            </a:r>
            <a:r>
              <a:rPr lang="zh-CN" altLang="en-US" sz="2000" b="1">
                <a:solidFill>
                  <a:srgbClr val="FF0000"/>
                </a:solidFill>
                <a:latin typeface="Cambria Math" panose="02040503050406030204" charset="0"/>
                <a:cs typeface="Cambria Math" panose="02040503050406030204" charset="0"/>
              </a:rPr>
              <a:t>竞相发芽</a:t>
            </a:r>
            <a:r>
              <a:rPr lang="zh-CN" altLang="en-US" sz="2000" b="1">
                <a:latin typeface="Cambria Math" panose="02040503050406030204" charset="0"/>
                <a:cs typeface="Cambria Math" panose="02040503050406030204" charset="0"/>
              </a:rPr>
              <a:t>。农民们正热火朝天地干着他们的农活。看，他们是多么努力地在田野上工作啊！所以毫无疑问，通过他们的努力他们会</a:t>
            </a:r>
            <a:r>
              <a:rPr lang="zh-CN" altLang="en-US" sz="2000" b="1">
                <a:solidFill>
                  <a:srgbClr val="FF0000"/>
                </a:solidFill>
                <a:latin typeface="Cambria Math" panose="02040503050406030204" charset="0"/>
                <a:cs typeface="Cambria Math" panose="02040503050406030204" charset="0"/>
              </a:rPr>
              <a:t>有一个很好的收成</a:t>
            </a:r>
            <a:r>
              <a:rPr lang="zh-CN" altLang="en-US" sz="2000" b="1">
                <a:latin typeface="Cambria Math" panose="02040503050406030204" charset="0"/>
                <a:cs typeface="Cambria Math" panose="02040503050406030204" charset="0"/>
              </a:rPr>
              <a:t>。）</a:t>
            </a:r>
            <a:endParaRPr lang="zh-CN" altLang="en-US" sz="2000" b="1">
              <a:latin typeface="Cambria Math" panose="02040503050406030204" charset="0"/>
              <a:cs typeface="Cambria Math" panose="02040503050406030204" charset="0"/>
            </a:endParaRPr>
          </a:p>
        </p:txBody>
      </p:sp>
      <p:sp>
        <p:nvSpPr>
          <p:cNvPr id="3" name="文本框 2"/>
          <p:cNvSpPr txBox="1"/>
          <p:nvPr/>
        </p:nvSpPr>
        <p:spPr>
          <a:xfrm>
            <a:off x="210185" y="5843270"/>
            <a:ext cx="11772265" cy="1014730"/>
          </a:xfrm>
          <a:prstGeom prst="rect">
            <a:avLst/>
          </a:prstGeom>
          <a:solidFill>
            <a:schemeClr val="bg1"/>
          </a:solidFill>
          <a:ln>
            <a:solidFill>
              <a:schemeClr val="tx1"/>
            </a:solidFill>
          </a:ln>
        </p:spPr>
        <p:txBody>
          <a:bodyPr wrap="square" rtlCol="0" anchor="t">
            <a:spAutoFit/>
          </a:bodyPr>
          <a:p>
            <a:pPr algn="l"/>
            <a:r>
              <a:rPr lang="en-US" altLang="zh-CN" sz="2000" b="1">
                <a:latin typeface="Cambria Math" panose="02040503050406030204" charset="0"/>
                <a:cs typeface="Cambria Math" panose="02040503050406030204" charset="0"/>
                <a:sym typeface="+mn-ea"/>
              </a:rPr>
              <a:t>Glossary: </a:t>
            </a:r>
            <a:r>
              <a:rPr lang="zh-CN" altLang="en-US" sz="2000" b="1">
                <a:latin typeface="Cambria Math" panose="02040503050406030204" charset="0"/>
                <a:cs typeface="Cambria Math" panose="02040503050406030204" charset="0"/>
                <a:sym typeface="+mn-ea"/>
              </a:rPr>
              <a:t>rejuvenate</a:t>
            </a:r>
            <a:r>
              <a:rPr lang="en-US" altLang="zh-CN" sz="2000" b="1">
                <a:solidFill>
                  <a:srgbClr val="FF0000"/>
                </a:solidFill>
                <a:latin typeface="Cambria Math" panose="02040503050406030204" charset="0"/>
                <a:cs typeface="Cambria Math" panose="02040503050406030204" charset="0"/>
                <a:sym typeface="+mn-ea"/>
              </a:rPr>
              <a:t>(/rɪˈdʒuːvəneɪt/)</a:t>
            </a:r>
            <a:r>
              <a:rPr lang="zh-CN" altLang="en-US" sz="2000" b="1">
                <a:latin typeface="Cambria Math" panose="02040503050406030204" charset="0"/>
                <a:cs typeface="Cambria Math" panose="02040503050406030204" charset="0"/>
                <a:sym typeface="+mn-ea"/>
              </a:rPr>
              <a:t> </a:t>
            </a:r>
            <a:r>
              <a:rPr lang="zh-CN" altLang="en-US" sz="2000" b="1">
                <a:solidFill>
                  <a:srgbClr val="FF0000"/>
                </a:solidFill>
                <a:latin typeface="Cambria Math" panose="02040503050406030204" charset="0"/>
                <a:cs typeface="Cambria Math" panose="02040503050406030204" charset="0"/>
                <a:sym typeface="+mn-ea"/>
              </a:rPr>
              <a:t>使更新；使恢复精神</a:t>
            </a:r>
            <a:r>
              <a:rPr lang="zh-CN" altLang="en-US" sz="2000" b="1">
                <a:latin typeface="Cambria Math" panose="02040503050406030204" charset="0"/>
                <a:cs typeface="Cambria Math" panose="02040503050406030204" charset="0"/>
                <a:sym typeface="+mn-ea"/>
              </a:rPr>
              <a:t>；fragrance</a:t>
            </a:r>
            <a:r>
              <a:rPr lang="en-US" altLang="zh-CN" sz="2000" b="1">
                <a:solidFill>
                  <a:srgbClr val="FF0000"/>
                </a:solidFill>
                <a:latin typeface="Cambria Math" panose="02040503050406030204" charset="0"/>
                <a:cs typeface="Cambria Math" panose="02040503050406030204" charset="0"/>
                <a:sym typeface="+mn-ea"/>
              </a:rPr>
              <a:t>( /ˈfreɪɡrəns/)香味，芬芳</a:t>
            </a:r>
            <a:r>
              <a:rPr lang="zh-CN" altLang="en-US" sz="2000" b="1">
                <a:solidFill>
                  <a:srgbClr val="FF0000"/>
                </a:solidFill>
                <a:latin typeface="Cambria Math" panose="02040503050406030204" charset="0"/>
                <a:cs typeface="Cambria Math" panose="02040503050406030204" charset="0"/>
                <a:sym typeface="+mn-ea"/>
              </a:rPr>
              <a:t>；</a:t>
            </a:r>
            <a:endParaRPr lang="zh-CN" altLang="en-US" sz="2000" b="1">
              <a:solidFill>
                <a:srgbClr val="FF0000"/>
              </a:solidFill>
              <a:latin typeface="Cambria Math" panose="02040503050406030204" charset="0"/>
              <a:cs typeface="Cambria Math" panose="02040503050406030204" charset="0"/>
              <a:sym typeface="+mn-ea"/>
            </a:endParaRPr>
          </a:p>
          <a:p>
            <a:pPr algn="l"/>
            <a:r>
              <a:rPr lang="zh-CN" altLang="en-US" sz="2000" b="1">
                <a:solidFill>
                  <a:srgbClr val="FF0000"/>
                </a:solidFill>
                <a:latin typeface="Cambria Math" panose="02040503050406030204" charset="0"/>
                <a:cs typeface="Cambria Math" panose="02040503050406030204" charset="0"/>
                <a:sym typeface="+mn-ea"/>
              </a:rPr>
              <a:t>                   </a:t>
            </a:r>
            <a:r>
              <a:rPr lang="zh-CN" altLang="en-US" sz="2000" b="1">
                <a:latin typeface="Cambria Math" panose="02040503050406030204" charset="0"/>
                <a:cs typeface="Cambria Math" panose="02040503050406030204" charset="0"/>
                <a:sym typeface="+mn-ea"/>
              </a:rPr>
              <a:t>offspring</a:t>
            </a:r>
            <a:r>
              <a:rPr lang="en-US" altLang="zh-CN" sz="2000" b="1">
                <a:solidFill>
                  <a:srgbClr val="FF0000"/>
                </a:solidFill>
                <a:latin typeface="Cambria Math" panose="02040503050406030204" charset="0"/>
                <a:cs typeface="Cambria Math" panose="02040503050406030204" charset="0"/>
                <a:sym typeface="+mn-ea"/>
              </a:rPr>
              <a:t>(/ˈɒfsprɪŋ/)</a:t>
            </a:r>
            <a:r>
              <a:rPr lang="en-US" altLang="zh-CN" sz="2000" b="1">
                <a:latin typeface="Cambria Math" panose="02040503050406030204" charset="0"/>
                <a:cs typeface="Cambria Math" panose="02040503050406030204" charset="0"/>
                <a:sym typeface="+mn-ea"/>
              </a:rPr>
              <a:t> </a:t>
            </a:r>
            <a:r>
              <a:rPr lang="zh-CN" altLang="en-US" sz="2000" b="1">
                <a:solidFill>
                  <a:srgbClr val="FF0000"/>
                </a:solidFill>
                <a:latin typeface="Cambria Math" panose="02040503050406030204" charset="0"/>
                <a:cs typeface="Cambria Math" panose="02040503050406030204" charset="0"/>
                <a:sym typeface="+mn-ea"/>
              </a:rPr>
              <a:t>后代，子孙；                              </a:t>
            </a:r>
            <a:r>
              <a:rPr lang="zh-CN" altLang="en-US" sz="2000" b="1">
                <a:solidFill>
                  <a:schemeClr val="tx1"/>
                </a:solidFill>
                <a:latin typeface="Cambria Math" panose="02040503050406030204" charset="0"/>
                <a:cs typeface="Cambria Math" panose="02040503050406030204" charset="0"/>
                <a:sym typeface="+mn-ea"/>
              </a:rPr>
              <a:t>sprout</a:t>
            </a:r>
            <a:r>
              <a:rPr lang="zh-CN" altLang="en-US" sz="2000" b="1">
                <a:solidFill>
                  <a:srgbClr val="FF0000"/>
                </a:solidFill>
                <a:latin typeface="Cambria Math" panose="02040503050406030204" charset="0"/>
                <a:cs typeface="Cambria Math" panose="02040503050406030204" charset="0"/>
                <a:sym typeface="+mn-ea"/>
              </a:rPr>
              <a:t>/spraʊt/ 使发芽；使萌芽  </a:t>
            </a:r>
            <a:endParaRPr lang="zh-CN" altLang="en-US" sz="2000" b="1">
              <a:solidFill>
                <a:srgbClr val="FF0000"/>
              </a:solidFill>
              <a:latin typeface="Cambria Math" panose="02040503050406030204" charset="0"/>
              <a:cs typeface="Cambria Math" panose="02040503050406030204" charset="0"/>
              <a:sym typeface="+mn-ea"/>
            </a:endParaRPr>
          </a:p>
          <a:p>
            <a:pPr algn="l"/>
            <a:r>
              <a:rPr lang="zh-CN" altLang="en-US" sz="2000" b="1">
                <a:solidFill>
                  <a:srgbClr val="FF0000"/>
                </a:solidFill>
                <a:latin typeface="Cambria Math" panose="02040503050406030204" charset="0"/>
                <a:cs typeface="Cambria Math" panose="02040503050406030204" charset="0"/>
                <a:sym typeface="+mn-ea"/>
              </a:rPr>
              <a:t>                   </a:t>
            </a:r>
            <a:r>
              <a:rPr lang="zh-CN" altLang="en-US" sz="2000" b="1">
                <a:latin typeface="Cambria Math" panose="02040503050406030204" charset="0"/>
                <a:cs typeface="Cambria Math" panose="02040503050406030204" charset="0"/>
                <a:sym typeface="+mn-ea"/>
              </a:rPr>
              <a:t>reap</a:t>
            </a:r>
            <a:r>
              <a:rPr lang="en-US" altLang="zh-CN" sz="2000" b="1">
                <a:solidFill>
                  <a:srgbClr val="FF0000"/>
                </a:solidFill>
                <a:latin typeface="Cambria Math" panose="02040503050406030204" charset="0"/>
                <a:cs typeface="Cambria Math" panose="02040503050406030204" charset="0"/>
                <a:sym typeface="+mn-ea"/>
              </a:rPr>
              <a:t>(/riːp/)</a:t>
            </a:r>
            <a:r>
              <a:rPr lang="zh-CN" altLang="en-US" sz="2000" b="1">
                <a:solidFill>
                  <a:srgbClr val="FF0000"/>
                </a:solidFill>
                <a:latin typeface="Cambria Math" panose="02040503050406030204" charset="0"/>
                <a:cs typeface="Cambria Math" panose="02040503050406030204" charset="0"/>
                <a:sym typeface="+mn-ea"/>
              </a:rPr>
              <a:t> </a:t>
            </a:r>
            <a:r>
              <a:rPr lang="en-US" altLang="zh-CN" sz="2000" b="1">
                <a:solidFill>
                  <a:srgbClr val="FF0000"/>
                </a:solidFill>
                <a:latin typeface="Cambria Math" panose="02040503050406030204" charset="0"/>
                <a:cs typeface="Cambria Math" panose="02040503050406030204" charset="0"/>
                <a:sym typeface="+mn-ea"/>
              </a:rPr>
              <a:t>收获，获得；收割</a:t>
            </a:r>
            <a:endParaRPr lang="en-US" altLang="zh-CN" sz="2000" b="1">
              <a:solidFill>
                <a:srgbClr val="FF0000"/>
              </a:solidFill>
              <a:latin typeface="Cambria Math" panose="02040503050406030204" charset="0"/>
              <a:cs typeface="Cambria Math" panose="02040503050406030204" charset="0"/>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2000" fill="hold">
                                          <p:stCondLst>
                                            <p:cond delay="0"/>
                                          </p:stCondLst>
                                        </p:cTn>
                                        <p:tgtEl>
                                          <p:spTgt spid="2">
                                            <p:txEl>
                                              <p:pRg st="0" end="0"/>
                                            </p:txEl>
                                          </p:spTgt>
                                        </p:tgtEl>
                                        <p:attrNameLst>
                                          <p:attrName>style.visibility</p:attrName>
                                        </p:attrNameLst>
                                      </p:cBhvr>
                                      <p:to>
                                        <p:strVal val="visible"/>
                                      </p:to>
                                    </p:set>
                                    <p:animEffect transition="in" filter="wipe(left)">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2000" fill="hold">
                                          <p:stCondLst>
                                            <p:cond delay="0"/>
                                          </p:stCondLst>
                                        </p:cTn>
                                        <p:tgtEl>
                                          <p:spTgt spid="2">
                                            <p:txEl>
                                              <p:pRg st="1" end="1"/>
                                            </p:txEl>
                                          </p:spTgt>
                                        </p:tgtEl>
                                        <p:attrNameLst>
                                          <p:attrName>style.visibility</p:attrName>
                                        </p:attrNameLst>
                                      </p:cBhvr>
                                      <p:to>
                                        <p:strVal val="visible"/>
                                      </p:to>
                                    </p:set>
                                    <p:animEffect transition="in" filter="wipe(left)">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2000" fill="hold">
                                          <p:stCondLst>
                                            <p:cond delay="0"/>
                                          </p:stCondLst>
                                        </p:cTn>
                                        <p:tgtEl>
                                          <p:spTgt spid="2">
                                            <p:txEl>
                                              <p:pRg st="2" end="2"/>
                                            </p:txEl>
                                          </p:spTgt>
                                        </p:tgtEl>
                                        <p:attrNameLst>
                                          <p:attrName>style.visibility</p:attrName>
                                        </p:attrNameLst>
                                      </p:cBhvr>
                                      <p:to>
                                        <p:strVal val="visible"/>
                                      </p:to>
                                    </p:set>
                                    <p:animEffect transition="in" filter="wipe(left)">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2000" fill="hold">
                                          <p:stCondLst>
                                            <p:cond delay="0"/>
                                          </p:stCondLst>
                                        </p:cTn>
                                        <p:tgtEl>
                                          <p:spTgt spid="2">
                                            <p:txEl>
                                              <p:pRg st="3" end="3"/>
                                            </p:txEl>
                                          </p:spTgt>
                                        </p:tgtEl>
                                        <p:attrNameLst>
                                          <p:attrName>style.visibility</p:attrName>
                                        </p:attrNameLst>
                                      </p:cBhvr>
                                      <p:to>
                                        <p:strVal val="visible"/>
                                      </p:to>
                                    </p:set>
                                    <p:animEffect transition="in" filter="wipe(left)">
                                      <p:cBhvr>
                                        <p:cTn id="22"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4763135" y="4561840"/>
            <a:ext cx="8368665" cy="1968500"/>
          </a:xfrm>
          <a:prstGeom prst="rect">
            <a:avLst/>
          </a:prstGeom>
          <a:noFill/>
        </p:spPr>
        <p:txBody>
          <a:bodyPr wrap="square" rtlCol="0">
            <a:spAutoFit/>
          </a:bodyPr>
          <a:p>
            <a:pPr fontAlgn="auto">
              <a:lnSpc>
                <a:spcPts val="7320"/>
              </a:lnSpc>
            </a:pPr>
            <a:r>
              <a:rPr lang="zh-CN" altLang="en-US" sz="3600" b="1">
                <a:solidFill>
                  <a:schemeClr val="tx1"/>
                </a:solidFill>
                <a:sym typeface="+mn-ea"/>
              </a:rPr>
              <a:t>台州市东启高复学校     张立春</a:t>
            </a:r>
            <a:endParaRPr lang="zh-CN" altLang="en-US" sz="3600" b="1">
              <a:solidFill>
                <a:schemeClr val="tx1"/>
              </a:solidFill>
              <a:sym typeface="+mn-ea"/>
            </a:endParaRPr>
          </a:p>
          <a:p>
            <a:pPr fontAlgn="auto">
              <a:lnSpc>
                <a:spcPts val="7320"/>
              </a:lnSpc>
            </a:pPr>
            <a:r>
              <a:rPr lang="zh-CN" altLang="en-US" sz="3600" b="1">
                <a:solidFill>
                  <a:schemeClr val="tx1"/>
                </a:solidFill>
                <a:sym typeface="+mn-ea"/>
              </a:rPr>
              <a:t>绍兴市嵊州市高级中学  </a:t>
            </a:r>
            <a:r>
              <a:rPr lang="zh-CN" altLang="en-US" sz="3600" b="1">
                <a:sym typeface="+mn-ea"/>
              </a:rPr>
              <a:t>尹  娟</a:t>
            </a:r>
            <a:endParaRPr lang="zh-CN" altLang="en-US" sz="3600" b="1">
              <a:solidFill>
                <a:schemeClr val="tx1"/>
              </a:solidFill>
            </a:endParaRPr>
          </a:p>
        </p:txBody>
      </p:sp>
      <p:sp>
        <p:nvSpPr>
          <p:cNvPr id="2" name="文本框 1"/>
          <p:cNvSpPr txBox="1"/>
          <p:nvPr/>
        </p:nvSpPr>
        <p:spPr>
          <a:xfrm>
            <a:off x="1887220" y="2698115"/>
            <a:ext cx="8418195" cy="1029970"/>
          </a:xfrm>
          <a:prstGeom prst="rect">
            <a:avLst/>
          </a:prstGeom>
          <a:noFill/>
        </p:spPr>
        <p:txBody>
          <a:bodyPr wrap="square" rtlCol="0" anchor="t">
            <a:spAutoFit/>
          </a:bodyPr>
          <a:p>
            <a:pPr fontAlgn="auto">
              <a:lnSpc>
                <a:spcPts val="7320"/>
              </a:lnSpc>
            </a:pPr>
            <a:r>
              <a:rPr lang="en-US" altLang="zh-CN" sz="16600" b="1">
                <a:latin typeface="Segoe Script" panose="030B0504020000000003" charset="0"/>
                <a:cs typeface="Segoe Script" panose="030B0504020000000003" charset="0"/>
                <a:sym typeface="+mn-ea"/>
              </a:rPr>
              <a:t>Spring</a:t>
            </a:r>
            <a:endParaRPr lang="en-US" altLang="zh-CN" sz="16600" b="1">
              <a:latin typeface="Segoe Script" panose="030B0504020000000003" charset="0"/>
              <a:cs typeface="Segoe Script" panose="030B0504020000000003" charset="0"/>
              <a:sym typeface="+mn-ea"/>
            </a:endParaRPr>
          </a:p>
        </p:txBody>
      </p:sp>
      <p:pic>
        <p:nvPicPr>
          <p:cNvPr id="15" name="图片 14"/>
          <p:cNvPicPr>
            <a:picLocks noChangeAspect="1"/>
          </p:cNvPicPr>
          <p:nvPr>
            <p:custDataLst>
              <p:tags r:id="rId1"/>
            </p:custDataLst>
          </p:nvPr>
        </p:nvPicPr>
        <p:blipFill>
          <a:blip r:embed="rId2" cstate="email"/>
          <a:stretch>
            <a:fillRect/>
          </a:stretch>
        </p:blipFill>
        <p:spPr>
          <a:xfrm rot="21540000">
            <a:off x="2191385" y="3618230"/>
            <a:ext cx="9204960" cy="639445"/>
          </a:xfrm>
          <a:prstGeom prst="rect">
            <a:avLst/>
          </a:prstGeom>
        </p:spPr>
      </p:pic>
      <p:pic>
        <p:nvPicPr>
          <p:cNvPr id="4" name="Anjey Satori - Gentle Day">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530225" y="0"/>
            <a:ext cx="412750" cy="41275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000" numSld="25">
                <p:cTn id="7" repeatCount="indefinite" fill="remove" display="1">
                  <p:stCondLst>
                    <p:cond delay="indefinite"/>
                  </p:stCondLst>
                  <p:endCondLst>
                    <p:cond evt="onNext">
                      <p:tgtEl>
                        <p:sldTgt/>
                      </p:tgtEl>
                    </p:cond>
                    <p:cond evt="onPrev">
                      <p:tgtEl>
                        <p:sldTgt/>
                      </p:tgtEl>
                    </p:cond>
                    <p:cond evt="onStopAudio">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27000" y="-114300"/>
            <a:ext cx="11391265" cy="1106805"/>
          </a:xfrm>
          <a:prstGeom prst="rect">
            <a:avLst/>
          </a:prstGeom>
          <a:solidFill>
            <a:schemeClr val="bg2">
              <a:alpha val="46000"/>
            </a:schemeClr>
          </a:solidFill>
        </p:spPr>
        <p:txBody>
          <a:bodyPr wrap="square" rtlCol="0">
            <a:spAutoFit/>
          </a:bodyPr>
          <a:p>
            <a:pPr lvl="0" algn="l">
              <a:buClrTx/>
              <a:buSzTx/>
              <a:buFontTx/>
            </a:pPr>
            <a:r>
              <a:rPr lang="en-US" altLang="zh-CN" sz="6600" b="1" u="sng">
                <a:latin typeface="Cambria Math" panose="02040503050406030204" charset="0"/>
                <a:cs typeface="Cambria Math" panose="02040503050406030204" charset="0"/>
                <a:sym typeface="+mn-ea"/>
              </a:rPr>
              <a:t>The spring in masterpieces</a:t>
            </a:r>
            <a:endParaRPr lang="en-US" altLang="zh-CN" sz="6600" b="1" u="sng">
              <a:latin typeface="Cambria Math" panose="02040503050406030204" charset="0"/>
              <a:cs typeface="Cambria Math" panose="02040503050406030204" charset="0"/>
              <a:sym typeface="+mn-ea"/>
            </a:endParaRPr>
          </a:p>
        </p:txBody>
      </p:sp>
      <p:sp>
        <p:nvSpPr>
          <p:cNvPr id="2" name="文本框 1"/>
          <p:cNvSpPr txBox="1"/>
          <p:nvPr/>
        </p:nvSpPr>
        <p:spPr>
          <a:xfrm>
            <a:off x="2351405" y="900430"/>
            <a:ext cx="9840595" cy="5200650"/>
          </a:xfrm>
          <a:prstGeom prst="rect">
            <a:avLst/>
          </a:prstGeom>
          <a:solidFill>
            <a:schemeClr val="accent2">
              <a:lumMod val="20000"/>
              <a:lumOff val="80000"/>
              <a:alpha val="22000"/>
            </a:schemeClr>
          </a:solidFill>
          <a:ln>
            <a:solidFill>
              <a:schemeClr val="tx1"/>
            </a:solidFill>
          </a:ln>
        </p:spPr>
        <p:txBody>
          <a:bodyPr wrap="square" rtlCol="0" anchor="t">
            <a:spAutoFit/>
          </a:bodyPr>
          <a:p>
            <a:pPr algn="just"/>
            <a:r>
              <a:rPr lang="zh-CN" altLang="en-US" sz="4400" b="1" u="sng">
                <a:effectLst>
                  <a:reflection blurRad="6350" stA="55000" endA="300" endPos="45500" dir="5400000" sy="-100000" algn="bl" rotWithShape="0"/>
                </a:effectLst>
                <a:latin typeface="Cambria Math" panose="02040503050406030204" charset="0"/>
                <a:cs typeface="Cambria Math" panose="02040503050406030204" charset="0"/>
              </a:rPr>
              <a:t>Early Spring</a:t>
            </a:r>
            <a:r>
              <a:rPr lang="zh-CN" altLang="en-US" sz="4400" b="1">
                <a:effectLst>
                  <a:reflection blurRad="6350" stA="55000" endA="300" endPos="45500" dir="5400000" sy="-100000" algn="bl" rotWithShape="0"/>
                </a:effectLst>
                <a:latin typeface="Cambria Math" panose="02040503050406030204" charset="0"/>
                <a:cs typeface="Cambria Math" panose="02040503050406030204" charset="0"/>
              </a:rPr>
              <a:t>   </a:t>
            </a:r>
            <a:r>
              <a:rPr lang="zh-CN" altLang="en-US" sz="3200" b="1">
                <a:latin typeface="Cambria Math" panose="02040503050406030204" charset="0"/>
                <a:cs typeface="Cambria Math" panose="02040503050406030204" charset="0"/>
              </a:rPr>
              <a:t>Spring drew on</a:t>
            </a:r>
            <a:r>
              <a:rPr lang="en-US" altLang="zh-CN" sz="3200" b="1">
                <a:latin typeface="Cambria Math" panose="02040503050406030204" charset="0"/>
                <a:cs typeface="Cambria Math" panose="02040503050406030204" charset="0"/>
              </a:rPr>
              <a:t>, </a:t>
            </a:r>
            <a:r>
              <a:rPr lang="zh-CN" altLang="en-US" sz="3200" b="1">
                <a:latin typeface="Cambria Math" panose="02040503050406030204" charset="0"/>
                <a:cs typeface="Cambria Math" panose="02040503050406030204" charset="0"/>
              </a:rPr>
              <a:t>she was indeed already come</a:t>
            </a:r>
            <a:r>
              <a:rPr lang="en-US" altLang="zh-CN" sz="3200" b="1">
                <a:latin typeface="Cambria Math" panose="02040503050406030204" charset="0"/>
                <a:cs typeface="Cambria Math" panose="02040503050406030204" charset="0"/>
              </a:rPr>
              <a:t>;</a:t>
            </a:r>
            <a:r>
              <a:rPr lang="zh-CN" altLang="en-US" sz="3200" b="1">
                <a:latin typeface="Cambria Math" panose="02040503050406030204" charset="0"/>
                <a:cs typeface="Cambria Math" panose="02040503050406030204" charset="0"/>
              </a:rPr>
              <a:t> the frosts of winter had </a:t>
            </a:r>
            <a:r>
              <a:rPr lang="zh-CN" altLang="en-US" sz="3200" b="1">
                <a:solidFill>
                  <a:srgbClr val="FF0000"/>
                </a:solidFill>
                <a:latin typeface="Cambria Math" panose="02040503050406030204" charset="0"/>
                <a:cs typeface="Cambria Math" panose="02040503050406030204" charset="0"/>
              </a:rPr>
              <a:t>ceased</a:t>
            </a:r>
            <a:r>
              <a:rPr lang="en-US" altLang="zh-CN" sz="3200" b="1">
                <a:latin typeface="Cambria Math" panose="02040503050406030204" charset="0"/>
                <a:cs typeface="Cambria Math" panose="02040503050406030204" charset="0"/>
              </a:rPr>
              <a:t>;</a:t>
            </a:r>
            <a:r>
              <a:rPr lang="zh-CN" altLang="en-US" sz="3200" b="1">
                <a:latin typeface="Cambria Math" panose="02040503050406030204" charset="0"/>
                <a:cs typeface="Cambria Math" panose="02040503050406030204" charset="0"/>
              </a:rPr>
              <a:t> its snows were melted</a:t>
            </a:r>
            <a:r>
              <a:rPr lang="en-US" altLang="zh-CN" sz="3200" b="1">
                <a:latin typeface="Cambria Math" panose="02040503050406030204" charset="0"/>
                <a:cs typeface="Cambria Math" panose="02040503050406030204" charset="0"/>
              </a:rPr>
              <a:t>, </a:t>
            </a:r>
            <a:r>
              <a:rPr lang="zh-CN" altLang="en-US" sz="3200" b="1">
                <a:latin typeface="Cambria Math" panose="02040503050406030204" charset="0"/>
                <a:cs typeface="Cambria Math" panose="02040503050406030204" charset="0"/>
              </a:rPr>
              <a:t>its cutting winds </a:t>
            </a:r>
            <a:r>
              <a:rPr lang="zh-CN" altLang="en-US" sz="3200" b="1">
                <a:solidFill>
                  <a:srgbClr val="FF0000"/>
                </a:solidFill>
                <a:latin typeface="Cambria Math" panose="02040503050406030204" charset="0"/>
                <a:cs typeface="Cambria Math" panose="02040503050406030204" charset="0"/>
              </a:rPr>
              <a:t>ameliorated</a:t>
            </a:r>
            <a:r>
              <a:rPr lang="zh-CN" altLang="en-US" sz="3200" b="1">
                <a:latin typeface="Cambria Math" panose="02040503050406030204" charset="0"/>
                <a:cs typeface="Cambria Math" panose="02040503050406030204" charset="0"/>
              </a:rPr>
              <a:t>... a greenness grew over those brown beds</a:t>
            </a:r>
            <a:r>
              <a:rPr lang="en-US" altLang="zh-CN" sz="3200" b="1">
                <a:latin typeface="Cambria Math" panose="02040503050406030204" charset="0"/>
                <a:cs typeface="Cambria Math" panose="02040503050406030204" charset="0"/>
              </a:rPr>
              <a:t>, </a:t>
            </a:r>
            <a:r>
              <a:rPr lang="zh-CN" altLang="en-US" sz="3200" b="1">
                <a:latin typeface="Cambria Math" panose="02040503050406030204" charset="0"/>
                <a:cs typeface="Cambria Math" panose="02040503050406030204" charset="0"/>
              </a:rPr>
              <a:t>which</a:t>
            </a:r>
            <a:r>
              <a:rPr lang="en-US" altLang="zh-CN" sz="3200" b="1">
                <a:latin typeface="Cambria Math" panose="02040503050406030204" charset="0"/>
                <a:cs typeface="Cambria Math" panose="02040503050406030204" charset="0"/>
              </a:rPr>
              <a:t>, </a:t>
            </a:r>
            <a:r>
              <a:rPr lang="zh-CN" altLang="en-US" sz="3200" b="1">
                <a:solidFill>
                  <a:srgbClr val="FF0000"/>
                </a:solidFill>
                <a:latin typeface="Cambria Math" panose="02040503050406030204" charset="0"/>
                <a:cs typeface="Cambria Math" panose="02040503050406030204" charset="0"/>
              </a:rPr>
              <a:t>freshening</a:t>
            </a:r>
            <a:r>
              <a:rPr lang="en-US" altLang="zh-CN" sz="2400" b="1">
                <a:latin typeface="Cambria Math" panose="02040503050406030204" charset="0"/>
                <a:cs typeface="Cambria Math" panose="02040503050406030204" charset="0"/>
              </a:rPr>
              <a:t> </a:t>
            </a:r>
            <a:r>
              <a:rPr lang="zh-CN" altLang="en-US" sz="3200" b="1">
                <a:latin typeface="Cambria Math" panose="02040503050406030204" charset="0"/>
                <a:cs typeface="Cambria Math" panose="02040503050406030204" charset="0"/>
              </a:rPr>
              <a:t>daily, suggested the thought that Hope </a:t>
            </a:r>
            <a:r>
              <a:rPr lang="zh-CN" altLang="en-US" sz="3200" b="1">
                <a:solidFill>
                  <a:srgbClr val="FF0000"/>
                </a:solidFill>
                <a:latin typeface="Cambria Math" panose="02040503050406030204" charset="0"/>
                <a:cs typeface="Cambria Math" panose="02040503050406030204" charset="0"/>
              </a:rPr>
              <a:t>traversed</a:t>
            </a:r>
            <a:r>
              <a:rPr lang="zh-CN" altLang="en-US" sz="3200" b="1">
                <a:latin typeface="Cambria Math" panose="02040503050406030204" charset="0"/>
                <a:cs typeface="Cambria Math" panose="02040503050406030204" charset="0"/>
              </a:rPr>
              <a:t> them at night, and left each morning brighter traces of her steps. Flowers </a:t>
            </a:r>
            <a:r>
              <a:rPr lang="zh-CN" altLang="en-US" sz="3200" b="1">
                <a:solidFill>
                  <a:srgbClr val="FF0000"/>
                </a:solidFill>
                <a:latin typeface="Cambria Math" panose="02040503050406030204" charset="0"/>
                <a:cs typeface="Cambria Math" panose="02040503050406030204" charset="0"/>
              </a:rPr>
              <a:t>peeped out</a:t>
            </a:r>
            <a:r>
              <a:rPr lang="en-US" altLang="zh-CN" sz="2400" b="1">
                <a:solidFill>
                  <a:srgbClr val="FF0000"/>
                </a:solidFill>
                <a:latin typeface="Cambria Math" panose="02040503050406030204" charset="0"/>
                <a:cs typeface="Cambria Math" panose="02040503050406030204" charset="0"/>
              </a:rPr>
              <a:t> </a:t>
            </a:r>
            <a:r>
              <a:rPr lang="zh-CN" altLang="en-US" sz="3200" b="1">
                <a:latin typeface="Cambria Math" panose="02040503050406030204" charset="0"/>
                <a:cs typeface="Cambria Math" panose="02040503050406030204" charset="0"/>
              </a:rPr>
              <a:t>amongst the leaves: </a:t>
            </a:r>
            <a:r>
              <a:rPr lang="zh-CN" altLang="en-US" sz="3200" b="1">
                <a:solidFill>
                  <a:srgbClr val="FF0000"/>
                </a:solidFill>
                <a:latin typeface="Cambria Math" panose="02040503050406030204" charset="0"/>
                <a:cs typeface="Cambria Math" panose="02040503050406030204" charset="0"/>
              </a:rPr>
              <a:t>snow-drops</a:t>
            </a:r>
            <a:r>
              <a:rPr lang="zh-CN" altLang="en-US" sz="3200" b="1">
                <a:latin typeface="Cambria Math" panose="02040503050406030204" charset="0"/>
                <a:cs typeface="Cambria Math" panose="02040503050406030204" charset="0"/>
              </a:rPr>
              <a:t>,</a:t>
            </a:r>
            <a:r>
              <a:rPr lang="zh-CN" altLang="en-US" sz="3200" b="1">
                <a:solidFill>
                  <a:srgbClr val="FF0000"/>
                </a:solidFill>
                <a:latin typeface="Cambria Math" panose="02040503050406030204" charset="0"/>
                <a:cs typeface="Cambria Math" panose="02040503050406030204" charset="0"/>
              </a:rPr>
              <a:t>crocuses</a:t>
            </a:r>
            <a:r>
              <a:rPr lang="zh-CN" altLang="en-US" sz="3200" b="1">
                <a:latin typeface="Cambria Math" panose="02040503050406030204" charset="0"/>
                <a:cs typeface="Cambria Math" panose="02040503050406030204" charset="0"/>
              </a:rPr>
              <a:t> , purple </a:t>
            </a:r>
            <a:r>
              <a:rPr lang="zh-CN" altLang="en-US" sz="3200" b="1">
                <a:solidFill>
                  <a:srgbClr val="FF0000"/>
                </a:solidFill>
                <a:latin typeface="Cambria Math" panose="02040503050406030204" charset="0"/>
                <a:cs typeface="Cambria Math" panose="02040503050406030204" charset="0"/>
              </a:rPr>
              <a:t>auriculas</a:t>
            </a:r>
            <a:r>
              <a:rPr lang="zh-CN" altLang="en-US" sz="3200" b="1" kern="0">
                <a:solidFill>
                  <a:schemeClr val="tx1"/>
                </a:solidFill>
                <a:uFillTx/>
                <a:latin typeface="Cambria Math" panose="02040503050406030204" charset="0"/>
                <a:cs typeface="Cambria Math" panose="02040503050406030204" charset="0"/>
              </a:rPr>
              <a:t>, and golden-eyed </a:t>
            </a:r>
            <a:r>
              <a:rPr lang="zh-CN" altLang="en-US" sz="3200" b="1" kern="0">
                <a:solidFill>
                  <a:srgbClr val="FF0000"/>
                </a:solidFill>
                <a:uFillTx/>
                <a:latin typeface="Cambria Math" panose="02040503050406030204" charset="0"/>
                <a:cs typeface="Cambria Math" panose="02040503050406030204" charset="0"/>
              </a:rPr>
              <a:t>pansies</a:t>
            </a:r>
            <a:r>
              <a:rPr lang="en-US" altLang="zh-CN" sz="2000" b="1" kern="0">
                <a:solidFill>
                  <a:schemeClr val="tx1"/>
                </a:solidFill>
                <a:uFillTx/>
                <a:latin typeface="Cambria Math" panose="02040503050406030204" charset="0"/>
                <a:cs typeface="Cambria Math" panose="02040503050406030204" charset="0"/>
              </a:rPr>
              <a:t>.</a:t>
            </a:r>
            <a:r>
              <a:rPr lang="zh-CN" altLang="en-US" sz="3200" b="1">
                <a:latin typeface="Cambria Math" panose="02040503050406030204" charset="0"/>
                <a:cs typeface="Cambria Math" panose="02040503050406030204" charset="0"/>
              </a:rPr>
              <a:t>                   </a:t>
            </a:r>
            <a:endParaRPr lang="zh-CN" altLang="en-US" sz="3200" b="1">
              <a:latin typeface="Cambria Math" panose="02040503050406030204" charset="0"/>
              <a:cs typeface="Cambria Math" panose="02040503050406030204" charset="0"/>
            </a:endParaRPr>
          </a:p>
          <a:p>
            <a:pPr algn="just"/>
            <a:r>
              <a:rPr lang="zh-CN" altLang="en-US" sz="3200" b="1">
                <a:latin typeface="Cambria Math" panose="02040503050406030204" charset="0"/>
                <a:cs typeface="Cambria Math" panose="02040503050406030204" charset="0"/>
              </a:rPr>
              <a:t>                                                 —Charlotte Bronte: Jane Eyre</a:t>
            </a:r>
            <a:endParaRPr lang="zh-CN" altLang="en-US" sz="3200" b="1">
              <a:latin typeface="Cambria Math" panose="02040503050406030204" charset="0"/>
              <a:cs typeface="Cambria Math" panose="02040503050406030204" charset="0"/>
            </a:endParaRPr>
          </a:p>
        </p:txBody>
      </p:sp>
      <p:pic>
        <p:nvPicPr>
          <p:cNvPr id="3" name="图片 2" descr="Jane Eyre"/>
          <p:cNvPicPr>
            <a:picLocks noChangeAspect="1"/>
          </p:cNvPicPr>
          <p:nvPr/>
        </p:nvPicPr>
        <p:blipFill>
          <a:blip r:embed="rId1"/>
          <a:srcRect l="17353" t="2143" r="16691" b="2917"/>
          <a:stretch>
            <a:fillRect/>
          </a:stretch>
        </p:blipFill>
        <p:spPr>
          <a:xfrm>
            <a:off x="127000" y="954405"/>
            <a:ext cx="2174240" cy="3130550"/>
          </a:xfrm>
          <a:prstGeom prst="rect">
            <a:avLst/>
          </a:prstGeom>
        </p:spPr>
      </p:pic>
      <p:pic>
        <p:nvPicPr>
          <p:cNvPr id="9" name="图片 8"/>
          <p:cNvPicPr>
            <a:picLocks noChangeAspect="1"/>
          </p:cNvPicPr>
          <p:nvPr>
            <p:custDataLst>
              <p:tags r:id="rId2"/>
            </p:custDataLst>
          </p:nvPr>
        </p:nvPicPr>
        <p:blipFill rotWithShape="1">
          <a:blip r:embed="rId3" cstate="email"/>
          <a:srcRect/>
          <a:stretch>
            <a:fillRect/>
          </a:stretch>
        </p:blipFill>
        <p:spPr>
          <a:xfrm>
            <a:off x="90646" y="4084884"/>
            <a:ext cx="2260886" cy="2900821"/>
          </a:xfrm>
          <a:prstGeom prst="rect">
            <a:avLst/>
          </a:prstGeom>
        </p:spPr>
      </p:pic>
      <p:sp>
        <p:nvSpPr>
          <p:cNvPr id="4" name="文本框 3"/>
          <p:cNvSpPr txBox="1"/>
          <p:nvPr/>
        </p:nvSpPr>
        <p:spPr>
          <a:xfrm>
            <a:off x="2322830" y="5935980"/>
            <a:ext cx="9890760" cy="922020"/>
          </a:xfrm>
          <a:prstGeom prst="rect">
            <a:avLst/>
          </a:prstGeom>
          <a:solidFill>
            <a:schemeClr val="bg1"/>
          </a:solidFill>
          <a:ln>
            <a:solidFill>
              <a:schemeClr val="tx1"/>
            </a:solidFill>
          </a:ln>
        </p:spPr>
        <p:txBody>
          <a:bodyPr wrap="square" rtlCol="0" anchor="t">
            <a:spAutoFit/>
          </a:bodyPr>
          <a:p>
            <a:pPr algn="l"/>
            <a:r>
              <a:rPr lang="en-US" altLang="zh-CN" b="1">
                <a:latin typeface="Cambria Math" panose="02040503050406030204" charset="0"/>
                <a:cs typeface="Cambria Math" panose="02040503050406030204" charset="0"/>
                <a:sym typeface="+mn-ea"/>
              </a:rPr>
              <a:t>Glossary:  </a:t>
            </a:r>
            <a:r>
              <a:rPr lang="zh-CN" altLang="en-US" b="1">
                <a:latin typeface="Cambria Math" panose="02040503050406030204" charset="0"/>
                <a:cs typeface="Cambria Math" panose="02040503050406030204" charset="0"/>
                <a:sym typeface="+mn-ea"/>
              </a:rPr>
              <a:t>cease</a:t>
            </a:r>
            <a:r>
              <a:rPr lang="en-US" altLang="zh-CN" b="1">
                <a:solidFill>
                  <a:srgbClr val="FF0000"/>
                </a:solidFill>
                <a:latin typeface="Cambria Math" panose="02040503050406030204" charset="0"/>
                <a:cs typeface="Cambria Math" panose="02040503050406030204" charset="0"/>
                <a:sym typeface="+mn-ea"/>
              </a:rPr>
              <a:t>( /siːs/</a:t>
            </a:r>
            <a:r>
              <a:rPr lang="zh-CN" altLang="en-US" b="1">
                <a:solidFill>
                  <a:srgbClr val="FF0000"/>
                </a:solidFill>
                <a:latin typeface="Cambria Math" panose="02040503050406030204" charset="0"/>
                <a:cs typeface="Cambria Math" panose="02040503050406030204" charset="0"/>
                <a:sym typeface="+mn-ea"/>
              </a:rPr>
              <a:t>停止</a:t>
            </a:r>
            <a:r>
              <a:rPr lang="en-US" altLang="zh-CN" b="1">
                <a:solidFill>
                  <a:srgbClr val="FF0000"/>
                </a:solidFill>
                <a:latin typeface="Cambria Math" panose="02040503050406030204" charset="0"/>
                <a:cs typeface="Cambria Math" panose="02040503050406030204" charset="0"/>
                <a:sym typeface="+mn-ea"/>
              </a:rPr>
              <a:t>)</a:t>
            </a:r>
            <a:r>
              <a:rPr lang="zh-CN" altLang="en-US" b="1">
                <a:solidFill>
                  <a:srgbClr val="FF0000"/>
                </a:solidFill>
                <a:latin typeface="Cambria Math" panose="02040503050406030204" charset="0"/>
                <a:cs typeface="Cambria Math" panose="02040503050406030204" charset="0"/>
                <a:sym typeface="+mn-ea"/>
              </a:rPr>
              <a:t>；          </a:t>
            </a:r>
            <a:r>
              <a:rPr lang="zh-CN" altLang="en-US" b="1">
                <a:latin typeface="Cambria Math" panose="02040503050406030204" charset="0"/>
                <a:cs typeface="Cambria Math" panose="02040503050406030204" charset="0"/>
                <a:sym typeface="+mn-ea"/>
              </a:rPr>
              <a:t>ameliorate</a:t>
            </a:r>
            <a:r>
              <a:rPr lang="en-US" altLang="zh-CN" b="1">
                <a:solidFill>
                  <a:srgbClr val="FF0000"/>
                </a:solidFill>
                <a:latin typeface="Cambria Math" panose="02040503050406030204" charset="0"/>
                <a:cs typeface="Cambria Math" panose="02040503050406030204" charset="0"/>
                <a:sym typeface="+mn-ea"/>
              </a:rPr>
              <a:t>(/əˈmiːliəreɪt/改善)</a:t>
            </a:r>
            <a:r>
              <a:rPr lang="zh-CN" altLang="en-US" b="1">
                <a:solidFill>
                  <a:srgbClr val="FF0000"/>
                </a:solidFill>
                <a:latin typeface="Cambria Math" panose="02040503050406030204" charset="0"/>
                <a:cs typeface="Cambria Math" panose="02040503050406030204" charset="0"/>
                <a:sym typeface="+mn-ea"/>
              </a:rPr>
              <a:t>；   </a:t>
            </a:r>
            <a:r>
              <a:rPr lang="zh-CN" altLang="en-US" b="1">
                <a:latin typeface="Cambria Math" panose="02040503050406030204" charset="0"/>
                <a:cs typeface="Cambria Math" panose="02040503050406030204" charset="0"/>
                <a:sym typeface="+mn-ea"/>
              </a:rPr>
              <a:t>freshen</a:t>
            </a:r>
            <a:r>
              <a:rPr lang="en-US" altLang="zh-CN" b="1">
                <a:solidFill>
                  <a:srgbClr val="FF0000"/>
                </a:solidFill>
                <a:latin typeface="Cambria Math" panose="02040503050406030204" charset="0"/>
                <a:cs typeface="Cambria Math" panose="02040503050406030204" charset="0"/>
                <a:sym typeface="+mn-ea"/>
              </a:rPr>
              <a:t>( /ˈfreʃn/精神饱满)</a:t>
            </a:r>
            <a:r>
              <a:rPr lang="zh-CN" altLang="en-US" b="1">
                <a:solidFill>
                  <a:srgbClr val="FF0000"/>
                </a:solidFill>
                <a:latin typeface="Cambria Math" panose="02040503050406030204" charset="0"/>
                <a:cs typeface="Cambria Math" panose="02040503050406030204" charset="0"/>
                <a:sym typeface="+mn-ea"/>
              </a:rPr>
              <a:t>；</a:t>
            </a:r>
            <a:endParaRPr lang="zh-CN" altLang="en-US" b="1">
              <a:solidFill>
                <a:srgbClr val="FF0000"/>
              </a:solidFill>
              <a:latin typeface="Cambria Math" panose="02040503050406030204" charset="0"/>
              <a:cs typeface="Cambria Math" panose="02040503050406030204" charset="0"/>
              <a:sym typeface="+mn-ea"/>
            </a:endParaRPr>
          </a:p>
          <a:p>
            <a:pPr algn="l"/>
            <a:r>
              <a:rPr lang="zh-CN" altLang="en-US" b="1">
                <a:solidFill>
                  <a:srgbClr val="FF0000"/>
                </a:solidFill>
                <a:latin typeface="Cambria Math" panose="02040503050406030204" charset="0"/>
                <a:cs typeface="Cambria Math" panose="02040503050406030204" charset="0"/>
                <a:sym typeface="+mn-ea"/>
              </a:rPr>
              <a:t>                    </a:t>
            </a:r>
            <a:r>
              <a:rPr lang="zh-CN" altLang="en-US" b="1">
                <a:latin typeface="Cambria Math" panose="02040503050406030204" charset="0"/>
                <a:cs typeface="Cambria Math" panose="02040503050406030204" charset="0"/>
                <a:sym typeface="+mn-ea"/>
              </a:rPr>
              <a:t>traverse</a:t>
            </a:r>
            <a:r>
              <a:rPr lang="en-US" altLang="zh-CN" b="1">
                <a:solidFill>
                  <a:srgbClr val="FF0000"/>
                </a:solidFill>
                <a:latin typeface="Cambria Math" panose="02040503050406030204" charset="0"/>
                <a:cs typeface="Cambria Math" panose="02040503050406030204" charset="0"/>
                <a:sym typeface="+mn-ea"/>
              </a:rPr>
              <a:t>([travɛrs]穿过)</a:t>
            </a:r>
            <a:r>
              <a:rPr lang="zh-CN" altLang="en-US" b="1">
                <a:solidFill>
                  <a:srgbClr val="FF0000"/>
                </a:solidFill>
                <a:latin typeface="Cambria Math" panose="02040503050406030204" charset="0"/>
                <a:cs typeface="Cambria Math" panose="02040503050406030204" charset="0"/>
                <a:sym typeface="+mn-ea"/>
              </a:rPr>
              <a:t> ；</a:t>
            </a:r>
            <a:r>
              <a:rPr lang="zh-CN" altLang="en-US" b="1">
                <a:latin typeface="Cambria Math" panose="02040503050406030204" charset="0"/>
                <a:cs typeface="Cambria Math" panose="02040503050406030204" charset="0"/>
                <a:sym typeface="+mn-ea"/>
              </a:rPr>
              <a:t>peeped</a:t>
            </a:r>
            <a:r>
              <a:rPr lang="en-US" altLang="zh-CN" b="1">
                <a:latin typeface="Cambria Math" panose="02040503050406030204" charset="0"/>
                <a:cs typeface="Cambria Math" panose="02040503050406030204" charset="0"/>
                <a:sym typeface="+mn-ea"/>
              </a:rPr>
              <a:t> </a:t>
            </a:r>
            <a:r>
              <a:rPr lang="zh-CN" altLang="en-US" b="1">
                <a:latin typeface="Cambria Math" panose="02040503050406030204" charset="0"/>
                <a:cs typeface="Cambria Math" panose="02040503050406030204" charset="0"/>
                <a:sym typeface="+mn-ea"/>
              </a:rPr>
              <a:t>out</a:t>
            </a:r>
            <a:r>
              <a:rPr lang="en-US" altLang="zh-CN" b="1">
                <a:solidFill>
                  <a:srgbClr val="FF0000"/>
                </a:solidFill>
                <a:latin typeface="Cambria Math" panose="02040503050406030204" charset="0"/>
                <a:cs typeface="Cambria Math" panose="02040503050406030204" charset="0"/>
                <a:sym typeface="+mn-ea"/>
              </a:rPr>
              <a:t>(/piːp/露出) </a:t>
            </a:r>
            <a:r>
              <a:rPr lang="zh-CN" altLang="en-US" b="1">
                <a:solidFill>
                  <a:srgbClr val="FF0000"/>
                </a:solidFill>
                <a:latin typeface="Cambria Math" panose="02040503050406030204" charset="0"/>
                <a:cs typeface="Cambria Math" panose="02040503050406030204" charset="0"/>
                <a:sym typeface="+mn-ea"/>
              </a:rPr>
              <a:t>；            </a:t>
            </a:r>
            <a:r>
              <a:rPr lang="zh-CN" altLang="en-US" b="1">
                <a:latin typeface="Cambria Math" panose="02040503050406030204" charset="0"/>
                <a:cs typeface="Cambria Math" panose="02040503050406030204" charset="0"/>
                <a:sym typeface="+mn-ea"/>
              </a:rPr>
              <a:t>snow-drops</a:t>
            </a:r>
            <a:r>
              <a:rPr lang="en-US" altLang="zh-CN" b="1">
                <a:solidFill>
                  <a:srgbClr val="FF0000"/>
                </a:solidFill>
                <a:latin typeface="Cambria Math" panose="02040503050406030204" charset="0"/>
                <a:cs typeface="Cambria Math" panose="02040503050406030204" charset="0"/>
                <a:sym typeface="+mn-ea"/>
              </a:rPr>
              <a:t>(雪花莲)</a:t>
            </a:r>
            <a:r>
              <a:rPr lang="zh-CN" altLang="en-US" b="1">
                <a:solidFill>
                  <a:srgbClr val="FF0000"/>
                </a:solidFill>
                <a:latin typeface="Cambria Math" panose="02040503050406030204" charset="0"/>
                <a:cs typeface="Cambria Math" panose="02040503050406030204" charset="0"/>
                <a:sym typeface="+mn-ea"/>
              </a:rPr>
              <a:t> ；</a:t>
            </a:r>
            <a:endParaRPr lang="zh-CN" altLang="en-US" b="1">
              <a:solidFill>
                <a:srgbClr val="FF0000"/>
              </a:solidFill>
              <a:latin typeface="Cambria Math" panose="02040503050406030204" charset="0"/>
              <a:cs typeface="Cambria Math" panose="02040503050406030204" charset="0"/>
              <a:sym typeface="+mn-ea"/>
            </a:endParaRPr>
          </a:p>
          <a:p>
            <a:pPr algn="l"/>
            <a:r>
              <a:rPr lang="en-US" altLang="zh-CN" b="1">
                <a:solidFill>
                  <a:srgbClr val="FF0000"/>
                </a:solidFill>
                <a:latin typeface="Cambria Math" panose="02040503050406030204" charset="0"/>
                <a:cs typeface="Cambria Math" panose="02040503050406030204" charset="0"/>
                <a:sym typeface="+mn-ea"/>
              </a:rPr>
              <a:t>                    </a:t>
            </a:r>
            <a:r>
              <a:rPr lang="zh-CN" altLang="en-US" b="1">
                <a:latin typeface="Cambria Math" panose="02040503050406030204" charset="0"/>
                <a:cs typeface="Cambria Math" panose="02040503050406030204" charset="0"/>
                <a:sym typeface="+mn-ea"/>
              </a:rPr>
              <a:t>crocus </a:t>
            </a:r>
            <a:r>
              <a:rPr lang="en-US" altLang="zh-CN" b="1">
                <a:solidFill>
                  <a:srgbClr val="FF0000"/>
                </a:solidFill>
                <a:latin typeface="Cambria Math" panose="02040503050406030204" charset="0"/>
                <a:cs typeface="Cambria Math" panose="02040503050406030204" charset="0"/>
                <a:sym typeface="+mn-ea"/>
              </a:rPr>
              <a:t>(/ˈkrəʊkəs/番红花）</a:t>
            </a:r>
            <a:r>
              <a:rPr lang="zh-CN" altLang="en-US" b="1">
                <a:solidFill>
                  <a:srgbClr val="FF0000"/>
                </a:solidFill>
                <a:latin typeface="Cambria Math" panose="02040503050406030204" charset="0"/>
                <a:cs typeface="Cambria Math" panose="02040503050406030204" charset="0"/>
                <a:sym typeface="+mn-ea"/>
              </a:rPr>
              <a:t>； </a:t>
            </a:r>
            <a:r>
              <a:rPr lang="zh-CN" altLang="en-US" b="1">
                <a:latin typeface="Cambria Math" panose="02040503050406030204" charset="0"/>
                <a:cs typeface="Cambria Math" panose="02040503050406030204" charset="0"/>
                <a:sym typeface="+mn-ea"/>
              </a:rPr>
              <a:t>auricula</a:t>
            </a:r>
            <a:r>
              <a:rPr lang="en-US" altLang="zh-CN" b="1">
                <a:solidFill>
                  <a:srgbClr val="FF0000"/>
                </a:solidFill>
                <a:latin typeface="Cambria Math" panose="02040503050406030204" charset="0"/>
                <a:cs typeface="Cambria Math" panose="02040503050406030204" charset="0"/>
                <a:sym typeface="+mn-ea"/>
              </a:rPr>
              <a:t>（/ɔː'rɪkjʊlə/报春花）</a:t>
            </a:r>
            <a:r>
              <a:rPr lang="zh-CN" altLang="en-US" b="1">
                <a:solidFill>
                  <a:srgbClr val="FF0000"/>
                </a:solidFill>
                <a:latin typeface="Cambria Math" panose="02040503050406030204" charset="0"/>
                <a:cs typeface="Cambria Math" panose="02040503050406030204" charset="0"/>
                <a:sym typeface="+mn-ea"/>
              </a:rPr>
              <a:t>；</a:t>
            </a:r>
            <a:r>
              <a:rPr lang="zh-CN" altLang="en-US" b="1" kern="0">
                <a:uFillTx/>
                <a:latin typeface="Cambria Math" panose="02040503050406030204" charset="0"/>
                <a:cs typeface="Cambria Math" panose="02040503050406030204" charset="0"/>
                <a:sym typeface="+mn-ea"/>
              </a:rPr>
              <a:t>pansie</a:t>
            </a:r>
            <a:r>
              <a:rPr lang="en-US" altLang="zh-CN" b="1" kern="0">
                <a:solidFill>
                  <a:srgbClr val="FF0000"/>
                </a:solidFill>
                <a:uFillTx/>
                <a:latin typeface="Cambria Math" panose="02040503050406030204" charset="0"/>
                <a:cs typeface="Cambria Math" panose="02040503050406030204" charset="0"/>
                <a:sym typeface="+mn-ea"/>
              </a:rPr>
              <a:t>(</a:t>
            </a:r>
            <a:r>
              <a:rPr lang="zh-CN" altLang="en-US" b="1" kern="0">
                <a:solidFill>
                  <a:srgbClr val="FF0000"/>
                </a:solidFill>
                <a:uFillTx/>
                <a:latin typeface="Cambria Math" panose="02040503050406030204" charset="0"/>
                <a:cs typeface="Cambria Math" panose="02040503050406030204" charset="0"/>
                <a:sym typeface="+mn-ea"/>
              </a:rPr>
              <a:t> </a:t>
            </a:r>
            <a:r>
              <a:rPr lang="en-US" altLang="zh-CN" b="1" kern="0">
                <a:solidFill>
                  <a:srgbClr val="FF0000"/>
                </a:solidFill>
                <a:uFillTx/>
                <a:latin typeface="Cambria Math" panose="02040503050406030204" charset="0"/>
                <a:cs typeface="Cambria Math" panose="02040503050406030204" charset="0"/>
                <a:sym typeface="+mn-ea"/>
              </a:rPr>
              <a:t>/ˈpænzi/</a:t>
            </a:r>
            <a:r>
              <a:rPr lang="zh-CN" altLang="en-US" b="1" kern="0">
                <a:solidFill>
                  <a:srgbClr val="FF0000"/>
                </a:solidFill>
                <a:uFillTx/>
                <a:latin typeface="Cambria Math" panose="02040503050406030204" charset="0"/>
                <a:cs typeface="Cambria Math" panose="02040503050406030204" charset="0"/>
                <a:sym typeface="+mn-ea"/>
              </a:rPr>
              <a:t>紫罗兰）</a:t>
            </a:r>
            <a:endParaRPr lang="zh-CN" altLang="en-US" b="1">
              <a:solidFill>
                <a:srgbClr val="FF0000"/>
              </a:solidFill>
              <a:latin typeface="Cambria Math" panose="02040503050406030204" charset="0"/>
              <a:cs typeface="Cambria Math" panose="02040503050406030204" charset="0"/>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2000"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grpId="0" nodeType="clickEffect">
                                  <p:stCondLst>
                                    <p:cond delay="0"/>
                                  </p:stCondLst>
                                  <p:childTnLst>
                                    <p:set>
                                      <p:cBhvr additive="base">
                                        <p:cTn id="11" dur="2000" fill="hold">
                                          <p:stCondLst>
                                            <p:cond delay="0"/>
                                          </p:stCondLst>
                                        </p:cTn>
                                        <p:tgtEl>
                                          <p:spTgt spid="2"/>
                                        </p:tgtEl>
                                        <p:attrNameLst>
                                          <p:attrName>style.visibility</p:attrName>
                                        </p:attrNameLst>
                                      </p:cBhvr>
                                      <p:to>
                                        <p:strVal val="visible"/>
                                      </p:to>
                                    </p:set>
                                    <p:anim calcmode="lin" valueType="num">
                                      <p:cBhvr additive="base">
                                        <p:cTn id="12" dur="2000" fill="hold"/>
                                        <p:tgtEl>
                                          <p:spTgt spid="2"/>
                                        </p:tgtEl>
                                        <p:attrNameLst>
                                          <p:attrName>ppt_x</p:attrName>
                                        </p:attrNameLst>
                                      </p:cBhvr>
                                      <p:tavLst>
                                        <p:tav tm="0" fmla="">
                                          <p:val>
                                            <p:strVal val="#ppt_x-#ppt_w/2"/>
                                          </p:val>
                                        </p:tav>
                                        <p:tav tm="100000" fmla="">
                                          <p:val>
                                            <p:strVal val="#ppt_x"/>
                                          </p:val>
                                        </p:tav>
                                      </p:tavLst>
                                    </p:anim>
                                    <p:anim calcmode="lin" valueType="num">
                                      <p:cBhvr additive="base">
                                        <p:cTn id="13" dur="2000" fill="hold"/>
                                        <p:tgtEl>
                                          <p:spTgt spid="2"/>
                                        </p:tgtEl>
                                        <p:attrNameLst>
                                          <p:attrName>ppt_y</p:attrName>
                                        </p:attrNameLst>
                                      </p:cBhvr>
                                      <p:tavLst>
                                        <p:tav tm="0" fmla="">
                                          <p:val>
                                            <p:strVal val="#ppt_y"/>
                                          </p:val>
                                        </p:tav>
                                        <p:tav tm="100000" fmla="">
                                          <p:val>
                                            <p:strVal val="#ppt_y"/>
                                          </p:val>
                                        </p:tav>
                                      </p:tavLst>
                                    </p:anim>
                                    <p:anim calcmode="lin" valueType="num">
                                      <p:cBhvr additive="base">
                                        <p:cTn id="14" dur="2000" fill="hold"/>
                                        <p:tgtEl>
                                          <p:spTgt spid="2"/>
                                        </p:tgtEl>
                                        <p:attrNameLst>
                                          <p:attrName>ppt_w</p:attrName>
                                        </p:attrNameLst>
                                      </p:cBhvr>
                                      <p:tavLst>
                                        <p:tav tm="0" fmla="">
                                          <p:val>
                                            <p:fltVal val="0.000000"/>
                                          </p:val>
                                        </p:tav>
                                        <p:tav tm="100000" fmla="">
                                          <p:val>
                                            <p:strVal val="#ppt_w"/>
                                          </p:val>
                                        </p:tav>
                                      </p:tavLst>
                                    </p:anim>
                                    <p:anim calcmode="lin" valueType="num">
                                      <p:cBhvr additive="base">
                                        <p:cTn id="15" dur="2000" fill="hold"/>
                                        <p:tgtEl>
                                          <p:spTgt spid="2"/>
                                        </p:tgtEl>
                                        <p:attrNameLst>
                                          <p:attrName>ppt_h</p:attrName>
                                        </p:attrNameLst>
                                      </p:cBhvr>
                                      <p:tavLst>
                                        <p:tav tm="0" fmla="">
                                          <p:val>
                                            <p:strVal val="#ppt_h"/>
                                          </p:val>
                                        </p:tav>
                                        <p:tav tm="100000" fmla="">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27000" y="-127000"/>
            <a:ext cx="11391265" cy="1106805"/>
          </a:xfrm>
          <a:prstGeom prst="rect">
            <a:avLst/>
          </a:prstGeom>
          <a:solidFill>
            <a:schemeClr val="bg2">
              <a:alpha val="46000"/>
            </a:schemeClr>
          </a:solidFill>
        </p:spPr>
        <p:txBody>
          <a:bodyPr wrap="square" rtlCol="0">
            <a:spAutoFit/>
          </a:bodyPr>
          <a:p>
            <a:pPr lvl="0" algn="l">
              <a:buClrTx/>
              <a:buSzTx/>
              <a:buFontTx/>
            </a:pPr>
            <a:r>
              <a:rPr lang="en-US" altLang="zh-CN" sz="6600" b="1" u="sng">
                <a:latin typeface="Cambria Math" panose="02040503050406030204" charset="0"/>
                <a:cs typeface="Cambria Math" panose="02040503050406030204" charset="0"/>
                <a:sym typeface="+mn-ea"/>
              </a:rPr>
              <a:t>The spring in masterpieces</a:t>
            </a:r>
            <a:endParaRPr lang="en-US" altLang="zh-CN" sz="6600" b="1" u="sng">
              <a:latin typeface="Cambria Math" panose="02040503050406030204" charset="0"/>
              <a:cs typeface="Cambria Math" panose="02040503050406030204" charset="0"/>
              <a:sym typeface="+mn-ea"/>
            </a:endParaRPr>
          </a:p>
        </p:txBody>
      </p:sp>
      <p:pic>
        <p:nvPicPr>
          <p:cNvPr id="2" name="图片 1" descr="The call of the wild"/>
          <p:cNvPicPr>
            <a:picLocks noChangeAspect="1"/>
          </p:cNvPicPr>
          <p:nvPr/>
        </p:nvPicPr>
        <p:blipFill>
          <a:blip r:embed="rId1"/>
          <a:stretch>
            <a:fillRect/>
          </a:stretch>
        </p:blipFill>
        <p:spPr>
          <a:xfrm>
            <a:off x="224155" y="916305"/>
            <a:ext cx="2776855" cy="4570730"/>
          </a:xfrm>
          <a:prstGeom prst="roundRect">
            <a:avLst/>
          </a:prstGeom>
          <a:ln>
            <a:solidFill>
              <a:schemeClr val="tx1"/>
            </a:solidFill>
          </a:ln>
        </p:spPr>
      </p:pic>
      <p:sp>
        <p:nvSpPr>
          <p:cNvPr id="3" name="文本框 2"/>
          <p:cNvSpPr txBox="1"/>
          <p:nvPr/>
        </p:nvSpPr>
        <p:spPr>
          <a:xfrm>
            <a:off x="3098800" y="916305"/>
            <a:ext cx="9093200" cy="4492625"/>
          </a:xfrm>
          <a:prstGeom prst="rect">
            <a:avLst/>
          </a:prstGeom>
          <a:solidFill>
            <a:schemeClr val="bg1">
              <a:alpha val="24000"/>
            </a:schemeClr>
          </a:solidFill>
          <a:ln>
            <a:solidFill>
              <a:schemeClr val="tx1"/>
            </a:solidFill>
          </a:ln>
        </p:spPr>
        <p:txBody>
          <a:bodyPr wrap="square" rtlCol="0" anchor="t">
            <a:spAutoFit/>
          </a:bodyPr>
          <a:p>
            <a:pPr algn="l"/>
            <a:r>
              <a:rPr lang="en-US" altLang="zh-CN" sz="2600" b="1">
                <a:solidFill>
                  <a:schemeClr val="tx1"/>
                </a:solidFill>
                <a:latin typeface="Times New Roman" panose="02020603050405020304" charset="0"/>
                <a:cs typeface="Times New Roman" panose="02020603050405020304" charset="0"/>
              </a:rPr>
              <a:t>    </a:t>
            </a:r>
            <a:r>
              <a:rPr lang="zh-CN" altLang="en-US" sz="2600" b="1">
                <a:solidFill>
                  <a:schemeClr val="tx1"/>
                </a:solidFill>
                <a:latin typeface="Times New Roman" panose="02020603050405020304" charset="0"/>
                <a:cs typeface="Times New Roman" panose="02020603050405020304" charset="0"/>
              </a:rPr>
              <a:t>From every hill slope came the </a:t>
            </a:r>
            <a:r>
              <a:rPr lang="zh-CN" altLang="en-US" sz="2600" b="1">
                <a:solidFill>
                  <a:srgbClr val="FF0000"/>
                </a:solidFill>
                <a:latin typeface="Times New Roman" panose="02020603050405020304" charset="0"/>
                <a:cs typeface="Times New Roman" panose="02020603050405020304" charset="0"/>
              </a:rPr>
              <a:t>trickle</a:t>
            </a:r>
            <a:r>
              <a:rPr lang="zh-CN" altLang="en-US" sz="2600" b="1">
                <a:solidFill>
                  <a:schemeClr val="tx1"/>
                </a:solidFill>
                <a:latin typeface="Times New Roman" panose="02020603050405020304" charset="0"/>
                <a:cs typeface="Times New Roman" panose="02020603050405020304" charset="0"/>
              </a:rPr>
              <a:t> of running water, the music of unseen fountains. All things were </a:t>
            </a:r>
            <a:r>
              <a:rPr lang="zh-CN" altLang="en-US" sz="2600" b="1">
                <a:solidFill>
                  <a:srgbClr val="FF0000"/>
                </a:solidFill>
                <a:latin typeface="Times New Roman" panose="02020603050405020304" charset="0"/>
                <a:cs typeface="Times New Roman" panose="02020603050405020304" charset="0"/>
              </a:rPr>
              <a:t>thawing</a:t>
            </a:r>
            <a:r>
              <a:rPr lang="zh-CN" altLang="en-US" sz="2600" b="1">
                <a:solidFill>
                  <a:schemeClr val="tx1"/>
                </a:solidFill>
                <a:latin typeface="Times New Roman" panose="02020603050405020304" charset="0"/>
                <a:cs typeface="Times New Roman" panose="02020603050405020304" charset="0"/>
              </a:rPr>
              <a:t> , bending, </a:t>
            </a:r>
            <a:r>
              <a:rPr lang="zh-CN" altLang="en-US" sz="2600" b="1">
                <a:solidFill>
                  <a:srgbClr val="FF0000"/>
                </a:solidFill>
                <a:latin typeface="Times New Roman" panose="02020603050405020304" charset="0"/>
                <a:cs typeface="Times New Roman" panose="02020603050405020304" charset="0"/>
              </a:rPr>
              <a:t>snapping </a:t>
            </a:r>
            <a:r>
              <a:rPr lang="zh-CN" altLang="en-US" sz="2600" b="1">
                <a:solidFill>
                  <a:schemeClr val="tx1"/>
                </a:solidFill>
                <a:latin typeface="Times New Roman" panose="02020603050405020304" charset="0"/>
                <a:cs typeface="Times New Roman" panose="02020603050405020304" charset="0"/>
              </a:rPr>
              <a:t>. </a:t>
            </a:r>
            <a:r>
              <a:rPr lang="zh-CN" altLang="en-US" sz="2600" b="1">
                <a:solidFill>
                  <a:srgbClr val="FF0000"/>
                </a:solidFill>
                <a:latin typeface="Times New Roman" panose="02020603050405020304" charset="0"/>
                <a:cs typeface="Times New Roman" panose="02020603050405020304" charset="0"/>
              </a:rPr>
              <a:t>The Yukon </a:t>
            </a:r>
            <a:r>
              <a:rPr lang="zh-CN" altLang="en-US" sz="2600" b="1">
                <a:solidFill>
                  <a:schemeClr val="tx1"/>
                </a:solidFill>
                <a:latin typeface="Times New Roman" panose="02020603050405020304" charset="0"/>
                <a:cs typeface="Times New Roman" panose="02020603050405020304" charset="0"/>
              </a:rPr>
              <a:t>was </a:t>
            </a:r>
            <a:r>
              <a:rPr lang="zh-CN" altLang="en-US" sz="2600" b="1">
                <a:solidFill>
                  <a:srgbClr val="FF0000"/>
                </a:solidFill>
                <a:latin typeface="Times New Roman" panose="02020603050405020304" charset="0"/>
                <a:cs typeface="Times New Roman" panose="02020603050405020304" charset="0"/>
              </a:rPr>
              <a:t>straining</a:t>
            </a:r>
            <a:r>
              <a:rPr lang="zh-CN" altLang="en-US" sz="2600" b="1">
                <a:solidFill>
                  <a:schemeClr val="tx1"/>
                </a:solidFill>
                <a:latin typeface="Times New Roman" panose="02020603050405020304" charset="0"/>
                <a:cs typeface="Times New Roman" panose="02020603050405020304" charset="0"/>
              </a:rPr>
              <a:t>  to break loose the ice that bound it down. It ate away from beneath; the sun ate from above. Air-holes formed, </a:t>
            </a:r>
            <a:r>
              <a:rPr lang="zh-CN" altLang="en-US" sz="2600" b="1">
                <a:solidFill>
                  <a:srgbClr val="FF0000"/>
                </a:solidFill>
                <a:latin typeface="Times New Roman" panose="02020603050405020304" charset="0"/>
                <a:cs typeface="Times New Roman" panose="02020603050405020304" charset="0"/>
              </a:rPr>
              <a:t>fissures</a:t>
            </a:r>
            <a:r>
              <a:rPr lang="en-US" altLang="zh-CN" sz="2600" b="1">
                <a:solidFill>
                  <a:srgbClr val="FF0000"/>
                </a:solidFill>
                <a:latin typeface="Times New Roman" panose="02020603050405020304" charset="0"/>
                <a:cs typeface="Times New Roman" panose="02020603050405020304" charset="0"/>
              </a:rPr>
              <a:t> </a:t>
            </a:r>
            <a:r>
              <a:rPr lang="zh-CN" altLang="en-US" sz="2600" b="1">
                <a:solidFill>
                  <a:schemeClr val="tx1"/>
                </a:solidFill>
                <a:latin typeface="Times New Roman" panose="02020603050405020304" charset="0"/>
                <a:cs typeface="Times New Roman" panose="02020603050405020304" charset="0"/>
              </a:rPr>
              <a:t>sprang and spread apart, while thin sections of ice fell through bodily into the river. And </a:t>
            </a:r>
            <a:r>
              <a:rPr lang="zh-CN" altLang="en-US" sz="2600" b="1">
                <a:solidFill>
                  <a:srgbClr val="FF0000"/>
                </a:solidFill>
                <a:latin typeface="Times New Roman" panose="02020603050405020304" charset="0"/>
                <a:cs typeface="Times New Roman" panose="02020603050405020304" charset="0"/>
              </a:rPr>
              <a:t>amid </a:t>
            </a:r>
            <a:r>
              <a:rPr lang="zh-CN" altLang="en-US" sz="2600" b="1">
                <a:solidFill>
                  <a:schemeClr val="tx1"/>
                </a:solidFill>
                <a:latin typeface="Times New Roman" panose="02020603050405020304" charset="0"/>
                <a:cs typeface="Times New Roman" panose="02020603050405020304" charset="0"/>
              </a:rPr>
              <a:t> all this bursting, </a:t>
            </a:r>
            <a:r>
              <a:rPr lang="zh-CN" altLang="en-US" sz="2600" b="1">
                <a:solidFill>
                  <a:srgbClr val="FF0000"/>
                </a:solidFill>
                <a:latin typeface="Times New Roman" panose="02020603050405020304" charset="0"/>
                <a:cs typeface="Times New Roman" panose="02020603050405020304" charset="0"/>
              </a:rPr>
              <a:t>rending</a:t>
            </a:r>
            <a:r>
              <a:rPr lang="zh-CN" altLang="en-US" sz="2600" b="1">
                <a:solidFill>
                  <a:schemeClr val="tx1"/>
                </a:solidFill>
                <a:latin typeface="Times New Roman" panose="02020603050405020304" charset="0"/>
                <a:cs typeface="Times New Roman" panose="02020603050405020304" charset="0"/>
              </a:rPr>
              <a:t> , </a:t>
            </a:r>
            <a:r>
              <a:rPr lang="zh-CN" altLang="en-US" sz="2600" b="1">
                <a:solidFill>
                  <a:srgbClr val="FF0000"/>
                </a:solidFill>
                <a:latin typeface="Times New Roman" panose="02020603050405020304" charset="0"/>
                <a:cs typeface="Times New Roman" panose="02020603050405020304" charset="0"/>
              </a:rPr>
              <a:t>throbbing</a:t>
            </a:r>
            <a:r>
              <a:rPr lang="en-US" altLang="zh-CN" sz="2600" b="1">
                <a:solidFill>
                  <a:srgbClr val="FF0000"/>
                </a:solidFill>
                <a:latin typeface="Times New Roman" panose="02020603050405020304" charset="0"/>
                <a:cs typeface="Times New Roman" panose="02020603050405020304" charset="0"/>
              </a:rPr>
              <a:t> </a:t>
            </a:r>
            <a:r>
              <a:rPr lang="zh-CN" altLang="en-US" sz="2600" b="1">
                <a:solidFill>
                  <a:schemeClr val="tx1"/>
                </a:solidFill>
                <a:latin typeface="Times New Roman" panose="02020603050405020304" charset="0"/>
                <a:cs typeface="Times New Roman" panose="02020603050405020304" charset="0"/>
              </a:rPr>
              <a:t>of awakening life, under the </a:t>
            </a:r>
            <a:r>
              <a:rPr lang="zh-CN" altLang="en-US" sz="2600" b="1">
                <a:solidFill>
                  <a:srgbClr val="FF0000"/>
                </a:solidFill>
                <a:latin typeface="Times New Roman" panose="02020603050405020304" charset="0"/>
                <a:cs typeface="Times New Roman" panose="02020603050405020304" charset="0"/>
              </a:rPr>
              <a:t>blazing</a:t>
            </a:r>
            <a:r>
              <a:rPr lang="zh-CN" altLang="en-US" sz="2600" b="1">
                <a:solidFill>
                  <a:schemeClr val="tx1"/>
                </a:solidFill>
                <a:latin typeface="Times New Roman" panose="02020603050405020304" charset="0"/>
                <a:cs typeface="Times New Roman" panose="02020603050405020304" charset="0"/>
              </a:rPr>
              <a:t>sun and through the soft-sighing breezes, like </a:t>
            </a:r>
            <a:r>
              <a:rPr lang="zh-CN" altLang="en-US" sz="2600" b="1">
                <a:solidFill>
                  <a:srgbClr val="FF0000"/>
                </a:solidFill>
                <a:latin typeface="Times New Roman" panose="02020603050405020304" charset="0"/>
                <a:cs typeface="Times New Roman" panose="02020603050405020304" charset="0"/>
              </a:rPr>
              <a:t>wayfarers</a:t>
            </a:r>
            <a:r>
              <a:rPr lang="zh-CN" altLang="en-US" sz="2600" b="1">
                <a:solidFill>
                  <a:schemeClr val="tx1"/>
                </a:solidFill>
                <a:latin typeface="Times New Roman" panose="02020603050405020304" charset="0"/>
                <a:cs typeface="Times New Roman" panose="02020603050405020304" charset="0"/>
              </a:rPr>
              <a:t>to death, </a:t>
            </a:r>
            <a:r>
              <a:rPr lang="zh-CN" altLang="en-US" sz="2600" b="1">
                <a:solidFill>
                  <a:srgbClr val="FF0000"/>
                </a:solidFill>
                <a:latin typeface="Times New Roman" panose="02020603050405020304" charset="0"/>
                <a:cs typeface="Times New Roman" panose="02020603050405020304" charset="0"/>
              </a:rPr>
              <a:t>staggered</a:t>
            </a:r>
            <a:r>
              <a:rPr lang="en-US" altLang="zh-CN" sz="2600" b="1">
                <a:solidFill>
                  <a:srgbClr val="FF0000"/>
                </a:solidFill>
                <a:latin typeface="Times New Roman" panose="02020603050405020304" charset="0"/>
                <a:cs typeface="Times New Roman" panose="02020603050405020304" charset="0"/>
              </a:rPr>
              <a:t> </a:t>
            </a:r>
            <a:r>
              <a:rPr lang="zh-CN" altLang="en-US" sz="2600" b="1">
                <a:solidFill>
                  <a:schemeClr val="tx1"/>
                </a:solidFill>
                <a:latin typeface="Times New Roman" panose="02020603050405020304" charset="0"/>
                <a:cs typeface="Times New Roman" panose="02020603050405020304" charset="0"/>
              </a:rPr>
              <a:t>the two men, the woman, and the huskies.</a:t>
            </a:r>
            <a:endParaRPr lang="zh-CN" altLang="en-US" sz="2600" b="1">
              <a:solidFill>
                <a:schemeClr val="tx1"/>
              </a:solidFill>
              <a:latin typeface="Times New Roman" panose="02020603050405020304" charset="0"/>
              <a:cs typeface="Times New Roman" panose="02020603050405020304" charset="0"/>
            </a:endParaRPr>
          </a:p>
          <a:p>
            <a:pPr algn="l"/>
            <a:r>
              <a:rPr lang="zh-CN" altLang="en-US" sz="2600" b="1">
                <a:solidFill>
                  <a:schemeClr val="tx1"/>
                </a:solidFill>
                <a:latin typeface="Times New Roman" panose="02020603050405020304" charset="0"/>
                <a:cs typeface="Times New Roman" panose="02020603050405020304" charset="0"/>
              </a:rPr>
              <a:t>                                             </a:t>
            </a:r>
            <a:r>
              <a:rPr lang="en-US" altLang="zh-CN" sz="2600" b="1">
                <a:solidFill>
                  <a:schemeClr val="tx1"/>
                </a:solidFill>
                <a:latin typeface="Times New Roman" panose="02020603050405020304" charset="0"/>
                <a:cs typeface="Times New Roman" panose="02020603050405020304" charset="0"/>
              </a:rPr>
              <a:t>-</a:t>
            </a:r>
            <a:r>
              <a:rPr lang="zh-CN" altLang="en-US" sz="2600" b="1">
                <a:solidFill>
                  <a:schemeClr val="tx1"/>
                </a:solidFill>
                <a:latin typeface="Times New Roman" panose="02020603050405020304" charset="0"/>
                <a:cs typeface="Times New Roman" panose="02020603050405020304" charset="0"/>
              </a:rPr>
              <a:t>-- Jack London</a:t>
            </a:r>
            <a:r>
              <a:rPr lang="en-US" altLang="zh-CN" sz="2600" b="1">
                <a:solidFill>
                  <a:schemeClr val="tx1"/>
                </a:solidFill>
                <a:latin typeface="Times New Roman" panose="02020603050405020304" charset="0"/>
                <a:cs typeface="Times New Roman" panose="02020603050405020304" charset="0"/>
              </a:rPr>
              <a:t>:</a:t>
            </a:r>
            <a:r>
              <a:rPr lang="zh-CN" altLang="en-US" sz="2600" b="1">
                <a:solidFill>
                  <a:schemeClr val="tx1"/>
                </a:solidFill>
                <a:latin typeface="Times New Roman" panose="02020603050405020304" charset="0"/>
                <a:cs typeface="Times New Roman" panose="02020603050405020304" charset="0"/>
              </a:rPr>
              <a:t> Call of the Wild  </a:t>
            </a:r>
            <a:endParaRPr lang="zh-CN" altLang="en-US" sz="2600" b="1">
              <a:solidFill>
                <a:schemeClr val="tx1"/>
              </a:solidFill>
              <a:latin typeface="Times New Roman" panose="02020603050405020304" charset="0"/>
              <a:cs typeface="Times New Roman" panose="02020603050405020304" charset="0"/>
            </a:endParaRPr>
          </a:p>
        </p:txBody>
      </p:sp>
      <p:sp>
        <p:nvSpPr>
          <p:cNvPr id="4" name="文本框 3"/>
          <p:cNvSpPr txBox="1"/>
          <p:nvPr/>
        </p:nvSpPr>
        <p:spPr>
          <a:xfrm>
            <a:off x="2301240" y="5487035"/>
            <a:ext cx="9890760" cy="1198880"/>
          </a:xfrm>
          <a:prstGeom prst="rect">
            <a:avLst/>
          </a:prstGeom>
          <a:solidFill>
            <a:schemeClr val="bg1"/>
          </a:solidFill>
          <a:ln>
            <a:solidFill>
              <a:schemeClr val="tx1"/>
            </a:solidFill>
          </a:ln>
        </p:spPr>
        <p:txBody>
          <a:bodyPr wrap="square" rtlCol="0" anchor="t">
            <a:spAutoFit/>
          </a:bodyPr>
          <a:p>
            <a:pPr algn="l"/>
            <a:r>
              <a:rPr lang="en-US" altLang="zh-CN" b="1">
                <a:latin typeface="Cambria Math" panose="02040503050406030204" charset="0"/>
                <a:cs typeface="Cambria Math" panose="02040503050406030204" charset="0"/>
                <a:sym typeface="+mn-ea"/>
              </a:rPr>
              <a:t>Glossary:  </a:t>
            </a:r>
            <a:r>
              <a:rPr lang="zh-CN" altLang="en-US" b="1">
                <a:latin typeface="Times New Roman" panose="02020603050405020304" charset="0"/>
                <a:cs typeface="Times New Roman" panose="02020603050405020304" charset="0"/>
                <a:sym typeface="+mn-ea"/>
              </a:rPr>
              <a:t>trickle</a:t>
            </a:r>
            <a:r>
              <a:rPr lang="en-US" altLang="zh-CN" b="1">
                <a:solidFill>
                  <a:srgbClr val="FF0000"/>
                </a:solidFill>
                <a:latin typeface="Times New Roman" panose="02020603050405020304" charset="0"/>
                <a:cs typeface="Times New Roman" panose="02020603050405020304" charset="0"/>
                <a:sym typeface="+mn-ea"/>
              </a:rPr>
              <a:t>(</a:t>
            </a:r>
            <a:r>
              <a:rPr lang="zh-CN" altLang="en-US" b="1">
                <a:solidFill>
                  <a:srgbClr val="FF0000"/>
                </a:solidFill>
                <a:latin typeface="Times New Roman" panose="02020603050405020304" charset="0"/>
                <a:cs typeface="Times New Roman" panose="02020603050405020304" charset="0"/>
                <a:sym typeface="+mn-ea"/>
              </a:rPr>
              <a:t> /ˈtrɪkl/细流</a:t>
            </a:r>
            <a:r>
              <a:rPr lang="en-US" altLang="zh-CN" b="1">
                <a:solidFill>
                  <a:srgbClr val="FF0000"/>
                </a:solidFill>
                <a:latin typeface="Times New Roman" panose="02020603050405020304" charset="0"/>
                <a:cs typeface="Times New Roman" panose="02020603050405020304" charset="0"/>
                <a:sym typeface="+mn-ea"/>
              </a:rPr>
              <a:t>);                    </a:t>
            </a:r>
            <a:r>
              <a:rPr lang="zh-CN" altLang="en-US" b="1">
                <a:latin typeface="Times New Roman" panose="02020603050405020304" charset="0"/>
                <a:cs typeface="Times New Roman" panose="02020603050405020304" charset="0"/>
                <a:sym typeface="+mn-ea"/>
              </a:rPr>
              <a:t>thaw </a:t>
            </a:r>
            <a:r>
              <a:rPr lang="en-US" altLang="zh-CN" b="1">
                <a:solidFill>
                  <a:srgbClr val="FF0000"/>
                </a:solidFill>
                <a:latin typeface="Times New Roman" panose="02020603050405020304" charset="0"/>
                <a:cs typeface="Times New Roman" panose="02020603050405020304" charset="0"/>
                <a:sym typeface="+mn-ea"/>
              </a:rPr>
              <a:t>(/θɔː/冰雪融化);                 </a:t>
            </a:r>
            <a:r>
              <a:rPr lang="zh-CN" altLang="en-US" b="1">
                <a:latin typeface="Times New Roman" panose="02020603050405020304" charset="0"/>
                <a:cs typeface="Times New Roman" panose="02020603050405020304" charset="0"/>
                <a:sym typeface="+mn-ea"/>
              </a:rPr>
              <a:t>snap</a:t>
            </a:r>
            <a:r>
              <a:rPr lang="en-US" altLang="zh-CN" b="1">
                <a:solidFill>
                  <a:srgbClr val="FF0000"/>
                </a:solidFill>
                <a:latin typeface="Times New Roman" panose="02020603050405020304" charset="0"/>
                <a:cs typeface="Times New Roman" panose="02020603050405020304" charset="0"/>
                <a:sym typeface="+mn-ea"/>
              </a:rPr>
              <a:t>(</a:t>
            </a:r>
            <a:r>
              <a:rPr lang="zh-CN" altLang="en-US" b="1">
                <a:solidFill>
                  <a:srgbClr val="FF0000"/>
                </a:solidFill>
                <a:latin typeface="Times New Roman" panose="02020603050405020304" charset="0"/>
                <a:cs typeface="Times New Roman" panose="02020603050405020304" charset="0"/>
                <a:sym typeface="+mn-ea"/>
              </a:rPr>
              <a:t> </a:t>
            </a:r>
            <a:r>
              <a:rPr lang="en-US" altLang="zh-CN" b="1">
                <a:solidFill>
                  <a:srgbClr val="FF0000"/>
                </a:solidFill>
                <a:latin typeface="Times New Roman" panose="02020603050405020304" charset="0"/>
                <a:cs typeface="Times New Roman" panose="02020603050405020304" charset="0"/>
                <a:sym typeface="+mn-ea"/>
              </a:rPr>
              <a:t>/snæp/劈啪作响);</a:t>
            </a:r>
            <a:br>
              <a:rPr lang="en-US" altLang="zh-CN" b="1">
                <a:solidFill>
                  <a:srgbClr val="FF0000"/>
                </a:solidFill>
                <a:latin typeface="Times New Roman" panose="02020603050405020304" charset="0"/>
                <a:cs typeface="Times New Roman" panose="02020603050405020304" charset="0"/>
                <a:sym typeface="+mn-ea"/>
              </a:rPr>
            </a:br>
            <a:r>
              <a:rPr lang="en-US" altLang="zh-CN" b="1">
                <a:solidFill>
                  <a:srgbClr val="FF0000"/>
                </a:solidFill>
                <a:latin typeface="Times New Roman" panose="02020603050405020304" charset="0"/>
                <a:cs typeface="Times New Roman" panose="02020603050405020304" charset="0"/>
                <a:sym typeface="+mn-ea"/>
              </a:rPr>
              <a:t>           </a:t>
            </a:r>
            <a:r>
              <a:rPr lang="en-US" altLang="zh-CN" b="1">
                <a:latin typeface="Cambria Math" panose="02040503050406030204" charset="0"/>
                <a:cs typeface="Cambria Math" panose="02040503050406030204" charset="0"/>
                <a:sym typeface="+mn-ea"/>
              </a:rPr>
              <a:t>        </a:t>
            </a:r>
            <a:r>
              <a:rPr lang="zh-CN" altLang="en-US" b="1">
                <a:latin typeface="Times New Roman" panose="02020603050405020304" charset="0"/>
                <a:cs typeface="Times New Roman" panose="02020603050405020304" charset="0"/>
                <a:sym typeface="+mn-ea"/>
              </a:rPr>
              <a:t>The Yukon</a:t>
            </a:r>
            <a:r>
              <a:rPr lang="en-US" altLang="zh-CN" b="1">
                <a:solidFill>
                  <a:srgbClr val="FF0000"/>
                </a:solidFill>
                <a:latin typeface="Times New Roman" panose="02020603050405020304" charset="0"/>
                <a:cs typeface="Times New Roman" panose="02020603050405020304" charset="0"/>
                <a:sym typeface="+mn-ea"/>
              </a:rPr>
              <a:t> (/ˈjuːkɒn/育空河);    </a:t>
            </a:r>
            <a:r>
              <a:rPr lang="zh-CN" altLang="en-US" b="1">
                <a:latin typeface="Times New Roman" panose="02020603050405020304" charset="0"/>
                <a:cs typeface="Times New Roman" panose="02020603050405020304" charset="0"/>
                <a:sym typeface="+mn-ea"/>
              </a:rPr>
              <a:t>strain</a:t>
            </a:r>
            <a:r>
              <a:rPr lang="en-US" altLang="zh-CN" b="1">
                <a:solidFill>
                  <a:srgbClr val="FF0000"/>
                </a:solidFill>
                <a:latin typeface="Times New Roman" panose="02020603050405020304" charset="0"/>
                <a:cs typeface="Times New Roman" panose="02020603050405020304" charset="0"/>
                <a:sym typeface="+mn-ea"/>
              </a:rPr>
              <a:t>(/streɪn/</a:t>
            </a:r>
            <a:r>
              <a:rPr lang="zh-CN" altLang="en-US" b="1">
                <a:solidFill>
                  <a:srgbClr val="FF0000"/>
                </a:solidFill>
                <a:latin typeface="Times New Roman" panose="02020603050405020304" charset="0"/>
                <a:cs typeface="Times New Roman" panose="02020603050405020304" charset="0"/>
                <a:sym typeface="+mn-ea"/>
              </a:rPr>
              <a:t>竭力</a:t>
            </a:r>
            <a:r>
              <a:rPr lang="en-US" altLang="zh-CN" b="1">
                <a:solidFill>
                  <a:srgbClr val="FF0000"/>
                </a:solidFill>
                <a:latin typeface="Times New Roman" panose="02020603050405020304" charset="0"/>
                <a:cs typeface="Times New Roman" panose="02020603050405020304" charset="0"/>
                <a:sym typeface="+mn-ea"/>
              </a:rPr>
              <a:t>);                    </a:t>
            </a:r>
            <a:r>
              <a:rPr lang="zh-CN" altLang="en-US" b="1">
                <a:latin typeface="Times New Roman" panose="02020603050405020304" charset="0"/>
                <a:cs typeface="Times New Roman" panose="02020603050405020304" charset="0"/>
                <a:sym typeface="+mn-ea"/>
              </a:rPr>
              <a:t>fissure</a:t>
            </a:r>
            <a:r>
              <a:rPr lang="en-US" altLang="zh-CN" b="1">
                <a:solidFill>
                  <a:srgbClr val="FF0000"/>
                </a:solidFill>
                <a:latin typeface="Times New Roman" panose="02020603050405020304" charset="0"/>
                <a:cs typeface="Times New Roman" panose="02020603050405020304" charset="0"/>
                <a:sym typeface="+mn-ea"/>
              </a:rPr>
              <a:t>([fisy:r]裂缝);</a:t>
            </a:r>
            <a:endParaRPr lang="en-US" altLang="zh-CN" b="1">
              <a:solidFill>
                <a:srgbClr val="FF0000"/>
              </a:solidFill>
              <a:latin typeface="Times New Roman" panose="02020603050405020304" charset="0"/>
              <a:cs typeface="Times New Roman" panose="02020603050405020304" charset="0"/>
              <a:sym typeface="+mn-ea"/>
            </a:endParaRPr>
          </a:p>
          <a:p>
            <a:pPr algn="l"/>
            <a:r>
              <a:rPr lang="zh-CN" altLang="en-US" b="1">
                <a:solidFill>
                  <a:srgbClr val="FF0000"/>
                </a:solidFill>
                <a:latin typeface="Cambria Math" panose="02040503050406030204" charset="0"/>
                <a:cs typeface="Cambria Math" panose="02040503050406030204" charset="0"/>
                <a:sym typeface="+mn-ea"/>
              </a:rPr>
              <a:t>                     </a:t>
            </a:r>
            <a:r>
              <a:rPr lang="zh-CN" altLang="en-US" b="1">
                <a:latin typeface="Times New Roman" panose="02020603050405020304" charset="0"/>
                <a:cs typeface="Times New Roman" panose="02020603050405020304" charset="0"/>
                <a:sym typeface="+mn-ea"/>
              </a:rPr>
              <a:t>amid </a:t>
            </a:r>
            <a:r>
              <a:rPr lang="en-US" altLang="zh-CN" b="1">
                <a:solidFill>
                  <a:srgbClr val="FF0000"/>
                </a:solidFill>
                <a:latin typeface="Times New Roman" panose="02020603050405020304" charset="0"/>
                <a:cs typeface="Times New Roman" panose="02020603050405020304" charset="0"/>
                <a:sym typeface="+mn-ea"/>
              </a:rPr>
              <a:t>(/əˈmɪd/在……过程中)</a:t>
            </a:r>
            <a:r>
              <a:rPr lang="zh-CN" altLang="en-US" b="1">
                <a:latin typeface="Times New Roman" panose="02020603050405020304" charset="0"/>
                <a:cs typeface="Times New Roman" panose="02020603050405020304" charset="0"/>
                <a:sym typeface="+mn-ea"/>
              </a:rPr>
              <a:t> </a:t>
            </a:r>
            <a:r>
              <a:rPr lang="en-US" altLang="zh-CN" b="1">
                <a:latin typeface="Times New Roman" panose="02020603050405020304" charset="0"/>
                <a:cs typeface="Times New Roman" panose="02020603050405020304" charset="0"/>
                <a:sym typeface="+mn-ea"/>
              </a:rPr>
              <a:t>;    </a:t>
            </a:r>
            <a:r>
              <a:rPr lang="zh-CN" altLang="en-US" b="1">
                <a:latin typeface="Times New Roman" panose="02020603050405020304" charset="0"/>
                <a:cs typeface="Times New Roman" panose="02020603050405020304" charset="0"/>
                <a:sym typeface="+mn-ea"/>
              </a:rPr>
              <a:t>rend</a:t>
            </a:r>
            <a:r>
              <a:rPr lang="en-US" altLang="zh-CN" b="1">
                <a:solidFill>
                  <a:srgbClr val="FF0000"/>
                </a:solidFill>
                <a:latin typeface="Times New Roman" panose="02020603050405020304" charset="0"/>
                <a:cs typeface="Times New Roman" panose="02020603050405020304" charset="0"/>
                <a:sym typeface="+mn-ea"/>
              </a:rPr>
              <a:t>( /rend/</a:t>
            </a:r>
            <a:r>
              <a:rPr lang="zh-CN" altLang="en-US" b="1">
                <a:solidFill>
                  <a:srgbClr val="FF0000"/>
                </a:solidFill>
                <a:latin typeface="Times New Roman" panose="02020603050405020304" charset="0"/>
                <a:cs typeface="Times New Roman" panose="02020603050405020304" charset="0"/>
                <a:sym typeface="+mn-ea"/>
              </a:rPr>
              <a:t>碎裂</a:t>
            </a:r>
            <a:r>
              <a:rPr lang="en-US" altLang="zh-CN" b="1">
                <a:solidFill>
                  <a:srgbClr val="FF0000"/>
                </a:solidFill>
                <a:latin typeface="Times New Roman" panose="02020603050405020304" charset="0"/>
                <a:cs typeface="Times New Roman" panose="02020603050405020304" charset="0"/>
                <a:sym typeface="+mn-ea"/>
              </a:rPr>
              <a:t>);                      </a:t>
            </a:r>
            <a:r>
              <a:rPr lang="zh-CN" altLang="en-US" b="1">
                <a:latin typeface="Times New Roman" panose="02020603050405020304" charset="0"/>
                <a:cs typeface="Times New Roman" panose="02020603050405020304" charset="0"/>
                <a:sym typeface="+mn-ea"/>
              </a:rPr>
              <a:t>throb</a:t>
            </a:r>
            <a:r>
              <a:rPr lang="en-US" altLang="zh-CN" b="1">
                <a:solidFill>
                  <a:srgbClr val="FF0000"/>
                </a:solidFill>
                <a:latin typeface="Times New Roman" panose="02020603050405020304" charset="0"/>
                <a:cs typeface="Times New Roman" panose="02020603050405020304" charset="0"/>
                <a:sym typeface="+mn-ea"/>
              </a:rPr>
              <a:t>( /θrɒb/跳动) ;</a:t>
            </a:r>
            <a:endParaRPr lang="en-US" altLang="zh-CN" b="1">
              <a:solidFill>
                <a:srgbClr val="FF0000"/>
              </a:solidFill>
              <a:latin typeface="Times New Roman" panose="02020603050405020304" charset="0"/>
              <a:cs typeface="Times New Roman" panose="02020603050405020304" charset="0"/>
              <a:sym typeface="+mn-ea"/>
            </a:endParaRPr>
          </a:p>
          <a:p>
            <a:pPr algn="l"/>
            <a:r>
              <a:rPr lang="en-US" altLang="zh-CN" b="1">
                <a:solidFill>
                  <a:srgbClr val="FF0000"/>
                </a:solidFill>
                <a:latin typeface="Times New Roman" panose="02020603050405020304" charset="0"/>
                <a:cs typeface="Times New Roman" panose="02020603050405020304" charset="0"/>
                <a:sym typeface="+mn-ea"/>
              </a:rPr>
              <a:t>                   </a:t>
            </a:r>
            <a:r>
              <a:rPr lang="zh-CN" altLang="en-US" b="1">
                <a:latin typeface="Times New Roman" panose="02020603050405020304" charset="0"/>
                <a:cs typeface="Times New Roman" panose="02020603050405020304" charset="0"/>
                <a:sym typeface="+mn-ea"/>
              </a:rPr>
              <a:t>blazing</a:t>
            </a:r>
            <a:r>
              <a:rPr lang="en-US" altLang="zh-CN" b="1">
                <a:solidFill>
                  <a:srgbClr val="FF0000"/>
                </a:solidFill>
                <a:latin typeface="Times New Roman" panose="02020603050405020304" charset="0"/>
                <a:cs typeface="Times New Roman" panose="02020603050405020304" charset="0"/>
                <a:sym typeface="+mn-ea"/>
              </a:rPr>
              <a:t>(/ˈbleɪzɪŋ/耀眼的);        </a:t>
            </a:r>
            <a:r>
              <a:rPr lang="zh-CN" altLang="en-US" b="1">
                <a:latin typeface="Times New Roman" panose="02020603050405020304" charset="0"/>
                <a:cs typeface="Times New Roman" panose="02020603050405020304" charset="0"/>
                <a:sym typeface="+mn-ea"/>
              </a:rPr>
              <a:t>wayfarer</a:t>
            </a:r>
            <a:r>
              <a:rPr lang="en-US" altLang="zh-CN" b="1">
                <a:solidFill>
                  <a:srgbClr val="FF0000"/>
                </a:solidFill>
                <a:latin typeface="Times New Roman" panose="02020603050405020304" charset="0"/>
                <a:cs typeface="Times New Roman" panose="02020603050405020304" charset="0"/>
                <a:sym typeface="+mn-ea"/>
              </a:rPr>
              <a:t>(/ˈweɪfeərə(r)/旅人);  </a:t>
            </a:r>
            <a:r>
              <a:rPr lang="zh-CN" altLang="en-US" b="1">
                <a:latin typeface="Times New Roman" panose="02020603050405020304" charset="0"/>
                <a:cs typeface="Times New Roman" panose="02020603050405020304" charset="0"/>
                <a:sym typeface="+mn-ea"/>
              </a:rPr>
              <a:t>stagger</a:t>
            </a:r>
            <a:r>
              <a:rPr lang="en-US" altLang="zh-CN" b="1">
                <a:solidFill>
                  <a:srgbClr val="FF0000"/>
                </a:solidFill>
                <a:latin typeface="Times New Roman" panose="02020603050405020304" charset="0"/>
                <a:cs typeface="Times New Roman" panose="02020603050405020304" charset="0"/>
                <a:sym typeface="+mn-ea"/>
              </a:rPr>
              <a:t>(/ˈstæɡə(r)/蹒跚)</a:t>
            </a:r>
            <a:endParaRPr lang="en-US" altLang="zh-CN" b="1">
              <a:solidFill>
                <a:srgbClr val="FF0000"/>
              </a:solidFill>
              <a:latin typeface="Times New Roman" panose="02020603050405020304" charset="0"/>
              <a:cs typeface="Times New Roman" panose="02020603050405020304" charset="0"/>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2000"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ppt_x-.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2000" fill="hold">
                                          <p:stCondLst>
                                            <p:cond delay="0"/>
                                          </p:stCondLst>
                                        </p:cTn>
                                        <p:tgtEl>
                                          <p:spTgt spid="3"/>
                                        </p:tgtEl>
                                        <p:attrNameLst>
                                          <p:attrName>style.visibility</p:attrName>
                                        </p:attrNameLst>
                                      </p:cBhvr>
                                      <p:to>
                                        <p:strVal val="visible"/>
                                      </p:to>
                                    </p:set>
                                    <p:anim calcmode="lin" valueType="num">
                                      <p:cBhvr>
                                        <p:cTn id="14" dur="2000" fill="hold"/>
                                        <p:tgtEl>
                                          <p:spTgt spid="3"/>
                                        </p:tgtEl>
                                        <p:attrNameLst>
                                          <p:attrName>ppt_x</p:attrName>
                                        </p:attrNameLst>
                                      </p:cBhvr>
                                      <p:tavLst>
                                        <p:tav tm="0">
                                          <p:val>
                                            <p:strVal val="#ppt_x-.2"/>
                                          </p:val>
                                        </p:tav>
                                        <p:tav tm="100000">
                                          <p:val>
                                            <p:strVal val="#ppt_x"/>
                                          </p:val>
                                        </p:tav>
                                      </p:tavLst>
                                    </p:anim>
                                    <p:anim calcmode="lin" valueType="num">
                                      <p:cBhvr>
                                        <p:cTn id="15" dur="2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I heard the owl calling my name"/>
          <p:cNvPicPr>
            <a:picLocks noChangeAspect="1"/>
          </p:cNvPicPr>
          <p:nvPr/>
        </p:nvPicPr>
        <p:blipFill>
          <a:blip r:embed="rId1"/>
          <a:srcRect l="4349" t="6322" r="6470" b="10728"/>
          <a:stretch>
            <a:fillRect/>
          </a:stretch>
        </p:blipFill>
        <p:spPr>
          <a:xfrm>
            <a:off x="127000" y="1231900"/>
            <a:ext cx="2978150" cy="4737100"/>
          </a:xfrm>
          <a:prstGeom prst="round1Rect">
            <a:avLst/>
          </a:prstGeom>
          <a:ln>
            <a:solidFill>
              <a:schemeClr val="tx1"/>
            </a:solidFill>
          </a:ln>
        </p:spPr>
      </p:pic>
      <p:sp>
        <p:nvSpPr>
          <p:cNvPr id="3" name="文本框 2"/>
          <p:cNvSpPr txBox="1"/>
          <p:nvPr/>
        </p:nvSpPr>
        <p:spPr>
          <a:xfrm>
            <a:off x="127000" y="0"/>
            <a:ext cx="11391265" cy="1106805"/>
          </a:xfrm>
          <a:prstGeom prst="rect">
            <a:avLst/>
          </a:prstGeom>
          <a:solidFill>
            <a:schemeClr val="bg2">
              <a:alpha val="46000"/>
            </a:schemeClr>
          </a:solidFill>
        </p:spPr>
        <p:txBody>
          <a:bodyPr wrap="square" rtlCol="0">
            <a:spAutoFit/>
          </a:bodyPr>
          <a:p>
            <a:pPr lvl="0" algn="l">
              <a:buClrTx/>
              <a:buSzTx/>
              <a:buFontTx/>
            </a:pPr>
            <a:r>
              <a:rPr lang="en-US" altLang="zh-CN" sz="6600" b="1" u="sng">
                <a:latin typeface="Cambria Math" panose="02040503050406030204" charset="0"/>
                <a:cs typeface="Cambria Math" panose="02040503050406030204" charset="0"/>
                <a:sym typeface="+mn-ea"/>
              </a:rPr>
              <a:t>The spring in masterpieces</a:t>
            </a:r>
            <a:endParaRPr lang="en-US" altLang="zh-CN" sz="6600" b="1" u="sng">
              <a:latin typeface="Cambria Math" panose="02040503050406030204" charset="0"/>
              <a:cs typeface="Cambria Math" panose="02040503050406030204" charset="0"/>
              <a:sym typeface="+mn-ea"/>
            </a:endParaRPr>
          </a:p>
        </p:txBody>
      </p:sp>
      <p:sp>
        <p:nvSpPr>
          <p:cNvPr id="4" name="文本框 3"/>
          <p:cNvSpPr txBox="1"/>
          <p:nvPr/>
        </p:nvSpPr>
        <p:spPr>
          <a:xfrm>
            <a:off x="3225800" y="1106805"/>
            <a:ext cx="8927465" cy="3989705"/>
          </a:xfrm>
          <a:prstGeom prst="rect">
            <a:avLst/>
          </a:prstGeom>
          <a:solidFill>
            <a:schemeClr val="accent6">
              <a:lumMod val="20000"/>
              <a:lumOff val="80000"/>
              <a:alpha val="37000"/>
            </a:schemeClr>
          </a:solidFill>
          <a:ln>
            <a:solidFill>
              <a:schemeClr val="tx1"/>
            </a:solidFill>
          </a:ln>
        </p:spPr>
        <p:txBody>
          <a:bodyPr wrap="square" rtlCol="0" anchor="t">
            <a:spAutoFit/>
          </a:bodyPr>
          <a:p>
            <a:pPr algn="just" fontAlgn="auto">
              <a:lnSpc>
                <a:spcPts val="2800"/>
              </a:lnSpc>
            </a:pPr>
            <a:r>
              <a:rPr lang="zh-CN" altLang="en-US" sz="3200" b="1" u="sng">
                <a:effectLst>
                  <a:reflection blurRad="6350" stA="55000" endA="300" endPos="45500" dir="5400000" sy="-100000" algn="bl" rotWithShape="0"/>
                </a:effectLst>
                <a:latin typeface="Cambria Math" panose="02040503050406030204" charset="0"/>
                <a:cs typeface="Cambria Math" panose="02040503050406030204" charset="0"/>
              </a:rPr>
              <a:t>With the </a:t>
            </a:r>
            <a:r>
              <a:rPr lang="zh-CN" altLang="en-US" sz="3200" b="1" u="sng">
                <a:solidFill>
                  <a:srgbClr val="FF0000"/>
                </a:solidFill>
                <a:effectLst>
                  <a:reflection blurRad="6350" stA="55000" endA="300" endPos="45500" dir="5400000" sy="-100000" algn="bl" rotWithShape="0"/>
                </a:effectLst>
                <a:latin typeface="Cambria Math" panose="02040503050406030204" charset="0"/>
                <a:cs typeface="Cambria Math" panose="02040503050406030204" charset="0"/>
              </a:rPr>
              <a:t>Advent</a:t>
            </a:r>
            <a:r>
              <a:rPr lang="zh-CN" altLang="en-US" sz="3200" b="1" u="sng">
                <a:effectLst>
                  <a:reflection blurRad="6350" stA="55000" endA="300" endPos="45500" dir="5400000" sy="-100000" algn="bl" rotWithShape="0"/>
                </a:effectLst>
                <a:latin typeface="Cambria Math" panose="02040503050406030204" charset="0"/>
                <a:cs typeface="Cambria Math" panose="02040503050406030204" charset="0"/>
              </a:rPr>
              <a:t> of Spring </a:t>
            </a:r>
            <a:r>
              <a:rPr lang="zh-CN" altLang="en-US" sz="2000" b="1">
                <a:latin typeface="Cambria Math" panose="02040503050406030204" charset="0"/>
                <a:cs typeface="Cambria Math" panose="02040503050406030204" charset="0"/>
              </a:rPr>
              <a:t>  With spring the </a:t>
            </a:r>
            <a:r>
              <a:rPr lang="zh-CN" altLang="en-US" sz="2000" b="1">
                <a:solidFill>
                  <a:srgbClr val="FF0000"/>
                </a:solidFill>
                <a:latin typeface="Cambria Math" panose="02040503050406030204" charset="0"/>
                <a:cs typeface="Cambria Math" panose="02040503050406030204" charset="0"/>
              </a:rPr>
              <a:t>leaden</a:t>
            </a:r>
            <a:r>
              <a:rPr lang="zh-CN" altLang="en-US" b="1">
                <a:solidFill>
                  <a:srgbClr val="FF0000"/>
                </a:solidFill>
                <a:latin typeface="Cambria Math" panose="02040503050406030204" charset="0"/>
                <a:cs typeface="Cambria Math" panose="02040503050406030204" charset="0"/>
              </a:rPr>
              <a:t> </a:t>
            </a:r>
            <a:r>
              <a:rPr lang="zh-CN" altLang="en-US" sz="2000" b="1">
                <a:latin typeface="Cambria Math" panose="02040503050406030204" charset="0"/>
                <a:cs typeface="Cambria Math" panose="02040503050406030204" charset="0"/>
              </a:rPr>
              <a:t>skies broke, the winds lightened, the rains softened, and the eagles and the robins returned to the village. High in the </a:t>
            </a:r>
            <a:r>
              <a:rPr lang="zh-CN" altLang="en-US" sz="2000" b="1">
                <a:solidFill>
                  <a:srgbClr val="FF0000"/>
                </a:solidFill>
                <a:latin typeface="Cambria Math" panose="02040503050406030204" charset="0"/>
                <a:cs typeface="Cambria Math" panose="02040503050406030204" charset="0"/>
              </a:rPr>
              <a:t>skyways</a:t>
            </a:r>
            <a:r>
              <a:rPr lang="zh-CN" altLang="en-US" sz="2000" b="1">
                <a:latin typeface="Cambria Math" panose="02040503050406030204" charset="0"/>
                <a:cs typeface="Cambria Math" panose="02040503050406030204" charset="0"/>
              </a:rPr>
              <a:t> wild geese called </a:t>
            </a:r>
            <a:r>
              <a:rPr lang="zh-CN" altLang="en-US" sz="2000" b="1">
                <a:solidFill>
                  <a:srgbClr val="FF0000"/>
                </a:solidFill>
                <a:latin typeface="Cambria Math" panose="02040503050406030204" charset="0"/>
                <a:cs typeface="Cambria Math" panose="02040503050406030204" charset="0"/>
              </a:rPr>
              <a:t>exultantly</a:t>
            </a:r>
            <a:r>
              <a:rPr lang="zh-CN" altLang="en-US" sz="2000" b="1">
                <a:latin typeface="Cambria Math" panose="02040503050406030204" charset="0"/>
                <a:cs typeface="Cambria Math" panose="02040503050406030204" charset="0"/>
              </a:rPr>
              <a:t> on their first early passages back from the south, the wise old </a:t>
            </a:r>
            <a:r>
              <a:rPr lang="zh-CN" altLang="en-US" sz="2000" b="1">
                <a:solidFill>
                  <a:srgbClr val="FF0000"/>
                </a:solidFill>
                <a:latin typeface="Cambria Math" panose="02040503050406030204" charset="0"/>
                <a:cs typeface="Cambria Math" panose="02040503050406030204" charset="0"/>
              </a:rPr>
              <a:t>crow</a:t>
            </a:r>
            <a:r>
              <a:rPr lang="zh-CN" altLang="en-US" sz="2000" b="1">
                <a:latin typeface="Cambria Math" panose="02040503050406030204" charset="0"/>
                <a:cs typeface="Cambria Math" panose="02040503050406030204" charset="0"/>
              </a:rPr>
              <a:t> </a:t>
            </a:r>
            <a:r>
              <a:rPr lang="zh-CN" altLang="en-US" sz="2000" b="1">
                <a:solidFill>
                  <a:srgbClr val="FF0000"/>
                </a:solidFill>
                <a:latin typeface="Cambria Math" panose="02040503050406030204" charset="0"/>
                <a:cs typeface="Cambria Math" panose="02040503050406030204" charset="0"/>
              </a:rPr>
              <a:t>cawed </a:t>
            </a:r>
            <a:r>
              <a:rPr lang="zh-CN" altLang="en-US" sz="2000" b="1">
                <a:latin typeface="Cambria Math" panose="02040503050406030204" charset="0"/>
                <a:cs typeface="Cambria Math" panose="02040503050406030204" charset="0"/>
              </a:rPr>
              <a:t>over the river, his wings flapping loosely and slowly, and the </a:t>
            </a:r>
            <a:r>
              <a:rPr lang="zh-CN" altLang="en-US" sz="2000" b="1">
                <a:solidFill>
                  <a:srgbClr val="FF0000"/>
                </a:solidFill>
                <a:latin typeface="Cambria Math" panose="02040503050406030204" charset="0"/>
                <a:cs typeface="Cambria Math" panose="02040503050406030204" charset="0"/>
              </a:rPr>
              <a:t>sleek</a:t>
            </a:r>
            <a:r>
              <a:rPr lang="zh-CN" altLang="en-US" b="1">
                <a:solidFill>
                  <a:srgbClr val="FF0000"/>
                </a:solidFill>
                <a:latin typeface="Cambria Math" panose="02040503050406030204" charset="0"/>
                <a:cs typeface="Cambria Math" panose="02040503050406030204" charset="0"/>
              </a:rPr>
              <a:t> </a:t>
            </a:r>
            <a:r>
              <a:rPr lang="zh-CN" altLang="en-US" sz="2000" b="1">
                <a:latin typeface="Cambria Math" panose="02040503050406030204" charset="0"/>
                <a:cs typeface="Cambria Math" panose="02040503050406030204" charset="0"/>
              </a:rPr>
              <a:t>black </a:t>
            </a:r>
            <a:r>
              <a:rPr lang="zh-CN" altLang="en-US" sz="2000" b="1">
                <a:solidFill>
                  <a:srgbClr val="FF0000"/>
                </a:solidFill>
                <a:latin typeface="Cambria Math" panose="02040503050406030204" charset="0"/>
                <a:cs typeface="Cambria Math" panose="02040503050406030204" charset="0"/>
              </a:rPr>
              <a:t>raven</a:t>
            </a:r>
            <a:r>
              <a:rPr lang="zh-CN" altLang="en-US" b="1">
                <a:solidFill>
                  <a:srgbClr val="FF0000"/>
                </a:solidFill>
                <a:latin typeface="Cambria Math" panose="02040503050406030204" charset="0"/>
                <a:cs typeface="Cambria Math" panose="02040503050406030204" charset="0"/>
              </a:rPr>
              <a:t>  </a:t>
            </a:r>
            <a:r>
              <a:rPr lang="zh-CN" altLang="en-US" sz="2000" b="1">
                <a:latin typeface="Cambria Math" panose="02040503050406030204" charset="0"/>
                <a:cs typeface="Cambria Math" panose="02040503050406030204" charset="0"/>
              </a:rPr>
              <a:t>who stayed all year</a:t>
            </a:r>
            <a:r>
              <a:rPr lang="en-US" altLang="zh-CN" sz="2000" b="1">
                <a:latin typeface="Cambria Math" panose="02040503050406030204" charset="0"/>
                <a:cs typeface="Cambria Math" panose="02040503050406030204" charset="0"/>
              </a:rPr>
              <a:t>,</a:t>
            </a:r>
            <a:r>
              <a:rPr lang="zh-CN" altLang="en-US" sz="2000" b="1">
                <a:latin typeface="Cambria Math" panose="02040503050406030204" charset="0"/>
                <a:cs typeface="Cambria Math" panose="02040503050406030204" charset="0"/>
              </a:rPr>
              <a:t> nested in the tall </a:t>
            </a:r>
            <a:r>
              <a:rPr lang="zh-CN" altLang="en-US" sz="2000" b="1">
                <a:solidFill>
                  <a:srgbClr val="FF0000"/>
                </a:solidFill>
                <a:latin typeface="Cambria Math" panose="02040503050406030204" charset="0"/>
                <a:cs typeface="Cambria Math" panose="02040503050406030204" charset="0"/>
              </a:rPr>
              <a:t>alders</a:t>
            </a:r>
            <a:r>
              <a:rPr lang="zh-CN" altLang="en-US" sz="2000" b="1">
                <a:latin typeface="Cambria Math" panose="02040503050406030204" charset="0"/>
                <a:cs typeface="Cambria Math" panose="02040503050406030204" charset="0"/>
              </a:rPr>
              <a:t>.</a:t>
            </a:r>
            <a:endParaRPr lang="zh-CN" altLang="en-US" sz="2000" b="1">
              <a:latin typeface="Cambria Math" panose="02040503050406030204" charset="0"/>
              <a:cs typeface="Cambria Math" panose="02040503050406030204" charset="0"/>
            </a:endParaRPr>
          </a:p>
          <a:p>
            <a:pPr algn="just" fontAlgn="auto">
              <a:lnSpc>
                <a:spcPts val="2800"/>
              </a:lnSpc>
            </a:pPr>
            <a:r>
              <a:rPr lang="zh-CN" altLang="en-US" sz="2000" b="1">
                <a:latin typeface="Cambria Math" panose="02040503050406030204" charset="0"/>
                <a:cs typeface="Cambria Math" panose="02040503050406030204" charset="0"/>
              </a:rPr>
              <a:t>     With spring the first buds began to swell, and the fresh green needles of the </a:t>
            </a:r>
            <a:r>
              <a:rPr lang="zh-CN" altLang="en-US" sz="2000" b="1">
                <a:solidFill>
                  <a:srgbClr val="FF0000"/>
                </a:solidFill>
                <a:latin typeface="Cambria Math" panose="02040503050406030204" charset="0"/>
                <a:cs typeface="Cambria Math" panose="02040503050406030204" charset="0"/>
              </a:rPr>
              <a:t>spruce</a:t>
            </a:r>
            <a:r>
              <a:rPr lang="zh-CN" altLang="en-US" sz="2000" b="1">
                <a:latin typeface="Cambria Math" panose="02040503050406030204" charset="0"/>
                <a:cs typeface="Cambria Math" panose="02040503050406030204" charset="0"/>
              </a:rPr>
              <a:t>. The </a:t>
            </a:r>
            <a:r>
              <a:rPr lang="zh-CN" altLang="en-US" sz="2000" b="1">
                <a:solidFill>
                  <a:srgbClr val="FF0000"/>
                </a:solidFill>
                <a:latin typeface="Cambria Math" panose="02040503050406030204" charset="0"/>
                <a:cs typeface="Cambria Math" panose="02040503050406030204" charset="0"/>
              </a:rPr>
              <a:t>bracken</a:t>
            </a:r>
            <a:r>
              <a:rPr lang="zh-CN" altLang="en-US" sz="2000" b="1">
                <a:latin typeface="Cambria Math" panose="02040503050406030204" charset="0"/>
                <a:cs typeface="Cambria Math" panose="02040503050406030204" charset="0"/>
              </a:rPr>
              <a:t> and the </a:t>
            </a:r>
            <a:r>
              <a:rPr lang="zh-CN" altLang="en-US" sz="2000" b="1">
                <a:solidFill>
                  <a:srgbClr val="FF0000"/>
                </a:solidFill>
                <a:latin typeface="Cambria Math" panose="02040503050406030204" charset="0"/>
                <a:cs typeface="Cambria Math" panose="02040503050406030204" charset="0"/>
              </a:rPr>
              <a:t>fern</a:t>
            </a:r>
            <a:r>
              <a:rPr lang="zh-CN" altLang="en-US" sz="2000" b="1">
                <a:latin typeface="Cambria Math" panose="02040503050406030204" charset="0"/>
                <a:cs typeface="Cambria Math" panose="02040503050406030204" charset="0"/>
              </a:rPr>
              <a:t> reached out the tips of tender </a:t>
            </a:r>
            <a:r>
              <a:rPr lang="zh-CN" altLang="en-US" sz="2000" b="1">
                <a:solidFill>
                  <a:srgbClr val="FF0000"/>
                </a:solidFill>
                <a:latin typeface="Cambria Math" panose="02040503050406030204" charset="0"/>
                <a:cs typeface="Cambria Math" panose="02040503050406030204" charset="0"/>
              </a:rPr>
              <a:t>fronds</a:t>
            </a:r>
            <a:r>
              <a:rPr lang="zh-CN" altLang="en-US" sz="2000" b="1">
                <a:latin typeface="Cambria Math" panose="02040503050406030204" charset="0"/>
                <a:cs typeface="Cambria Math" panose="02040503050406030204" charset="0"/>
              </a:rPr>
              <a:t>, the devil's club put out small new leaves for the deer to nibble, and the bears </a:t>
            </a:r>
            <a:r>
              <a:rPr lang="zh-CN" altLang="en-US" sz="2000" b="1">
                <a:solidFill>
                  <a:srgbClr val="FF0000"/>
                </a:solidFill>
                <a:latin typeface="Cambria Math" panose="02040503050406030204" charset="0"/>
                <a:cs typeface="Cambria Math" panose="02040503050406030204" charset="0"/>
              </a:rPr>
              <a:t>emerged</a:t>
            </a:r>
            <a:r>
              <a:rPr lang="zh-CN" altLang="en-US" sz="2000" b="1">
                <a:latin typeface="Cambria Math" panose="02040503050406030204" charset="0"/>
                <a:cs typeface="Cambria Math" panose="02040503050406030204" charset="0"/>
              </a:rPr>
              <a:t> from their dens, thin, blinking in the light. </a:t>
            </a:r>
            <a:endParaRPr lang="zh-CN" altLang="en-US" sz="2000" b="1">
              <a:latin typeface="Cambria Math" panose="02040503050406030204" charset="0"/>
              <a:cs typeface="Cambria Math" panose="02040503050406030204" charset="0"/>
            </a:endParaRPr>
          </a:p>
          <a:p>
            <a:pPr algn="just"/>
            <a:r>
              <a:rPr lang="zh-CN" altLang="en-US" sz="2000" b="1">
                <a:latin typeface="Cambria Math" panose="02040503050406030204" charset="0"/>
                <a:cs typeface="Cambria Math" panose="02040503050406030204" charset="0"/>
              </a:rPr>
              <a:t>                                                      </a:t>
            </a:r>
            <a:r>
              <a:rPr lang="en-US" altLang="zh-CN" sz="2000" b="1">
                <a:latin typeface="Cambria Math" panose="02040503050406030204" charset="0"/>
                <a:cs typeface="Cambria Math" panose="02040503050406030204" charset="0"/>
              </a:rPr>
              <a:t>---</a:t>
            </a:r>
            <a:r>
              <a:rPr lang="zh-CN" altLang="en-US" sz="2000" b="1">
                <a:latin typeface="Cambria Math" panose="02040503050406030204" charset="0"/>
                <a:cs typeface="Cambria Math" panose="02040503050406030204" charset="0"/>
                <a:sym typeface="+mn-ea"/>
              </a:rPr>
              <a:t>Margaret Craven</a:t>
            </a:r>
            <a:r>
              <a:rPr lang="en-US" altLang="zh-CN" sz="2000" b="1">
                <a:latin typeface="Cambria Math" panose="02040503050406030204" charset="0"/>
                <a:cs typeface="Cambria Math" panose="02040503050406030204" charset="0"/>
                <a:sym typeface="+mn-ea"/>
              </a:rPr>
              <a:t>;</a:t>
            </a:r>
            <a:r>
              <a:rPr lang="zh-CN" altLang="en-US" sz="2000" b="1">
                <a:latin typeface="Cambria Math" panose="02040503050406030204" charset="0"/>
                <a:cs typeface="Cambria Math" panose="02040503050406030204" charset="0"/>
                <a:sym typeface="+mn-ea"/>
              </a:rPr>
              <a:t> I Heard the Owl Call My Name</a:t>
            </a:r>
            <a:endParaRPr lang="zh-CN" altLang="en-US" sz="2000" b="1">
              <a:latin typeface="Cambria Math" panose="02040503050406030204" charset="0"/>
              <a:cs typeface="Cambria Math" panose="02040503050406030204" charset="0"/>
              <a:sym typeface="+mn-ea"/>
            </a:endParaRPr>
          </a:p>
        </p:txBody>
      </p:sp>
      <p:sp>
        <p:nvSpPr>
          <p:cNvPr id="5" name="文本框 4"/>
          <p:cNvSpPr txBox="1"/>
          <p:nvPr/>
        </p:nvSpPr>
        <p:spPr>
          <a:xfrm>
            <a:off x="3145790" y="5258435"/>
            <a:ext cx="9087485" cy="1476375"/>
          </a:xfrm>
          <a:prstGeom prst="rect">
            <a:avLst/>
          </a:prstGeom>
          <a:solidFill>
            <a:schemeClr val="bg1"/>
          </a:solidFill>
          <a:ln>
            <a:solidFill>
              <a:schemeClr val="tx1"/>
            </a:solidFill>
          </a:ln>
        </p:spPr>
        <p:txBody>
          <a:bodyPr wrap="square" rtlCol="0" anchor="t">
            <a:spAutoFit/>
          </a:bodyPr>
          <a:p>
            <a:pPr algn="l"/>
            <a:r>
              <a:rPr lang="en-US" altLang="zh-CN" b="1">
                <a:latin typeface="Cambria Math" panose="02040503050406030204" charset="0"/>
                <a:cs typeface="Cambria Math" panose="02040503050406030204" charset="0"/>
                <a:sym typeface="+mn-ea"/>
              </a:rPr>
              <a:t>Glossary: advent</a:t>
            </a:r>
            <a:r>
              <a:rPr lang="en-US" altLang="zh-CN" b="1">
                <a:solidFill>
                  <a:srgbClr val="FF0000"/>
                </a:solidFill>
                <a:latin typeface="Cambria Math" panose="02040503050406030204" charset="0"/>
                <a:cs typeface="Cambria Math" panose="02040503050406030204" charset="0"/>
                <a:sym typeface="+mn-ea"/>
              </a:rPr>
              <a:t>(</a:t>
            </a:r>
            <a:r>
              <a:rPr lang="en-US" altLang="zh-CN" b="1">
                <a:latin typeface="Cambria Math" panose="02040503050406030204" charset="0"/>
                <a:cs typeface="Cambria Math" panose="02040503050406030204" charset="0"/>
                <a:sym typeface="+mn-ea"/>
              </a:rPr>
              <a:t> </a:t>
            </a:r>
            <a:r>
              <a:rPr lang="en-US" altLang="zh-CN" b="1">
                <a:solidFill>
                  <a:srgbClr val="FF0000"/>
                </a:solidFill>
                <a:latin typeface="Cambria Math" panose="02040503050406030204" charset="0"/>
                <a:cs typeface="Cambria Math" panose="02040503050406030204" charset="0"/>
                <a:sym typeface="+mn-ea"/>
              </a:rPr>
              <a:t>/ˈædvent/到来);      </a:t>
            </a:r>
            <a:r>
              <a:rPr lang="zh-CN" altLang="en-US" b="1">
                <a:latin typeface="Cambria Math" panose="02040503050406030204" charset="0"/>
                <a:cs typeface="Cambria Math" panose="02040503050406030204" charset="0"/>
                <a:sym typeface="+mn-ea"/>
              </a:rPr>
              <a:t>leaden</a:t>
            </a:r>
            <a:r>
              <a:rPr lang="en-US" altLang="zh-CN" b="1">
                <a:solidFill>
                  <a:srgbClr val="FF0000"/>
                </a:solidFill>
                <a:latin typeface="Cambria Math" panose="02040503050406030204" charset="0"/>
                <a:cs typeface="Cambria Math" panose="02040503050406030204" charset="0"/>
                <a:sym typeface="+mn-ea"/>
              </a:rPr>
              <a:t>( /ˈledn/ </a:t>
            </a:r>
            <a:r>
              <a:rPr lang="zh-CN" altLang="en-US" b="1">
                <a:solidFill>
                  <a:srgbClr val="FF0000"/>
                </a:solidFill>
                <a:latin typeface="Cambria Math" panose="02040503050406030204" charset="0"/>
                <a:cs typeface="Cambria Math" panose="02040503050406030204" charset="0"/>
                <a:sym typeface="+mn-ea"/>
              </a:rPr>
              <a:t>沉闷的</a:t>
            </a:r>
            <a:r>
              <a:rPr lang="en-US" altLang="zh-CN" b="1">
                <a:solidFill>
                  <a:srgbClr val="FF0000"/>
                </a:solidFill>
                <a:latin typeface="Cambria Math" panose="02040503050406030204" charset="0"/>
                <a:cs typeface="Cambria Math" panose="02040503050406030204" charset="0"/>
                <a:sym typeface="+mn-ea"/>
              </a:rPr>
              <a:t>);    </a:t>
            </a:r>
            <a:r>
              <a:rPr lang="zh-CN" altLang="en-US" b="1">
                <a:latin typeface="Cambria Math" panose="02040503050406030204" charset="0"/>
                <a:cs typeface="Cambria Math" panose="02040503050406030204" charset="0"/>
                <a:sym typeface="+mn-ea"/>
              </a:rPr>
              <a:t>skyways </a:t>
            </a:r>
            <a:r>
              <a:rPr lang="zh-CN" altLang="en-US" b="1">
                <a:solidFill>
                  <a:srgbClr val="FF0000"/>
                </a:solidFill>
                <a:latin typeface="Cambria Math" panose="02040503050406030204" charset="0"/>
                <a:cs typeface="Cambria Math" panose="02040503050406030204" charset="0"/>
                <a:sym typeface="+mn-ea"/>
              </a:rPr>
              <a:t>(/'skaiwei/ 航线)</a:t>
            </a:r>
            <a:r>
              <a:rPr lang="en-US" altLang="zh-CN" b="1">
                <a:solidFill>
                  <a:srgbClr val="FF0000"/>
                </a:solidFill>
                <a:latin typeface="Cambria Math" panose="02040503050406030204" charset="0"/>
                <a:cs typeface="Cambria Math" panose="02040503050406030204" charset="0"/>
                <a:sym typeface="+mn-ea"/>
              </a:rPr>
              <a:t>;</a:t>
            </a:r>
            <a:endParaRPr lang="en-US" altLang="zh-CN" b="1">
              <a:solidFill>
                <a:srgbClr val="FF0000"/>
              </a:solidFill>
              <a:latin typeface="Cambria Math" panose="02040503050406030204" charset="0"/>
              <a:cs typeface="Cambria Math" panose="02040503050406030204" charset="0"/>
              <a:sym typeface="+mn-ea"/>
            </a:endParaRPr>
          </a:p>
          <a:p>
            <a:pPr algn="l"/>
            <a:r>
              <a:rPr lang="en-US" altLang="zh-CN" b="1">
                <a:solidFill>
                  <a:srgbClr val="FF0000"/>
                </a:solidFill>
                <a:latin typeface="Cambria Math" panose="02040503050406030204" charset="0"/>
                <a:cs typeface="Cambria Math" panose="02040503050406030204" charset="0"/>
                <a:sym typeface="+mn-ea"/>
              </a:rPr>
              <a:t>                 </a:t>
            </a:r>
            <a:r>
              <a:rPr lang="zh-CN" altLang="en-US" b="1">
                <a:latin typeface="Cambria Math" panose="02040503050406030204" charset="0"/>
                <a:cs typeface="Cambria Math" panose="02040503050406030204" charset="0"/>
                <a:sym typeface="+mn-ea"/>
              </a:rPr>
              <a:t>exultantly</a:t>
            </a:r>
            <a:r>
              <a:rPr lang="zh-CN" altLang="en-US" b="1">
                <a:solidFill>
                  <a:srgbClr val="FF0000"/>
                </a:solidFill>
                <a:latin typeface="Cambria Math" panose="02040503050406030204" charset="0"/>
                <a:cs typeface="Cambria Math" panose="02040503050406030204" charset="0"/>
                <a:sym typeface="+mn-ea"/>
              </a:rPr>
              <a:t>(/ig'zʌltəntli/欢快的)</a:t>
            </a:r>
            <a:r>
              <a:rPr lang="zh-CN" altLang="en-US" b="1">
                <a:latin typeface="Cambria Math" panose="02040503050406030204" charset="0"/>
                <a:cs typeface="Cambria Math" panose="02040503050406030204" charset="0"/>
                <a:sym typeface="+mn-ea"/>
              </a:rPr>
              <a:t> </a:t>
            </a:r>
            <a:r>
              <a:rPr lang="en-US" altLang="zh-CN" b="1">
                <a:latin typeface="Cambria Math" panose="02040503050406030204" charset="0"/>
                <a:cs typeface="Cambria Math" panose="02040503050406030204" charset="0"/>
                <a:sym typeface="+mn-ea"/>
              </a:rPr>
              <a:t>; </a:t>
            </a:r>
            <a:r>
              <a:rPr lang="en-US" altLang="zh-CN" b="1">
                <a:solidFill>
                  <a:srgbClr val="FF0000"/>
                </a:solidFill>
                <a:latin typeface="Cambria Math" panose="02040503050406030204" charset="0"/>
                <a:cs typeface="Cambria Math" panose="02040503050406030204" charset="0"/>
                <a:sym typeface="+mn-ea"/>
              </a:rPr>
              <a:t>  </a:t>
            </a:r>
            <a:r>
              <a:rPr lang="zh-CN" altLang="en-US" b="1">
                <a:latin typeface="Cambria Math" panose="02040503050406030204" charset="0"/>
                <a:cs typeface="Cambria Math" panose="02040503050406030204" charset="0"/>
                <a:sym typeface="+mn-ea"/>
              </a:rPr>
              <a:t>crow</a:t>
            </a:r>
            <a:r>
              <a:rPr lang="zh-CN" altLang="en-US" b="1">
                <a:solidFill>
                  <a:srgbClr val="FF0000"/>
                </a:solidFill>
                <a:latin typeface="Cambria Math" panose="02040503050406030204" charset="0"/>
                <a:cs typeface="Cambria Math" panose="02040503050406030204" charset="0"/>
                <a:sym typeface="+mn-ea"/>
              </a:rPr>
              <a:t>(/krəʊ/乌鸦)</a:t>
            </a:r>
            <a:r>
              <a:rPr lang="en-US" altLang="zh-CN" b="1">
                <a:solidFill>
                  <a:srgbClr val="FF0000"/>
                </a:solidFill>
                <a:latin typeface="Cambria Math" panose="02040503050406030204" charset="0"/>
                <a:cs typeface="Cambria Math" panose="02040503050406030204" charset="0"/>
                <a:sym typeface="+mn-ea"/>
              </a:rPr>
              <a:t>;   </a:t>
            </a:r>
            <a:r>
              <a:rPr lang="zh-CN" altLang="en-US" b="1">
                <a:latin typeface="Cambria Math" panose="02040503050406030204" charset="0"/>
                <a:cs typeface="Cambria Math" panose="02040503050406030204" charset="0"/>
                <a:sym typeface="+mn-ea"/>
              </a:rPr>
              <a:t>sleek</a:t>
            </a:r>
            <a:r>
              <a:rPr lang="zh-CN" altLang="en-US" b="1">
                <a:solidFill>
                  <a:srgbClr val="FF0000"/>
                </a:solidFill>
                <a:latin typeface="Cambria Math" panose="02040503050406030204" charset="0"/>
                <a:cs typeface="Cambria Math" panose="02040503050406030204" charset="0"/>
                <a:sym typeface="+mn-ea"/>
              </a:rPr>
              <a:t>( /sliːk/圆滑的)</a:t>
            </a:r>
            <a:endParaRPr lang="zh-CN" altLang="en-US" b="1">
              <a:solidFill>
                <a:srgbClr val="FF0000"/>
              </a:solidFill>
              <a:latin typeface="Cambria Math" panose="02040503050406030204" charset="0"/>
              <a:cs typeface="Cambria Math" panose="02040503050406030204" charset="0"/>
              <a:sym typeface="+mn-ea"/>
            </a:endParaRPr>
          </a:p>
          <a:p>
            <a:pPr algn="l"/>
            <a:r>
              <a:rPr lang="en-US" altLang="zh-CN" b="1">
                <a:solidFill>
                  <a:srgbClr val="FF0000"/>
                </a:solidFill>
                <a:latin typeface="Cambria Math" panose="02040503050406030204" charset="0"/>
                <a:cs typeface="Cambria Math" panose="02040503050406030204" charset="0"/>
                <a:sym typeface="+mn-ea"/>
              </a:rPr>
              <a:t>                 </a:t>
            </a:r>
            <a:r>
              <a:rPr lang="zh-CN" altLang="en-US" b="1">
                <a:latin typeface="Cambria Math" panose="02040503050406030204" charset="0"/>
                <a:cs typeface="Cambria Math" panose="02040503050406030204" charset="0"/>
                <a:sym typeface="+mn-ea"/>
              </a:rPr>
              <a:t>raven</a:t>
            </a:r>
            <a:r>
              <a:rPr lang="zh-CN" altLang="en-US" b="1">
                <a:solidFill>
                  <a:srgbClr val="FF0000"/>
                </a:solidFill>
                <a:latin typeface="Cambria Math" panose="02040503050406030204" charset="0"/>
                <a:cs typeface="Cambria Math" panose="02040503050406030204" charset="0"/>
                <a:sym typeface="+mn-ea"/>
              </a:rPr>
              <a:t> (/ˈreɪvn/大乌鸦)</a:t>
            </a:r>
            <a:r>
              <a:rPr lang="en-US" altLang="zh-CN" b="1">
                <a:solidFill>
                  <a:srgbClr val="FF0000"/>
                </a:solidFill>
                <a:latin typeface="Cambria Math" panose="02040503050406030204" charset="0"/>
                <a:cs typeface="Cambria Math" panose="02040503050406030204" charset="0"/>
                <a:sym typeface="+mn-ea"/>
              </a:rPr>
              <a:t>;       </a:t>
            </a:r>
            <a:r>
              <a:rPr lang="zh-CN" altLang="en-US" b="1">
                <a:latin typeface="Cambria Math" panose="02040503050406030204" charset="0"/>
                <a:cs typeface="Cambria Math" panose="02040503050406030204" charset="0"/>
                <a:sym typeface="+mn-ea"/>
              </a:rPr>
              <a:t>alder</a:t>
            </a:r>
            <a:r>
              <a:rPr lang="zh-CN" altLang="en-US" b="1">
                <a:solidFill>
                  <a:srgbClr val="FF0000"/>
                </a:solidFill>
                <a:latin typeface="Cambria Math" panose="02040503050406030204" charset="0"/>
                <a:cs typeface="Cambria Math" panose="02040503050406030204" charset="0"/>
                <a:sym typeface="+mn-ea"/>
              </a:rPr>
              <a:t>(/ˈɔːldə(r)/赤杨木)</a:t>
            </a:r>
            <a:r>
              <a:rPr lang="en-US" altLang="zh-CN" b="1">
                <a:solidFill>
                  <a:srgbClr val="FF0000"/>
                </a:solidFill>
                <a:latin typeface="Cambria Math" panose="02040503050406030204" charset="0"/>
                <a:cs typeface="Cambria Math" panose="02040503050406030204" charset="0"/>
                <a:sym typeface="+mn-ea"/>
              </a:rPr>
              <a:t>;    </a:t>
            </a:r>
            <a:r>
              <a:rPr lang="zh-CN" altLang="en-US" b="1">
                <a:latin typeface="Cambria Math" panose="02040503050406030204" charset="0"/>
                <a:cs typeface="Cambria Math" panose="02040503050406030204" charset="0"/>
                <a:sym typeface="+mn-ea"/>
              </a:rPr>
              <a:t>spruce</a:t>
            </a:r>
            <a:r>
              <a:rPr lang="zh-CN" altLang="en-US" b="1">
                <a:solidFill>
                  <a:srgbClr val="FF0000"/>
                </a:solidFill>
                <a:latin typeface="Cambria Math" panose="02040503050406030204" charset="0"/>
                <a:cs typeface="Cambria Math" panose="02040503050406030204" charset="0"/>
                <a:sym typeface="+mn-ea"/>
              </a:rPr>
              <a:t>( /spruːs/云杉)</a:t>
            </a:r>
            <a:r>
              <a:rPr lang="en-US" altLang="zh-CN" b="1">
                <a:solidFill>
                  <a:srgbClr val="FF0000"/>
                </a:solidFill>
                <a:latin typeface="Cambria Math" panose="02040503050406030204" charset="0"/>
                <a:cs typeface="Cambria Math" panose="02040503050406030204" charset="0"/>
                <a:sym typeface="+mn-ea"/>
              </a:rPr>
              <a:t>; </a:t>
            </a:r>
            <a:endParaRPr lang="en-US" altLang="zh-CN" b="1">
              <a:solidFill>
                <a:srgbClr val="FF0000"/>
              </a:solidFill>
              <a:latin typeface="Cambria Math" panose="02040503050406030204" charset="0"/>
              <a:cs typeface="Cambria Math" panose="02040503050406030204" charset="0"/>
              <a:sym typeface="+mn-ea"/>
            </a:endParaRPr>
          </a:p>
          <a:p>
            <a:pPr algn="l"/>
            <a:r>
              <a:rPr lang="en-US" altLang="zh-CN" b="1">
                <a:solidFill>
                  <a:srgbClr val="FF0000"/>
                </a:solidFill>
                <a:latin typeface="Cambria Math" panose="02040503050406030204" charset="0"/>
                <a:cs typeface="Cambria Math" panose="02040503050406030204" charset="0"/>
                <a:sym typeface="+mn-ea"/>
              </a:rPr>
              <a:t>                 </a:t>
            </a:r>
            <a:r>
              <a:rPr lang="zh-CN" altLang="en-US" b="1">
                <a:latin typeface="Cambria Math" panose="02040503050406030204" charset="0"/>
                <a:cs typeface="Cambria Math" panose="02040503050406030204" charset="0"/>
                <a:sym typeface="+mn-ea"/>
              </a:rPr>
              <a:t>bracken</a:t>
            </a:r>
            <a:r>
              <a:rPr lang="zh-CN" altLang="en-US" b="1">
                <a:solidFill>
                  <a:srgbClr val="FF0000"/>
                </a:solidFill>
                <a:latin typeface="Cambria Math" panose="02040503050406030204" charset="0"/>
                <a:cs typeface="Cambria Math" panose="02040503050406030204" charset="0"/>
                <a:sym typeface="+mn-ea"/>
              </a:rPr>
              <a:t>(/ˈbrækən/蕨菜)</a:t>
            </a:r>
            <a:r>
              <a:rPr lang="zh-CN" altLang="en-US" b="1">
                <a:latin typeface="Cambria Math" panose="02040503050406030204" charset="0"/>
                <a:cs typeface="Cambria Math" panose="02040503050406030204" charset="0"/>
                <a:sym typeface="+mn-ea"/>
              </a:rPr>
              <a:t> </a:t>
            </a:r>
            <a:r>
              <a:rPr lang="en-US" altLang="zh-CN" b="1">
                <a:latin typeface="Cambria Math" panose="02040503050406030204" charset="0"/>
                <a:cs typeface="Cambria Math" panose="02040503050406030204" charset="0"/>
                <a:sym typeface="+mn-ea"/>
              </a:rPr>
              <a:t>;  </a:t>
            </a:r>
            <a:r>
              <a:rPr lang="zh-CN" altLang="en-US" b="1">
                <a:latin typeface="Cambria Math" panose="02040503050406030204" charset="0"/>
                <a:cs typeface="Cambria Math" panose="02040503050406030204" charset="0"/>
                <a:sym typeface="+mn-ea"/>
              </a:rPr>
              <a:t>fern</a:t>
            </a:r>
            <a:r>
              <a:rPr lang="zh-CN" altLang="en-US" b="1">
                <a:solidFill>
                  <a:srgbClr val="FF0000"/>
                </a:solidFill>
                <a:latin typeface="Cambria Math" panose="02040503050406030204" charset="0"/>
                <a:cs typeface="Cambria Math" panose="02040503050406030204" charset="0"/>
                <a:sym typeface="+mn-ea"/>
              </a:rPr>
              <a:t>(/fɜːn/蕨菜)</a:t>
            </a:r>
            <a:r>
              <a:rPr lang="en-US" altLang="zh-CN" b="1">
                <a:solidFill>
                  <a:srgbClr val="FF0000"/>
                </a:solidFill>
                <a:latin typeface="Cambria Math" panose="02040503050406030204" charset="0"/>
                <a:cs typeface="Cambria Math" panose="02040503050406030204" charset="0"/>
                <a:sym typeface="+mn-ea"/>
              </a:rPr>
              <a:t>;                    </a:t>
            </a:r>
            <a:r>
              <a:rPr lang="zh-CN" altLang="en-US" b="1">
                <a:latin typeface="Cambria Math" panose="02040503050406030204" charset="0"/>
                <a:cs typeface="Cambria Math" panose="02040503050406030204" charset="0"/>
                <a:sym typeface="+mn-ea"/>
              </a:rPr>
              <a:t>frond</a:t>
            </a:r>
            <a:r>
              <a:rPr lang="zh-CN" altLang="en-US" b="1">
                <a:solidFill>
                  <a:srgbClr val="FF0000"/>
                </a:solidFill>
                <a:latin typeface="Cambria Math" panose="02040503050406030204" charset="0"/>
                <a:cs typeface="Cambria Math" panose="02040503050406030204" charset="0"/>
                <a:sym typeface="+mn-ea"/>
              </a:rPr>
              <a:t>(/frɒnd/蕨菜的叶)</a:t>
            </a:r>
            <a:r>
              <a:rPr lang="en-US" altLang="zh-CN" b="1">
                <a:solidFill>
                  <a:srgbClr val="FF0000"/>
                </a:solidFill>
                <a:latin typeface="Cambria Math" panose="02040503050406030204" charset="0"/>
                <a:cs typeface="Cambria Math" panose="02040503050406030204" charset="0"/>
                <a:sym typeface="+mn-ea"/>
              </a:rPr>
              <a:t>;                    </a:t>
            </a:r>
            <a:endParaRPr lang="en-US" altLang="zh-CN" b="1">
              <a:solidFill>
                <a:srgbClr val="FF0000"/>
              </a:solidFill>
              <a:latin typeface="Cambria Math" panose="02040503050406030204" charset="0"/>
              <a:cs typeface="Cambria Math" panose="02040503050406030204" charset="0"/>
              <a:sym typeface="+mn-ea"/>
            </a:endParaRPr>
          </a:p>
          <a:p>
            <a:pPr algn="l"/>
            <a:r>
              <a:rPr lang="en-US" altLang="zh-CN" b="1">
                <a:solidFill>
                  <a:srgbClr val="FF0000"/>
                </a:solidFill>
                <a:latin typeface="Cambria Math" panose="02040503050406030204" charset="0"/>
                <a:cs typeface="Cambria Math" panose="02040503050406030204" charset="0"/>
                <a:sym typeface="+mn-ea"/>
              </a:rPr>
              <a:t>                 </a:t>
            </a:r>
            <a:r>
              <a:rPr lang="zh-CN" altLang="en-US" b="1">
                <a:latin typeface="Cambria Math" panose="02040503050406030204" charset="0"/>
                <a:cs typeface="Cambria Math" panose="02040503050406030204" charset="0"/>
                <a:sym typeface="+mn-ea"/>
              </a:rPr>
              <a:t>emerge</a:t>
            </a:r>
            <a:r>
              <a:rPr lang="zh-CN" altLang="en-US" b="1">
                <a:solidFill>
                  <a:srgbClr val="FF0000"/>
                </a:solidFill>
                <a:latin typeface="Cambria Math" panose="02040503050406030204" charset="0"/>
                <a:cs typeface="Cambria Math" panose="02040503050406030204" charset="0"/>
                <a:sym typeface="+mn-ea"/>
              </a:rPr>
              <a:t>(/ɪˈmɜːdʒ/出现)</a:t>
            </a:r>
            <a:endParaRPr lang="en-US" altLang="zh-CN" b="1">
              <a:solidFill>
                <a:srgbClr val="FF0000"/>
              </a:solidFill>
              <a:latin typeface="Cambria Math" panose="02040503050406030204" charset="0"/>
              <a:cs typeface="Cambria Math" panose="02040503050406030204" charset="0"/>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7000" y="0"/>
            <a:ext cx="11391265" cy="1106805"/>
          </a:xfrm>
          <a:prstGeom prst="rect">
            <a:avLst/>
          </a:prstGeom>
          <a:solidFill>
            <a:schemeClr val="bg2">
              <a:alpha val="46000"/>
            </a:schemeClr>
          </a:solidFill>
        </p:spPr>
        <p:txBody>
          <a:bodyPr wrap="square" rtlCol="0">
            <a:spAutoFit/>
          </a:bodyPr>
          <a:p>
            <a:pPr lvl="0" algn="l">
              <a:buClrTx/>
              <a:buSzTx/>
              <a:buFontTx/>
            </a:pPr>
            <a:r>
              <a:rPr lang="en-US" altLang="zh-CN" sz="6600" b="1" u="sng">
                <a:latin typeface="Cambria Math" panose="02040503050406030204" charset="0"/>
                <a:cs typeface="Cambria Math" panose="02040503050406030204" charset="0"/>
                <a:sym typeface="+mn-ea"/>
              </a:rPr>
              <a:t>The spring in masterpieces</a:t>
            </a:r>
            <a:endParaRPr lang="en-US" altLang="zh-CN" sz="6600" b="1" u="sng">
              <a:latin typeface="Cambria Math" panose="02040503050406030204" charset="0"/>
              <a:cs typeface="Cambria Math" panose="02040503050406030204" charset="0"/>
              <a:sym typeface="+mn-ea"/>
            </a:endParaRPr>
          </a:p>
        </p:txBody>
      </p:sp>
      <p:pic>
        <p:nvPicPr>
          <p:cNvPr id="2" name="图片 1" descr="who has seen the wind"/>
          <p:cNvPicPr>
            <a:picLocks noChangeAspect="1"/>
          </p:cNvPicPr>
          <p:nvPr/>
        </p:nvPicPr>
        <p:blipFill>
          <a:blip r:embed="rId1"/>
          <a:srcRect b="3436"/>
          <a:stretch>
            <a:fillRect/>
          </a:stretch>
        </p:blipFill>
        <p:spPr>
          <a:xfrm>
            <a:off x="127000" y="1106805"/>
            <a:ext cx="2641600" cy="3839210"/>
          </a:xfrm>
          <a:prstGeom prst="round1Rect">
            <a:avLst/>
          </a:prstGeom>
          <a:ln>
            <a:solidFill>
              <a:schemeClr val="tx1"/>
            </a:solidFill>
          </a:ln>
        </p:spPr>
      </p:pic>
      <p:sp>
        <p:nvSpPr>
          <p:cNvPr id="4" name="文本框 3"/>
          <p:cNvSpPr txBox="1"/>
          <p:nvPr/>
        </p:nvSpPr>
        <p:spPr>
          <a:xfrm>
            <a:off x="3048000" y="1106805"/>
            <a:ext cx="8965565" cy="3784600"/>
          </a:xfrm>
          <a:prstGeom prst="rect">
            <a:avLst/>
          </a:prstGeom>
          <a:solidFill>
            <a:srgbClr val="FAD793">
              <a:alpha val="32000"/>
            </a:srgbClr>
          </a:solidFill>
          <a:ln>
            <a:solidFill>
              <a:schemeClr val="tx1"/>
            </a:solidFill>
          </a:ln>
        </p:spPr>
        <p:txBody>
          <a:bodyPr wrap="square" rtlCol="0" anchor="t">
            <a:spAutoFit/>
          </a:bodyPr>
          <a:p>
            <a:pPr algn="l"/>
            <a:r>
              <a:rPr lang="en-US" altLang="zh-CN" sz="2400" b="1">
                <a:latin typeface="Times New Roman" panose="02020603050405020304" charset="0"/>
                <a:cs typeface="Times New Roman" panose="02020603050405020304" charset="0"/>
              </a:rPr>
              <a:t>…</a:t>
            </a:r>
            <a:r>
              <a:rPr lang="zh-CN" altLang="en-US" sz="2400" b="1">
                <a:latin typeface="Times New Roman" panose="02020603050405020304" charset="0"/>
                <a:cs typeface="Times New Roman" panose="02020603050405020304" charset="0"/>
              </a:rPr>
              <a:t>telephone wires, fence posts, their song clear with </a:t>
            </a:r>
            <a:r>
              <a:rPr lang="zh-CN" altLang="en-US" sz="2400" b="1">
                <a:solidFill>
                  <a:srgbClr val="FF0000"/>
                </a:solidFill>
                <a:latin typeface="Times New Roman" panose="02020603050405020304" charset="0"/>
                <a:cs typeface="Times New Roman" panose="02020603050405020304" charset="0"/>
              </a:rPr>
              <a:t>ineffable</a:t>
            </a:r>
            <a:r>
              <a:rPr lang="zh-CN" altLang="en-US" sz="2000" b="1">
                <a:solidFill>
                  <a:srgbClr val="FF0000"/>
                </a:solidFill>
                <a:latin typeface="Times New Roman" panose="02020603050405020304" charset="0"/>
                <a:cs typeface="Times New Roman" panose="02020603050405020304" charset="0"/>
              </a:rPr>
              <a:t> </a:t>
            </a:r>
            <a:r>
              <a:rPr lang="zh-CN" altLang="en-US" sz="2400" b="1">
                <a:solidFill>
                  <a:srgbClr val="FF0000"/>
                </a:solidFill>
                <a:latin typeface="Times New Roman" panose="02020603050405020304" charset="0"/>
                <a:cs typeface="Times New Roman" panose="02020603050405020304" charset="0"/>
              </a:rPr>
              <a:t>exuberance</a:t>
            </a:r>
            <a:r>
              <a:rPr lang="zh-CN" altLang="en-US" sz="2000" b="1">
                <a:solidFill>
                  <a:srgbClr val="FF0000"/>
                </a:solidFill>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that </a:t>
            </a:r>
            <a:r>
              <a:rPr lang="zh-CN" altLang="en-US" sz="2400" b="1">
                <a:solidFill>
                  <a:srgbClr val="FF0000"/>
                </a:solidFill>
                <a:latin typeface="Times New Roman" panose="02020603050405020304" charset="0"/>
                <a:cs typeface="Times New Roman" panose="02020603050405020304" charset="0"/>
              </a:rPr>
              <a:t>startled</a:t>
            </a:r>
            <a:r>
              <a:rPr lang="zh-CN" altLang="en-US" sz="2400" b="1">
                <a:latin typeface="Times New Roman" panose="02020603050405020304" charset="0"/>
                <a:cs typeface="Times New Roman" panose="02020603050405020304" charset="0"/>
              </a:rPr>
              <a:t> and deepened the </a:t>
            </a:r>
            <a:r>
              <a:rPr lang="zh-CN" altLang="en-US" sz="2400" b="1">
                <a:solidFill>
                  <a:srgbClr val="FF0000"/>
                </a:solidFill>
                <a:latin typeface="Times New Roman" panose="02020603050405020304" charset="0"/>
                <a:cs typeface="Times New Roman" panose="02020603050405020304" charset="0"/>
              </a:rPr>
              <a:t>prairie</a:t>
            </a:r>
            <a:r>
              <a:rPr lang="zh-CN" altLang="en-US" sz="2000" b="1">
                <a:solidFill>
                  <a:srgbClr val="FF0000"/>
                </a:solidFill>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silence-each quick and </a:t>
            </a:r>
            <a:r>
              <a:rPr lang="zh-CN" altLang="en-US" sz="2400" b="1">
                <a:solidFill>
                  <a:srgbClr val="FF0000"/>
                </a:solidFill>
                <a:latin typeface="Times New Roman" panose="02020603050405020304" charset="0"/>
                <a:cs typeface="Times New Roman" panose="02020603050405020304" charset="0"/>
              </a:rPr>
              <a:t>impudent</a:t>
            </a:r>
            <a:r>
              <a:rPr lang="zh-CN" altLang="en-US" sz="2400" b="1">
                <a:latin typeface="Times New Roman" panose="02020603050405020304" charset="0"/>
                <a:cs typeface="Times New Roman" panose="02020603050405020304" charset="0"/>
              </a:rPr>
              <a:t> </a:t>
            </a:r>
            <a:r>
              <a:rPr lang="zh-CN" altLang="en-US" sz="2000" b="1">
                <a:solidFill>
                  <a:srgbClr val="FF0000"/>
                </a:solidFill>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climax of notes leaving behind it a vaster, emptier prairie world. Th</a:t>
            </a:r>
            <a:r>
              <a:rPr lang="en-US" altLang="zh-CN" sz="2400" b="1">
                <a:latin typeface="Times New Roman" panose="02020603050405020304" charset="0"/>
                <a:cs typeface="Times New Roman" panose="02020603050405020304" charset="0"/>
              </a:rPr>
              <a:t>e</a:t>
            </a:r>
            <a:r>
              <a:rPr lang="zh-CN" altLang="en-US" sz="2400" b="1">
                <a:latin typeface="Times New Roman" panose="02020603050405020304" charset="0"/>
                <a:cs typeface="Times New Roman" panose="02020603050405020304" charset="0"/>
              </a:rPr>
              <a:t> sky was ideal blue.Crows called</a:t>
            </a:r>
            <a:r>
              <a:rPr lang="en-US" altLang="zh-CN" sz="2400" b="1">
                <a:latin typeface="Times New Roman" panose="02020603050405020304" charset="0"/>
                <a:cs typeface="Times New Roman" panose="02020603050405020304" charset="0"/>
              </a:rPr>
              <a:t>;</a:t>
            </a:r>
            <a:r>
              <a:rPr lang="zh-CN" altLang="en-US" sz="2400" b="1">
                <a:latin typeface="Times New Roman" panose="02020603050405020304" charset="0"/>
                <a:cs typeface="Times New Roman" panose="02020603050405020304" charset="0"/>
              </a:rPr>
              <a:t> farmers, impatient as though it were the only spring left in the world to them, burning with the hope that this one would not be another dry year，walked out to their </a:t>
            </a:r>
            <a:r>
              <a:rPr lang="zh-CN" altLang="en-US" sz="2400" b="1">
                <a:solidFill>
                  <a:srgbClr val="FF0000"/>
                </a:solidFill>
                <a:latin typeface="Times New Roman" panose="02020603050405020304" charset="0"/>
                <a:cs typeface="Times New Roman" panose="02020603050405020304" charset="0"/>
              </a:rPr>
              <a:t>implements</a:t>
            </a:r>
            <a:r>
              <a:rPr lang="en-US" altLang="zh-CN" sz="2400" b="1">
                <a:latin typeface="Times New Roman" panose="02020603050405020304" charset="0"/>
                <a:cs typeface="Times New Roman" panose="02020603050405020304" charset="0"/>
              </a:rPr>
              <a:t>,</a:t>
            </a:r>
            <a:r>
              <a:rPr lang="zh-CN" altLang="en-US" sz="2400" b="1">
                <a:latin typeface="Times New Roman" panose="02020603050405020304" charset="0"/>
                <a:cs typeface="Times New Roman" panose="02020603050405020304" charset="0"/>
              </a:rPr>
              <a:t> looked them over and planned their seeding - </a:t>
            </a:r>
            <a:r>
              <a:rPr lang="zh-CN" altLang="en-US" sz="2400" b="1">
                <a:solidFill>
                  <a:srgbClr val="FF0000"/>
                </a:solidFill>
                <a:latin typeface="Times New Roman" panose="02020603050405020304" charset="0"/>
                <a:cs typeface="Times New Roman" panose="02020603050405020304" charset="0"/>
              </a:rPr>
              <a:t>barley</a:t>
            </a:r>
            <a:r>
              <a:rPr lang="zh-CN" altLang="en-US" sz="2400" b="1">
                <a:latin typeface="Times New Roman" panose="02020603050405020304" charset="0"/>
                <a:cs typeface="Times New Roman" panose="02020603050405020304" charset="0"/>
              </a:rPr>
              <a:t> here, </a:t>
            </a:r>
            <a:r>
              <a:rPr lang="zh-CN" altLang="en-US" sz="2400" b="1">
                <a:solidFill>
                  <a:srgbClr val="FF0000"/>
                </a:solidFill>
                <a:latin typeface="Times New Roman" panose="02020603050405020304" charset="0"/>
                <a:cs typeface="Times New Roman" panose="02020603050405020304" charset="0"/>
              </a:rPr>
              <a:t>oats</a:t>
            </a:r>
            <a:r>
              <a:rPr lang="zh-CN" altLang="en-US" sz="2000" b="1">
                <a:solidFill>
                  <a:srgbClr val="FF0000"/>
                </a:solidFill>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there, wheat there</a:t>
            </a:r>
            <a:r>
              <a:rPr lang="en-US" altLang="zh-CN" sz="2400" b="1">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summer </a:t>
            </a:r>
            <a:r>
              <a:rPr lang="zh-CN" altLang="en-US" sz="2400" b="1">
                <a:solidFill>
                  <a:srgbClr val="FF0000"/>
                </a:solidFill>
                <a:latin typeface="Times New Roman" panose="02020603050405020304" charset="0"/>
                <a:cs typeface="Times New Roman" panose="02020603050405020304" charset="0"/>
              </a:rPr>
              <a:t>fallow</a:t>
            </a:r>
            <a:r>
              <a:rPr lang="zh-CN" altLang="en-US" sz="2400" b="1">
                <a:latin typeface="Times New Roman" panose="02020603050405020304" charset="0"/>
                <a:cs typeface="Times New Roman" panose="02020603050405020304" charset="0"/>
              </a:rPr>
              <a:t> there.      </a:t>
            </a:r>
            <a:br>
              <a:rPr lang="zh-CN" altLang="en-US" sz="2400" b="1">
                <a:latin typeface="Times New Roman" panose="02020603050405020304" charset="0"/>
                <a:cs typeface="Times New Roman" panose="02020603050405020304" charset="0"/>
              </a:rPr>
            </a:br>
            <a:r>
              <a:rPr lang="zh-CN" altLang="en-US" sz="2400" b="1">
                <a:latin typeface="Times New Roman" panose="02020603050405020304" charset="0"/>
                <a:cs typeface="Times New Roman" panose="02020603050405020304" charset="0"/>
              </a:rPr>
              <a:t>                                                   </a:t>
            </a:r>
            <a:r>
              <a:rPr lang="zh-CN" altLang="en-US" sz="2000" b="1">
                <a:latin typeface="Times New Roman" panose="02020603050405020304" charset="0"/>
                <a:cs typeface="Times New Roman" panose="02020603050405020304" charset="0"/>
              </a:rPr>
              <a:t>——W.O.Mitchell: Who Has Seen the Wind</a:t>
            </a:r>
            <a:endParaRPr lang="zh-CN" altLang="en-US" sz="2000" b="1">
              <a:latin typeface="Times New Roman" panose="02020603050405020304" charset="0"/>
              <a:cs typeface="Times New Roman" panose="02020603050405020304" charset="0"/>
            </a:endParaRPr>
          </a:p>
        </p:txBody>
      </p:sp>
      <p:sp>
        <p:nvSpPr>
          <p:cNvPr id="5" name="文本框 4"/>
          <p:cNvSpPr txBox="1"/>
          <p:nvPr/>
        </p:nvSpPr>
        <p:spPr>
          <a:xfrm>
            <a:off x="2987040" y="5135245"/>
            <a:ext cx="9087485" cy="1198880"/>
          </a:xfrm>
          <a:prstGeom prst="rect">
            <a:avLst/>
          </a:prstGeom>
          <a:solidFill>
            <a:schemeClr val="bg1"/>
          </a:solidFill>
          <a:ln>
            <a:solidFill>
              <a:schemeClr val="tx1"/>
            </a:solidFill>
          </a:ln>
        </p:spPr>
        <p:txBody>
          <a:bodyPr wrap="square" rtlCol="0" anchor="t">
            <a:spAutoFit/>
          </a:bodyPr>
          <a:p>
            <a:pPr algn="l"/>
            <a:r>
              <a:rPr lang="en-US" altLang="zh-CN" b="1">
                <a:latin typeface="Cambria Math" panose="02040503050406030204" charset="0"/>
                <a:cs typeface="Cambria Math" panose="02040503050406030204" charset="0"/>
                <a:sym typeface="+mn-ea"/>
              </a:rPr>
              <a:t>Glossary: </a:t>
            </a:r>
            <a:r>
              <a:rPr lang="zh-CN" altLang="en-US" b="1">
                <a:latin typeface="Times New Roman" panose="02020603050405020304" charset="0"/>
                <a:cs typeface="Times New Roman" panose="02020603050405020304" charset="0"/>
                <a:sym typeface="+mn-ea"/>
              </a:rPr>
              <a:t>ineffable</a:t>
            </a:r>
            <a:r>
              <a:rPr lang="en-US" altLang="zh-CN" b="1">
                <a:solidFill>
                  <a:srgbClr val="FF0000"/>
                </a:solidFill>
                <a:latin typeface="Times New Roman" panose="02020603050405020304" charset="0"/>
                <a:cs typeface="Times New Roman" panose="02020603050405020304" charset="0"/>
                <a:sym typeface="+mn-ea"/>
              </a:rPr>
              <a:t>(/ɪnˈefəbl/</a:t>
            </a:r>
            <a:r>
              <a:rPr lang="zh-CN" altLang="en-US" b="1">
                <a:solidFill>
                  <a:srgbClr val="FF0000"/>
                </a:solidFill>
                <a:latin typeface="Times New Roman" panose="02020603050405020304" charset="0"/>
                <a:cs typeface="Times New Roman" panose="02020603050405020304" charset="0"/>
                <a:sym typeface="+mn-ea"/>
              </a:rPr>
              <a:t>难以形容的</a:t>
            </a:r>
            <a:r>
              <a:rPr lang="en-US" altLang="zh-CN" b="1">
                <a:solidFill>
                  <a:srgbClr val="FF0000"/>
                </a:solidFill>
                <a:latin typeface="Times New Roman" panose="02020603050405020304" charset="0"/>
                <a:cs typeface="Times New Roman" panose="02020603050405020304" charset="0"/>
                <a:sym typeface="+mn-ea"/>
              </a:rPr>
              <a:t>);        </a:t>
            </a:r>
            <a:r>
              <a:rPr lang="zh-CN" altLang="en-US" b="1">
                <a:latin typeface="Times New Roman" panose="02020603050405020304" charset="0"/>
                <a:cs typeface="Times New Roman" panose="02020603050405020304" charset="0"/>
                <a:sym typeface="+mn-ea"/>
              </a:rPr>
              <a:t>exuberance</a:t>
            </a:r>
            <a:r>
              <a:rPr lang="zh-CN" altLang="en-US" b="1">
                <a:solidFill>
                  <a:srgbClr val="FF0000"/>
                </a:solidFill>
                <a:latin typeface="Times New Roman" panose="02020603050405020304" charset="0"/>
                <a:cs typeface="Times New Roman" panose="02020603050405020304" charset="0"/>
                <a:sym typeface="+mn-ea"/>
              </a:rPr>
              <a:t>(/ɪɡˈzjuːbərəns/感情洋溢的言行)</a:t>
            </a:r>
            <a:r>
              <a:rPr lang="en-US" altLang="zh-CN" b="1">
                <a:solidFill>
                  <a:srgbClr val="FF0000"/>
                </a:solidFill>
                <a:latin typeface="Times New Roman" panose="02020603050405020304" charset="0"/>
                <a:cs typeface="Times New Roman" panose="02020603050405020304" charset="0"/>
                <a:sym typeface="+mn-ea"/>
              </a:rPr>
              <a:t>;</a:t>
            </a:r>
            <a:endParaRPr lang="en-US" altLang="zh-CN" b="1">
              <a:solidFill>
                <a:srgbClr val="FF0000"/>
              </a:solidFill>
              <a:latin typeface="Times New Roman" panose="02020603050405020304" charset="0"/>
              <a:cs typeface="Times New Roman" panose="02020603050405020304" charset="0"/>
              <a:sym typeface="+mn-ea"/>
            </a:endParaRPr>
          </a:p>
          <a:p>
            <a:pPr algn="l"/>
            <a:r>
              <a:rPr lang="en-US" altLang="zh-CN" b="1">
                <a:solidFill>
                  <a:srgbClr val="FF0000"/>
                </a:solidFill>
                <a:latin typeface="Times New Roman" panose="02020603050405020304" charset="0"/>
                <a:cs typeface="Times New Roman" panose="02020603050405020304" charset="0"/>
                <a:sym typeface="+mn-ea"/>
              </a:rPr>
              <a:t>                 </a:t>
            </a:r>
            <a:r>
              <a:rPr lang="zh-CN" altLang="en-US" b="1">
                <a:latin typeface="Times New Roman" panose="02020603050405020304" charset="0"/>
                <a:cs typeface="Times New Roman" panose="02020603050405020304" charset="0"/>
                <a:sym typeface="+mn-ea"/>
              </a:rPr>
              <a:t>startled</a:t>
            </a:r>
            <a:r>
              <a:rPr lang="zh-CN" altLang="en-US" b="1">
                <a:solidFill>
                  <a:srgbClr val="FF0000"/>
                </a:solidFill>
                <a:latin typeface="Times New Roman" panose="02020603050405020304" charset="0"/>
                <a:cs typeface="Times New Roman" panose="02020603050405020304" charset="0"/>
                <a:sym typeface="+mn-ea"/>
              </a:rPr>
              <a:t>(/ˈstɑːtl/使惊奇)</a:t>
            </a:r>
            <a:r>
              <a:rPr lang="en-US" altLang="zh-CN" b="1">
                <a:solidFill>
                  <a:srgbClr val="FF0000"/>
                </a:solidFill>
                <a:latin typeface="Times New Roman" panose="02020603050405020304" charset="0"/>
                <a:cs typeface="Times New Roman" panose="02020603050405020304" charset="0"/>
                <a:sym typeface="+mn-ea"/>
              </a:rPr>
              <a:t>; </a:t>
            </a:r>
            <a:r>
              <a:rPr lang="zh-CN" altLang="en-US" b="1">
                <a:latin typeface="Times New Roman" panose="02020603050405020304" charset="0"/>
                <a:cs typeface="Times New Roman" panose="02020603050405020304" charset="0"/>
                <a:sym typeface="+mn-ea"/>
              </a:rPr>
              <a:t>prairie</a:t>
            </a:r>
            <a:r>
              <a:rPr lang="zh-CN" altLang="en-US" b="1">
                <a:solidFill>
                  <a:srgbClr val="FF0000"/>
                </a:solidFill>
                <a:latin typeface="Times New Roman" panose="02020603050405020304" charset="0"/>
                <a:cs typeface="Times New Roman" panose="02020603050405020304" charset="0"/>
                <a:sym typeface="+mn-ea"/>
              </a:rPr>
              <a:t>(/ˈpreəri/大草原)</a:t>
            </a:r>
            <a:r>
              <a:rPr lang="en-US" altLang="zh-CN" b="1">
                <a:solidFill>
                  <a:srgbClr val="FF0000"/>
                </a:solidFill>
                <a:latin typeface="Times New Roman" panose="02020603050405020304" charset="0"/>
                <a:cs typeface="Times New Roman" panose="02020603050405020304" charset="0"/>
                <a:sym typeface="+mn-ea"/>
              </a:rPr>
              <a:t>; </a:t>
            </a:r>
            <a:r>
              <a:rPr lang="zh-CN" altLang="en-US" b="1">
                <a:latin typeface="Times New Roman" panose="02020603050405020304" charset="0"/>
                <a:cs typeface="Times New Roman" panose="02020603050405020304" charset="0"/>
                <a:sym typeface="+mn-ea"/>
              </a:rPr>
              <a:t> impudent </a:t>
            </a:r>
            <a:r>
              <a:rPr lang="zh-CN" altLang="en-US" b="1">
                <a:solidFill>
                  <a:srgbClr val="FF0000"/>
                </a:solidFill>
                <a:latin typeface="Times New Roman" panose="02020603050405020304" charset="0"/>
                <a:cs typeface="Times New Roman" panose="02020603050405020304" charset="0"/>
                <a:sym typeface="+mn-ea"/>
              </a:rPr>
              <a:t>(/ˈɪmpjədənt/鲁莽的)</a:t>
            </a:r>
            <a:endParaRPr lang="zh-CN" altLang="en-US" b="1">
              <a:solidFill>
                <a:srgbClr val="FF0000"/>
              </a:solidFill>
              <a:latin typeface="Times New Roman" panose="02020603050405020304" charset="0"/>
              <a:cs typeface="Times New Roman" panose="02020603050405020304" charset="0"/>
              <a:sym typeface="+mn-ea"/>
            </a:endParaRPr>
          </a:p>
          <a:p>
            <a:pPr algn="l"/>
            <a:r>
              <a:rPr lang="en-US" altLang="zh-CN" b="1">
                <a:solidFill>
                  <a:srgbClr val="FF0000"/>
                </a:solidFill>
                <a:latin typeface="Times New Roman" panose="02020603050405020304" charset="0"/>
                <a:cs typeface="Times New Roman" panose="02020603050405020304" charset="0"/>
                <a:sym typeface="+mn-ea"/>
              </a:rPr>
              <a:t>                 </a:t>
            </a:r>
            <a:r>
              <a:rPr lang="zh-CN" altLang="en-US" b="1">
                <a:latin typeface="Times New Roman" panose="02020603050405020304" charset="0"/>
                <a:cs typeface="Times New Roman" panose="02020603050405020304" charset="0"/>
                <a:sym typeface="+mn-ea"/>
              </a:rPr>
              <a:t>implements</a:t>
            </a:r>
            <a:r>
              <a:rPr lang="zh-CN" altLang="en-US" b="1">
                <a:solidFill>
                  <a:srgbClr val="FF0000"/>
                </a:solidFill>
                <a:latin typeface="Times New Roman" panose="02020603050405020304" charset="0"/>
                <a:cs typeface="Times New Roman" panose="02020603050405020304" charset="0"/>
                <a:sym typeface="+mn-ea"/>
              </a:rPr>
              <a:t>(/'ɪmplɪm(ə)nt/器具)</a:t>
            </a:r>
            <a:r>
              <a:rPr lang="en-US" altLang="zh-CN" b="1">
                <a:solidFill>
                  <a:srgbClr val="FF0000"/>
                </a:solidFill>
                <a:latin typeface="Times New Roman" panose="02020603050405020304" charset="0"/>
                <a:cs typeface="Times New Roman" panose="02020603050405020304" charset="0"/>
                <a:sym typeface="+mn-ea"/>
              </a:rPr>
              <a:t>; </a:t>
            </a:r>
            <a:r>
              <a:rPr lang="zh-CN" altLang="en-US" b="1">
                <a:latin typeface="Times New Roman" panose="02020603050405020304" charset="0"/>
                <a:cs typeface="Times New Roman" panose="02020603050405020304" charset="0"/>
                <a:sym typeface="+mn-ea"/>
              </a:rPr>
              <a:t>barley</a:t>
            </a:r>
            <a:r>
              <a:rPr lang="zh-CN" altLang="en-US" b="1">
                <a:solidFill>
                  <a:srgbClr val="FF0000"/>
                </a:solidFill>
                <a:latin typeface="Times New Roman" panose="02020603050405020304" charset="0"/>
                <a:cs typeface="Times New Roman" panose="02020603050405020304" charset="0"/>
                <a:sym typeface="+mn-ea"/>
              </a:rPr>
              <a:t>(/ˈbɑːli/大麦）</a:t>
            </a:r>
            <a:r>
              <a:rPr lang="en-US" altLang="zh-CN" b="1">
                <a:solidFill>
                  <a:srgbClr val="FF0000"/>
                </a:solidFill>
                <a:latin typeface="Times New Roman" panose="02020603050405020304" charset="0"/>
                <a:cs typeface="Times New Roman" panose="02020603050405020304" charset="0"/>
                <a:sym typeface="+mn-ea"/>
              </a:rPr>
              <a:t>;</a:t>
            </a:r>
            <a:r>
              <a:rPr lang="zh-CN" altLang="en-US" b="1">
                <a:latin typeface="Times New Roman" panose="02020603050405020304" charset="0"/>
                <a:cs typeface="Times New Roman" panose="02020603050405020304" charset="0"/>
                <a:sym typeface="+mn-ea"/>
              </a:rPr>
              <a:t>oats</a:t>
            </a:r>
            <a:r>
              <a:rPr lang="zh-CN" altLang="en-US" b="1">
                <a:solidFill>
                  <a:srgbClr val="FF0000"/>
                </a:solidFill>
                <a:latin typeface="Times New Roman" panose="02020603050405020304" charset="0"/>
                <a:cs typeface="Times New Roman" panose="02020603050405020304" charset="0"/>
                <a:sym typeface="+mn-ea"/>
              </a:rPr>
              <a:t>(/əʊt/燕麦)</a:t>
            </a:r>
            <a:r>
              <a:rPr lang="en-US" altLang="zh-CN" b="1">
                <a:solidFill>
                  <a:srgbClr val="FF0000"/>
                </a:solidFill>
                <a:latin typeface="Times New Roman" panose="02020603050405020304" charset="0"/>
                <a:cs typeface="Times New Roman" panose="02020603050405020304" charset="0"/>
                <a:sym typeface="+mn-ea"/>
              </a:rPr>
              <a:t>;</a:t>
            </a:r>
            <a:endParaRPr lang="en-US" altLang="zh-CN" b="1">
              <a:solidFill>
                <a:srgbClr val="FF0000"/>
              </a:solidFill>
              <a:latin typeface="Times New Roman" panose="02020603050405020304" charset="0"/>
              <a:cs typeface="Times New Roman" panose="02020603050405020304" charset="0"/>
              <a:sym typeface="+mn-ea"/>
            </a:endParaRPr>
          </a:p>
          <a:p>
            <a:pPr algn="l"/>
            <a:r>
              <a:rPr lang="en-US" altLang="zh-CN" b="1">
                <a:solidFill>
                  <a:srgbClr val="FF0000"/>
                </a:solidFill>
                <a:latin typeface="Times New Roman" panose="02020603050405020304" charset="0"/>
                <a:cs typeface="Times New Roman" panose="02020603050405020304" charset="0"/>
                <a:sym typeface="+mn-ea"/>
              </a:rPr>
              <a:t>                 </a:t>
            </a:r>
            <a:r>
              <a:rPr lang="zh-CN" altLang="en-US" b="1">
                <a:latin typeface="Times New Roman" panose="02020603050405020304" charset="0"/>
                <a:cs typeface="Times New Roman" panose="02020603050405020304" charset="0"/>
                <a:sym typeface="+mn-ea"/>
              </a:rPr>
              <a:t>fallow </a:t>
            </a:r>
            <a:r>
              <a:rPr lang="zh-CN" altLang="en-US" b="1">
                <a:solidFill>
                  <a:srgbClr val="FF0000"/>
                </a:solidFill>
                <a:latin typeface="Times New Roman" panose="02020603050405020304" charset="0"/>
                <a:cs typeface="Times New Roman" panose="02020603050405020304" charset="0"/>
                <a:sym typeface="+mn-ea"/>
              </a:rPr>
              <a:t>( /ˈfæləʊ/夏季休耕)</a:t>
            </a:r>
            <a:endParaRPr lang="en-US" altLang="zh-CN" b="1">
              <a:solidFill>
                <a:srgbClr val="FF0000"/>
              </a:solidFill>
              <a:latin typeface="Times New Roman" panose="02020603050405020304" charset="0"/>
              <a:cs typeface="Times New Roman" panose="02020603050405020304" charset="0"/>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additive="base">
                                        <p:cTn id="6" dur="2000"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fmla="">
                                          <p:val>
                                            <p:strVal val="#ppt_x"/>
                                          </p:val>
                                        </p:tav>
                                        <p:tav tm="100000" fmla="">
                                          <p:val>
                                            <p:strVal val="#ppt_x"/>
                                          </p:val>
                                        </p:tav>
                                      </p:tavLst>
                                    </p:anim>
                                    <p:anim calcmode="lin" valueType="num">
                                      <p:cBhvr additive="base">
                                        <p:cTn id="8" dur="2000" fill="hold"/>
                                        <p:tgtEl>
                                          <p:spTgt spid="2"/>
                                        </p:tgtEl>
                                        <p:attrNameLst>
                                          <p:attrName>ppt_y</p:attrName>
                                        </p:attrNameLst>
                                      </p:cBhvr>
                                      <p:tavLst>
                                        <p:tav tm="0" fmla="">
                                          <p:val>
                                            <p:strVal val="#ppt_y-#ppt_h/2"/>
                                          </p:val>
                                        </p:tav>
                                        <p:tav tm="100000" fmla="">
                                          <p:val>
                                            <p:strVal val="#ppt_y"/>
                                          </p:val>
                                        </p:tav>
                                      </p:tavLst>
                                    </p:anim>
                                    <p:anim calcmode="lin" valueType="num">
                                      <p:cBhvr additive="base">
                                        <p:cTn id="9" dur="2000" fill="hold"/>
                                        <p:tgtEl>
                                          <p:spTgt spid="2"/>
                                        </p:tgtEl>
                                        <p:attrNameLst>
                                          <p:attrName>ppt_w</p:attrName>
                                        </p:attrNameLst>
                                      </p:cBhvr>
                                      <p:tavLst>
                                        <p:tav tm="0" fmla="">
                                          <p:val>
                                            <p:strVal val="#ppt_w"/>
                                          </p:val>
                                        </p:tav>
                                        <p:tav tm="100000" fmla="">
                                          <p:val>
                                            <p:strVal val="#ppt_w"/>
                                          </p:val>
                                        </p:tav>
                                      </p:tavLst>
                                    </p:anim>
                                    <p:anim calcmode="lin" valueType="num">
                                      <p:cBhvr additive="base">
                                        <p:cTn id="10" dur="2000" fill="hold"/>
                                        <p:tgtEl>
                                          <p:spTgt spid="2"/>
                                        </p:tgtEl>
                                        <p:attrNameLst>
                                          <p:attrName>ppt_h</p:attrName>
                                        </p:attrNameLst>
                                      </p:cBhvr>
                                      <p:tavLst>
                                        <p:tav tm="0" fmla="">
                                          <p:val>
                                            <p:fltVal val="0.000000"/>
                                          </p:val>
                                        </p:tav>
                                        <p:tav tm="100000" fmla="">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additive="base">
                                        <p:cTn id="14" dur="2000" fill="hold">
                                          <p:stCondLst>
                                            <p:cond delay="0"/>
                                          </p:stCondLst>
                                        </p:cTn>
                                        <p:tgtEl>
                                          <p:spTgt spid="4"/>
                                        </p:tgtEl>
                                        <p:attrNameLst>
                                          <p:attrName>style.visibility</p:attrName>
                                        </p:attrNameLst>
                                      </p:cBhvr>
                                      <p:to>
                                        <p:strVal val="visible"/>
                                      </p:to>
                                    </p:set>
                                    <p:anim calcmode="lin" valueType="num">
                                      <p:cBhvr additive="base">
                                        <p:cTn id="15" dur="2000" fill="hold"/>
                                        <p:tgtEl>
                                          <p:spTgt spid="4"/>
                                        </p:tgtEl>
                                        <p:attrNameLst>
                                          <p:attrName>ppt_x</p:attrName>
                                        </p:attrNameLst>
                                      </p:cBhvr>
                                      <p:tavLst>
                                        <p:tav tm="0" fmla="">
                                          <p:val>
                                            <p:strVal val="#ppt_x"/>
                                          </p:val>
                                        </p:tav>
                                        <p:tav tm="100000" fmla="">
                                          <p:val>
                                            <p:strVal val="#ppt_x"/>
                                          </p:val>
                                        </p:tav>
                                      </p:tavLst>
                                    </p:anim>
                                    <p:anim calcmode="lin" valueType="num">
                                      <p:cBhvr additive="base">
                                        <p:cTn id="16" dur="2000" fill="hold"/>
                                        <p:tgtEl>
                                          <p:spTgt spid="4"/>
                                        </p:tgtEl>
                                        <p:attrNameLst>
                                          <p:attrName>ppt_y</p:attrName>
                                        </p:attrNameLst>
                                      </p:cBhvr>
                                      <p:tavLst>
                                        <p:tav tm="0" fmla="">
                                          <p:val>
                                            <p:strVal val="#ppt_y-#ppt_h/2"/>
                                          </p:val>
                                        </p:tav>
                                        <p:tav tm="100000" fmla="">
                                          <p:val>
                                            <p:strVal val="#ppt_y"/>
                                          </p:val>
                                        </p:tav>
                                      </p:tavLst>
                                    </p:anim>
                                    <p:anim calcmode="lin" valueType="num">
                                      <p:cBhvr additive="base">
                                        <p:cTn id="17" dur="2000" fill="hold"/>
                                        <p:tgtEl>
                                          <p:spTgt spid="4"/>
                                        </p:tgtEl>
                                        <p:attrNameLst>
                                          <p:attrName>ppt_w</p:attrName>
                                        </p:attrNameLst>
                                      </p:cBhvr>
                                      <p:tavLst>
                                        <p:tav tm="0" fmla="">
                                          <p:val>
                                            <p:strVal val="#ppt_w"/>
                                          </p:val>
                                        </p:tav>
                                        <p:tav tm="100000" fmla="">
                                          <p:val>
                                            <p:strVal val="#ppt_w"/>
                                          </p:val>
                                        </p:tav>
                                      </p:tavLst>
                                    </p:anim>
                                    <p:anim calcmode="lin" valueType="num">
                                      <p:cBhvr additive="base">
                                        <p:cTn id="18" dur="2000" fill="hold"/>
                                        <p:tgtEl>
                                          <p:spTgt spid="4"/>
                                        </p:tgtEl>
                                        <p:attrNameLst>
                                          <p:attrName>ppt_h</p:attrName>
                                        </p:attrNameLst>
                                      </p:cBhvr>
                                      <p:tavLst>
                                        <p:tav tm="0" fmla="">
                                          <p:val>
                                            <p:fltVal val="0.000000"/>
                                          </p:val>
                                        </p:tav>
                                        <p:tav tm="100000" fmla="">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文本框 4"/>
          <p:cNvSpPr txBox="1"/>
          <p:nvPr/>
        </p:nvSpPr>
        <p:spPr>
          <a:xfrm>
            <a:off x="127000" y="0"/>
            <a:ext cx="11391265" cy="1106805"/>
          </a:xfrm>
          <a:prstGeom prst="rect">
            <a:avLst/>
          </a:prstGeom>
          <a:solidFill>
            <a:schemeClr val="bg2">
              <a:alpha val="46000"/>
            </a:schemeClr>
          </a:solidFill>
        </p:spPr>
        <p:txBody>
          <a:bodyPr wrap="square" rtlCol="0">
            <a:spAutoFit/>
          </a:bodyPr>
          <a:p>
            <a:pPr lvl="0" algn="l">
              <a:buClrTx/>
              <a:buSzTx/>
              <a:buFontTx/>
            </a:pPr>
            <a:r>
              <a:rPr lang="en-US" altLang="zh-CN" sz="6600" b="1" u="sng">
                <a:latin typeface="Cambria Math" panose="02040503050406030204" charset="0"/>
                <a:cs typeface="Cambria Math" panose="02040503050406030204" charset="0"/>
                <a:sym typeface="+mn-ea"/>
              </a:rPr>
              <a:t>The spring in masterpieces</a:t>
            </a:r>
            <a:endParaRPr lang="en-US" altLang="zh-CN" sz="6600" b="1" u="sng">
              <a:latin typeface="Cambria Math" panose="02040503050406030204" charset="0"/>
              <a:cs typeface="Cambria Math" panose="02040503050406030204" charset="0"/>
              <a:sym typeface="+mn-ea"/>
            </a:endParaRPr>
          </a:p>
        </p:txBody>
      </p:sp>
      <p:pic>
        <p:nvPicPr>
          <p:cNvPr id="2" name="图片 1" descr="阿列霞1"/>
          <p:cNvPicPr>
            <a:picLocks noChangeAspect="1"/>
          </p:cNvPicPr>
          <p:nvPr/>
        </p:nvPicPr>
        <p:blipFill>
          <a:blip r:embed="rId1"/>
          <a:srcRect b="5720"/>
          <a:stretch>
            <a:fillRect/>
          </a:stretch>
        </p:blipFill>
        <p:spPr>
          <a:xfrm>
            <a:off x="254635" y="1106805"/>
            <a:ext cx="2588895" cy="4149725"/>
          </a:xfrm>
          <a:prstGeom prst="rect">
            <a:avLst/>
          </a:prstGeom>
        </p:spPr>
      </p:pic>
      <p:sp>
        <p:nvSpPr>
          <p:cNvPr id="3" name="文本框 2"/>
          <p:cNvSpPr txBox="1"/>
          <p:nvPr/>
        </p:nvSpPr>
        <p:spPr>
          <a:xfrm>
            <a:off x="3060700" y="1052830"/>
            <a:ext cx="8991600" cy="3969385"/>
          </a:xfrm>
          <a:prstGeom prst="rect">
            <a:avLst/>
          </a:prstGeom>
          <a:gradFill>
            <a:gsLst>
              <a:gs pos="58000">
                <a:srgbClr val="BFCACE">
                  <a:alpha val="21000"/>
                </a:srgbClr>
              </a:gs>
              <a:gs pos="0">
                <a:srgbClr val="D4DCDE"/>
              </a:gs>
              <a:gs pos="100000">
                <a:srgbClr val="A9B8BD"/>
              </a:gs>
            </a:gsLst>
            <a:lin scaled="1"/>
          </a:gradFill>
          <a:ln>
            <a:solidFill>
              <a:schemeClr val="tx1"/>
            </a:solidFill>
          </a:ln>
        </p:spPr>
        <p:txBody>
          <a:bodyPr wrap="square" rtlCol="0" anchor="t">
            <a:spAutoFit/>
          </a:bodyPr>
          <a:p>
            <a:pPr algn="just"/>
            <a:r>
              <a:rPr lang="zh-CN" altLang="en-US" sz="2800" b="1">
                <a:latin typeface="Times New Roman" panose="02020603050405020304" charset="0"/>
                <a:cs typeface="Times New Roman" panose="02020603050405020304" charset="0"/>
              </a:rPr>
              <a:t>The snow melted away, except in </a:t>
            </a:r>
            <a:r>
              <a:rPr lang="zh-CN" altLang="en-US" sz="2800" b="1">
                <a:solidFill>
                  <a:srgbClr val="FF0000"/>
                </a:solidFill>
                <a:latin typeface="Times New Roman" panose="02020603050405020304" charset="0"/>
                <a:cs typeface="Times New Roman" panose="02020603050405020304" charset="0"/>
              </a:rPr>
              <a:t>hollows</a:t>
            </a:r>
            <a:r>
              <a:rPr lang="zh-CN" altLang="en-US" sz="2800" b="1">
                <a:latin typeface="Times New Roman" panose="02020603050405020304" charset="0"/>
                <a:cs typeface="Times New Roman" panose="02020603050405020304" charset="0"/>
              </a:rPr>
              <a:t>and shaded</a:t>
            </a:r>
            <a:r>
              <a:rPr lang="en-US" altLang="zh-CN" sz="2000" b="1">
                <a:solidFill>
                  <a:srgbClr val="FF0000"/>
                </a:solidFill>
                <a:latin typeface="Times New Roman" panose="02020603050405020304" charset="0"/>
                <a:cs typeface="Times New Roman" panose="02020603050405020304" charset="0"/>
              </a:rPr>
              <a:t> </a:t>
            </a:r>
            <a:r>
              <a:rPr lang="zh-CN" altLang="en-US" sz="2800" b="1">
                <a:solidFill>
                  <a:srgbClr val="FF0000"/>
                </a:solidFill>
                <a:latin typeface="Times New Roman" panose="02020603050405020304" charset="0"/>
                <a:cs typeface="Times New Roman" panose="02020603050405020304" charset="0"/>
              </a:rPr>
              <a:t>copses</a:t>
            </a:r>
            <a:r>
              <a:rPr lang="en-US" altLang="zh-CN" sz="2000" b="1">
                <a:solidFill>
                  <a:schemeClr val="tx1"/>
                </a:solidFill>
                <a:latin typeface="Times New Roman" panose="02020603050405020304" charset="0"/>
                <a:cs typeface="Times New Roman" panose="02020603050405020304" charset="0"/>
              </a:rPr>
              <a:t>,</a:t>
            </a:r>
            <a:r>
              <a:rPr lang="zh-CN" altLang="en-US" sz="2800" b="1">
                <a:solidFill>
                  <a:schemeClr val="tx1"/>
                </a:solidFill>
                <a:latin typeface="Times New Roman" panose="02020603050405020304" charset="0"/>
                <a:cs typeface="Times New Roman" panose="02020603050405020304" charset="0"/>
              </a:rPr>
              <a:t> </a:t>
            </a:r>
            <a:r>
              <a:rPr lang="zh-CN" altLang="en-US" sz="2800" b="1">
                <a:latin typeface="Times New Roman" panose="02020603050405020304" charset="0"/>
                <a:cs typeface="Times New Roman" panose="02020603050405020304" charset="0"/>
              </a:rPr>
              <a:t>where it </a:t>
            </a:r>
            <a:r>
              <a:rPr lang="zh-CN" altLang="en-US" sz="2800" b="1">
                <a:solidFill>
                  <a:srgbClr val="FF0000"/>
                </a:solidFill>
                <a:latin typeface="Times New Roman" panose="02020603050405020304" charset="0"/>
                <a:cs typeface="Times New Roman" panose="02020603050405020304" charset="0"/>
              </a:rPr>
              <a:t>lingered</a:t>
            </a:r>
            <a:r>
              <a:rPr lang="en-US" altLang="zh-CN" sz="2000" b="1">
                <a:solidFill>
                  <a:srgbClr val="FF0000"/>
                </a:solidFill>
                <a:latin typeface="Times New Roman" panose="02020603050405020304" charset="0"/>
                <a:cs typeface="Times New Roman" panose="02020603050405020304" charset="0"/>
              </a:rPr>
              <a:t> </a:t>
            </a:r>
            <a:r>
              <a:rPr lang="zh-CN" altLang="en-US" sz="2800" b="1">
                <a:latin typeface="Times New Roman" panose="02020603050405020304" charset="0"/>
                <a:cs typeface="Times New Roman" panose="02020603050405020304" charset="0"/>
              </a:rPr>
              <a:t>in dirty, </a:t>
            </a:r>
            <a:r>
              <a:rPr lang="zh-CN" altLang="en-US" sz="2800" b="1">
                <a:solidFill>
                  <a:srgbClr val="FF0000"/>
                </a:solidFill>
                <a:latin typeface="Times New Roman" panose="02020603050405020304" charset="0"/>
                <a:cs typeface="Times New Roman" panose="02020603050405020304" charset="0"/>
              </a:rPr>
              <a:t>sponge-like</a:t>
            </a:r>
            <a:r>
              <a:rPr lang="zh-CN" altLang="en-US" sz="2800" b="1">
                <a:latin typeface="Times New Roman" panose="02020603050405020304" charset="0"/>
                <a:cs typeface="Times New Roman" panose="02020603050405020304" charset="0"/>
              </a:rPr>
              <a:t> </a:t>
            </a:r>
            <a:r>
              <a:rPr lang="zh-CN" altLang="en-US" sz="2800" b="1">
                <a:solidFill>
                  <a:srgbClr val="FF0000"/>
                </a:solidFill>
                <a:latin typeface="Times New Roman" panose="02020603050405020304" charset="0"/>
                <a:cs typeface="Times New Roman" panose="02020603050405020304" charset="0"/>
              </a:rPr>
              <a:t>patches</a:t>
            </a:r>
            <a:r>
              <a:rPr lang="zh-CN" altLang="en-US" sz="2800" b="1">
                <a:latin typeface="Times New Roman" panose="02020603050405020304" charset="0"/>
                <a:cs typeface="Times New Roman" panose="02020603050405020304" charset="0"/>
              </a:rPr>
              <a:t>. The </a:t>
            </a:r>
            <a:r>
              <a:rPr lang="zh-CN" altLang="en-US" sz="2800" b="1">
                <a:solidFill>
                  <a:srgbClr val="FF0000"/>
                </a:solidFill>
                <a:latin typeface="Times New Roman" panose="02020603050405020304" charset="0"/>
                <a:cs typeface="Times New Roman" panose="02020603050405020304" charset="0"/>
              </a:rPr>
              <a:t>thaw</a:t>
            </a:r>
            <a:r>
              <a:rPr lang="zh-CN" altLang="en-US" sz="2800" b="1">
                <a:latin typeface="Times New Roman" panose="02020603050405020304" charset="0"/>
                <a:cs typeface="Times New Roman" panose="02020603050405020304" charset="0"/>
              </a:rPr>
              <a:t>  laid bare the warm, damp earth that had had a good winter's rest and was full of fresh </a:t>
            </a:r>
            <a:r>
              <a:rPr lang="zh-CN" altLang="en-US" sz="2800" b="1">
                <a:solidFill>
                  <a:srgbClr val="FF0000"/>
                </a:solidFill>
                <a:latin typeface="Times New Roman" panose="02020603050405020304" charset="0"/>
                <a:cs typeface="Times New Roman" panose="02020603050405020304" charset="0"/>
              </a:rPr>
              <a:t>sap</a:t>
            </a:r>
            <a:r>
              <a:rPr lang="zh-CN" altLang="en-US" sz="2800" b="1">
                <a:latin typeface="Times New Roman" panose="02020603050405020304" charset="0"/>
                <a:cs typeface="Times New Roman" panose="02020603050405020304" charset="0"/>
              </a:rPr>
              <a:t>, of a renewed craving for motherhood. A light vapour </a:t>
            </a:r>
            <a:r>
              <a:rPr lang="zh-CN" altLang="en-US" sz="2800" b="1">
                <a:solidFill>
                  <a:srgbClr val="FF0000"/>
                </a:solidFill>
                <a:latin typeface="Times New Roman" panose="02020603050405020304" charset="0"/>
                <a:cs typeface="Times New Roman" panose="02020603050405020304" charset="0"/>
              </a:rPr>
              <a:t>wreathed </a:t>
            </a:r>
            <a:r>
              <a:rPr lang="zh-CN" altLang="en-US" sz="2800" b="1">
                <a:latin typeface="Times New Roman" panose="02020603050405020304" charset="0"/>
                <a:cs typeface="Times New Roman" panose="02020603050405020304" charset="0"/>
              </a:rPr>
              <a:t>above the black fields, filling the air with the smell of thawed earth, that fresh, subtle, heady smell of spring which you distinguish among hundreds of other smells even in town. </a:t>
            </a:r>
            <a:endParaRPr lang="zh-CN" altLang="en-US" sz="2800" b="1">
              <a:latin typeface="Times New Roman" panose="02020603050405020304" charset="0"/>
              <a:cs typeface="Times New Roman" panose="02020603050405020304" charset="0"/>
            </a:endParaRPr>
          </a:p>
          <a:p>
            <a:pPr algn="just"/>
            <a:r>
              <a:rPr lang="en-US" altLang="zh-CN" sz="2800" b="1">
                <a:latin typeface="Times New Roman" panose="02020603050405020304" charset="0"/>
                <a:cs typeface="Times New Roman" panose="02020603050405020304" charset="0"/>
              </a:rPr>
              <a:t>                                    -</a:t>
            </a:r>
            <a:r>
              <a:rPr lang="zh-CN" altLang="en-US" sz="2800" b="1">
                <a:latin typeface="Times New Roman" panose="02020603050405020304" charset="0"/>
                <a:cs typeface="Times New Roman" panose="02020603050405020304" charset="0"/>
              </a:rPr>
              <a:t>-- Alexander Kuprin Olesya</a:t>
            </a:r>
            <a:endParaRPr lang="zh-CN" altLang="en-US" sz="2800" b="1">
              <a:latin typeface="Times New Roman" panose="02020603050405020304" charset="0"/>
              <a:cs typeface="Times New Roman" panose="02020603050405020304" charset="0"/>
            </a:endParaRPr>
          </a:p>
        </p:txBody>
      </p:sp>
      <p:sp>
        <p:nvSpPr>
          <p:cNvPr id="4" name="文本框 3"/>
          <p:cNvSpPr txBox="1"/>
          <p:nvPr/>
        </p:nvSpPr>
        <p:spPr>
          <a:xfrm>
            <a:off x="2987040" y="5135245"/>
            <a:ext cx="9087485" cy="922020"/>
          </a:xfrm>
          <a:prstGeom prst="rect">
            <a:avLst/>
          </a:prstGeom>
          <a:solidFill>
            <a:schemeClr val="bg1"/>
          </a:solidFill>
          <a:ln>
            <a:solidFill>
              <a:schemeClr val="tx1"/>
            </a:solidFill>
          </a:ln>
        </p:spPr>
        <p:txBody>
          <a:bodyPr wrap="square" rtlCol="0" anchor="t">
            <a:spAutoFit/>
          </a:bodyPr>
          <a:p>
            <a:pPr algn="l"/>
            <a:r>
              <a:rPr lang="en-US" altLang="zh-CN" b="1">
                <a:latin typeface="Cambria Math" panose="02040503050406030204" charset="0"/>
                <a:cs typeface="Cambria Math" panose="02040503050406030204" charset="0"/>
                <a:sym typeface="+mn-ea"/>
              </a:rPr>
              <a:t>Glossary:  </a:t>
            </a:r>
            <a:r>
              <a:rPr lang="zh-CN" altLang="en-US" b="1">
                <a:latin typeface="Times New Roman" panose="02020603050405020304" charset="0"/>
                <a:cs typeface="Times New Roman" panose="02020603050405020304" charset="0"/>
                <a:sym typeface="+mn-ea"/>
              </a:rPr>
              <a:t>hollow</a:t>
            </a:r>
            <a:r>
              <a:rPr lang="en-US" altLang="zh-CN" b="1">
                <a:solidFill>
                  <a:srgbClr val="FF0000"/>
                </a:solidFill>
                <a:latin typeface="Times New Roman" panose="02020603050405020304" charset="0"/>
                <a:cs typeface="Times New Roman" panose="02020603050405020304" charset="0"/>
                <a:sym typeface="+mn-ea"/>
              </a:rPr>
              <a:t>( /ˈhɒləʊ/ </a:t>
            </a:r>
            <a:r>
              <a:rPr lang="zh-CN" altLang="en-US" b="1">
                <a:solidFill>
                  <a:srgbClr val="FF0000"/>
                </a:solidFill>
                <a:latin typeface="Times New Roman" panose="02020603050405020304" charset="0"/>
                <a:cs typeface="Times New Roman" panose="02020603050405020304" charset="0"/>
                <a:sym typeface="+mn-ea"/>
              </a:rPr>
              <a:t>洞穴</a:t>
            </a:r>
            <a:r>
              <a:rPr lang="en-US" altLang="zh-CN" b="1">
                <a:solidFill>
                  <a:srgbClr val="FF0000"/>
                </a:solidFill>
                <a:latin typeface="Times New Roman" panose="02020603050405020304" charset="0"/>
                <a:cs typeface="Times New Roman" panose="02020603050405020304" charset="0"/>
                <a:sym typeface="+mn-ea"/>
              </a:rPr>
              <a:t>);      </a:t>
            </a:r>
            <a:r>
              <a:rPr lang="zh-CN" altLang="en-US" b="1">
                <a:latin typeface="Times New Roman" panose="02020603050405020304" charset="0"/>
                <a:cs typeface="Times New Roman" panose="02020603050405020304" charset="0"/>
                <a:sym typeface="+mn-ea"/>
              </a:rPr>
              <a:t>copse</a:t>
            </a:r>
            <a:r>
              <a:rPr lang="en-US" altLang="zh-CN" b="1">
                <a:solidFill>
                  <a:srgbClr val="FF0000"/>
                </a:solidFill>
                <a:latin typeface="Times New Roman" panose="02020603050405020304" charset="0"/>
                <a:cs typeface="Times New Roman" panose="02020603050405020304" charset="0"/>
                <a:sym typeface="+mn-ea"/>
              </a:rPr>
              <a:t>(/kɒps/ 小灌木丛);     </a:t>
            </a:r>
            <a:r>
              <a:rPr lang="zh-CN" altLang="en-US" b="1">
                <a:latin typeface="Times New Roman" panose="02020603050405020304" charset="0"/>
                <a:cs typeface="Times New Roman" panose="02020603050405020304" charset="0"/>
                <a:sym typeface="+mn-ea"/>
              </a:rPr>
              <a:t>linger</a:t>
            </a:r>
            <a:r>
              <a:rPr lang="en-US" altLang="zh-CN" b="1">
                <a:solidFill>
                  <a:srgbClr val="FF0000"/>
                </a:solidFill>
                <a:latin typeface="Times New Roman" panose="02020603050405020304" charset="0"/>
                <a:cs typeface="Times New Roman" panose="02020603050405020304" charset="0"/>
                <a:sym typeface="+mn-ea"/>
              </a:rPr>
              <a:t>(/ˈlɪŋɡə(r)/逗留);</a:t>
            </a:r>
            <a:endParaRPr lang="en-US" altLang="zh-CN" b="1">
              <a:solidFill>
                <a:srgbClr val="FF0000"/>
              </a:solidFill>
              <a:latin typeface="Times New Roman" panose="02020603050405020304" charset="0"/>
              <a:cs typeface="Times New Roman" panose="02020603050405020304" charset="0"/>
              <a:sym typeface="+mn-ea"/>
            </a:endParaRPr>
          </a:p>
          <a:p>
            <a:pPr algn="l"/>
            <a:r>
              <a:rPr lang="en-US" altLang="zh-CN" b="1">
                <a:solidFill>
                  <a:srgbClr val="FF0000"/>
                </a:solidFill>
                <a:latin typeface="Times New Roman" panose="02020603050405020304" charset="0"/>
                <a:cs typeface="Times New Roman" panose="02020603050405020304" charset="0"/>
                <a:sym typeface="+mn-ea"/>
              </a:rPr>
              <a:t>                  </a:t>
            </a:r>
            <a:r>
              <a:rPr lang="zh-CN" altLang="en-US" b="1">
                <a:latin typeface="Times New Roman" panose="02020603050405020304" charset="0"/>
                <a:cs typeface="Times New Roman" panose="02020603050405020304" charset="0"/>
                <a:sym typeface="+mn-ea"/>
              </a:rPr>
              <a:t>sponge-like</a:t>
            </a:r>
            <a:r>
              <a:rPr lang="en-US" altLang="zh-CN" b="1">
                <a:solidFill>
                  <a:srgbClr val="FF0000"/>
                </a:solidFill>
                <a:latin typeface="Times New Roman" panose="02020603050405020304" charset="0"/>
                <a:cs typeface="Times New Roman" panose="02020603050405020304" charset="0"/>
                <a:sym typeface="+mn-ea"/>
              </a:rPr>
              <a:t>(/spʌndʒ/ 海绵样的)</a:t>
            </a:r>
            <a:r>
              <a:rPr lang="zh-CN" altLang="en-US" b="1">
                <a:latin typeface="Times New Roman" panose="02020603050405020304" charset="0"/>
                <a:cs typeface="Times New Roman" panose="02020603050405020304" charset="0"/>
                <a:sym typeface="+mn-ea"/>
              </a:rPr>
              <a:t> </a:t>
            </a:r>
            <a:r>
              <a:rPr lang="en-US" altLang="zh-CN" b="1">
                <a:latin typeface="Times New Roman" panose="02020603050405020304" charset="0"/>
                <a:cs typeface="Times New Roman" panose="02020603050405020304" charset="0"/>
                <a:sym typeface="+mn-ea"/>
              </a:rPr>
              <a:t>; </a:t>
            </a:r>
            <a:r>
              <a:rPr lang="en-US" altLang="zh-CN" b="1">
                <a:latin typeface="Cambria Math" panose="02040503050406030204" charset="0"/>
                <a:cs typeface="Cambria Math" panose="02040503050406030204" charset="0"/>
                <a:sym typeface="+mn-ea"/>
              </a:rPr>
              <a:t> </a:t>
            </a:r>
            <a:r>
              <a:rPr lang="zh-CN" altLang="en-US" b="1">
                <a:latin typeface="Times New Roman" panose="02020603050405020304" charset="0"/>
                <a:cs typeface="Times New Roman" panose="02020603050405020304" charset="0"/>
                <a:sym typeface="+mn-ea"/>
              </a:rPr>
              <a:t>patch</a:t>
            </a:r>
            <a:r>
              <a:rPr lang="en-US" altLang="zh-CN" b="1">
                <a:solidFill>
                  <a:srgbClr val="FF0000"/>
                </a:solidFill>
                <a:latin typeface="Times New Roman" panose="02020603050405020304" charset="0"/>
                <a:cs typeface="Times New Roman" panose="02020603050405020304" charset="0"/>
                <a:sym typeface="+mn-ea"/>
              </a:rPr>
              <a:t>(/pætʃ/补丁); </a:t>
            </a:r>
            <a:r>
              <a:rPr lang="zh-CN" altLang="en-US" b="1">
                <a:latin typeface="Times New Roman" panose="02020603050405020304" charset="0"/>
                <a:cs typeface="Times New Roman" panose="02020603050405020304" charset="0"/>
                <a:sym typeface="+mn-ea"/>
              </a:rPr>
              <a:t>thaw </a:t>
            </a:r>
            <a:r>
              <a:rPr lang="en-US" altLang="zh-CN" b="1">
                <a:solidFill>
                  <a:srgbClr val="FF0000"/>
                </a:solidFill>
                <a:latin typeface="Times New Roman" panose="02020603050405020304" charset="0"/>
                <a:cs typeface="Times New Roman" panose="02020603050405020304" charset="0"/>
                <a:sym typeface="+mn-ea"/>
              </a:rPr>
              <a:t>(/θɔː/ 融雪)</a:t>
            </a:r>
            <a:endParaRPr lang="en-US" altLang="zh-CN" b="1">
              <a:solidFill>
                <a:srgbClr val="FF0000"/>
              </a:solidFill>
              <a:latin typeface="Times New Roman" panose="02020603050405020304" charset="0"/>
              <a:cs typeface="Times New Roman" panose="02020603050405020304" charset="0"/>
              <a:sym typeface="+mn-ea"/>
            </a:endParaRPr>
          </a:p>
          <a:p>
            <a:pPr algn="l"/>
            <a:r>
              <a:rPr lang="en-US" altLang="zh-CN" b="1">
                <a:solidFill>
                  <a:srgbClr val="FF0000"/>
                </a:solidFill>
                <a:latin typeface="Times New Roman" panose="02020603050405020304" charset="0"/>
                <a:cs typeface="Times New Roman" panose="02020603050405020304" charset="0"/>
                <a:sym typeface="+mn-ea"/>
              </a:rPr>
              <a:t>                  </a:t>
            </a:r>
            <a:r>
              <a:rPr lang="zh-CN" altLang="en-US" b="1">
                <a:latin typeface="Times New Roman" panose="02020603050405020304" charset="0"/>
                <a:cs typeface="Times New Roman" panose="02020603050405020304" charset="0"/>
                <a:sym typeface="+mn-ea"/>
              </a:rPr>
              <a:t>sap</a:t>
            </a:r>
            <a:r>
              <a:rPr lang="en-US" altLang="zh-CN" b="1">
                <a:solidFill>
                  <a:srgbClr val="FF0000"/>
                </a:solidFill>
                <a:latin typeface="Times New Roman" panose="02020603050405020304" charset="0"/>
                <a:cs typeface="Times New Roman" panose="02020603050405020304" charset="0"/>
                <a:sym typeface="+mn-ea"/>
              </a:rPr>
              <a:t>(/sæp/ 精力);                 </a:t>
            </a:r>
            <a:r>
              <a:rPr lang="zh-CN" altLang="en-US" b="1">
                <a:latin typeface="Times New Roman" panose="02020603050405020304" charset="0"/>
                <a:cs typeface="Times New Roman" panose="02020603050405020304" charset="0"/>
                <a:sym typeface="+mn-ea"/>
              </a:rPr>
              <a:t>wreathe</a:t>
            </a:r>
            <a:r>
              <a:rPr lang="en-US" altLang="zh-CN" b="1">
                <a:solidFill>
                  <a:srgbClr val="FF0000"/>
                </a:solidFill>
                <a:latin typeface="Times New Roman" panose="02020603050405020304" charset="0"/>
                <a:cs typeface="Times New Roman" panose="02020603050405020304" charset="0"/>
                <a:sym typeface="+mn-ea"/>
              </a:rPr>
              <a:t>(/riːθ/环绕)</a:t>
            </a:r>
            <a:endParaRPr lang="en-US" altLang="zh-CN" b="1">
              <a:solidFill>
                <a:srgbClr val="FF0000"/>
              </a:solidFill>
              <a:latin typeface="Times New Roman" panose="02020603050405020304" charset="0"/>
              <a:cs typeface="Times New Roman" panose="02020603050405020304" charset="0"/>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2000"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3"/>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2000" fill="hold">
                                          <p:stCondLst>
                                            <p:cond delay="0"/>
                                          </p:stCondLst>
                                        </p:cTn>
                                        <p:tgtEl>
                                          <p:spTgt spid="3"/>
                                        </p:tgtEl>
                                        <p:attrNameLst>
                                          <p:attrName>style.visibility</p:attrName>
                                        </p:attrNameLst>
                                      </p:cBhvr>
                                      <p:to>
                                        <p:strVal val="visible"/>
                                      </p:to>
                                    </p:set>
                                    <p:anim calcmode="lin" valueType="num">
                                      <p:cBhvr>
                                        <p:cTn id="14" dur="2000" fill="hold"/>
                                        <p:tgtEl>
                                          <p:spTgt spid="3"/>
                                        </p:tgtEl>
                                        <p:attrNameLst>
                                          <p:attrName>ppt_w</p:attrName>
                                        </p:attrNameLst>
                                      </p:cBhvr>
                                      <p:tavLst>
                                        <p:tav tm="0">
                                          <p:val>
                                            <p:strVal val="#ppt_w+.3"/>
                                          </p:val>
                                        </p:tav>
                                        <p:tav tm="100000">
                                          <p:val>
                                            <p:strVal val="#ppt_w"/>
                                          </p:val>
                                        </p:tav>
                                      </p:tavLst>
                                    </p:anim>
                                    <p:anim calcmode="lin" valueType="num">
                                      <p:cBhvr>
                                        <p:cTn id="15" dur="2000" fill="hold"/>
                                        <p:tgtEl>
                                          <p:spTgt spid="3"/>
                                        </p:tgtEl>
                                        <p:attrNameLst>
                                          <p:attrName>ppt_h</p:attrName>
                                        </p:attrNameLst>
                                      </p:cBhvr>
                                      <p:tavLst>
                                        <p:tav tm="0">
                                          <p:val>
                                            <p:strVal val="#ppt_h"/>
                                          </p:val>
                                        </p:tav>
                                        <p:tav tm="100000">
                                          <p:val>
                                            <p:strVal val="#ppt_h"/>
                                          </p:val>
                                        </p:tav>
                                      </p:tavLst>
                                    </p:anim>
                                    <p:animEffect transition="in" filter="fade">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27000" y="0"/>
            <a:ext cx="11391265" cy="1106805"/>
          </a:xfrm>
          <a:prstGeom prst="rect">
            <a:avLst/>
          </a:prstGeom>
          <a:solidFill>
            <a:schemeClr val="bg2">
              <a:alpha val="46000"/>
            </a:schemeClr>
          </a:solidFill>
        </p:spPr>
        <p:txBody>
          <a:bodyPr wrap="square" rtlCol="0">
            <a:spAutoFit/>
          </a:bodyPr>
          <a:p>
            <a:pPr lvl="0" algn="l">
              <a:buClrTx/>
              <a:buSzTx/>
              <a:buFontTx/>
            </a:pPr>
            <a:r>
              <a:rPr lang="en-US" altLang="zh-CN" sz="6600" b="1" u="sng">
                <a:latin typeface="Cambria Math" panose="02040503050406030204" charset="0"/>
                <a:cs typeface="Cambria Math" panose="02040503050406030204" charset="0"/>
                <a:sym typeface="+mn-ea"/>
              </a:rPr>
              <a:t>The spring in masterpieces</a:t>
            </a:r>
            <a:endParaRPr lang="en-US" altLang="zh-CN" sz="6600" b="1" u="sng">
              <a:latin typeface="Cambria Math" panose="02040503050406030204" charset="0"/>
              <a:cs typeface="Cambria Math" panose="02040503050406030204" charset="0"/>
              <a:sym typeface="+mn-ea"/>
            </a:endParaRPr>
          </a:p>
        </p:txBody>
      </p:sp>
      <p:sp>
        <p:nvSpPr>
          <p:cNvPr id="4" name="文本框 3"/>
          <p:cNvSpPr txBox="1"/>
          <p:nvPr/>
        </p:nvSpPr>
        <p:spPr>
          <a:xfrm>
            <a:off x="3416300" y="1106805"/>
            <a:ext cx="8674735" cy="4523105"/>
          </a:xfrm>
          <a:prstGeom prst="rect">
            <a:avLst/>
          </a:prstGeom>
          <a:solidFill>
            <a:schemeClr val="bg1">
              <a:alpha val="35000"/>
            </a:schemeClr>
          </a:solidFill>
          <a:ln>
            <a:solidFill>
              <a:schemeClr val="tx1"/>
            </a:solidFill>
          </a:ln>
        </p:spPr>
        <p:txBody>
          <a:bodyPr wrap="square" rtlCol="0" anchor="t">
            <a:spAutoFit/>
          </a:bodyPr>
          <a:p>
            <a:pPr algn="just"/>
            <a:r>
              <a:rPr lang="zh-CN" altLang="en-US" sz="3600" b="1" u="sng">
                <a:effectLst>
                  <a:reflection blurRad="6350" stA="55000" endA="300" endPos="45500" dir="5400000" sy="-100000" algn="bl" rotWithShape="0"/>
                </a:effectLst>
                <a:latin typeface="Malgun Gothic" panose="020B0503020000020004" charset="-127"/>
                <a:ea typeface="Malgun Gothic" panose="020B0503020000020004" charset="-127"/>
              </a:rPr>
              <a:t>In Early Spring</a:t>
            </a:r>
            <a:r>
              <a:rPr lang="zh-CN" altLang="en-US" sz="2800" b="1">
                <a:latin typeface="Malgun Gothic" panose="020B0503020000020004" charset="-127"/>
                <a:ea typeface="Malgun Gothic" panose="020B0503020000020004" charset="-127"/>
              </a:rPr>
              <a:t>     </a:t>
            </a:r>
            <a:endParaRPr lang="zh-CN" altLang="en-US" sz="2800" b="1">
              <a:latin typeface="Malgun Gothic" panose="020B0503020000020004" charset="-127"/>
              <a:ea typeface="Malgun Gothic" panose="020B0503020000020004" charset="-127"/>
            </a:endParaRPr>
          </a:p>
          <a:p>
            <a:pPr algn="just"/>
            <a:r>
              <a:rPr lang="zh-CN" altLang="en-US" sz="2800" b="1">
                <a:latin typeface="Malgun Gothic" panose="020B0503020000020004" charset="-127"/>
                <a:ea typeface="Malgun Gothic" panose="020B0503020000020004" charset="-127"/>
              </a:rPr>
              <a:t>Springtime! You dressed by the light of dawn and the good old sun was shining over the sea as you went to your day's work. As if ashamed for the suffering his absence had caused you, he gave double measure and the snows melted, and little rivers ran from every </a:t>
            </a:r>
            <a:r>
              <a:rPr lang="zh-CN" altLang="en-US" sz="2800" b="1">
                <a:solidFill>
                  <a:srgbClr val="FF0000"/>
                </a:solidFill>
                <a:latin typeface="Malgun Gothic" panose="020B0503020000020004" charset="-127"/>
                <a:ea typeface="Malgun Gothic" panose="020B0503020000020004" charset="-127"/>
              </a:rPr>
              <a:t>hillside</a:t>
            </a:r>
            <a:r>
              <a:rPr lang="zh-CN" altLang="en-US" sz="2800" b="1">
                <a:latin typeface="Malgun Gothic" panose="020B0503020000020004" charset="-127"/>
                <a:ea typeface="Malgun Gothic" panose="020B0503020000020004" charset="-127"/>
              </a:rPr>
              <a:t>,and in sheltered corners you saw green things stickingtheir </a:t>
            </a:r>
            <a:r>
              <a:rPr lang="zh-CN" altLang="en-US" sz="2800" b="1">
                <a:solidFill>
                  <a:srgbClr val="FF0000"/>
                </a:solidFill>
                <a:latin typeface="Malgun Gothic" panose="020B0503020000020004" charset="-127"/>
                <a:ea typeface="Malgun Gothic" panose="020B0503020000020004" charset="-127"/>
              </a:rPr>
              <a:t>timid</a:t>
            </a:r>
            <a:r>
              <a:rPr lang="zh-CN" altLang="en-US" sz="2800" b="1">
                <a:latin typeface="Malgun Gothic" panose="020B0503020000020004" charset="-127"/>
                <a:ea typeface="Malgun Gothic" panose="020B0503020000020004" charset="-127"/>
              </a:rPr>
              <a:t> </a:t>
            </a:r>
            <a:r>
              <a:rPr lang="en-US" altLang="zh-CN" sz="2000" b="1">
                <a:solidFill>
                  <a:srgbClr val="FF0000"/>
                </a:solidFill>
                <a:latin typeface="Malgun Gothic" panose="020B0503020000020004" charset="-127"/>
                <a:ea typeface="Malgun Gothic" panose="020B0503020000020004" charset="-127"/>
              </a:rPr>
              <a:t> </a:t>
            </a:r>
            <a:r>
              <a:rPr lang="zh-CN" altLang="en-US" sz="2800" b="1">
                <a:latin typeface="Malgun Gothic" panose="020B0503020000020004" charset="-127"/>
                <a:ea typeface="Malgun Gothic" panose="020B0503020000020004" charset="-127"/>
              </a:rPr>
              <a:t>heads from the ground.</a:t>
            </a:r>
            <a:endParaRPr lang="zh-CN" altLang="en-US" sz="2800" b="1">
              <a:latin typeface="Malgun Gothic" panose="020B0503020000020004" charset="-127"/>
              <a:ea typeface="Malgun Gothic" panose="020B0503020000020004" charset="-127"/>
            </a:endParaRPr>
          </a:p>
          <a:p>
            <a:pPr algn="just"/>
            <a:r>
              <a:rPr lang="zh-CN" altLang="en-US" sz="2800" b="1">
                <a:latin typeface="Malgun Gothic" panose="020B0503020000020004" charset="-127"/>
                <a:ea typeface="Malgun Gothic" panose="020B0503020000020004" charset="-127"/>
              </a:rPr>
              <a:t>                              ——Upton Sinclair: Boston</a:t>
            </a:r>
            <a:endParaRPr lang="zh-CN" altLang="en-US" sz="2800" b="1">
              <a:latin typeface="Malgun Gothic" panose="020B0503020000020004" charset="-127"/>
              <a:ea typeface="Malgun Gothic" panose="020B0503020000020004" charset="-127"/>
            </a:endParaRPr>
          </a:p>
        </p:txBody>
      </p:sp>
      <p:grpSp>
        <p:nvGrpSpPr>
          <p:cNvPr id="7" name="组合 6"/>
          <p:cNvGrpSpPr/>
          <p:nvPr/>
        </p:nvGrpSpPr>
        <p:grpSpPr>
          <a:xfrm>
            <a:off x="228600" y="1003300"/>
            <a:ext cx="2832100" cy="4428490"/>
            <a:chOff x="360" y="1580"/>
            <a:chExt cx="4460" cy="6974"/>
          </a:xfrm>
        </p:grpSpPr>
        <p:pic>
          <p:nvPicPr>
            <p:cNvPr id="3" name="图片 2" descr="Upton Sinclair1"/>
            <p:cNvPicPr>
              <a:picLocks noChangeAspect="1"/>
            </p:cNvPicPr>
            <p:nvPr/>
          </p:nvPicPr>
          <p:blipFill>
            <a:blip r:embed="rId1"/>
            <a:stretch>
              <a:fillRect/>
            </a:stretch>
          </p:blipFill>
          <p:spPr>
            <a:xfrm>
              <a:off x="360" y="1580"/>
              <a:ext cx="4460" cy="6027"/>
            </a:xfrm>
            <a:prstGeom prst="rect">
              <a:avLst/>
            </a:prstGeom>
          </p:spPr>
        </p:pic>
        <p:sp>
          <p:nvSpPr>
            <p:cNvPr id="6" name="文本框 5"/>
            <p:cNvSpPr txBox="1"/>
            <p:nvPr/>
          </p:nvSpPr>
          <p:spPr>
            <a:xfrm>
              <a:off x="527" y="7830"/>
              <a:ext cx="4127" cy="725"/>
            </a:xfrm>
            <a:prstGeom prst="rect">
              <a:avLst/>
            </a:prstGeom>
            <a:noFill/>
          </p:spPr>
          <p:txBody>
            <a:bodyPr wrap="none" rtlCol="0" anchor="t">
              <a:spAutoFit/>
            </a:bodyPr>
            <a:p>
              <a:r>
                <a:rPr lang="zh-CN" altLang="en-US" sz="2400" b="1">
                  <a:latin typeface="Segoe Script" panose="030B0504020000000003" charset="0"/>
                  <a:cs typeface="Segoe Script" panose="030B0504020000000003" charset="0"/>
                  <a:sym typeface="+mn-ea"/>
                </a:rPr>
                <a:t>Upton Sinclair</a:t>
              </a:r>
              <a:endParaRPr lang="zh-CN" altLang="en-US" sz="2400" b="1">
                <a:latin typeface="Segoe Script" panose="030B0504020000000003" charset="0"/>
                <a:cs typeface="Segoe Script" panose="030B0504020000000003" charset="0"/>
                <a:sym typeface="+mn-ea"/>
              </a:endParaRPr>
            </a:p>
          </p:txBody>
        </p:sp>
      </p:grpSp>
      <p:sp>
        <p:nvSpPr>
          <p:cNvPr id="2" name="文本框 1"/>
          <p:cNvSpPr txBox="1"/>
          <p:nvPr/>
        </p:nvSpPr>
        <p:spPr>
          <a:xfrm>
            <a:off x="3416300" y="5935980"/>
            <a:ext cx="8731885" cy="460375"/>
          </a:xfrm>
          <a:prstGeom prst="rect">
            <a:avLst/>
          </a:prstGeom>
          <a:solidFill>
            <a:schemeClr val="bg1"/>
          </a:solidFill>
          <a:ln>
            <a:solidFill>
              <a:schemeClr val="tx1"/>
            </a:solidFill>
          </a:ln>
        </p:spPr>
        <p:txBody>
          <a:bodyPr wrap="square" rtlCol="0" anchor="t">
            <a:spAutoFit/>
          </a:bodyPr>
          <a:p>
            <a:pPr algn="l"/>
            <a:r>
              <a:rPr lang="en-US" altLang="zh-CN" sz="2400" b="1">
                <a:latin typeface="Cambria Math" panose="02040503050406030204" charset="0"/>
                <a:cs typeface="Cambria Math" panose="02040503050406030204" charset="0"/>
                <a:sym typeface="+mn-ea"/>
              </a:rPr>
              <a:t>Glossary:  </a:t>
            </a:r>
            <a:r>
              <a:rPr lang="zh-CN" altLang="en-US" sz="2400" b="1">
                <a:latin typeface="Malgun Gothic" panose="020B0503020000020004" charset="-127"/>
                <a:ea typeface="Malgun Gothic" panose="020B0503020000020004" charset="-127"/>
                <a:sym typeface="+mn-ea"/>
              </a:rPr>
              <a:t>hillside</a:t>
            </a:r>
            <a:r>
              <a:rPr lang="en-US" altLang="zh-CN" sz="2400" b="1">
                <a:solidFill>
                  <a:srgbClr val="FF0000"/>
                </a:solidFill>
                <a:latin typeface="Malgun Gothic" panose="020B0503020000020004" charset="-127"/>
                <a:ea typeface="Malgun Gothic" panose="020B0503020000020004" charset="-127"/>
                <a:sym typeface="+mn-ea"/>
              </a:rPr>
              <a:t>(/ˈhɪlsaɪd/</a:t>
            </a:r>
            <a:r>
              <a:rPr lang="zh-CN" altLang="en-US" sz="2400" b="1">
                <a:solidFill>
                  <a:srgbClr val="FF0000"/>
                </a:solidFill>
                <a:latin typeface="Malgun Gothic" panose="020B0503020000020004" charset="-127"/>
                <a:ea typeface="宋体" panose="02010600030101010101" pitchFamily="2" charset="-122"/>
                <a:sym typeface="+mn-ea"/>
              </a:rPr>
              <a:t>山坡</a:t>
            </a:r>
            <a:r>
              <a:rPr lang="en-US" altLang="zh-CN" sz="2400" b="1">
                <a:solidFill>
                  <a:srgbClr val="FF0000"/>
                </a:solidFill>
                <a:latin typeface="Malgun Gothic" panose="020B0503020000020004" charset="-127"/>
                <a:ea typeface="Malgun Gothic" panose="020B0503020000020004" charset="-127"/>
                <a:sym typeface="+mn-ea"/>
              </a:rPr>
              <a:t>); </a:t>
            </a:r>
            <a:r>
              <a:rPr lang="zh-CN" altLang="en-US" sz="2400" b="1">
                <a:latin typeface="Malgun Gothic" panose="020B0503020000020004" charset="-127"/>
                <a:ea typeface="Malgun Gothic" panose="020B0503020000020004" charset="-127"/>
                <a:sym typeface="+mn-ea"/>
              </a:rPr>
              <a:t>timid </a:t>
            </a:r>
            <a:r>
              <a:rPr lang="en-US" altLang="zh-CN" sz="2400" b="1">
                <a:solidFill>
                  <a:srgbClr val="FF0000"/>
                </a:solidFill>
                <a:latin typeface="Malgun Gothic" panose="020B0503020000020004" charset="-127"/>
                <a:ea typeface="Malgun Gothic" panose="020B0503020000020004" charset="-127"/>
                <a:sym typeface="+mn-ea"/>
              </a:rPr>
              <a:t>(/ˈtɪmɪd/羞怯的) </a:t>
            </a:r>
            <a:endParaRPr lang="en-US" altLang="zh-CN" sz="2400" b="1">
              <a:solidFill>
                <a:srgbClr val="FF0000"/>
              </a:solidFill>
              <a:latin typeface="Malgun Gothic" panose="020B0503020000020004" charset="-127"/>
              <a:ea typeface="Malgun Gothic" panose="020B0503020000020004" charset="-127"/>
              <a:cs typeface="Times New Roman" panose="02020603050405020304" charset="0"/>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图片 3" descr="雏菊"/>
          <p:cNvPicPr>
            <a:picLocks noChangeAspect="1"/>
          </p:cNvPicPr>
          <p:nvPr/>
        </p:nvPicPr>
        <p:blipFill>
          <a:blip r:embed="rId1"/>
          <a:stretch>
            <a:fillRect/>
          </a:stretch>
        </p:blipFill>
        <p:spPr>
          <a:xfrm>
            <a:off x="127000" y="840105"/>
            <a:ext cx="3886200" cy="2584450"/>
          </a:xfrm>
          <a:prstGeom prst="ellipse">
            <a:avLst/>
          </a:prstGeom>
          <a:ln>
            <a:solidFill>
              <a:schemeClr val="bg1"/>
            </a:solidFill>
          </a:ln>
        </p:spPr>
      </p:pic>
      <p:sp>
        <p:nvSpPr>
          <p:cNvPr id="5" name="文本框 4"/>
          <p:cNvSpPr txBox="1"/>
          <p:nvPr/>
        </p:nvSpPr>
        <p:spPr>
          <a:xfrm>
            <a:off x="127000" y="-76200"/>
            <a:ext cx="11391265" cy="1106805"/>
          </a:xfrm>
          <a:prstGeom prst="rect">
            <a:avLst/>
          </a:prstGeom>
          <a:solidFill>
            <a:schemeClr val="bg2">
              <a:alpha val="46000"/>
            </a:schemeClr>
          </a:solidFill>
        </p:spPr>
        <p:txBody>
          <a:bodyPr wrap="square" rtlCol="0">
            <a:spAutoFit/>
          </a:bodyPr>
          <a:p>
            <a:pPr lvl="0" algn="l">
              <a:buClrTx/>
              <a:buSzTx/>
              <a:buFontTx/>
            </a:pPr>
            <a:r>
              <a:rPr lang="en-US" altLang="zh-CN" sz="6600" b="1" u="sng">
                <a:latin typeface="Cambria Math" panose="02040503050406030204" charset="0"/>
                <a:cs typeface="Cambria Math" panose="02040503050406030204" charset="0"/>
                <a:sym typeface="+mn-ea"/>
              </a:rPr>
              <a:t>The spring in masterpieces</a:t>
            </a:r>
            <a:endParaRPr lang="en-US" altLang="zh-CN" sz="6600" b="1" u="sng">
              <a:latin typeface="Cambria Math" panose="02040503050406030204" charset="0"/>
              <a:cs typeface="Cambria Math" panose="02040503050406030204" charset="0"/>
              <a:sym typeface="+mn-ea"/>
            </a:endParaRPr>
          </a:p>
        </p:txBody>
      </p:sp>
      <p:sp>
        <p:nvSpPr>
          <p:cNvPr id="2" name="文本框 1"/>
          <p:cNvSpPr txBox="1"/>
          <p:nvPr/>
        </p:nvSpPr>
        <p:spPr>
          <a:xfrm>
            <a:off x="4013200" y="930910"/>
            <a:ext cx="8050530" cy="4276725"/>
          </a:xfrm>
          <a:prstGeom prst="rect">
            <a:avLst/>
          </a:prstGeom>
          <a:gradFill>
            <a:gsLst>
              <a:gs pos="44000">
                <a:srgbClr val="F3F6F8">
                  <a:alpha val="24000"/>
                </a:srgbClr>
              </a:gs>
              <a:gs pos="0">
                <a:srgbClr val="F7F9FA"/>
              </a:gs>
              <a:gs pos="100000">
                <a:srgbClr val="EEF2F5"/>
              </a:gs>
            </a:gsLst>
            <a:lin scaled="1"/>
          </a:gradFill>
          <a:ln>
            <a:solidFill>
              <a:schemeClr val="tx1"/>
            </a:solidFill>
          </a:ln>
        </p:spPr>
        <p:txBody>
          <a:bodyPr wrap="square" rtlCol="0" anchor="t">
            <a:spAutoFit/>
          </a:bodyPr>
          <a:p>
            <a:pPr algn="just"/>
            <a:r>
              <a:rPr lang="zh-CN" altLang="en-US" sz="3200" b="1" u="sng">
                <a:effectLst>
                  <a:reflection blurRad="6350" stA="55000" endA="300" endPos="45500" dir="5400000" sy="-100000" algn="bl" rotWithShape="0"/>
                </a:effectLst>
              </a:rPr>
              <a:t>Early Spring in the Country</a:t>
            </a:r>
            <a:endParaRPr lang="zh-CN" altLang="en-US" sz="3200" b="1" u="sng">
              <a:effectLst>
                <a:reflection blurRad="6350" stA="55000" endA="300" endPos="45500" dir="5400000" sy="-100000" algn="bl" rotWithShape="0"/>
              </a:effectLst>
            </a:endParaRPr>
          </a:p>
          <a:p>
            <a:pPr algn="just"/>
            <a:r>
              <a:rPr lang="zh-CN" altLang="en-US" sz="2400" b="1"/>
              <a:t>    In the space of the last three days the aspect of the country had changed</a:t>
            </a:r>
            <a:r>
              <a:rPr lang="en-US" altLang="zh-CN" sz="2400" b="1"/>
              <a:t>; </a:t>
            </a:r>
            <a:r>
              <a:rPr lang="zh-CN" altLang="en-US" sz="2400" b="1"/>
              <a:t>the green flame had quickened in the </a:t>
            </a:r>
            <a:r>
              <a:rPr lang="zh-CN" altLang="en-US" sz="2400" b="1">
                <a:solidFill>
                  <a:srgbClr val="FF0000"/>
                </a:solidFill>
              </a:rPr>
              <a:t>hedgerows</a:t>
            </a:r>
            <a:r>
              <a:rPr lang="zh-CN" altLang="en-US" sz="2400" b="1"/>
              <a:t> </a:t>
            </a:r>
            <a:r>
              <a:rPr lang="en-US" altLang="zh-CN" sz="2400" b="1"/>
              <a:t>;</a:t>
            </a:r>
            <a:r>
              <a:rPr lang="zh-CN" altLang="en-US" sz="2400" b="1"/>
              <a:t> the last drifts of </a:t>
            </a:r>
            <a:r>
              <a:rPr lang="zh-CN" altLang="en-US" sz="2400" b="1">
                <a:solidFill>
                  <a:srgbClr val="FF0000"/>
                </a:solidFill>
              </a:rPr>
              <a:t>blackthorn</a:t>
            </a:r>
            <a:r>
              <a:rPr lang="en-US" altLang="zh-CN" sz="2000" b="1">
                <a:solidFill>
                  <a:srgbClr val="FF0000"/>
                </a:solidFill>
              </a:rPr>
              <a:t> </a:t>
            </a:r>
            <a:r>
              <a:rPr lang="zh-CN" altLang="en-US" sz="2400" b="1"/>
              <a:t>had </a:t>
            </a:r>
            <a:r>
              <a:rPr lang="zh-CN" altLang="en-US" sz="2400" b="1">
                <a:solidFill>
                  <a:srgbClr val="FF0000"/>
                </a:solidFill>
              </a:rPr>
              <a:t>vanished </a:t>
            </a:r>
            <a:r>
              <a:rPr lang="zh-CN" altLang="en-US" sz="2400" b="1"/>
              <a:t>like thawing snows beneath a sun that flooded the foxy </a:t>
            </a:r>
            <a:r>
              <a:rPr lang="zh-CN" altLang="en-US" sz="2400" b="1">
                <a:solidFill>
                  <a:srgbClr val="FF0000"/>
                </a:solidFill>
              </a:rPr>
              <a:t>gorses</a:t>
            </a:r>
            <a:r>
              <a:rPr lang="zh-CN" altLang="en-US" sz="2400" b="1"/>
              <a:t> and </a:t>
            </a:r>
            <a:r>
              <a:rPr lang="zh-CN" altLang="en-US" sz="2400" b="1">
                <a:solidFill>
                  <a:srgbClr val="FF0000"/>
                </a:solidFill>
              </a:rPr>
              <a:t>king-cup</a:t>
            </a:r>
            <a:r>
              <a:rPr lang="zh-CN" altLang="en-US" sz="2400" b="1"/>
              <a:t> hollows with gold</a:t>
            </a:r>
            <a:r>
              <a:rPr lang="en-US" altLang="zh-CN" sz="2400" b="1"/>
              <a:t>;</a:t>
            </a:r>
            <a:r>
              <a:rPr lang="zh-CN" altLang="en-US" sz="2400" b="1"/>
              <a:t> lambs </a:t>
            </a:r>
            <a:r>
              <a:rPr lang="zh-CN" altLang="en-US" sz="2400" b="1">
                <a:solidFill>
                  <a:srgbClr val="FF0000"/>
                </a:solidFill>
              </a:rPr>
              <a:t>basked</a:t>
            </a:r>
            <a:r>
              <a:rPr lang="zh-CN" altLang="en-US" sz="2400" b="1"/>
              <a:t> in the fields, as white as new-blown da</a:t>
            </a:r>
            <a:r>
              <a:rPr lang="en-US" altLang="zh-CN" sz="2400" b="1"/>
              <a:t>i</a:t>
            </a:r>
            <a:r>
              <a:rPr lang="zh-CN" altLang="en-US" sz="2400" b="1"/>
              <a:t>sies, under a pale blue</a:t>
            </a:r>
            <a:r>
              <a:rPr lang="en-US" altLang="zh-CN" sz="2400" b="1"/>
              <a:t>,</a:t>
            </a:r>
            <a:r>
              <a:rPr lang="zh-CN" altLang="en-US" sz="2400" b="1"/>
              <a:t> </a:t>
            </a:r>
            <a:r>
              <a:rPr lang="zh-CN" altLang="en-US" sz="2400" b="1">
                <a:solidFill>
                  <a:srgbClr val="FF0000"/>
                </a:solidFill>
              </a:rPr>
              <a:t>cuckoo-haunted </a:t>
            </a:r>
            <a:r>
              <a:rPr lang="zh-CN" altLang="en-US" sz="2400" b="1"/>
              <a:t>sky, and timid </a:t>
            </a:r>
            <a:r>
              <a:rPr lang="zh-CN" altLang="en-US" sz="2400" b="1">
                <a:solidFill>
                  <a:srgbClr val="FF0000"/>
                </a:solidFill>
              </a:rPr>
              <a:t>foals</a:t>
            </a:r>
            <a:r>
              <a:rPr lang="zh-CN" altLang="en-US" sz="2400" b="1"/>
              <a:t> </a:t>
            </a:r>
            <a:r>
              <a:rPr lang="zh-CN" altLang="en-US" sz="2400" b="1">
                <a:solidFill>
                  <a:srgbClr val="FF0000"/>
                </a:solidFill>
              </a:rPr>
              <a:t>trotted</a:t>
            </a:r>
            <a:r>
              <a:rPr lang="en-US" altLang="zh-CN" sz="2000" b="1">
                <a:solidFill>
                  <a:srgbClr val="FF0000"/>
                </a:solidFill>
              </a:rPr>
              <a:t> </a:t>
            </a:r>
            <a:r>
              <a:rPr lang="zh-CN" altLang="en-US" sz="2400" b="1"/>
              <a:t>clumsily to the shelter of their mothers</a:t>
            </a:r>
            <a:r>
              <a:rPr lang="en-US" altLang="zh-CN" sz="2400" b="1"/>
              <a:t>' </a:t>
            </a:r>
            <a:r>
              <a:rPr lang="zh-CN" altLang="en-US" sz="2400" b="1">
                <a:solidFill>
                  <a:srgbClr val="FF0000"/>
                </a:solidFill>
              </a:rPr>
              <a:t>swishing</a:t>
            </a:r>
            <a:r>
              <a:rPr lang="zh-CN" altLang="en-US" sz="2400" b="1"/>
              <a:t> tails as the </a:t>
            </a:r>
            <a:r>
              <a:rPr lang="zh-CN" altLang="en-US" sz="2400" b="1">
                <a:solidFill>
                  <a:srgbClr val="FF0000"/>
                </a:solidFill>
              </a:rPr>
              <a:t>van</a:t>
            </a:r>
            <a:r>
              <a:rPr lang="zh-CN" altLang="en-US" sz="2400" b="1"/>
              <a:t> rolled past···</a:t>
            </a:r>
            <a:endParaRPr lang="zh-CN" altLang="en-US" sz="2400" b="1"/>
          </a:p>
          <a:p>
            <a:pPr algn="just"/>
            <a:r>
              <a:rPr lang="zh-CN" altLang="en-US" sz="2400" b="1"/>
              <a:t>                           </a:t>
            </a:r>
            <a:r>
              <a:rPr lang="en-US" altLang="zh-CN" sz="2400" b="1"/>
              <a:t>---</a:t>
            </a:r>
            <a:r>
              <a:rPr lang="zh-CN" altLang="en-US" sz="2400" b="1"/>
              <a:t>Francis Brett Young: The Redlakes</a:t>
            </a:r>
            <a:endParaRPr lang="zh-CN" altLang="en-US" sz="2400" b="1"/>
          </a:p>
        </p:txBody>
      </p:sp>
      <p:pic>
        <p:nvPicPr>
          <p:cNvPr id="6" name="图片 5" descr="马驹"/>
          <p:cNvPicPr>
            <a:picLocks noChangeAspect="1"/>
          </p:cNvPicPr>
          <p:nvPr/>
        </p:nvPicPr>
        <p:blipFill>
          <a:blip r:embed="rId2"/>
          <a:stretch>
            <a:fillRect/>
          </a:stretch>
        </p:blipFill>
        <p:spPr>
          <a:xfrm>
            <a:off x="127000" y="3684270"/>
            <a:ext cx="3905250" cy="2940685"/>
          </a:xfrm>
          <a:prstGeom prst="ellipse">
            <a:avLst/>
          </a:prstGeom>
          <a:ln>
            <a:solidFill>
              <a:schemeClr val="bg1"/>
            </a:solidFill>
          </a:ln>
        </p:spPr>
      </p:pic>
      <p:sp>
        <p:nvSpPr>
          <p:cNvPr id="3" name="文本框 2"/>
          <p:cNvSpPr txBox="1"/>
          <p:nvPr/>
        </p:nvSpPr>
        <p:spPr>
          <a:xfrm>
            <a:off x="3971290" y="5351780"/>
            <a:ext cx="8134985" cy="1476375"/>
          </a:xfrm>
          <a:prstGeom prst="rect">
            <a:avLst/>
          </a:prstGeom>
          <a:solidFill>
            <a:schemeClr val="bg1"/>
          </a:solidFill>
          <a:ln>
            <a:solidFill>
              <a:schemeClr val="tx1"/>
            </a:solidFill>
          </a:ln>
        </p:spPr>
        <p:txBody>
          <a:bodyPr wrap="square" rtlCol="0" anchor="t">
            <a:spAutoFit/>
          </a:bodyPr>
          <a:p>
            <a:pPr algn="l"/>
            <a:r>
              <a:rPr lang="en-US" altLang="zh-CN" b="1">
                <a:latin typeface="Cambria Math" panose="02040503050406030204" charset="0"/>
                <a:cs typeface="Cambria Math" panose="02040503050406030204" charset="0"/>
                <a:sym typeface="+mn-ea"/>
              </a:rPr>
              <a:t>Glossary:  </a:t>
            </a:r>
            <a:r>
              <a:rPr lang="zh-CN" altLang="en-US" b="1">
                <a:sym typeface="+mn-ea"/>
              </a:rPr>
              <a:t>hedgerow </a:t>
            </a:r>
            <a:r>
              <a:rPr lang="en-US" altLang="zh-CN" b="1">
                <a:solidFill>
                  <a:srgbClr val="FF0000"/>
                </a:solidFill>
                <a:sym typeface="+mn-ea"/>
              </a:rPr>
              <a:t>(</a:t>
            </a:r>
            <a:r>
              <a:rPr lang="zh-CN" altLang="en-US" b="1">
                <a:solidFill>
                  <a:srgbClr val="FF0000"/>
                </a:solidFill>
                <a:sym typeface="+mn-ea"/>
              </a:rPr>
              <a:t>/ˈhedʒrəʊ/灌木篱墙</a:t>
            </a:r>
            <a:r>
              <a:rPr lang="en-US" altLang="zh-CN" b="1">
                <a:solidFill>
                  <a:srgbClr val="FF0000"/>
                </a:solidFill>
                <a:sym typeface="+mn-ea"/>
              </a:rPr>
              <a:t>);   </a:t>
            </a:r>
            <a:r>
              <a:rPr lang="zh-CN" altLang="en-US" b="1">
                <a:sym typeface="+mn-ea"/>
              </a:rPr>
              <a:t>blackthorn</a:t>
            </a:r>
            <a:r>
              <a:rPr lang="en-US" altLang="zh-CN" b="1">
                <a:solidFill>
                  <a:srgbClr val="FF0000"/>
                </a:solidFill>
                <a:sym typeface="+mn-ea"/>
              </a:rPr>
              <a:t>(/ˈblækθɔːn/黑刺李);                  </a:t>
            </a:r>
            <a:endParaRPr lang="en-US" altLang="zh-CN" b="1">
              <a:solidFill>
                <a:srgbClr val="FF0000"/>
              </a:solidFill>
              <a:sym typeface="+mn-ea"/>
            </a:endParaRPr>
          </a:p>
          <a:p>
            <a:pPr algn="l"/>
            <a:r>
              <a:rPr lang="en-US" altLang="zh-CN" b="1">
                <a:solidFill>
                  <a:srgbClr val="FF0000"/>
                </a:solidFill>
                <a:sym typeface="+mn-ea"/>
              </a:rPr>
              <a:t>                </a:t>
            </a:r>
            <a:r>
              <a:rPr lang="zh-CN" altLang="en-US" b="1">
                <a:sym typeface="+mn-ea"/>
              </a:rPr>
              <a:t>vanished </a:t>
            </a:r>
            <a:r>
              <a:rPr lang="en-US" altLang="zh-CN" b="1">
                <a:solidFill>
                  <a:srgbClr val="FF0000"/>
                </a:solidFill>
                <a:sym typeface="+mn-ea"/>
              </a:rPr>
              <a:t>(/ˈvænɪʃ/</a:t>
            </a:r>
            <a:r>
              <a:rPr lang="zh-CN" altLang="en-US" b="1">
                <a:solidFill>
                  <a:srgbClr val="FF0000"/>
                </a:solidFill>
                <a:sym typeface="+mn-ea"/>
              </a:rPr>
              <a:t>消失</a:t>
            </a:r>
            <a:r>
              <a:rPr lang="en-US" altLang="zh-CN" b="1">
                <a:solidFill>
                  <a:srgbClr val="FF0000"/>
                </a:solidFill>
                <a:sym typeface="+mn-ea"/>
              </a:rPr>
              <a:t>) ; </a:t>
            </a:r>
            <a:r>
              <a:rPr lang="zh-CN" altLang="en-US" b="1">
                <a:sym typeface="+mn-ea"/>
              </a:rPr>
              <a:t>gorse</a:t>
            </a:r>
            <a:r>
              <a:rPr lang="en-US" altLang="zh-CN" b="1">
                <a:solidFill>
                  <a:srgbClr val="FF0000"/>
                </a:solidFill>
                <a:sym typeface="+mn-ea"/>
              </a:rPr>
              <a:t>( /ɡɔːs/金雀花);  </a:t>
            </a:r>
            <a:r>
              <a:rPr lang="zh-CN" altLang="en-US" b="1">
                <a:sym typeface="+mn-ea"/>
              </a:rPr>
              <a:t>king-cup</a:t>
            </a:r>
            <a:r>
              <a:rPr lang="en-US" altLang="zh-CN" b="1">
                <a:solidFill>
                  <a:srgbClr val="FF0000"/>
                </a:solidFill>
                <a:sym typeface="+mn-ea"/>
              </a:rPr>
              <a:t>(驴蹄草)</a:t>
            </a:r>
            <a:r>
              <a:rPr lang="zh-CN" altLang="en-US" b="1">
                <a:sym typeface="+mn-ea"/>
              </a:rPr>
              <a:t> </a:t>
            </a:r>
            <a:r>
              <a:rPr lang="en-US" altLang="zh-CN" b="1">
                <a:sym typeface="+mn-ea"/>
              </a:rPr>
              <a:t>;                                  </a:t>
            </a:r>
            <a:endParaRPr lang="en-US" altLang="zh-CN" b="1">
              <a:sym typeface="+mn-ea"/>
            </a:endParaRPr>
          </a:p>
          <a:p>
            <a:pPr algn="l"/>
            <a:r>
              <a:rPr lang="en-US" altLang="zh-CN" b="1">
                <a:sym typeface="+mn-ea"/>
              </a:rPr>
              <a:t>                </a:t>
            </a:r>
            <a:r>
              <a:rPr lang="zh-CN" altLang="en-US" b="1">
                <a:sym typeface="+mn-ea"/>
              </a:rPr>
              <a:t>basked</a:t>
            </a:r>
            <a:r>
              <a:rPr lang="en-US" altLang="zh-CN" b="1">
                <a:solidFill>
                  <a:srgbClr val="FF0000"/>
                </a:solidFill>
                <a:sym typeface="+mn-ea"/>
              </a:rPr>
              <a:t>(/bɑːsk/</a:t>
            </a:r>
            <a:r>
              <a:rPr lang="zh-CN" altLang="en-US" b="1">
                <a:solidFill>
                  <a:srgbClr val="FF0000"/>
                </a:solidFill>
                <a:sym typeface="+mn-ea"/>
              </a:rPr>
              <a:t>晒太阳</a:t>
            </a:r>
            <a:r>
              <a:rPr lang="en-US" altLang="zh-CN" b="1">
                <a:solidFill>
                  <a:srgbClr val="FF0000"/>
                </a:solidFill>
                <a:sym typeface="+mn-ea"/>
              </a:rPr>
              <a:t>);   </a:t>
            </a:r>
            <a:r>
              <a:rPr lang="zh-CN" altLang="en-US" b="1">
                <a:sym typeface="+mn-ea"/>
              </a:rPr>
              <a:t>cuckoo-haunted</a:t>
            </a:r>
            <a:r>
              <a:rPr lang="en-US" altLang="zh-CN" b="1">
                <a:solidFill>
                  <a:srgbClr val="FF0000"/>
                </a:solidFill>
                <a:sym typeface="+mn-ea"/>
              </a:rPr>
              <a:t>(/ˈkʊkuː/布谷鸟)  </a:t>
            </a:r>
            <a:endParaRPr lang="en-US" altLang="zh-CN" b="1">
              <a:solidFill>
                <a:srgbClr val="FF0000"/>
              </a:solidFill>
              <a:sym typeface="+mn-ea"/>
            </a:endParaRPr>
          </a:p>
          <a:p>
            <a:pPr algn="l"/>
            <a:r>
              <a:rPr lang="en-US" altLang="zh-CN" b="1">
                <a:solidFill>
                  <a:srgbClr val="FF0000"/>
                </a:solidFill>
                <a:sym typeface="+mn-ea"/>
              </a:rPr>
              <a:t>                (/ˈhɔːntɪd/反复出现的);    </a:t>
            </a:r>
            <a:r>
              <a:rPr lang="zh-CN" altLang="en-US" b="1">
                <a:sym typeface="+mn-ea"/>
              </a:rPr>
              <a:t>foals</a:t>
            </a:r>
            <a:r>
              <a:rPr lang="en-US" altLang="zh-CN" b="1">
                <a:solidFill>
                  <a:srgbClr val="FF0000"/>
                </a:solidFill>
                <a:sym typeface="+mn-ea"/>
              </a:rPr>
              <a:t>(/fəʊl/驹); </a:t>
            </a:r>
            <a:r>
              <a:rPr lang="zh-CN" altLang="en-US" b="1">
                <a:sym typeface="+mn-ea"/>
              </a:rPr>
              <a:t>          trotted</a:t>
            </a:r>
            <a:r>
              <a:rPr lang="en-US" altLang="zh-CN" b="1">
                <a:solidFill>
                  <a:srgbClr val="FF0000"/>
                </a:solidFill>
                <a:sym typeface="+mn-ea"/>
              </a:rPr>
              <a:t>( /trɒt/小跑);  </a:t>
            </a:r>
            <a:br>
              <a:rPr lang="en-US" altLang="zh-CN" b="1">
                <a:solidFill>
                  <a:srgbClr val="FF0000"/>
                </a:solidFill>
                <a:sym typeface="+mn-ea"/>
              </a:rPr>
            </a:br>
            <a:r>
              <a:rPr lang="en-US" altLang="zh-CN" b="1">
                <a:solidFill>
                  <a:srgbClr val="FF0000"/>
                </a:solidFill>
                <a:sym typeface="+mn-ea"/>
              </a:rPr>
              <a:t>                </a:t>
            </a:r>
            <a:r>
              <a:rPr lang="zh-CN" altLang="en-US" b="1">
                <a:sym typeface="+mn-ea"/>
              </a:rPr>
              <a:t>swishing</a:t>
            </a:r>
            <a:r>
              <a:rPr lang="en-US" altLang="zh-CN" b="1">
                <a:solidFill>
                  <a:srgbClr val="FF0000"/>
                </a:solidFill>
                <a:sym typeface="+mn-ea"/>
              </a:rPr>
              <a:t>(/swɪʃ/甩动着的); </a:t>
            </a:r>
            <a:r>
              <a:rPr lang="zh-CN" altLang="en-US" b="1">
                <a:sym typeface="+mn-ea"/>
              </a:rPr>
              <a:t>van</a:t>
            </a:r>
            <a:r>
              <a:rPr lang="en-US" altLang="zh-CN" b="1">
                <a:solidFill>
                  <a:srgbClr val="FF0000"/>
                </a:solidFill>
                <a:sym typeface="+mn-ea"/>
              </a:rPr>
              <a:t>(/væn/货车)</a:t>
            </a:r>
            <a:endParaRPr lang="en-US" altLang="zh-CN" b="1">
              <a:solidFill>
                <a:srgbClr val="FF0000"/>
              </a:solidFill>
              <a:latin typeface="Malgun Gothic" panose="020B0503020000020004" charset="-127"/>
              <a:ea typeface="Malgun Gothic" panose="020B0503020000020004" charset="-127"/>
              <a:cs typeface="Times New Roman" panose="02020603050405020304" charset="0"/>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45465" y="613410"/>
            <a:ext cx="11468735" cy="5631180"/>
          </a:xfrm>
          <a:prstGeom prst="rect">
            <a:avLst/>
          </a:prstGeom>
          <a:solidFill>
            <a:schemeClr val="bg1">
              <a:alpha val="22000"/>
            </a:schemeClr>
          </a:solidFill>
          <a:ln>
            <a:solidFill>
              <a:schemeClr val="bg1"/>
            </a:solidFill>
          </a:ln>
        </p:spPr>
        <p:txBody>
          <a:bodyPr wrap="square" rtlCol="0">
            <a:spAutoFit/>
          </a:bodyPr>
          <a:p>
            <a:pPr algn="ctr"/>
            <a:r>
              <a:rPr lang="en-US" altLang="zh-CN" sz="6000" b="1">
                <a:latin typeface="Cambria Math" panose="02040503050406030204" charset="0"/>
                <a:cs typeface="Cambria Math" panose="02040503050406030204" charset="0"/>
              </a:rPr>
              <a:t>What are the colors of spring in your eyes? </a:t>
            </a:r>
            <a:endParaRPr lang="en-US" altLang="zh-CN" sz="6000" b="1">
              <a:latin typeface="Cambria Math" panose="02040503050406030204" charset="0"/>
              <a:cs typeface="Cambria Math" panose="02040503050406030204" charset="0"/>
            </a:endParaRPr>
          </a:p>
          <a:p>
            <a:pPr algn="ctr"/>
            <a:r>
              <a:rPr lang="en-US" altLang="zh-CN" sz="6000" b="1">
                <a:latin typeface="Cambria Math" panose="02040503050406030204" charset="0"/>
                <a:cs typeface="Cambria Math" panose="02040503050406030204" charset="0"/>
              </a:rPr>
              <a:t>Spring is one thing that must be experienced! </a:t>
            </a:r>
            <a:endParaRPr lang="en-US" altLang="zh-CN" sz="6000" b="1">
              <a:latin typeface="Cambria Math" panose="02040503050406030204" charset="0"/>
              <a:cs typeface="Cambria Math" panose="02040503050406030204" charset="0"/>
            </a:endParaRPr>
          </a:p>
          <a:p>
            <a:pPr algn="ctr"/>
            <a:r>
              <a:rPr lang="en-US" altLang="zh-CN" sz="6000" b="1">
                <a:latin typeface="Cambria Math" panose="02040503050406030204" charset="0"/>
                <a:cs typeface="Cambria Math" panose="02040503050406030204" charset="0"/>
              </a:rPr>
              <a:t>To feel it, to value it, to </a:t>
            </a:r>
            <a:r>
              <a:rPr lang="en-US" altLang="zh-CN" sz="6000" b="1">
                <a:latin typeface="Cambria Math" panose="02040503050406030204" charset="0"/>
                <a:cs typeface="Cambria Math" panose="02040503050406030204" charset="0"/>
                <a:sym typeface="+mn-ea"/>
              </a:rPr>
              <a:t>embrace</a:t>
            </a:r>
            <a:r>
              <a:rPr lang="en-US" altLang="zh-CN" sz="6000" b="1">
                <a:latin typeface="Cambria Math" panose="02040503050406030204" charset="0"/>
                <a:cs typeface="Cambria Math" panose="02040503050406030204" charset="0"/>
              </a:rPr>
              <a:t> it, and to appreciate it! </a:t>
            </a:r>
            <a:endParaRPr lang="en-US" altLang="zh-CN" sz="6000" b="1">
              <a:latin typeface="Cambria Math" panose="02040503050406030204" charset="0"/>
              <a:cs typeface="Cambria Math" panose="0204050305040603020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标题 1"/>
          <p:cNvSpPr>
            <a:spLocks noGrp="1" noChangeArrowheads="1"/>
          </p:cNvSpPr>
          <p:nvPr>
            <p:ph type="title"/>
          </p:nvPr>
        </p:nvSpPr>
        <p:spPr>
          <a:xfrm>
            <a:off x="1356360" y="2746375"/>
            <a:ext cx="9479280" cy="1624330"/>
          </a:xfrm>
        </p:spPr>
        <p:txBody>
          <a:bodyPr>
            <a:noAutofit/>
            <a:scene3d>
              <a:camera prst="orthographicFront"/>
              <a:lightRig rig="threePt" dir="t"/>
            </a:scene3d>
          </a:bodyPr>
          <a:p>
            <a:pPr algn="ctr" defTabSz="914400" fontAlgn="base"/>
            <a:r>
              <a:rPr lang="en-US" altLang="zh-CN" sz="13800" b="1" dirty="0">
                <a:solidFill>
                  <a:schemeClr val="tx1"/>
                </a:solidFill>
                <a:effectLst>
                  <a:outerShdw blurRad="38100" dist="19050" dir="2700000" algn="tl" rotWithShape="0">
                    <a:schemeClr val="dk1">
                      <a:alpha val="40000"/>
                    </a:schemeClr>
                  </a:outerShdw>
                </a:effectLst>
                <a:latin typeface="Cambria" panose="02040503050406030204" charset="0"/>
                <a:ea typeface="微软雅黑" panose="020B0503020204020204" charset="-122"/>
                <a:cs typeface="Cambria" panose="02040503050406030204" charset="0"/>
                <a:sym typeface="微软雅黑" panose="020B0503020204020204" charset="-122"/>
              </a:rPr>
              <a:t>Thank you!</a:t>
            </a:r>
            <a:endParaRPr lang="en-US" altLang="zh-CN" sz="13800" b="1" dirty="0">
              <a:solidFill>
                <a:schemeClr val="tx1"/>
              </a:solidFill>
              <a:effectLst>
                <a:outerShdw blurRad="38100" dist="19050" dir="2700000" algn="tl" rotWithShape="0">
                  <a:schemeClr val="dk1">
                    <a:alpha val="40000"/>
                  </a:schemeClr>
                </a:outerShdw>
              </a:effectLst>
              <a:latin typeface="Cambria" panose="02040503050406030204" charset="0"/>
              <a:ea typeface="微软雅黑" panose="020B0503020204020204" charset="-122"/>
              <a:cs typeface="Cambria" panose="02040503050406030204" charset="0"/>
              <a:sym typeface="微软雅黑" panose="020B050302020402020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75945" y="215265"/>
            <a:ext cx="9169400" cy="1106805"/>
          </a:xfrm>
          <a:prstGeom prst="rect">
            <a:avLst/>
          </a:prstGeom>
          <a:noFill/>
        </p:spPr>
        <p:txBody>
          <a:bodyPr wrap="square" rtlCol="0">
            <a:spAutoFit/>
          </a:bodyPr>
          <a:p>
            <a:r>
              <a:rPr lang="en-US" altLang="zh-CN" sz="6600" b="1" u="sng">
                <a:latin typeface="Cambria Math" panose="02040503050406030204" charset="0"/>
                <a:cs typeface="Cambria Math" panose="02040503050406030204" charset="0"/>
              </a:rPr>
              <a:t>The spring in the school</a:t>
            </a:r>
            <a:endParaRPr lang="en-US" altLang="zh-CN" sz="6600" b="1" u="sng">
              <a:latin typeface="Cambria Math" panose="02040503050406030204" charset="0"/>
              <a:cs typeface="Cambria Math" panose="02040503050406030204" charset="0"/>
            </a:endParaRPr>
          </a:p>
        </p:txBody>
      </p:sp>
      <p:pic>
        <p:nvPicPr>
          <p:cNvPr id="4" name="图片 3" descr="2"/>
          <p:cNvPicPr>
            <a:picLocks noChangeAspect="1"/>
          </p:cNvPicPr>
          <p:nvPr>
            <p:custDataLst>
              <p:tags r:id="rId1"/>
            </p:custDataLst>
          </p:nvPr>
        </p:nvPicPr>
        <p:blipFill>
          <a:blip r:embed="rId2"/>
          <a:stretch>
            <a:fillRect/>
          </a:stretch>
        </p:blipFill>
        <p:spPr>
          <a:xfrm>
            <a:off x="6130925" y="1563370"/>
            <a:ext cx="2667635" cy="3557905"/>
          </a:xfrm>
          <a:prstGeom prst="ellipse">
            <a:avLst/>
          </a:prstGeom>
          <a:ln>
            <a:solidFill>
              <a:schemeClr val="bg1"/>
            </a:solidFill>
          </a:ln>
        </p:spPr>
      </p:pic>
      <p:pic>
        <p:nvPicPr>
          <p:cNvPr id="6" name="图片 5" descr="9"/>
          <p:cNvPicPr>
            <a:picLocks noChangeAspect="1"/>
          </p:cNvPicPr>
          <p:nvPr/>
        </p:nvPicPr>
        <p:blipFill>
          <a:blip r:embed="rId3"/>
          <a:stretch>
            <a:fillRect/>
          </a:stretch>
        </p:blipFill>
        <p:spPr>
          <a:xfrm>
            <a:off x="9706610" y="3571875"/>
            <a:ext cx="2264410" cy="3020695"/>
          </a:xfrm>
          <a:prstGeom prst="ellipse">
            <a:avLst/>
          </a:prstGeom>
          <a:ln>
            <a:solidFill>
              <a:schemeClr val="bg1"/>
            </a:solidFill>
          </a:ln>
        </p:spPr>
      </p:pic>
      <p:pic>
        <p:nvPicPr>
          <p:cNvPr id="5" name="图片 4" descr="9"/>
          <p:cNvPicPr>
            <a:picLocks noChangeAspect="1"/>
          </p:cNvPicPr>
          <p:nvPr/>
        </p:nvPicPr>
        <p:blipFill>
          <a:blip r:embed="rId4"/>
          <a:stretch>
            <a:fillRect/>
          </a:stretch>
        </p:blipFill>
        <p:spPr>
          <a:xfrm>
            <a:off x="0" y="1351915"/>
            <a:ext cx="2837815" cy="2129155"/>
          </a:xfrm>
          <a:prstGeom prst="roundRect">
            <a:avLst/>
          </a:prstGeom>
        </p:spPr>
      </p:pic>
      <p:pic>
        <p:nvPicPr>
          <p:cNvPr id="8" name="图片 7" descr="6"/>
          <p:cNvPicPr>
            <a:picLocks noChangeAspect="1"/>
          </p:cNvPicPr>
          <p:nvPr/>
        </p:nvPicPr>
        <p:blipFill>
          <a:blip r:embed="rId5"/>
          <a:stretch>
            <a:fillRect/>
          </a:stretch>
        </p:blipFill>
        <p:spPr>
          <a:xfrm>
            <a:off x="1680845" y="3799205"/>
            <a:ext cx="3289300" cy="2306320"/>
          </a:xfrm>
          <a:prstGeom prst="round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
          <p:cNvPicPr>
            <a:picLocks noChangeAspect="1"/>
          </p:cNvPicPr>
          <p:nvPr/>
        </p:nvPicPr>
        <p:blipFill>
          <a:blip r:embed="rId1"/>
          <a:stretch>
            <a:fillRect/>
          </a:stretch>
        </p:blipFill>
        <p:spPr>
          <a:xfrm>
            <a:off x="118745" y="64770"/>
            <a:ext cx="4626610" cy="3470275"/>
          </a:xfrm>
          <a:prstGeom prst="round2DiagRect">
            <a:avLst/>
          </a:prstGeom>
        </p:spPr>
      </p:pic>
      <p:pic>
        <p:nvPicPr>
          <p:cNvPr id="7" name="图片 6" descr="8"/>
          <p:cNvPicPr>
            <a:picLocks noChangeAspect="1"/>
          </p:cNvPicPr>
          <p:nvPr/>
        </p:nvPicPr>
        <p:blipFill>
          <a:blip r:embed="rId2"/>
          <a:stretch>
            <a:fillRect/>
          </a:stretch>
        </p:blipFill>
        <p:spPr>
          <a:xfrm>
            <a:off x="1071880" y="3150235"/>
            <a:ext cx="4942205" cy="3707130"/>
          </a:xfrm>
          <a:prstGeom prst="round2DiagRect">
            <a:avLst/>
          </a:prstGeom>
        </p:spPr>
      </p:pic>
      <p:pic>
        <p:nvPicPr>
          <p:cNvPr id="8" name="图片 7" descr="11"/>
          <p:cNvPicPr>
            <a:picLocks noChangeAspect="1"/>
          </p:cNvPicPr>
          <p:nvPr/>
        </p:nvPicPr>
        <p:blipFill>
          <a:blip r:embed="rId3"/>
          <a:stretch>
            <a:fillRect/>
          </a:stretch>
        </p:blipFill>
        <p:spPr>
          <a:xfrm>
            <a:off x="6360795" y="64770"/>
            <a:ext cx="4417695" cy="3313430"/>
          </a:xfrm>
          <a:prstGeom prst="round2DiagRect">
            <a:avLst/>
          </a:prstGeom>
        </p:spPr>
      </p:pic>
      <p:pic>
        <p:nvPicPr>
          <p:cNvPr id="9" name="图片 8" descr="10"/>
          <p:cNvPicPr>
            <a:picLocks noChangeAspect="1"/>
          </p:cNvPicPr>
          <p:nvPr/>
        </p:nvPicPr>
        <p:blipFill>
          <a:blip r:embed="rId4"/>
          <a:stretch>
            <a:fillRect/>
          </a:stretch>
        </p:blipFill>
        <p:spPr>
          <a:xfrm>
            <a:off x="7087235" y="3168650"/>
            <a:ext cx="4917440" cy="3688715"/>
          </a:xfrm>
          <a:prstGeom prst="round2Diag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out)">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out)">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4"/>
          <p:cNvPicPr>
            <a:picLocks noChangeAspect="1"/>
          </p:cNvPicPr>
          <p:nvPr/>
        </p:nvPicPr>
        <p:blipFill>
          <a:blip r:embed="rId1"/>
          <a:stretch>
            <a:fillRect/>
          </a:stretch>
        </p:blipFill>
        <p:spPr>
          <a:xfrm>
            <a:off x="0" y="0"/>
            <a:ext cx="5735955" cy="4302125"/>
          </a:xfrm>
          <a:prstGeom prst="round2SameRect">
            <a:avLst/>
          </a:prstGeom>
          <a:ln>
            <a:solidFill>
              <a:schemeClr val="bg1"/>
            </a:solidFill>
          </a:ln>
        </p:spPr>
      </p:pic>
      <p:pic>
        <p:nvPicPr>
          <p:cNvPr id="5" name="图片 4" descr="2"/>
          <p:cNvPicPr>
            <a:picLocks noChangeAspect="1"/>
          </p:cNvPicPr>
          <p:nvPr/>
        </p:nvPicPr>
        <p:blipFill>
          <a:blip r:embed="rId2"/>
          <a:stretch>
            <a:fillRect/>
          </a:stretch>
        </p:blipFill>
        <p:spPr>
          <a:xfrm>
            <a:off x="2755265" y="1758950"/>
            <a:ext cx="5814060" cy="4190365"/>
          </a:xfrm>
          <a:prstGeom prst="round2SameRect">
            <a:avLst/>
          </a:prstGeom>
        </p:spPr>
      </p:pic>
      <p:pic>
        <p:nvPicPr>
          <p:cNvPr id="4" name="图片 3" descr="19"/>
          <p:cNvPicPr>
            <a:picLocks noChangeAspect="1"/>
          </p:cNvPicPr>
          <p:nvPr/>
        </p:nvPicPr>
        <p:blipFill>
          <a:blip r:embed="rId3"/>
          <a:srcRect t="11616"/>
          <a:stretch>
            <a:fillRect/>
          </a:stretch>
        </p:blipFill>
        <p:spPr>
          <a:xfrm>
            <a:off x="6103620" y="2821940"/>
            <a:ext cx="6088380" cy="4036060"/>
          </a:xfrm>
          <a:prstGeom prst="round2SameRect">
            <a:avLst/>
          </a:prstGeom>
          <a:ln>
            <a:solidFill>
              <a:schemeClr val="bg1"/>
            </a:solidFill>
          </a:ln>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79400" y="69850"/>
            <a:ext cx="10020300" cy="1106805"/>
          </a:xfrm>
          <a:prstGeom prst="rect">
            <a:avLst/>
          </a:prstGeom>
          <a:noFill/>
        </p:spPr>
        <p:txBody>
          <a:bodyPr wrap="square" rtlCol="0">
            <a:spAutoFit/>
          </a:bodyPr>
          <a:p>
            <a:pPr lvl="0" algn="l">
              <a:buClrTx/>
              <a:buSzTx/>
              <a:buFontTx/>
            </a:pPr>
            <a:r>
              <a:rPr lang="en-US" altLang="zh-CN" sz="6600" b="1" u="sng">
                <a:latin typeface="Cambria Math" panose="02040503050406030204" charset="0"/>
                <a:cs typeface="Cambria Math" panose="02040503050406030204" charset="0"/>
                <a:sym typeface="+mn-ea"/>
              </a:rPr>
              <a:t>The spring in my eyes</a:t>
            </a:r>
            <a:endParaRPr lang="en-US" altLang="zh-CN" sz="6600" b="1" u="sng">
              <a:latin typeface="Cambria Math" panose="02040503050406030204" charset="0"/>
              <a:cs typeface="Cambria Math" panose="02040503050406030204" charset="0"/>
              <a:sym typeface="+mn-ea"/>
            </a:endParaRPr>
          </a:p>
        </p:txBody>
      </p:sp>
      <p:sp>
        <p:nvSpPr>
          <p:cNvPr id="2" name="文本框 1"/>
          <p:cNvSpPr txBox="1"/>
          <p:nvPr/>
        </p:nvSpPr>
        <p:spPr>
          <a:xfrm>
            <a:off x="2440940" y="1558290"/>
            <a:ext cx="9751060" cy="1568450"/>
          </a:xfrm>
          <a:prstGeom prst="rect">
            <a:avLst/>
          </a:prstGeom>
          <a:solidFill>
            <a:schemeClr val="accent1">
              <a:lumMod val="40000"/>
              <a:lumOff val="60000"/>
              <a:alpha val="40000"/>
            </a:schemeClr>
          </a:solidFill>
          <a:ln>
            <a:solidFill>
              <a:schemeClr val="bg1"/>
            </a:solidFill>
          </a:ln>
        </p:spPr>
        <p:txBody>
          <a:bodyPr wrap="square" rtlCol="0" anchor="t">
            <a:spAutoFit/>
          </a:bodyPr>
          <a:p>
            <a:r>
              <a:rPr lang="zh-CN" altLang="en-US" sz="4800" b="1">
                <a:latin typeface="Times New Roman" panose="02020603050405020304" charset="0"/>
                <a:cs typeface="Times New Roman" panose="02020603050405020304" charset="0"/>
              </a:rPr>
              <a:t>The</a:t>
            </a:r>
            <a:r>
              <a:rPr lang="en-US" altLang="zh-CN" sz="4800" b="1">
                <a:latin typeface="Times New Roman" panose="02020603050405020304" charset="0"/>
                <a:cs typeface="Times New Roman" panose="02020603050405020304" charset="0"/>
              </a:rPr>
              <a:t> </a:t>
            </a:r>
            <a:r>
              <a:rPr lang="zh-CN" altLang="en-US" sz="4800" b="1">
                <a:latin typeface="Times New Roman" panose="02020603050405020304" charset="0"/>
                <a:cs typeface="Times New Roman" panose="02020603050405020304" charset="0"/>
              </a:rPr>
              <a:t>magnolia flowers are </a:t>
            </a:r>
            <a:r>
              <a:rPr lang="en-US" altLang="zh-CN" sz="4800" b="1">
                <a:latin typeface="Times New Roman" panose="02020603050405020304" charset="0"/>
                <a:cs typeface="Times New Roman" panose="02020603050405020304" charset="0"/>
                <a:sym typeface="+mn-ea"/>
              </a:rPr>
              <a:t>elegantly </a:t>
            </a:r>
            <a:r>
              <a:rPr lang="zh-CN" altLang="en-US" sz="4800" b="1">
                <a:latin typeface="Times New Roman" panose="02020603050405020304" charset="0"/>
                <a:cs typeface="Times New Roman" panose="02020603050405020304" charset="0"/>
              </a:rPr>
              <a:t>blooming. They are in full bloom.</a:t>
            </a:r>
            <a:endParaRPr lang="zh-CN" altLang="en-US" sz="4800" b="1">
              <a:latin typeface="Times New Roman" panose="02020603050405020304" charset="0"/>
              <a:cs typeface="Times New Roman" panose="02020603050405020304" charset="0"/>
            </a:endParaRPr>
          </a:p>
        </p:txBody>
      </p:sp>
      <p:pic>
        <p:nvPicPr>
          <p:cNvPr id="4" name="图片 3" descr="玉兰1"/>
          <p:cNvPicPr>
            <a:picLocks noChangeAspect="1"/>
          </p:cNvPicPr>
          <p:nvPr/>
        </p:nvPicPr>
        <p:blipFill>
          <a:blip r:embed="rId1"/>
          <a:srcRect b="26761"/>
          <a:stretch>
            <a:fillRect/>
          </a:stretch>
        </p:blipFill>
        <p:spPr>
          <a:xfrm>
            <a:off x="88900" y="1091565"/>
            <a:ext cx="2224405" cy="2502535"/>
          </a:xfrm>
          <a:prstGeom prst="ellipse">
            <a:avLst/>
          </a:prstGeom>
          <a:ln>
            <a:solidFill>
              <a:schemeClr val="bg1"/>
            </a:solidFill>
          </a:ln>
        </p:spPr>
      </p:pic>
      <p:sp>
        <p:nvSpPr>
          <p:cNvPr id="5" name="文本框 4"/>
          <p:cNvSpPr txBox="1"/>
          <p:nvPr/>
        </p:nvSpPr>
        <p:spPr>
          <a:xfrm>
            <a:off x="2440940" y="4025900"/>
            <a:ext cx="9750425" cy="2306955"/>
          </a:xfrm>
          <a:prstGeom prst="rect">
            <a:avLst/>
          </a:prstGeom>
          <a:solidFill>
            <a:schemeClr val="accent6">
              <a:lumMod val="20000"/>
              <a:lumOff val="80000"/>
            </a:schemeClr>
          </a:solidFill>
          <a:ln>
            <a:solidFill>
              <a:schemeClr val="bg1"/>
            </a:solidFill>
          </a:ln>
        </p:spPr>
        <p:txBody>
          <a:bodyPr wrap="square" rtlCol="0" anchor="t">
            <a:spAutoFit/>
          </a:bodyPr>
          <a:p>
            <a:pPr lvl="0" algn="l">
              <a:buClrTx/>
              <a:buSzTx/>
              <a:buFontTx/>
            </a:pPr>
            <a:r>
              <a:rPr lang="zh-CN" altLang="en-US" sz="4800" b="1">
                <a:latin typeface="Times New Roman" panose="02020603050405020304" charset="0"/>
                <a:cs typeface="Times New Roman" panose="02020603050405020304" charset="0"/>
                <a:sym typeface="+mn-ea"/>
              </a:rPr>
              <a:t>The bushes are burgeoning </a:t>
            </a:r>
            <a:r>
              <a:rPr lang="en-US" altLang="zh-CN" sz="4800" b="1">
                <a:latin typeface="Times New Roman" panose="02020603050405020304" charset="0"/>
                <a:cs typeface="Times New Roman" panose="02020603050405020304" charset="0"/>
                <a:sym typeface="+mn-ea"/>
              </a:rPr>
              <a:t>and the tender shoots are competing against others.</a:t>
            </a:r>
            <a:endParaRPr lang="en-US" altLang="zh-CN" sz="4800" b="1">
              <a:latin typeface="Times New Roman" panose="02020603050405020304" charset="0"/>
              <a:cs typeface="Times New Roman" panose="02020603050405020304" charset="0"/>
              <a:sym typeface="+mn-ea"/>
            </a:endParaRPr>
          </a:p>
        </p:txBody>
      </p:sp>
      <p:pic>
        <p:nvPicPr>
          <p:cNvPr id="7" name="图片 6" descr="26"/>
          <p:cNvPicPr>
            <a:picLocks noChangeAspect="1"/>
          </p:cNvPicPr>
          <p:nvPr/>
        </p:nvPicPr>
        <p:blipFill>
          <a:blip r:embed="rId2"/>
          <a:stretch>
            <a:fillRect/>
          </a:stretch>
        </p:blipFill>
        <p:spPr>
          <a:xfrm>
            <a:off x="50800" y="3740785"/>
            <a:ext cx="2390140" cy="2728595"/>
          </a:xfrm>
          <a:prstGeom prst="ellipse">
            <a:avLst/>
          </a:prstGeom>
          <a:ln>
            <a:solidFill>
              <a:schemeClr val="bg1"/>
            </a:solid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79400" y="19050"/>
            <a:ext cx="10020300" cy="1106805"/>
          </a:xfrm>
          <a:prstGeom prst="rect">
            <a:avLst/>
          </a:prstGeom>
          <a:noFill/>
        </p:spPr>
        <p:txBody>
          <a:bodyPr wrap="square" rtlCol="0">
            <a:spAutoFit/>
          </a:bodyPr>
          <a:p>
            <a:pPr lvl="0" algn="l">
              <a:buClrTx/>
              <a:buSzTx/>
              <a:buFontTx/>
            </a:pPr>
            <a:r>
              <a:rPr lang="en-US" altLang="zh-CN" sz="6600" b="1" u="sng">
                <a:latin typeface="Cambria Math" panose="02040503050406030204" charset="0"/>
                <a:cs typeface="Cambria Math" panose="02040503050406030204" charset="0"/>
                <a:sym typeface="+mn-ea"/>
              </a:rPr>
              <a:t>The spring in my eyes</a:t>
            </a:r>
            <a:endParaRPr lang="en-US" altLang="zh-CN" sz="6600" b="1" u="sng">
              <a:latin typeface="Cambria Math" panose="02040503050406030204" charset="0"/>
              <a:cs typeface="Cambria Math" panose="02040503050406030204" charset="0"/>
              <a:sym typeface="+mn-ea"/>
            </a:endParaRPr>
          </a:p>
        </p:txBody>
      </p:sp>
      <p:pic>
        <p:nvPicPr>
          <p:cNvPr id="2" name="图片 1" descr="15"/>
          <p:cNvPicPr>
            <a:picLocks noChangeAspect="1"/>
          </p:cNvPicPr>
          <p:nvPr/>
        </p:nvPicPr>
        <p:blipFill>
          <a:blip r:embed="rId1"/>
          <a:stretch>
            <a:fillRect/>
          </a:stretch>
        </p:blipFill>
        <p:spPr>
          <a:xfrm>
            <a:off x="448945" y="1042035"/>
            <a:ext cx="2015490" cy="2397760"/>
          </a:xfrm>
          <a:prstGeom prst="ellipse">
            <a:avLst/>
          </a:prstGeom>
          <a:ln>
            <a:solidFill>
              <a:schemeClr val="bg1"/>
            </a:solidFill>
          </a:ln>
        </p:spPr>
      </p:pic>
      <p:sp>
        <p:nvSpPr>
          <p:cNvPr id="4" name="文本框 3"/>
          <p:cNvSpPr txBox="1"/>
          <p:nvPr/>
        </p:nvSpPr>
        <p:spPr>
          <a:xfrm>
            <a:off x="2858770" y="1456690"/>
            <a:ext cx="8888095" cy="1568450"/>
          </a:xfrm>
          <a:prstGeom prst="rect">
            <a:avLst/>
          </a:prstGeom>
          <a:solidFill>
            <a:srgbClr val="F1EAF1"/>
          </a:solidFill>
          <a:ln>
            <a:solidFill>
              <a:schemeClr val="bg1"/>
            </a:solidFill>
          </a:ln>
        </p:spPr>
        <p:txBody>
          <a:bodyPr wrap="square" rtlCol="0" anchor="t">
            <a:spAutoFit/>
          </a:bodyPr>
          <a:p>
            <a:pPr lvl="0" algn="l">
              <a:buClrTx/>
              <a:buSzTx/>
              <a:buFontTx/>
            </a:pPr>
            <a:r>
              <a:rPr lang="zh-CN" altLang="en-US" sz="4800" b="1">
                <a:latin typeface="Times New Roman" panose="02020603050405020304" charset="0"/>
                <a:cs typeface="Times New Roman" panose="02020603050405020304" charset="0"/>
                <a:sym typeface="+mn-ea"/>
              </a:rPr>
              <a:t>The willow branches are swaying gracefully in the wind.</a:t>
            </a:r>
            <a:endParaRPr lang="zh-CN" altLang="en-US" sz="4800" b="1">
              <a:latin typeface="Times New Roman" panose="02020603050405020304" charset="0"/>
              <a:cs typeface="Times New Roman" panose="02020603050405020304" charset="0"/>
              <a:sym typeface="+mn-ea"/>
            </a:endParaRPr>
          </a:p>
        </p:txBody>
      </p:sp>
      <p:pic>
        <p:nvPicPr>
          <p:cNvPr id="7" name="图片 6" descr="湖面"/>
          <p:cNvPicPr>
            <a:picLocks noChangeAspect="1"/>
          </p:cNvPicPr>
          <p:nvPr/>
        </p:nvPicPr>
        <p:blipFill>
          <a:blip r:embed="rId2"/>
          <a:stretch>
            <a:fillRect/>
          </a:stretch>
        </p:blipFill>
        <p:spPr>
          <a:xfrm>
            <a:off x="294005" y="3937000"/>
            <a:ext cx="2326005" cy="2640965"/>
          </a:xfrm>
          <a:prstGeom prst="ellipse">
            <a:avLst/>
          </a:prstGeom>
          <a:ln>
            <a:solidFill>
              <a:schemeClr val="bg1"/>
            </a:solidFill>
          </a:ln>
        </p:spPr>
      </p:pic>
      <p:sp>
        <p:nvSpPr>
          <p:cNvPr id="8" name="文本框 7"/>
          <p:cNvSpPr txBox="1"/>
          <p:nvPr/>
        </p:nvSpPr>
        <p:spPr>
          <a:xfrm>
            <a:off x="2858770" y="4156075"/>
            <a:ext cx="9230995" cy="2306955"/>
          </a:xfrm>
          <a:prstGeom prst="rect">
            <a:avLst/>
          </a:prstGeom>
          <a:gradFill>
            <a:gsLst>
              <a:gs pos="100000">
                <a:srgbClr val="B3CED5"/>
              </a:gs>
              <a:gs pos="0">
                <a:srgbClr val="DDE3D8"/>
              </a:gs>
            </a:gsLst>
            <a:lin scaled="1"/>
          </a:gradFill>
          <a:ln>
            <a:solidFill>
              <a:schemeClr val="bg1"/>
            </a:solidFill>
          </a:ln>
        </p:spPr>
        <p:txBody>
          <a:bodyPr wrap="square" rtlCol="0" anchor="t">
            <a:spAutoFit/>
          </a:bodyPr>
          <a:p>
            <a:pPr lvl="0" algn="l">
              <a:buClrTx/>
              <a:buSzTx/>
              <a:buFontTx/>
            </a:pPr>
            <a:r>
              <a:rPr lang="zh-CN" altLang="en-US" sz="4800" b="1">
                <a:latin typeface="Times New Roman" panose="02020603050405020304" charset="0"/>
                <a:cs typeface="Times New Roman" panose="02020603050405020304" charset="0"/>
                <a:sym typeface="+mn-ea"/>
              </a:rPr>
              <a:t>The warm and gentle spring breeze is stroking the lake </a:t>
            </a:r>
            <a:r>
              <a:rPr lang="en-US" altLang="zh-CN" sz="4800" b="1">
                <a:latin typeface="Times New Roman" panose="02020603050405020304" charset="0"/>
                <a:cs typeface="Times New Roman" panose="02020603050405020304" charset="0"/>
                <a:sym typeface="+mn-ea"/>
              </a:rPr>
              <a:t>and the gleaming ripples are charming</a:t>
            </a:r>
            <a:r>
              <a:rPr lang="zh-CN" altLang="en-US" sz="4800" b="1">
                <a:latin typeface="Times New Roman" panose="02020603050405020304" charset="0"/>
                <a:cs typeface="Times New Roman" panose="02020603050405020304" charset="0"/>
                <a:sym typeface="+mn-ea"/>
              </a:rPr>
              <a:t>.</a:t>
            </a:r>
            <a:endParaRPr lang="zh-CN" altLang="en-US" sz="4800" b="1">
              <a:latin typeface="Times New Roman" panose="02020603050405020304" charset="0"/>
              <a:cs typeface="Times New Roman" panose="02020603050405020304" charset="0"/>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6700" y="1075055"/>
            <a:ext cx="11925300" cy="4707890"/>
          </a:xfrm>
          <a:prstGeom prst="rect">
            <a:avLst/>
          </a:prstGeom>
          <a:solidFill>
            <a:schemeClr val="bg1">
              <a:alpha val="22000"/>
            </a:schemeClr>
          </a:solidFill>
          <a:ln>
            <a:solidFill>
              <a:schemeClr val="bg1"/>
            </a:solidFill>
          </a:ln>
        </p:spPr>
        <p:txBody>
          <a:bodyPr wrap="square" rtlCol="0">
            <a:spAutoFit/>
          </a:bodyPr>
          <a:p>
            <a:pPr algn="just"/>
            <a:r>
              <a:rPr lang="en-US" altLang="zh-CN" sz="6000" b="1">
                <a:latin typeface="Cambria Math" panose="02040503050406030204" charset="0"/>
                <a:cs typeface="Cambria Math" panose="02040503050406030204" charset="0"/>
              </a:rPr>
              <a:t>The beauty of the school and the elegance of the spring are beyond my description. Let's appreciate the graceful and gorgeous spring in some literary works.</a:t>
            </a:r>
            <a:endParaRPr lang="en-US" altLang="zh-CN" sz="6000" b="1">
              <a:latin typeface="Cambria Math" panose="02040503050406030204" charset="0"/>
              <a:cs typeface="Cambria Math" panose="0204050305040603020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80340" y="965200"/>
            <a:ext cx="3422650" cy="5810250"/>
          </a:xfrm>
          <a:prstGeom prst="round2DiagRect">
            <a:avLst/>
          </a:prstGeom>
          <a:ln>
            <a:solidFill>
              <a:schemeClr val="tx1"/>
            </a:solidFill>
          </a:ln>
        </p:spPr>
      </p:pic>
      <p:sp>
        <p:nvSpPr>
          <p:cNvPr id="3" name="文本框 2"/>
          <p:cNvSpPr txBox="1"/>
          <p:nvPr/>
        </p:nvSpPr>
        <p:spPr>
          <a:xfrm>
            <a:off x="609600" y="-114300"/>
            <a:ext cx="11391265" cy="1106805"/>
          </a:xfrm>
          <a:prstGeom prst="rect">
            <a:avLst/>
          </a:prstGeom>
          <a:noFill/>
        </p:spPr>
        <p:txBody>
          <a:bodyPr wrap="square" rtlCol="0">
            <a:spAutoFit/>
          </a:bodyPr>
          <a:p>
            <a:pPr lvl="0" algn="l">
              <a:buClrTx/>
              <a:buSzTx/>
              <a:buFontTx/>
            </a:pPr>
            <a:r>
              <a:rPr lang="en-US" altLang="zh-CN" sz="6600" b="1" u="sng">
                <a:latin typeface="Cambria Math" panose="02040503050406030204" charset="0"/>
                <a:cs typeface="Cambria Math" panose="02040503050406030204" charset="0"/>
                <a:sym typeface="+mn-ea"/>
              </a:rPr>
              <a:t>The spring in children's eyes</a:t>
            </a:r>
            <a:endParaRPr lang="en-US" altLang="zh-CN" sz="6600" b="1" u="sng">
              <a:latin typeface="Cambria Math" panose="02040503050406030204" charset="0"/>
              <a:cs typeface="Cambria Math" panose="02040503050406030204" charset="0"/>
              <a:sym typeface="+mn-ea"/>
            </a:endParaRPr>
          </a:p>
        </p:txBody>
      </p:sp>
      <p:pic>
        <p:nvPicPr>
          <p:cNvPr id="4" name="图片 3"/>
          <p:cNvPicPr>
            <a:picLocks noChangeAspect="1"/>
          </p:cNvPicPr>
          <p:nvPr/>
        </p:nvPicPr>
        <p:blipFill>
          <a:blip r:embed="rId2"/>
          <a:stretch>
            <a:fillRect/>
          </a:stretch>
        </p:blipFill>
        <p:spPr>
          <a:xfrm>
            <a:off x="3876040" y="965200"/>
            <a:ext cx="3956050" cy="5810250"/>
          </a:xfrm>
          <a:prstGeom prst="round2DiagRect">
            <a:avLst/>
          </a:prstGeom>
          <a:ln>
            <a:solidFill>
              <a:schemeClr val="tx1"/>
            </a:solidFill>
          </a:ln>
        </p:spPr>
      </p:pic>
      <p:pic>
        <p:nvPicPr>
          <p:cNvPr id="5" name="图片 4"/>
          <p:cNvPicPr>
            <a:picLocks noChangeAspect="1"/>
          </p:cNvPicPr>
          <p:nvPr/>
        </p:nvPicPr>
        <p:blipFill>
          <a:blip r:embed="rId3"/>
          <a:stretch>
            <a:fillRect/>
          </a:stretch>
        </p:blipFill>
        <p:spPr>
          <a:xfrm>
            <a:off x="8035290" y="914400"/>
            <a:ext cx="4032885" cy="5893435"/>
          </a:xfrm>
          <a:prstGeom prst="round2DiagRect">
            <a:avLst/>
          </a:prstGeom>
          <a:ln>
            <a:solidFill>
              <a:schemeClr val="tx1"/>
            </a:solidFill>
          </a:ln>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out)">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i*1"/>
  <p:tag name="KSO_WM_UNIT_LAYERLEVEL" val="1"/>
  <p:tag name="KSO_WM_TAG_VERSION" val="1.0"/>
  <p:tag name="KSO_WM_BEAUTIFY_FLAG" val="#wm#"/>
  <p:tag name="KSO_WM_UNIT_TYPE" val="i"/>
  <p:tag name="KSO_WM_UNIT_INDEX" val="1"/>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TYPE" val="i"/>
  <p:tag name="KSO_WM_UNIT_INDEX" val="1"/>
  <p:tag name="KSO_WM_SLIDE_BACKGROUND_TYPE" val="frame"/>
  <p:tag name="KSO_WM_SLIDE_BK_DARK_LIGHT" val="2"/>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2"/>
  <p:tag name="KSO_WM_UNIT_LAYERLEVEL" val="1"/>
  <p:tag name="KSO_WM_TAG_VERSION" val="1.0"/>
  <p:tag name="KSO_WM_BEAUTIFY_FLAG" val="#wm#"/>
  <p:tag name="KSO_WM_UNIT_TYPE" val="i"/>
  <p:tag name="KSO_WM_UNIT_INDEX" val="2"/>
  <p:tag name="KSO_WM_SLIDE_BACKGROUND_TYPE" val="frame"/>
  <p:tag name="KSO_WM_SLIDE_BK_DARK_LIGHT" val="2"/>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UNIT_BK_DARK_LIGHT" val="2"/>
  <p:tag name="KSO_WM_SLIDE_BACKGROUND_TYPE" val="frame"/>
  <p:tag name="KSO_WM_SLIDE_BK_DARK_LIGHT" val="2"/>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3"/>
  <p:tag name="KSO_WM_UNIT_LAYERLEVEL" val="1"/>
  <p:tag name="KSO_WM_TAG_VERSION" val="1.0"/>
  <p:tag name="KSO_WM_BEAUTIFY_FLAG" val="#wm#"/>
  <p:tag name="KSO_WM_UNIT_TYPE" val="i"/>
  <p:tag name="KSO_WM_UNIT_INDEX" val="3"/>
  <p:tag name="KSO_WM_SLIDE_BACKGROUND_TYPE" val="frame"/>
  <p:tag name="KSO_WM_SLIDE_BK_DARK_LIGHT" val="2"/>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4"/>
  <p:tag name="KSO_WM_UNIT_LAYERLEVEL" val="1"/>
  <p:tag name="KSO_WM_TAG_VERSION" val="1.0"/>
  <p:tag name="KSO_WM_BEAUTIFY_FLAG" val="#wm#"/>
  <p:tag name="KSO_WM_UNIT_TYPE" val="i"/>
  <p:tag name="KSO_WM_UNIT_INDEX" val="4"/>
  <p:tag name="KSO_WM_SLIDE_BACKGROUND_TYPE" val="frame"/>
  <p:tag name="KSO_WM_SLIDE_BK_DARK_LIGHT" val="2"/>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i*2"/>
  <p:tag name="KSO_WM_UNIT_LAYERLEVEL" val="1"/>
  <p:tag name="KSO_WM_TAG_VERSION" val="1.0"/>
  <p:tag name="KSO_WM_BEAUTIFY_FLAG" val="#wm#"/>
  <p:tag name="KSO_WM_UNIT_TYPE" val="i"/>
  <p:tag name="KSO_WM_UNIT_INDEX" val="2"/>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leftRight"/>
  <p:tag name="KSO_WM_SLIDE_BK_DARK_LIGHT" val="2"/>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SLIDE_BACKGROUND_TYPE" val="leftRight"/>
  <p:tag name="KSO_WM_SLIDE_BK_DARK_LIGHT" val="2"/>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2"/>
  <p:tag name="KSO_WM_UNIT_LAYERLEVEL" val="1"/>
  <p:tag name="KSO_WM_TAG_VERSION" val="1.0"/>
  <p:tag name="KSO_WM_BEAUTIFY_FLAG" val="#wm#"/>
  <p:tag name="KSO_WM_UNIT_TYPE" val="i"/>
  <p:tag name="KSO_WM_UNIT_INDEX" val="2"/>
  <p:tag name="KSO_WM_SLIDE_BACKGROUND_TYPE" val="leftRight"/>
  <p:tag name="KSO_WM_SLIDE_BK_DARK_LIGHT" val="2"/>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4*i*3"/>
  <p:tag name="KSO_WM_UNIT_LAYERLEVEL" val="1"/>
  <p:tag name="KSO_WM_TAG_VERSION" val="1.0"/>
  <p:tag name="KSO_WM_BEAUTIFY_FLAG" val="#wm#"/>
  <p:tag name="KSO_WM_SLIDE_BACKGROUND_TYPE" val="leftRight"/>
  <p:tag name="KSO_WM_SLIDE_BK_DARK_LIGHT" val="2"/>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topBottom"/>
  <p:tag name="KSO_WM_SLIDE_BK_DARK_LIGHT" val="2"/>
</p:tagLst>
</file>

<file path=ppt/tags/tag12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5*i*1"/>
  <p:tag name="KSO_WM_UNIT_LAYERLEVEL" val="1"/>
  <p:tag name="KSO_WM_TAG_VERSION" val="1.0"/>
  <p:tag name="KSO_WM_BEAUTIFY_FLAG" val="#wm#"/>
  <p:tag name="KSO_WM_SLIDE_BACKGROUND_TYPE" val="topBottom"/>
  <p:tag name="KSO_WM_SLIDE_BK_DARK_LIGHT" val="2"/>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SLIDE_BACKGROUND_TYPE" val="topBottom"/>
  <p:tag name="KSO_WM_SLIDE_BK_DARK_LIGHT" val="2"/>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ottomTop"/>
  <p:tag name="KSO_WM_SLIDE_BK_DARK_LIGHT" val="2"/>
</p:tagLst>
</file>

<file path=ppt/tags/tag136.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6*i*1"/>
  <p:tag name="KSO_WM_UNIT_LAYERLEVEL" val="1"/>
  <p:tag name="KSO_WM_TAG_VERSION" val="1.0"/>
  <p:tag name="KSO_WM_BEAUTIFY_FLAG" val="#wm#"/>
  <p:tag name="KSO_WM_SLIDE_BACKGROUND_TYPE" val="bottomTop"/>
  <p:tag name="KSO_WM_SLIDE_BK_DARK_LIGHT" val="2"/>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6*i*1"/>
  <p:tag name="KSO_WM_UNIT_LAYERLEVEL" val="1"/>
  <p:tag name="KSO_WM_TAG_VERSION" val="1.0"/>
  <p:tag name="KSO_WM_BEAUTIFY_FLAG" val="#wm#"/>
  <p:tag name="KSO_WM_SLIDE_BACKGROUND_TYPE" val="bottomTop"/>
  <p:tag name="KSO_WM_SLIDE_BK_DARK_LIGHT" val="2"/>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7*i*1"/>
  <p:tag name="KSO_WM_UNIT_LAYERLEVEL" val="1"/>
  <p:tag name="KSO_WM_TAG_VERSION" val="1.0"/>
  <p:tag name="KSO_WM_BEAUTIFY_FLAG" val="#wm#"/>
  <p:tag name="KSO_WM_SLIDE_BACKGROUND_TYPE" val="navigation"/>
  <p:tag name="KSO_WM_SLIDE_BK_DARK_LIGHT" val="2"/>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7*i*1"/>
  <p:tag name="KSO_WM_UNIT_LAYERLEVEL" val="1"/>
  <p:tag name="KSO_WM_TAG_VERSION" val="1.0"/>
  <p:tag name="KSO_WM_BEAUTIFY_FLAG" val="#wm#"/>
  <p:tag name="KSO_WM_SLIDE_BACKGROUND_TYPE" val="navigation"/>
  <p:tag name="KSO_WM_SLIDE_BK_DARK_LIGHT" val="2"/>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8.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 name="KSO_WM_SLIDE_BACKGROUND_TYPE" val="belt"/>
  <p:tag name="KSO_WM_SLIDE_BK_DARK_LIGHT" val="2"/>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elt"/>
  <p:tag name="KSO_WM_SLIDE_BK_DARK_LIGHT" val="2"/>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2114"/>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2114"/>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1.xml><?xml version="1.0" encoding="utf-8"?>
<p:tagLst xmlns:p="http://schemas.openxmlformats.org/presentationml/2006/main">
  <p:tag name="KSO_WM_TAG_VERSION" val="1.0"/>
  <p:tag name="KSO_WM_BEAUTIFY_FLAG" val="#wm#"/>
  <p:tag name="KSO_WM_COMBINE_RELATE_SLIDE_ID" val="background20179279_1"/>
  <p:tag name="KSO_WM_TEMPLATE_CATEGORY" val="custom"/>
  <p:tag name="KSO_WM_TEMPLATE_INDEX" val="20182114"/>
  <p:tag name="KSO_WM_TEMPLATE_SUBCATEGORY" val="0"/>
  <p:tag name="KSO_WM_TEMPLATE_THUMBS_INDEX" val="1、5、6、8、11、12、20、26、29、32、33"/>
  <p:tag name="KSO_WM_TEMPLATE_MASTER_TYPE" val="1"/>
  <p:tag name="KSO_WM_TEMPLATE_COLOR_TYPE" val="1"/>
  <p:tag name="KSO_WM_TEMPLATE_MASTER_THUMB_INDEX" val="12"/>
  <p:tag name="KSO_WM_UNIT_SHOW_EDIT_AREA_INDICATION" val="0"/>
</p:tagLst>
</file>

<file path=ppt/tags/tag162.xml><?xml version="1.0" encoding="utf-8"?>
<p:tagLst xmlns:p="http://schemas.openxmlformats.org/presentationml/2006/main">
  <p:tag name="MH" val="20150923141857"/>
  <p:tag name="MH_LIBRARY" val="GRAPHIC"/>
  <p:tag name="MH_ORDER" val="Freeform 11"/>
</p:tagLst>
</file>

<file path=ppt/tags/tag163.xml><?xml version="1.0" encoding="utf-8"?>
<p:tagLst xmlns:p="http://schemas.openxmlformats.org/presentationml/2006/main">
  <p:tag name="MH" val="20150923141857"/>
  <p:tag name="MH_LIBRARY" val="GRAPHIC"/>
  <p:tag name="MH_ORDER" val="Rectangle 3"/>
</p:tagLst>
</file>

<file path=ppt/tags/tag164.xml><?xml version="1.0" encoding="utf-8"?>
<p:tagLst xmlns:p="http://schemas.openxmlformats.org/presentationml/2006/main">
  <p:tag name="MH" val="20150923141857"/>
  <p:tag name="MH_LIBRARY" val="GRAPHIC"/>
  <p:tag name="MH_ORDER" val="矩形 5"/>
</p:tagLst>
</file>

<file path=ppt/tags/tag165.xml><?xml version="1.0" encoding="utf-8"?>
<p:tagLst xmlns:p="http://schemas.openxmlformats.org/presentationml/2006/main">
  <p:tag name="KSO_WM_TAG_VERSION" val="1.0"/>
  <p:tag name="KSO_WM_TEMPLATE_CATEGORY" val="custom"/>
  <p:tag name="KSO_WM_TEMPLATE_INDEX" val="20182150"/>
</p:tagLst>
</file>

<file path=ppt/tags/tag166.xml><?xml version="1.0" encoding="utf-8"?>
<p:tagLst xmlns:p="http://schemas.openxmlformats.org/presentationml/2006/main">
  <p:tag name="KSO_WM_TAG_VERSION" val="1.0"/>
  <p:tag name="KSO_WM_TEMPLATE_CATEGORY" val="custom"/>
  <p:tag name="KSO_WM_TEMPLATE_INDEX" val="20182150"/>
</p:tagLst>
</file>

<file path=ppt/tags/tag167.xml><?xml version="1.0" encoding="utf-8"?>
<p:tagLst xmlns:p="http://schemas.openxmlformats.org/presentationml/2006/main">
  <p:tag name="KSO_WM_TEMPLATE_THUMBS_INDEX" val="1、5、6、7、10、11"/>
  <p:tag name="KSO_WM_TAG_VERSION" val="1.0"/>
  <p:tag name="KSO_WM_BEAUTIFY_FLAG" val="#wm#"/>
  <p:tag name="KSO_WM_COMBINE_RELATE_SLIDE_ID" val="custom20181544_6"/>
  <p:tag name="KSO_WM_TEMPLATE_CATEGORY" val="custom"/>
  <p:tag name="KSO_WM_TEMPLATE_INDEX" val="20182150"/>
  <p:tag name="KSO_WM_TEMPLATE_RELATED_ID" val="20182114"/>
  <p:tag name="KSO_WM_TEMPLATE_SUBCATEGORY" val="subcombine"/>
</p:tagLst>
</file>

<file path=ppt/tags/tag168.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SLIDE_BACKGROUND_MASK_FLAG" val="1"/>
  <p:tag name="KSO_WM_UNIT_TYPE" val="y"/>
  <p:tag name="KSO_WM_UNIT_INDEX" val="1"/>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2*i*3"/>
  <p:tag name="KSO_WM_UNIT_LAYERLEVEL" val="1"/>
  <p:tag name="KSO_WM_TAG_VERSION" val="1.0"/>
  <p:tag name="KSO_WM_BEAUTIFY_FLAG" val="#wm#"/>
  <p:tag name="KSO_WM_SLIDE_BACKGROUND_TYPE" val="general"/>
  <p:tag name="KSO_WM_SLIDE_BK_DARK_LIGHT" val="2"/>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2*i*3"/>
  <p:tag name="KSO_WM_UNIT_LAYERLEVEL" val="1"/>
  <p:tag name="KSO_WM_TAG_VERSION" val="1.0"/>
  <p:tag name="KSO_WM_BEAUTIFY_FLAG" val="#wm#"/>
  <p:tag name="KSO_WM_SLIDE_BACKGROUND_TYPE" val="general"/>
  <p:tag name="KSO_WM_SLIDE_BK_DARK_LIGHT" val="2"/>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4*i*3"/>
  <p:tag name="KSO_WM_UNIT_LAYERLEVEL" val="1"/>
  <p:tag name="KSO_WM_TAG_VERSION" val="1.0"/>
  <p:tag name="KSO_WM_BEAUTIFY_FLAG" val="#wm#"/>
  <p:tag name="KSO_WM_SLIDE_BACKGROUND_TYPE" val="general"/>
  <p:tag name="KSO_WM_SLIDE_BK_DARK_LIGHT" val="2"/>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
  <p:tag name="KSO_WM_UNIT_LAYERLEVEL" val="1"/>
  <p:tag name="KSO_WM_TAG_VERSION" val="1.0"/>
  <p:tag name="KSO_WM_BEAUTIFY_FLAG" val="#wm#"/>
  <p:tag name="KSO_WM_UNIT_TYPE" val="i"/>
  <p:tag name="KSO_WM_UNIT_INDEX" val="1"/>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
  <p:tag name="KSO_WM_UNIT_LAYERLEVEL" val="1"/>
  <p:tag name="KSO_WM_TAG_VERSION" val="1.0"/>
  <p:tag name="KSO_WM_BEAUTIFY_FLAG" val="#wm#"/>
  <p:tag name="KSO_WM_UNIT_TYPE" val="i"/>
  <p:tag name="KSO_WM_UNIT_INDEX" val="2"/>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5*i*3"/>
  <p:tag name="KSO_WM_UNIT_LAYERLEVEL" val="1"/>
  <p:tag name="KSO_WM_TAG_VERSION" val="1.0"/>
  <p:tag name="KSO_WM_BEAUTIFY_FLAG" val="#wm#"/>
  <p:tag name="KSO_WM_SLIDE_BACKGROUND_TYPE" val="general"/>
  <p:tag name="KSO_WM_SLIDE_BK_DARK_LIGHT" val="2"/>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i*1"/>
  <p:tag name="KSO_WM_UNIT_LAYERLEVEL" val="1"/>
  <p:tag name="KSO_WM_TAG_VERSION" val="1.0"/>
  <p:tag name="KSO_WM_BEAUTIFY_FLAG" val="#wm#"/>
  <p:tag name="KSO_WM_UNIT_TYPE" val="i"/>
  <p:tag name="KSO_WM_UNIT_INDEX" val="1"/>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i*2"/>
  <p:tag name="KSO_WM_UNIT_LAYERLEVEL" val="1"/>
  <p:tag name="KSO_WM_TAG_VERSION" val="1.0"/>
  <p:tag name="KSO_WM_BEAUTIFY_FLAG" val="#wm#"/>
  <p:tag name="KSO_WM_UNIT_TYPE" val="i"/>
  <p:tag name="KSO_WM_UNIT_INDEX" val="2"/>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6*i*3"/>
  <p:tag name="KSO_WM_UNIT_LAYERLEVEL" val="1"/>
  <p:tag name="KSO_WM_TAG_VERSION" val="1.0"/>
  <p:tag name="KSO_WM_BEAUTIFY_FLAG" val="#wm#"/>
  <p:tag name="KSO_WM_SLIDE_BACKGROUND_TYPE" val="general"/>
  <p:tag name="KSO_WM_SLIDE_BK_DARK_LIGHT" val="2"/>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1"/>
  <p:tag name="KSO_WM_UNIT_LAYERLEVEL" val="1"/>
  <p:tag name="KSO_WM_TAG_VERSION" val="1.0"/>
  <p:tag name="KSO_WM_BEAUTIFY_FLAG" val="#wm#"/>
  <p:tag name="KSO_WM_UNIT_TYPE" val="i"/>
  <p:tag name="KSO_WM_UNIT_INDEX" val="1"/>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2"/>
  <p:tag name="KSO_WM_UNIT_LAYERLEVEL" val="1"/>
  <p:tag name="KSO_WM_TAG_VERSION" val="1.0"/>
  <p:tag name="KSO_WM_BEAUTIFY_FLAG" val="#wm#"/>
  <p:tag name="KSO_WM_UNIT_TYPE" val="i"/>
  <p:tag name="KSO_WM_UNIT_INDEX" val="2"/>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8*i*3"/>
  <p:tag name="KSO_WM_UNIT_LAYERLEVEL" val="1"/>
  <p:tag name="KSO_WM_TAG_VERSION" val="1.0"/>
  <p:tag name="KSO_WM_BEAUTIFY_FLAG" val="#wm#"/>
  <p:tag name="KSO_WM_SLIDE_BACKGROUND_TYPE" val="general"/>
  <p:tag name="KSO_WM_SLIDE_BK_DARK_LIGHT" val="2"/>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i*1"/>
  <p:tag name="KSO_WM_UNIT_LAYERLEVEL" val="1"/>
  <p:tag name="KSO_WM_TAG_VERSION" val="1.0"/>
  <p:tag name="KSO_WM_BEAUTIFY_FLAG" val="#wm#"/>
  <p:tag name="KSO_WM_UNIT_TYPE" val="i"/>
  <p:tag name="KSO_WM_UNIT_INDEX" val="1"/>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i*2"/>
  <p:tag name="KSO_WM_UNIT_LAYERLEVEL" val="1"/>
  <p:tag name="KSO_WM_TAG_VERSION" val="1.0"/>
  <p:tag name="KSO_WM_BEAUTIFY_FLAG" val="#wm#"/>
  <p:tag name="KSO_WM_UNIT_TYPE" val="i"/>
  <p:tag name="KSO_WM_UNIT_INDEX" val="2"/>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1"/>
  <p:tag name="KSO_WM_UNIT_LAYERLEVEL" val="1"/>
  <p:tag name="KSO_WM_TAG_VERSION" val="1.0"/>
  <p:tag name="KSO_WM_BEAUTIFY_FLAG" val="#wm#"/>
  <p:tag name="KSO_WM_UNIT_TYPE" val="i"/>
  <p:tag name="KSO_WM_UNIT_INDEX" val="1"/>
  <p:tag name="KSO_WM_SLIDE_BACKGROUND_TYPE" val="frame"/>
  <p:tag name="KSO_WM_SLIDE_BK_DARK_LIGHT" val="2"/>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2"/>
  <p:tag name="KSO_WM_UNIT_LAYERLEVEL" val="1"/>
  <p:tag name="KSO_WM_TAG_VERSION" val="1.0"/>
  <p:tag name="KSO_WM_BEAUTIFY_FLAG" val="#wm#"/>
  <p:tag name="KSO_WM_UNIT_TYPE" val="i"/>
  <p:tag name="KSO_WM_UNIT_INDEX" val="2"/>
  <p:tag name="KSO_WM_SLIDE_BACKGROUND_TYPE" val="frame"/>
  <p:tag name="KSO_WM_SLIDE_BK_DARK_LIGHT" val="2"/>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9*i*1"/>
  <p:tag name="KSO_WM_UNIT_LAYERLEVEL" val="1"/>
  <p:tag name="KSO_WM_TAG_VERSION" val="1.0"/>
  <p:tag name="KSO_WM_BEAUTIFY_FLAG" val="#wm#"/>
  <p:tag name="KSO_WM_UNIT_SUBTYPE" val="h"/>
  <p:tag name="KSO_WM_UNIT_BK_DARK_LIGHT" val="2"/>
  <p:tag name="KSO_WM_SLIDE_BACKGROUND_TYPE" val="frame"/>
  <p:tag name="KSO_WM_SLIDE_BK_DARK_LIGHT" val="2"/>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3"/>
  <p:tag name="KSO_WM_UNIT_LAYERLEVEL" val="1"/>
  <p:tag name="KSO_WM_TAG_VERSION" val="1.0"/>
  <p:tag name="KSO_WM_BEAUTIFY_FLAG" val="#wm#"/>
  <p:tag name="KSO_WM_UNIT_TYPE" val="i"/>
  <p:tag name="KSO_WM_UNIT_INDEX" val="3"/>
  <p:tag name="KSO_WM_SLIDE_BACKGROUND_TYPE" val="frame"/>
  <p:tag name="KSO_WM_SLIDE_BK_DARK_LIGHT" val="2"/>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4"/>
  <p:tag name="KSO_WM_UNIT_LAYERLEVEL" val="1"/>
  <p:tag name="KSO_WM_TAG_VERSION" val="1.0"/>
  <p:tag name="KSO_WM_BEAUTIFY_FLAG" val="#wm#"/>
  <p:tag name="KSO_WM_UNIT_TYPE" val="i"/>
  <p:tag name="KSO_WM_UNIT_INDEX" val="4"/>
  <p:tag name="KSO_WM_SLIDE_BACKGROUND_TYPE" val="frame"/>
  <p:tag name="KSO_WM_SLIDE_BK_DARK_LIGHT" val="2"/>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1"/>
  <p:tag name="KSO_WM_UNIT_LAYERLEVEL" val="1"/>
  <p:tag name="KSO_WM_TAG_VERSION" val="1.0"/>
  <p:tag name="KSO_WM_BEAUTIFY_FLAG" val="#wm#"/>
  <p:tag name="KSO_WM_UNIT_TYPE" val="i"/>
  <p:tag name="KSO_WM_UNIT_INDEX" val="1"/>
  <p:tag name="KSO_WM_SLIDE_BACKGROUND_TYPE" val="frame"/>
  <p:tag name="KSO_WM_SLIDE_BK_DARK_LIGHT" val="2"/>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2"/>
  <p:tag name="KSO_WM_UNIT_LAYERLEVEL" val="1"/>
  <p:tag name="KSO_WM_TAG_VERSION" val="1.0"/>
  <p:tag name="KSO_WM_BEAUTIFY_FLAG" val="#wm#"/>
  <p:tag name="KSO_WM_UNIT_TYPE" val="i"/>
  <p:tag name="KSO_WM_UNIT_INDEX" val="2"/>
  <p:tag name="KSO_WM_SLIDE_BACKGROUND_TYPE" val="frame"/>
  <p:tag name="KSO_WM_SLIDE_BK_DARK_LIGHT" val="2"/>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0*i*1"/>
  <p:tag name="KSO_WM_UNIT_LAYERLEVEL" val="1"/>
  <p:tag name="KSO_WM_TAG_VERSION" val="1.0"/>
  <p:tag name="KSO_WM_BEAUTIFY_FLAG" val="#wm#"/>
  <p:tag name="KSO_WM_UNIT_SUBTYPE" val="h"/>
  <p:tag name="KSO_WM_UNIT_BK_DARK_LIGHT" val="2"/>
  <p:tag name="KSO_WM_SLIDE_BACKGROUND_TYPE" val="frame"/>
  <p:tag name="KSO_WM_SLIDE_BK_DARK_LIGHT" val="2"/>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3"/>
  <p:tag name="KSO_WM_UNIT_LAYERLEVEL" val="1"/>
  <p:tag name="KSO_WM_TAG_VERSION" val="1.0"/>
  <p:tag name="KSO_WM_BEAUTIFY_FLAG" val="#wm#"/>
  <p:tag name="KSO_WM_UNIT_TYPE" val="i"/>
  <p:tag name="KSO_WM_UNIT_INDEX" val="3"/>
  <p:tag name="KSO_WM_SLIDE_BACKGROUND_TYPE" val="frame"/>
  <p:tag name="KSO_WM_SLIDE_BK_DARK_LIGHT" val="2"/>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4"/>
  <p:tag name="KSO_WM_UNIT_LAYERLEVEL" val="1"/>
  <p:tag name="KSO_WM_TAG_VERSION" val="1.0"/>
  <p:tag name="KSO_WM_BEAUTIFY_FLAG" val="#wm#"/>
  <p:tag name="KSO_WM_UNIT_TYPE" val="i"/>
  <p:tag name="KSO_WM_UNIT_INDEX" val="4"/>
  <p:tag name="KSO_WM_SLIDE_BACKGROUND_TYPE" val="frame"/>
  <p:tag name="KSO_WM_SLIDE_BK_DARK_LIGHT" val="2"/>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4*i*3"/>
  <p:tag name="KSO_WM_UNIT_LAYERLEVEL" val="1"/>
  <p:tag name="KSO_WM_TAG_VERSION" val="1.0"/>
  <p:tag name="KSO_WM_BEAUTIFY_FLAG" val="#wm#"/>
  <p:tag name="KSO_WM_SLIDE_BACKGROUND_TYPE" val="general"/>
  <p:tag name="KSO_WM_SLIDE_BK_DARK_LIGHT" val="2"/>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KSO_WM_SLIDE_BK_DARK_LIGHT" val="2"/>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
  <p:tag name="KSO_WM_UNIT_LAYERLEVEL" val="1"/>
  <p:tag name="KSO_WM_TAG_VERSION" val="1.0"/>
  <p:tag name="KSO_WM_BEAUTIFY_FLAG" val="#wm#"/>
  <p:tag name="KSO_WM_UNIT_TYPE" val="i"/>
  <p:tag name="KSO_WM_UNIT_INDEX" val="1"/>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TYPE" val="i"/>
  <p:tag name="KSO_WM_UNIT_INDEX" val="1"/>
  <p:tag name="KSO_WM_SLIDE_BACKGROUND_TYPE" val="frame"/>
  <p:tag name="KSO_WM_SLIDE_BK_DARK_LIGHT" val="2"/>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2"/>
  <p:tag name="KSO_WM_UNIT_LAYERLEVEL" val="1"/>
  <p:tag name="KSO_WM_TAG_VERSION" val="1.0"/>
  <p:tag name="KSO_WM_BEAUTIFY_FLAG" val="#wm#"/>
  <p:tag name="KSO_WM_UNIT_TYPE" val="i"/>
  <p:tag name="KSO_WM_UNIT_INDEX" val="2"/>
  <p:tag name="KSO_WM_SLIDE_BACKGROUND_TYPE" val="frame"/>
  <p:tag name="KSO_WM_SLIDE_BK_DARK_LIGHT" val="2"/>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UNIT_BK_DARK_LIGHT" val="2"/>
  <p:tag name="KSO_WM_SLIDE_BACKGROUND_TYPE" val="frame"/>
  <p:tag name="KSO_WM_SLIDE_BK_DARK_LIGHT" val="2"/>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3"/>
  <p:tag name="KSO_WM_UNIT_LAYERLEVEL" val="1"/>
  <p:tag name="KSO_WM_TAG_VERSION" val="1.0"/>
  <p:tag name="KSO_WM_BEAUTIFY_FLAG" val="#wm#"/>
  <p:tag name="KSO_WM_UNIT_TYPE" val="i"/>
  <p:tag name="KSO_WM_UNIT_INDEX" val="3"/>
  <p:tag name="KSO_WM_SLIDE_BACKGROUND_TYPE" val="frame"/>
  <p:tag name="KSO_WM_SLIDE_BK_DARK_LIGHT" val="2"/>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4"/>
  <p:tag name="KSO_WM_UNIT_LAYERLEVEL" val="1"/>
  <p:tag name="KSO_WM_TAG_VERSION" val="1.0"/>
  <p:tag name="KSO_WM_BEAUTIFY_FLAG" val="#wm#"/>
  <p:tag name="KSO_WM_UNIT_TYPE" val="i"/>
  <p:tag name="KSO_WM_UNIT_INDEX" val="4"/>
  <p:tag name="KSO_WM_SLIDE_BACKGROUND_TYPE" val="frame"/>
  <p:tag name="KSO_WM_SLIDE_BK_DARK_LIGHT" val="2"/>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
  <p:tag name="KSO_WM_UNIT_LAYERLEVEL" val="1"/>
  <p:tag name="KSO_WM_TAG_VERSION" val="1.0"/>
  <p:tag name="KSO_WM_BEAUTIFY_FLAG" val="#wm#"/>
  <p:tag name="KSO_WM_UNIT_TYPE" val="i"/>
  <p:tag name="KSO_WM_UNIT_INDEX" val="2"/>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leftRight"/>
  <p:tag name="KSO_WM_SLIDE_BK_DARK_LIGHT" val="2"/>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SLIDE_BACKGROUND_TYPE" val="leftRight"/>
  <p:tag name="KSO_WM_SLIDE_BK_DARK_LIGHT" val="2"/>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2"/>
  <p:tag name="KSO_WM_UNIT_LAYERLEVEL" val="1"/>
  <p:tag name="KSO_WM_TAG_VERSION" val="1.0"/>
  <p:tag name="KSO_WM_BEAUTIFY_FLAG" val="#wm#"/>
  <p:tag name="KSO_WM_UNIT_TYPE" val="i"/>
  <p:tag name="KSO_WM_UNIT_INDEX" val="2"/>
  <p:tag name="KSO_WM_SLIDE_BACKGROUND_TYPE" val="leftRight"/>
  <p:tag name="KSO_WM_SLIDE_BK_DARK_LIGHT" val="2"/>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4*i*3"/>
  <p:tag name="KSO_WM_UNIT_LAYERLEVEL" val="1"/>
  <p:tag name="KSO_WM_TAG_VERSION" val="1.0"/>
  <p:tag name="KSO_WM_BEAUTIFY_FLAG" val="#wm#"/>
  <p:tag name="KSO_WM_SLIDE_BACKGROUND_TYPE" val="leftRight"/>
  <p:tag name="KSO_WM_SLIDE_BK_DARK_LIGHT" val="2"/>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topBottom"/>
  <p:tag name="KSO_WM_SLIDE_BK_DARK_LIGHT" val="2"/>
</p:tagLst>
</file>

<file path=ppt/tags/tag28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5*i*1"/>
  <p:tag name="KSO_WM_UNIT_LAYERLEVEL" val="1"/>
  <p:tag name="KSO_WM_TAG_VERSION" val="1.0"/>
  <p:tag name="KSO_WM_BEAUTIFY_FLAG" val="#wm#"/>
  <p:tag name="KSO_WM_SLIDE_BACKGROUND_TYPE" val="topBottom"/>
  <p:tag name="KSO_WM_SLIDE_BK_DARK_LIGHT" val="2"/>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SLIDE_BACKGROUND_TYPE" val="topBottom"/>
  <p:tag name="KSO_WM_SLIDE_BK_DARK_LIGHT" val="2"/>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ottomTop"/>
  <p:tag name="KSO_WM_SLIDE_BK_DARK_LIGHT" val="2"/>
</p:tagLst>
</file>

<file path=ppt/tags/tag29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6*i*1"/>
  <p:tag name="KSO_WM_UNIT_LAYERLEVEL" val="1"/>
  <p:tag name="KSO_WM_TAG_VERSION" val="1.0"/>
  <p:tag name="KSO_WM_BEAUTIFY_FLAG" val="#wm#"/>
  <p:tag name="KSO_WM_SLIDE_BACKGROUND_TYPE" val="bottomTop"/>
  <p:tag name="KSO_WM_SLIDE_BK_DARK_LIGHT" val="2"/>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6*i*1"/>
  <p:tag name="KSO_WM_UNIT_LAYERLEVEL" val="1"/>
  <p:tag name="KSO_WM_TAG_VERSION" val="1.0"/>
  <p:tag name="KSO_WM_BEAUTIFY_FLAG" val="#wm#"/>
  <p:tag name="KSO_WM_SLIDE_BACKGROUND_TYPE" val="bottomTop"/>
  <p:tag name="KSO_WM_SLIDE_BK_DARK_LIGHT" val="2"/>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7*i*1"/>
  <p:tag name="KSO_WM_UNIT_LAYERLEVEL" val="1"/>
  <p:tag name="KSO_WM_TAG_VERSION" val="1.0"/>
  <p:tag name="KSO_WM_BEAUTIFY_FLAG" val="#wm#"/>
  <p:tag name="KSO_WM_SLIDE_BACKGROUND_TYPE" val="navigation"/>
  <p:tag name="KSO_WM_SLIDE_BK_DARK_LIGHT" val="2"/>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navigation"/>
  <p:tag name="KSO_WM_SLIDE_BK_DARK_LIGHT" val="2"/>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13.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 name="KSO_WM_SLIDE_BACKGROUND_TYPE" val="belt"/>
  <p:tag name="KSO_WM_SLIDE_BK_DARK_LIGHT" val="2"/>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elt"/>
  <p:tag name="KSO_WM_SLIDE_BK_DARK_LIGHT" val="2"/>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2114"/>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2114"/>
</p:tagLst>
</file>

<file path=ppt/tags/tag3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26.xml><?xml version="1.0" encoding="utf-8"?>
<p:tagLst xmlns:p="http://schemas.openxmlformats.org/presentationml/2006/main">
  <p:tag name="KSO_WM_TAG_VERSION" val="1.0"/>
  <p:tag name="KSO_WM_BEAUTIFY_FLAG" val="#wm#"/>
  <p:tag name="KSO_WM_COMBINE_RELATE_SLIDE_ID" val="background20179279_1"/>
  <p:tag name="KSO_WM_TEMPLATE_CATEGORY" val="custom"/>
  <p:tag name="KSO_WM_TEMPLATE_INDEX" val="20182114"/>
  <p:tag name="KSO_WM_TEMPLATE_SUBCATEGORY" val="0"/>
  <p:tag name="KSO_WM_TEMPLATE_THUMBS_INDEX" val="1、5、6、8、11、12、20、26、29、32、33"/>
  <p:tag name="KSO_WM_TEMPLATE_MASTER_TYPE" val="1"/>
  <p:tag name="KSO_WM_TEMPLATE_COLOR_TYPE" val="1"/>
  <p:tag name="KSO_WM_TEMPLATE_MASTER_THUMB_INDEX" val="12"/>
  <p:tag name="KSO_WM_UNIT_SHOW_EDIT_AREA_INDICATION" val="0"/>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SLIDE_BACKGROUND_MASK_FLAG" val="1"/>
  <p:tag name="KSO_WM_UNIT_TYPE" val="y"/>
  <p:tag name="KSO_WM_UNIT_INDEX" val="1"/>
</p:tagLst>
</file>

<file path=ppt/tags/tag328.xml><?xml version="1.0" encoding="utf-8"?>
<p:tagLst xmlns:p="http://schemas.openxmlformats.org/presentationml/2006/main">
  <p:tag name="KSO_WM_TEMPLATE_CATEGORY" val="custom"/>
  <p:tag name="KSO_WM_TEMPLATE_INDEX" val="20182114"/>
</p:tagLst>
</file>

<file path=ppt/tags/tag329.xml><?xml version="1.0" encoding="utf-8"?>
<p:tagLst xmlns:p="http://schemas.openxmlformats.org/presentationml/2006/main">
  <p:tag name="KSO_WM_UNIT_PLACING_PICTURE_USER_VIEWPORT" val="{&quot;height&quot;:8556,&quot;width&quot;:6416}"/>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0.xml><?xml version="1.0" encoding="utf-8"?>
<p:tagLst xmlns:p="http://schemas.openxmlformats.org/presentationml/2006/main">
  <p:tag name="KSO_WM_SLIDE_SIZE" val="854*465"/>
  <p:tag name="KSO_WM_SLIDE_POSITION" val="52*34"/>
  <p:tag name="KSO_WM_SLIDE_LAYOUT_CNT" val="1_1"/>
  <p:tag name="KSO_WM_SLIDE_LAYOUT" val="a_f"/>
  <p:tag name="KSO_WM_BEAUTIFY_FLAG" val="#wm#"/>
  <p:tag name="KSO_WM_SLIDE_TYPE" val="text"/>
  <p:tag name="KSO_WM_SLIDE_ITEM_CNT" val="0"/>
  <p:tag name="KSO_WM_TAG_VERSION" val="1.0"/>
  <p:tag name="KSO_WM_COMBINE_RELATE_SLIDE_ID" val="background20179279_2"/>
  <p:tag name="KSO_WM_TEMPLATE_CATEGORY" val="custom"/>
  <p:tag name="KSO_WM_TEMPLATE_INDEX" val="20182114"/>
  <p:tag name="KSO_WM_SLIDE_ID" val="custom20182114_2"/>
  <p:tag name="KSO_WM_SLIDE_INDEX" val="2"/>
  <p:tag name="KSO_WM_TEMPLATE_SUBCATEGORY" val="0"/>
  <p:tag name="KSO_WM_SLIDE_SUBTYPE" val="pureTxt"/>
  <p:tag name="KSO_WM_TEMPLATE_MASTER_TYPE" val="1"/>
  <p:tag name="KSO_WM_TEMPLATE_COLOR_TYPE" val="1"/>
</p:tagLst>
</file>

<file path=ppt/tags/tag331.xml><?xml version="1.0" encoding="utf-8"?>
<p:tagLst xmlns:p="http://schemas.openxmlformats.org/presentationml/2006/main">
  <p:tag name="KSO_WM_TAG_VERSION" val="1.0"/>
  <p:tag name="KSO_WM_SLIDE_ITEM_CNT" val="2"/>
  <p:tag name="KSO_WM_SLIDE_LAYOUT" val="a_l"/>
  <p:tag name="KSO_WM_SLIDE_LAYOUT_CNT" val="1_1"/>
  <p:tag name="KSO_WM_SLIDE_TYPE" val="contents"/>
  <p:tag name="KSO_WM_BEAUTIFY_FLAG" val="#wm#"/>
  <p:tag name="KSO_WM_COMBINE_RELATE_SLIDE_ID" val="custom20181544_6"/>
  <p:tag name="KSO_WM_TEMPLATE_CATEGORY" val="custom"/>
  <p:tag name="KSO_WM_TEMPLATE_INDEX" val="20182150"/>
  <p:tag name="KSO_WM_SLIDE_ID" val="custom20182150_1"/>
  <p:tag name="KSO_WM_SLIDE_INDEX" val="1"/>
  <p:tag name="KSO_WM_DIAGRAM_GROUP_CODE" val="l1-1"/>
  <p:tag name="KSO_WM_TEMPLATE_RELATED_ID" val="20182114"/>
  <p:tag name="KSO_WM_TEMPLATE_SUBCATEGORY" val="subcombine"/>
</p:tagLst>
</file>

<file path=ppt/tags/tag332.xml><?xml version="1.0" encoding="utf-8"?>
<p:tagLst xmlns:p="http://schemas.openxmlformats.org/presentationml/2006/main">
  <p:tag name="KSO_WM_SLIDE_SIZE" val="854*465"/>
  <p:tag name="KSO_WM_SLIDE_POSITION" val="52*34"/>
  <p:tag name="KSO_WM_SLIDE_LAYOUT_CNT" val="1_1"/>
  <p:tag name="KSO_WM_SLIDE_LAYOUT" val="a_f"/>
  <p:tag name="KSO_WM_BEAUTIFY_FLAG" val="#wm#"/>
  <p:tag name="KSO_WM_SLIDE_TYPE" val="text"/>
  <p:tag name="KSO_WM_SLIDE_ITEM_CNT" val="0"/>
  <p:tag name="KSO_WM_TAG_VERSION" val="1.0"/>
  <p:tag name="KSO_WM_COMBINE_RELATE_SLIDE_ID" val="background20179279_2"/>
  <p:tag name="KSO_WM_TEMPLATE_CATEGORY" val="custom"/>
  <p:tag name="KSO_WM_TEMPLATE_INDEX" val="20182114"/>
  <p:tag name="KSO_WM_SLIDE_ID" val="custom20182114_2"/>
  <p:tag name="KSO_WM_SLIDE_INDEX" val="2"/>
  <p:tag name="KSO_WM_TEMPLATE_SUBCATEGORY" val="0"/>
  <p:tag name="KSO_WM_SLIDE_SUBTYPE" val="pureTxt"/>
  <p:tag name="KSO_WM_TEMPLATE_MASTER_TYPE" val="1"/>
  <p:tag name="KSO_WM_TEMPLATE_COLOR_TYPE" val="1"/>
</p:tagLst>
</file>

<file path=ppt/tags/tag333.xml><?xml version="1.0" encoding="utf-8"?>
<p:tagLst xmlns:p="http://schemas.openxmlformats.org/presentationml/2006/main">
  <p:tag name="KSO_WM_SLIDE_SIZE" val="854*465"/>
  <p:tag name="KSO_WM_SLIDE_POSITION" val="52*34"/>
  <p:tag name="KSO_WM_SLIDE_LAYOUT_CNT" val="1_1"/>
  <p:tag name="KSO_WM_SLIDE_LAYOUT" val="a_f"/>
  <p:tag name="KSO_WM_BEAUTIFY_FLAG" val="#wm#"/>
  <p:tag name="KSO_WM_SLIDE_TYPE" val="text"/>
  <p:tag name="KSO_WM_SLIDE_ITEM_CNT" val="0"/>
  <p:tag name="KSO_WM_TAG_VERSION" val="1.0"/>
  <p:tag name="KSO_WM_COMBINE_RELATE_SLIDE_ID" val="background20179279_2"/>
  <p:tag name="KSO_WM_TEMPLATE_CATEGORY" val="custom"/>
  <p:tag name="KSO_WM_TEMPLATE_INDEX" val="20182114"/>
  <p:tag name="KSO_WM_SLIDE_ID" val="custom20182114_2"/>
  <p:tag name="KSO_WM_SLIDE_INDEX" val="2"/>
  <p:tag name="KSO_WM_TEMPLATE_SUBCATEGORY" val="0"/>
  <p:tag name="KSO_WM_SLIDE_SUBTYPE" val="pureTxt"/>
  <p:tag name="KSO_WM_TEMPLATE_MASTER_TYPE" val="1"/>
  <p:tag name="KSO_WM_TEMPLATE_COLOR_TYPE" val="1"/>
</p:tagLst>
</file>

<file path=ppt/tags/tag334.xml><?xml version="1.0" encoding="utf-8"?>
<p:tagLst xmlns:p="http://schemas.openxmlformats.org/presentationml/2006/main">
  <p:tag name="KSO_WM_SLIDE_SIZE" val="854*465"/>
  <p:tag name="KSO_WM_SLIDE_POSITION" val="52*34"/>
  <p:tag name="KSO_WM_SLIDE_LAYOUT_CNT" val="1_1"/>
  <p:tag name="KSO_WM_SLIDE_LAYOUT" val="a_f"/>
  <p:tag name="KSO_WM_BEAUTIFY_FLAG" val="#wm#"/>
  <p:tag name="KSO_WM_SLIDE_TYPE" val="text"/>
  <p:tag name="KSO_WM_SLIDE_ITEM_CNT" val="0"/>
  <p:tag name="KSO_WM_TAG_VERSION" val="1.0"/>
  <p:tag name="KSO_WM_COMBINE_RELATE_SLIDE_ID" val="background20179279_2"/>
  <p:tag name="KSO_WM_TEMPLATE_CATEGORY" val="custom"/>
  <p:tag name="KSO_WM_TEMPLATE_INDEX" val="20182114"/>
  <p:tag name="KSO_WM_SLIDE_ID" val="custom20182114_2"/>
  <p:tag name="KSO_WM_SLIDE_INDEX" val="2"/>
  <p:tag name="KSO_WM_TEMPLATE_SUBCATEGORY" val="0"/>
  <p:tag name="KSO_WM_SLIDE_SUBTYPE" val="pureTxt"/>
  <p:tag name="KSO_WM_TEMPLATE_MASTER_TYPE" val="1"/>
  <p:tag name="KSO_WM_TEMPLATE_COLOR_TYPE" val="1"/>
</p:tagLst>
</file>

<file path=ppt/tags/tag335.xml><?xml version="1.0" encoding="utf-8"?>
<p:tagLst xmlns:p="http://schemas.openxmlformats.org/presentationml/2006/main">
  <p:tag name="KSO_WM_SLIDE_SIZE" val="854*465"/>
  <p:tag name="KSO_WM_SLIDE_POSITION" val="52*34"/>
  <p:tag name="KSO_WM_SLIDE_LAYOUT_CNT" val="1_1"/>
  <p:tag name="KSO_WM_SLIDE_LAYOUT" val="a_f"/>
  <p:tag name="KSO_WM_BEAUTIFY_FLAG" val="#wm#"/>
  <p:tag name="KSO_WM_SLIDE_TYPE" val="text"/>
  <p:tag name="KSO_WM_SLIDE_ITEM_CNT" val="0"/>
  <p:tag name="KSO_WM_TAG_VERSION" val="1.0"/>
  <p:tag name="KSO_WM_COMBINE_RELATE_SLIDE_ID" val="background20179279_2"/>
  <p:tag name="KSO_WM_TEMPLATE_CATEGORY" val="custom"/>
  <p:tag name="KSO_WM_TEMPLATE_INDEX" val="20182114"/>
  <p:tag name="KSO_WM_SLIDE_ID" val="custom20182114_2"/>
  <p:tag name="KSO_WM_SLIDE_INDEX" val="2"/>
  <p:tag name="KSO_WM_TEMPLATE_SUBCATEGORY" val="0"/>
  <p:tag name="KSO_WM_SLIDE_SUBTYPE" val="pureTxt"/>
  <p:tag name="KSO_WM_TEMPLATE_MASTER_TYPE" val="1"/>
  <p:tag name="KSO_WM_TEMPLATE_COLOR_TYPE" val="1"/>
</p:tagLst>
</file>

<file path=ppt/tags/tag336.xml><?xml version="1.0" encoding="utf-8"?>
<p:tagLst xmlns:p="http://schemas.openxmlformats.org/presentationml/2006/main">
  <p:tag name="KSO_WM_TAG_VERSION" val="1.0"/>
  <p:tag name="KSO_WM_SLIDE_ITEM_CNT" val="2"/>
  <p:tag name="KSO_WM_SLIDE_LAYOUT" val="a_l"/>
  <p:tag name="KSO_WM_SLIDE_LAYOUT_CNT" val="1_1"/>
  <p:tag name="KSO_WM_SLIDE_TYPE" val="contents"/>
  <p:tag name="KSO_WM_BEAUTIFY_FLAG" val="#wm#"/>
  <p:tag name="KSO_WM_COMBINE_RELATE_SLIDE_ID" val="custom20181544_6"/>
  <p:tag name="KSO_WM_TEMPLATE_CATEGORY" val="custom"/>
  <p:tag name="KSO_WM_TEMPLATE_INDEX" val="20182150"/>
  <p:tag name="KSO_WM_SLIDE_ID" val="custom20182150_1"/>
  <p:tag name="KSO_WM_SLIDE_INDEX" val="1"/>
  <p:tag name="KSO_WM_DIAGRAM_GROUP_CODE" val="l1-1"/>
  <p:tag name="KSO_WM_TEMPLATE_RELATED_ID" val="20182114"/>
  <p:tag name="KSO_WM_TEMPLATE_SUBCATEGORY" val="subcombine"/>
</p:tagLst>
</file>

<file path=ppt/tags/tag337.xml><?xml version="1.0" encoding="utf-8"?>
<p:tagLst xmlns:p="http://schemas.openxmlformats.org/presentationml/2006/main">
  <p:tag name="KSO_WM_TAG_VERSION" val="1.0"/>
  <p:tag name="KSO_WM_SLIDE_ITEM_CNT" val="0"/>
  <p:tag name="KSO_WM_SLIDE_LAYOUT" val="a_e"/>
  <p:tag name="KSO_WM_SLIDE_LAYOUT_CNT" val="1_1"/>
  <p:tag name="KSO_WM_SLIDE_TYPE" val="sectionTitle"/>
  <p:tag name="KSO_WM_BEAUTIFY_FLAG" val="#wm#"/>
  <p:tag name="KSO_WM_COMBINE_RELATE_SLIDE_ID" val="background20179279_6"/>
  <p:tag name="KSO_WM_TEMPLATE_CATEGORY" val="custom"/>
  <p:tag name="KSO_WM_TEMPLATE_INDEX" val="20182114"/>
  <p:tag name="KSO_WM_SLIDE_ID" val="custom20182114_11"/>
  <p:tag name="KSO_WM_SLIDE_INDEX" val="11"/>
  <p:tag name="KSO_WM_TEMPLATE_SUBCATEGORY" val="0"/>
  <p:tag name="KSO_WM_SLIDE_SUBTYPE" val="pureTxt"/>
  <p:tag name="KSO_WM_TEMPLATE_MASTER_TYPE" val="1"/>
  <p:tag name="KSO_WM_TEMPLATE_COLOR_TYPE" val="1"/>
</p:tagLst>
</file>

<file path=ppt/tags/tag338.xml><?xml version="1.0" encoding="utf-8"?>
<p:tagLst xmlns:p="http://schemas.openxmlformats.org/presentationml/2006/main">
  <p:tag name="KSO_WM_SLIDE_SIZE" val="854*465"/>
  <p:tag name="KSO_WM_SLIDE_POSITION" val="52*34"/>
  <p:tag name="KSO_WM_SLIDE_LAYOUT_CNT" val="1_1"/>
  <p:tag name="KSO_WM_SLIDE_LAYOUT" val="a_f"/>
  <p:tag name="KSO_WM_BEAUTIFY_FLAG" val="#wm#"/>
  <p:tag name="KSO_WM_SLIDE_TYPE" val="text"/>
  <p:tag name="KSO_WM_SLIDE_ITEM_CNT" val="0"/>
  <p:tag name="KSO_WM_TAG_VERSION" val="1.0"/>
  <p:tag name="KSO_WM_COMBINE_RELATE_SLIDE_ID" val="background20179279_2"/>
  <p:tag name="KSO_WM_TEMPLATE_CATEGORY" val="custom"/>
  <p:tag name="KSO_WM_TEMPLATE_INDEX" val="20182114"/>
  <p:tag name="KSO_WM_SLIDE_ID" val="custom20182114_2"/>
  <p:tag name="KSO_WM_SLIDE_INDEX" val="2"/>
  <p:tag name="KSO_WM_TEMPLATE_SUBCATEGORY" val="0"/>
  <p:tag name="KSO_WM_SLIDE_SUBTYPE" val="pureTxt"/>
  <p:tag name="KSO_WM_TEMPLATE_MASTER_TYPE" val="1"/>
  <p:tag name="KSO_WM_TEMPLATE_COLOR_TYPE" val="1"/>
</p:tagLst>
</file>

<file path=ppt/tags/tag339.xml><?xml version="1.0" encoding="utf-8"?>
<p:tagLst xmlns:p="http://schemas.openxmlformats.org/presentationml/2006/main">
  <p:tag name="KSO_WM_SLIDE_SIZE" val="854*465"/>
  <p:tag name="KSO_WM_SLIDE_POSITION" val="52*34"/>
  <p:tag name="KSO_WM_SLIDE_LAYOUT_CNT" val="1_1"/>
  <p:tag name="KSO_WM_SLIDE_LAYOUT" val="a_f"/>
  <p:tag name="KSO_WM_BEAUTIFY_FLAG" val="#wm#"/>
  <p:tag name="KSO_WM_SLIDE_TYPE" val="text"/>
  <p:tag name="KSO_WM_SLIDE_ITEM_CNT" val="0"/>
  <p:tag name="KSO_WM_TAG_VERSION" val="1.0"/>
  <p:tag name="KSO_WM_COMBINE_RELATE_SLIDE_ID" val="background20179279_2"/>
  <p:tag name="KSO_WM_TEMPLATE_CATEGORY" val="custom"/>
  <p:tag name="KSO_WM_TEMPLATE_INDEX" val="20182114"/>
  <p:tag name="KSO_WM_SLIDE_ID" val="custom20182114_2"/>
  <p:tag name="KSO_WM_SLIDE_INDEX" val="2"/>
  <p:tag name="KSO_WM_TEMPLATE_SUBCATEGORY" val="0"/>
  <p:tag name="KSO_WM_SLIDE_SUBTYPE" val="pureTxt"/>
  <p:tag name="KSO_WM_TEMPLATE_MASTER_TYPE" val="1"/>
  <p:tag name="KSO_WM_TEMPLATE_COLOR_TYPE"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0.xml><?xml version="1.0" encoding="utf-8"?>
<p:tagLst xmlns:p="http://schemas.openxmlformats.org/presentationml/2006/main">
  <p:tag name="KSO_WM_SLIDE_SIZE" val="854*465"/>
  <p:tag name="KSO_WM_SLIDE_POSITION" val="52*34"/>
  <p:tag name="KSO_WM_SLIDE_LAYOUT_CNT" val="1_1"/>
  <p:tag name="KSO_WM_SLIDE_LAYOUT" val="a_f"/>
  <p:tag name="KSO_WM_BEAUTIFY_FLAG" val="#wm#"/>
  <p:tag name="KSO_WM_SLIDE_TYPE" val="text"/>
  <p:tag name="KSO_WM_SLIDE_ITEM_CNT" val="0"/>
  <p:tag name="KSO_WM_TAG_VERSION" val="1.0"/>
  <p:tag name="KSO_WM_COMBINE_RELATE_SLIDE_ID" val="background20179279_2"/>
  <p:tag name="KSO_WM_TEMPLATE_CATEGORY" val="custom"/>
  <p:tag name="KSO_WM_TEMPLATE_INDEX" val="20182114"/>
  <p:tag name="KSO_WM_SLIDE_ID" val="custom20182114_2"/>
  <p:tag name="KSO_WM_SLIDE_INDEX" val="2"/>
  <p:tag name="KSO_WM_TEMPLATE_SUBCATEGORY" val="0"/>
  <p:tag name="KSO_WM_SLIDE_SUBTYPE" val="pureTxt"/>
  <p:tag name="KSO_WM_TEMPLATE_MASTER_TYPE" val="1"/>
  <p:tag name="KSO_WM_TEMPLATE_COLOR_TYPE" val="1"/>
</p:tagLst>
</file>

<file path=ppt/tags/tag341.xml><?xml version="1.0" encoding="utf-8"?>
<p:tagLst xmlns:p="http://schemas.openxmlformats.org/presentationml/2006/main">
  <p:tag name="KSO_WM_MEDIACOVER_FLAG" val="1"/>
  <p:tag name="KSO_WM_UNIT_MEDIACOVER_BTN_STATE" val="1"/>
  <p:tag name="KSO_WM_UNIT_MEDIACOVER_BTNRECT" val="6954*4199*784*784"/>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342.xml><?xml version="1.0" encoding="utf-8"?>
<p:tagLst xmlns:p="http://schemas.openxmlformats.org/presentationml/2006/main">
  <p:tag name="KSO_WM_SLIDE_SIZE" val="854*465"/>
  <p:tag name="KSO_WM_SLIDE_POSITION" val="52*34"/>
  <p:tag name="KSO_WM_SLIDE_LAYOUT_CNT" val="1_1"/>
  <p:tag name="KSO_WM_SLIDE_LAYOUT" val="a_f"/>
  <p:tag name="KSO_WM_BEAUTIFY_FLAG" val="#wm#"/>
  <p:tag name="KSO_WM_SLIDE_TYPE" val="text"/>
  <p:tag name="KSO_WM_SLIDE_ITEM_CNT" val="0"/>
  <p:tag name="KSO_WM_TAG_VERSION" val="1.0"/>
  <p:tag name="KSO_WM_COMBINE_RELATE_SLIDE_ID" val="background20179279_2"/>
  <p:tag name="KSO_WM_TEMPLATE_CATEGORY" val="custom"/>
  <p:tag name="KSO_WM_TEMPLATE_INDEX" val="20182114"/>
  <p:tag name="KSO_WM_SLIDE_ID" val="custom20182114_2"/>
  <p:tag name="KSO_WM_SLIDE_INDEX" val="2"/>
  <p:tag name="KSO_WM_TEMPLATE_SUBCATEGORY" val="0"/>
  <p:tag name="KSO_WM_SLIDE_SUBTYPE" val="pureTxt"/>
  <p:tag name="KSO_WM_TEMPLATE_MASTER_TYPE" val="1"/>
  <p:tag name="KSO_WM_TEMPLATE_COLOR_TYPE" val="1"/>
</p:tagLst>
</file>

<file path=ppt/tags/tag343.xml><?xml version="1.0" encoding="utf-8"?>
<p:tagLst xmlns:p="http://schemas.openxmlformats.org/presentationml/2006/main">
  <p:tag name="KSO_WM_SLIDE_SIZE" val="792*483"/>
  <p:tag name="KSO_WM_SLIDE_POSITION" val="84*31"/>
  <p:tag name="KSO_WM_SLIDE_LAYOUT_CNT" val="1_1_1"/>
  <p:tag name="KSO_WM_SLIDE_LAYOUT" val="a_d_f"/>
  <p:tag name="KSO_WM_BEAUTIFY_FLAG" val="#wm#"/>
  <p:tag name="KSO_WM_SLIDE_TYPE" val="text"/>
  <p:tag name="KSO_WM_SLIDE_ITEM_CNT" val="0"/>
  <p:tag name="KSO_WM_TAG_VERSION" val="1.0"/>
  <p:tag name="KSO_WM_COMBINE_RELATE_SLIDE_ID" val="background20179279_5"/>
  <p:tag name="KSO_WM_TEMPLATE_CATEGORY" val="custom"/>
  <p:tag name="KSO_WM_TEMPLATE_INDEX" val="20182114"/>
  <p:tag name="KSO_WM_SLIDE_ID" val="custom20182114_5"/>
  <p:tag name="KSO_WM_SLIDE_INDEX" val="5"/>
  <p:tag name="KSO_WM_TEMPLATE_SUBCATEGORY" val="0"/>
  <p:tag name="KSO_WM_SLIDE_SUBTYPE" val="pureTxt"/>
  <p:tag name="KSO_WM_TEMPLATE_MASTER_TYPE" val="1"/>
  <p:tag name="KSO_WM_TEMPLATE_COLOR_TYPE" val="1"/>
</p:tagLst>
</file>

<file path=ppt/tags/tag344.xml><?xml version="1.0" encoding="utf-8"?>
<p:tagLst xmlns:p="http://schemas.openxmlformats.org/presentationml/2006/main">
  <p:tag name="KSO_WM_BEAUTIFY_FLAG" val="#wm#"/>
  <p:tag name="KSO_WM_TEMPLATE_CATEGORY" val="custom"/>
  <p:tag name="KSO_WM_TEMPLATE_INDEX" val="20182114"/>
</p:tagLst>
</file>

<file path=ppt/tags/tag345.xml><?xml version="1.0" encoding="utf-8"?>
<p:tagLst xmlns:p="http://schemas.openxmlformats.org/presentationml/2006/main">
  <p:tag name="KSO_WM_SLIDE_SIZE" val="854*465"/>
  <p:tag name="KSO_WM_SLIDE_POSITION" val="52*34"/>
  <p:tag name="KSO_WM_SLIDE_LAYOUT_CNT" val="1_1"/>
  <p:tag name="KSO_WM_SLIDE_LAYOUT" val="a_f"/>
  <p:tag name="KSO_WM_BEAUTIFY_FLAG" val="#wm#"/>
  <p:tag name="KSO_WM_SLIDE_TYPE" val="text"/>
  <p:tag name="KSO_WM_SLIDE_ITEM_CNT" val="0"/>
  <p:tag name="KSO_WM_TAG_VERSION" val="1.0"/>
  <p:tag name="KSO_WM_COMBINE_RELATE_SLIDE_ID" val="background20179279_2"/>
  <p:tag name="KSO_WM_TEMPLATE_CATEGORY" val="custom"/>
  <p:tag name="KSO_WM_TEMPLATE_INDEX" val="20182114"/>
  <p:tag name="KSO_WM_SLIDE_ID" val="custom20182114_2"/>
  <p:tag name="KSO_WM_SLIDE_INDEX" val="2"/>
  <p:tag name="KSO_WM_TEMPLATE_SUBCATEGORY" val="0"/>
  <p:tag name="KSO_WM_SLIDE_SUBTYPE" val="pureTxt"/>
  <p:tag name="KSO_WM_TEMPLATE_MASTER_TYPE" val="1"/>
  <p:tag name="KSO_WM_TEMPLATE_COLOR_TYPE" val="1"/>
</p:tagLst>
</file>

<file path=ppt/tags/tag346.xml><?xml version="1.0" encoding="utf-8"?>
<p:tagLst xmlns:p="http://schemas.openxmlformats.org/presentationml/2006/main">
  <p:tag name="KSO_WM_SLIDE_SIZE" val="854*465"/>
  <p:tag name="KSO_WM_SLIDE_POSITION" val="52*34"/>
  <p:tag name="KSO_WM_SLIDE_LAYOUT_CNT" val="1_1"/>
  <p:tag name="KSO_WM_SLIDE_LAYOUT" val="a_f"/>
  <p:tag name="KSO_WM_BEAUTIFY_FLAG" val="#wm#"/>
  <p:tag name="KSO_WM_SLIDE_TYPE" val="text"/>
  <p:tag name="KSO_WM_SLIDE_ITEM_CNT" val="0"/>
  <p:tag name="KSO_WM_TAG_VERSION" val="1.0"/>
  <p:tag name="KSO_WM_COMBINE_RELATE_SLIDE_ID" val="background20179279_2"/>
  <p:tag name="KSO_WM_TEMPLATE_CATEGORY" val="custom"/>
  <p:tag name="KSO_WM_TEMPLATE_INDEX" val="20182114"/>
  <p:tag name="KSO_WM_SLIDE_ID" val="custom20182114_2"/>
  <p:tag name="KSO_WM_SLIDE_INDEX" val="2"/>
  <p:tag name="KSO_WM_TEMPLATE_SUBCATEGORY" val="0"/>
  <p:tag name="KSO_WM_SLIDE_SUBTYPE" val="pureTxt"/>
  <p:tag name="KSO_WM_TEMPLATE_MASTER_TYPE" val="1"/>
  <p:tag name="KSO_WM_TEMPLATE_COLOR_TYPE" val="1"/>
</p:tagLst>
</file>

<file path=ppt/tags/tag347.xml><?xml version="1.0" encoding="utf-8"?>
<p:tagLst xmlns:p="http://schemas.openxmlformats.org/presentationml/2006/main">
  <p:tag name="KSO_WM_BEAUTIFY_FLAG" val="#wm#"/>
  <p:tag name="KSO_WM_TEMPLATE_CATEGORY" val="custom"/>
  <p:tag name="KSO_WM_TEMPLATE_INDEX" val="20182114"/>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9.xml><?xml version="1.0" encoding="utf-8"?>
<p:tagLst xmlns:p="http://schemas.openxmlformats.org/presentationml/2006/main">
  <p:tag name="KSO_WM_SLIDE_SIZE" val="854*465"/>
  <p:tag name="KSO_WM_SLIDE_POSITION" val="52*34"/>
  <p:tag name="KSO_WM_SLIDE_LAYOUT_CNT" val="1_1"/>
  <p:tag name="KSO_WM_SLIDE_LAYOUT" val="a_f"/>
  <p:tag name="KSO_WM_BEAUTIFY_FLAG" val="#wm#"/>
  <p:tag name="KSO_WM_SLIDE_TYPE" val="text"/>
  <p:tag name="KSO_WM_SLIDE_ITEM_CNT" val="0"/>
  <p:tag name="KSO_WM_TAG_VERSION" val="1.0"/>
  <p:tag name="KSO_WM_COMBINE_RELATE_SLIDE_ID" val="background20179279_2"/>
  <p:tag name="KSO_WM_TEMPLATE_CATEGORY" val="custom"/>
  <p:tag name="KSO_WM_TEMPLATE_INDEX" val="20182114"/>
  <p:tag name="KSO_WM_SLIDE_ID" val="custom20182114_2"/>
  <p:tag name="KSO_WM_SLIDE_INDEX" val="2"/>
  <p:tag name="KSO_WM_TEMPLATE_SUBCATEGORY" val="0"/>
  <p:tag name="KSO_WM_SLIDE_SUBTYPE" val="pureTxt"/>
  <p:tag name="KSO_WM_TEMPLATE_MASTER_TYPE" val="1"/>
  <p:tag name="KSO_WM_TEMPLATE_COLOR_TYPE" val="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5*i*3"/>
  <p:tag name="KSO_WM_UNIT_LAYERLEVEL" val="1"/>
  <p:tag name="KSO_WM_TAG_VERSION" val="1.0"/>
  <p:tag name="KSO_WM_BEAUTIFY_FLAG" val="#wm#"/>
  <p:tag name="KSO_WM_SLIDE_BACKGROUND_TYPE" val="general"/>
  <p:tag name="KSO_WM_SLIDE_BK_DARK_LIGHT" val="2"/>
</p:tagLst>
</file>

<file path=ppt/tags/tag350.xml><?xml version="1.0" encoding="utf-8"?>
<p:tagLst xmlns:p="http://schemas.openxmlformats.org/presentationml/2006/main">
  <p:tag name="KSO_WM_SLIDE_SIZE" val="854*465"/>
  <p:tag name="KSO_WM_SLIDE_POSITION" val="52*34"/>
  <p:tag name="KSO_WM_SLIDE_LAYOUT_CNT" val="1_1"/>
  <p:tag name="KSO_WM_SLIDE_LAYOUT" val="a_f"/>
  <p:tag name="KSO_WM_BEAUTIFY_FLAG" val="#wm#"/>
  <p:tag name="KSO_WM_SLIDE_TYPE" val="text"/>
  <p:tag name="KSO_WM_SLIDE_ITEM_CNT" val="0"/>
  <p:tag name="KSO_WM_TAG_VERSION" val="1.0"/>
  <p:tag name="KSO_WM_COMBINE_RELATE_SLIDE_ID" val="background20179279_2"/>
  <p:tag name="KSO_WM_TEMPLATE_CATEGORY" val="custom"/>
  <p:tag name="KSO_WM_TEMPLATE_INDEX" val="20182114"/>
  <p:tag name="KSO_WM_SLIDE_ID" val="custom20182114_2"/>
  <p:tag name="KSO_WM_SLIDE_INDEX" val="2"/>
  <p:tag name="KSO_WM_TEMPLATE_SUBCATEGORY" val="0"/>
  <p:tag name="KSO_WM_SLIDE_SUBTYPE" val="pureTxt"/>
  <p:tag name="KSO_WM_TEMPLATE_MASTER_TYPE" val="1"/>
  <p:tag name="KSO_WM_TEMPLATE_COLOR_TYPE" val="1"/>
</p:tagLst>
</file>

<file path=ppt/tags/tag351.xml><?xml version="1.0" encoding="utf-8"?>
<p:tagLst xmlns:p="http://schemas.openxmlformats.org/presentationml/2006/main">
  <p:tag name="KSO_WM_SLIDE_SIZE" val="854*465"/>
  <p:tag name="KSO_WM_SLIDE_POSITION" val="52*34"/>
  <p:tag name="KSO_WM_SLIDE_LAYOUT_CNT" val="1_1"/>
  <p:tag name="KSO_WM_SLIDE_LAYOUT" val="a_f"/>
  <p:tag name="KSO_WM_BEAUTIFY_FLAG" val="#wm#"/>
  <p:tag name="KSO_WM_SLIDE_TYPE" val="text"/>
  <p:tag name="KSO_WM_SLIDE_ITEM_CNT" val="0"/>
  <p:tag name="KSO_WM_TAG_VERSION" val="1.0"/>
  <p:tag name="KSO_WM_COMBINE_RELATE_SLIDE_ID" val="background20179279_2"/>
  <p:tag name="KSO_WM_TEMPLATE_CATEGORY" val="custom"/>
  <p:tag name="KSO_WM_TEMPLATE_INDEX" val="20182114"/>
  <p:tag name="KSO_WM_SLIDE_ID" val="custom20182114_2"/>
  <p:tag name="KSO_WM_SLIDE_INDEX" val="2"/>
  <p:tag name="KSO_WM_TEMPLATE_SUBCATEGORY" val="0"/>
  <p:tag name="KSO_WM_SLIDE_SUBTYPE" val="pureTxt"/>
  <p:tag name="KSO_WM_TEMPLATE_MASTER_TYPE" val="1"/>
  <p:tag name="KSO_WM_TEMPLATE_COLOR_TYPE" val="1"/>
</p:tagLst>
</file>

<file path=ppt/tags/tag352.xml><?xml version="1.0" encoding="utf-8"?>
<p:tagLst xmlns:p="http://schemas.openxmlformats.org/presentationml/2006/main">
  <p:tag name="KSO_WM_SLIDE_SIZE" val="854*465"/>
  <p:tag name="KSO_WM_SLIDE_POSITION" val="52*34"/>
  <p:tag name="KSO_WM_SLIDE_LAYOUT_CNT" val="1_1"/>
  <p:tag name="KSO_WM_SLIDE_LAYOUT" val="a_f"/>
  <p:tag name="KSO_WM_BEAUTIFY_FLAG" val="#wm#"/>
  <p:tag name="KSO_WM_SLIDE_TYPE" val="text"/>
  <p:tag name="KSO_WM_SLIDE_ITEM_CNT" val="0"/>
  <p:tag name="KSO_WM_TAG_VERSION" val="1.0"/>
  <p:tag name="KSO_WM_COMBINE_RELATE_SLIDE_ID" val="background20179279_2"/>
  <p:tag name="KSO_WM_TEMPLATE_CATEGORY" val="custom"/>
  <p:tag name="KSO_WM_TEMPLATE_INDEX" val="20182114"/>
  <p:tag name="KSO_WM_SLIDE_ID" val="custom20182114_2"/>
  <p:tag name="KSO_WM_SLIDE_INDEX" val="2"/>
  <p:tag name="KSO_WM_TEMPLATE_SUBCATEGORY" val="0"/>
  <p:tag name="KSO_WM_SLIDE_SUBTYPE" val="pureTxt"/>
  <p:tag name="KSO_WM_TEMPLATE_MASTER_TYPE" val="1"/>
  <p:tag name="KSO_WM_TEMPLATE_COLOR_TYPE" val="1"/>
</p:tagLst>
</file>

<file path=ppt/tags/tag353.xml><?xml version="1.0" encoding="utf-8"?>
<p:tagLst xmlns:p="http://schemas.openxmlformats.org/presentationml/2006/main">
  <p:tag name="KSO_WM_TAG_VERSION" val="1.0"/>
  <p:tag name="KSO_WM_SLIDE_ITEM_CNT" val="2"/>
  <p:tag name="KSO_WM_SLIDE_LAYOUT" val="a_l"/>
  <p:tag name="KSO_WM_SLIDE_LAYOUT_CNT" val="1_1"/>
  <p:tag name="KSO_WM_SLIDE_TYPE" val="contents"/>
  <p:tag name="KSO_WM_BEAUTIFY_FLAG" val="#wm#"/>
  <p:tag name="KSO_WM_COMBINE_RELATE_SLIDE_ID" val="custom20181544_6"/>
  <p:tag name="KSO_WM_TEMPLATE_CATEGORY" val="custom"/>
  <p:tag name="KSO_WM_TEMPLATE_INDEX" val="20182150"/>
  <p:tag name="KSO_WM_SLIDE_ID" val="custom20182150_1"/>
  <p:tag name="KSO_WM_SLIDE_INDEX" val="1"/>
  <p:tag name="KSO_WM_DIAGRAM_GROUP_CODE" val="l1-1"/>
  <p:tag name="KSO_WM_TEMPLATE_RELATED_ID" val="20182114"/>
  <p:tag name="KSO_WM_TEMPLATE_SUBCATEGORY" val="subcombine"/>
</p:tagLst>
</file>

<file path=ppt/tags/tag354.xml><?xml version="1.0" encoding="utf-8"?>
<p:tagLst xmlns:p="http://schemas.openxmlformats.org/presentationml/2006/main">
  <p:tag name="KSO_WM_SLIDE_SIZE" val="854*465"/>
  <p:tag name="KSO_WM_SLIDE_POSITION" val="52*34"/>
  <p:tag name="KSO_WM_SLIDE_LAYOUT_CNT" val="1_1"/>
  <p:tag name="KSO_WM_SLIDE_LAYOUT" val="a_f"/>
  <p:tag name="KSO_WM_BEAUTIFY_FLAG" val="#wm#"/>
  <p:tag name="KSO_WM_SLIDE_TYPE" val="text"/>
  <p:tag name="KSO_WM_SLIDE_ITEM_CNT" val="0"/>
  <p:tag name="KSO_WM_TAG_VERSION" val="1.0"/>
  <p:tag name="KSO_WM_COMBINE_RELATE_SLIDE_ID" val="background20179279_2"/>
  <p:tag name="KSO_WM_TEMPLATE_CATEGORY" val="custom"/>
  <p:tag name="KSO_WM_TEMPLATE_INDEX" val="20182114"/>
  <p:tag name="KSO_WM_SLIDE_ID" val="custom20182114_2"/>
  <p:tag name="KSO_WM_SLIDE_INDEX" val="2"/>
  <p:tag name="KSO_WM_TEMPLATE_SUBCATEGORY" val="0"/>
  <p:tag name="KSO_WM_SLIDE_SUBTYPE" val="pureTxt"/>
  <p:tag name="KSO_WM_TEMPLATE_MASTER_TYPE" val="1"/>
  <p:tag name="KSO_WM_TEMPLATE_COLOR_TYPE" val="1"/>
</p:tagLst>
</file>

<file path=ppt/tags/tag355.xml><?xml version="1.0" encoding="utf-8"?>
<p:tagLst xmlns:p="http://schemas.openxmlformats.org/presentationml/2006/main">
  <p:tag name="KSO_WM_TAG_VERSION" val="1.0"/>
  <p:tag name="KSO_WM_SLIDE_ITEM_CNT" val="2"/>
  <p:tag name="KSO_WM_SLIDE_LAYOUT" val="a_l"/>
  <p:tag name="KSO_WM_SLIDE_LAYOUT_CNT" val="1_1"/>
  <p:tag name="KSO_WM_SLIDE_TYPE" val="contents"/>
  <p:tag name="KSO_WM_BEAUTIFY_FLAG" val="#wm#"/>
  <p:tag name="KSO_WM_COMBINE_RELATE_SLIDE_ID" val="custom20181544_6"/>
  <p:tag name="KSO_WM_TEMPLATE_CATEGORY" val="custom"/>
  <p:tag name="KSO_WM_TEMPLATE_INDEX" val="20182150"/>
  <p:tag name="KSO_WM_SLIDE_ID" val="custom20182150_1"/>
  <p:tag name="KSO_WM_SLIDE_INDEX" val="1"/>
  <p:tag name="KSO_WM_DIAGRAM_GROUP_CODE" val="l1-1"/>
  <p:tag name="KSO_WM_TEMPLATE_RELATED_ID" val="20182114"/>
  <p:tag name="KSO_WM_TEMPLATE_SUBCATEGORY" val="subcombine"/>
</p:tagLst>
</file>

<file path=ppt/tags/tag356.xml><?xml version="1.0" encoding="utf-8"?>
<p:tagLst xmlns:p="http://schemas.openxmlformats.org/presentationml/2006/main">
  <p:tag name="KSO_WM_BEAUTIFY_FLAG" val="#wm#"/>
  <p:tag name="KSO_WM_TEMPLATE_CATEGORY" val="custom"/>
  <p:tag name="KSO_WM_TEMPLATE_INDEX" val="20182114"/>
</p:tagLst>
</file>

<file path=ppt/tags/tag357.xml><?xml version="1.0" encoding="utf-8"?>
<p:tagLst xmlns:p="http://schemas.openxmlformats.org/presentationml/2006/main">
  <p:tag name="KSO_WM_TEMPLATE_CATEGORY" val="custom"/>
  <p:tag name="KSO_WM_TEMPLATE_INDEX" val="20182114"/>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i*1"/>
  <p:tag name="KSO_WM_UNIT_LAYERLEVEL" val="1"/>
  <p:tag name="KSO_WM_TAG_VERSION" val="1.0"/>
  <p:tag name="KSO_WM_BEAUTIFY_FLAG" val="#wm#"/>
  <p:tag name="KSO_WM_UNIT_TYPE" val="i"/>
  <p:tag name="KSO_WM_UNIT_INDEX"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i*2"/>
  <p:tag name="KSO_WM_UNIT_LAYERLEVEL" val="1"/>
  <p:tag name="KSO_WM_TAG_VERSION" val="1.0"/>
  <p:tag name="KSO_WM_BEAUTIFY_FLAG" val="#wm#"/>
  <p:tag name="KSO_WM_UNIT_TYPE" val="i"/>
  <p:tag name="KSO_WM_UNIT_INDEX" val="2"/>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6*i*3"/>
  <p:tag name="KSO_WM_UNIT_LAYERLEVEL" val="1"/>
  <p:tag name="KSO_WM_TAG_VERSION" val="1.0"/>
  <p:tag name="KSO_WM_BEAUTIFY_FLAG" val="#wm#"/>
  <p:tag name="KSO_WM_SLIDE_BACKGROUND_TYPE" val="general"/>
  <p:tag name="KSO_WM_SLIDE_BK_DARK_LIGHT" val="2"/>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1"/>
  <p:tag name="KSO_WM_UNIT_LAYERLEVEL" val="1"/>
  <p:tag name="KSO_WM_TAG_VERSION" val="1.0"/>
  <p:tag name="KSO_WM_BEAUTIFY_FLAG" val="#wm#"/>
  <p:tag name="KSO_WM_UNIT_TYPE" val="i"/>
  <p:tag name="KSO_WM_UNIT_INDEX" val="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2"/>
  <p:tag name="KSO_WM_UNIT_LAYERLEVEL" val="1"/>
  <p:tag name="KSO_WM_TAG_VERSION" val="1.0"/>
  <p:tag name="KSO_WM_BEAUTIFY_FLAG" val="#wm#"/>
  <p:tag name="KSO_WM_UNIT_TYPE" val="i"/>
  <p:tag name="KSO_WM_UNIT_INDEX" val="2"/>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8*i*3"/>
  <p:tag name="KSO_WM_UNIT_LAYERLEVEL" val="1"/>
  <p:tag name="KSO_WM_TAG_VERSION" val="1.0"/>
  <p:tag name="KSO_WM_BEAUTIFY_FLAG" val="#wm#"/>
  <p:tag name="KSO_WM_SLIDE_BACKGROUND_TYPE" val="general"/>
  <p:tag name="KSO_WM_SLIDE_BK_DARK_LIGHT"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i*1"/>
  <p:tag name="KSO_WM_UNIT_LAYERLEVEL" val="1"/>
  <p:tag name="KSO_WM_TAG_VERSION" val="1.0"/>
  <p:tag name="KSO_WM_BEAUTIFY_FLAG" val="#wm#"/>
  <p:tag name="KSO_WM_UNIT_TYPE" val="i"/>
  <p:tag name="KSO_WM_UNIT_INDEX"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i*2"/>
  <p:tag name="KSO_WM_UNIT_LAYERLEVEL" val="1"/>
  <p:tag name="KSO_WM_TAG_VERSION" val="1.0"/>
  <p:tag name="KSO_WM_BEAUTIFY_FLAG" val="#wm#"/>
  <p:tag name="KSO_WM_UNIT_TYPE" val="i"/>
  <p:tag name="KSO_WM_UNIT_INDEX"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1"/>
  <p:tag name="KSO_WM_UNIT_LAYERLEVEL" val="1"/>
  <p:tag name="KSO_WM_TAG_VERSION" val="1.0"/>
  <p:tag name="KSO_WM_BEAUTIFY_FLAG" val="#wm#"/>
  <p:tag name="KSO_WM_UNIT_TYPE" val="i"/>
  <p:tag name="KSO_WM_UNIT_INDEX" val="1"/>
  <p:tag name="KSO_WM_SLIDE_BACKGROUND_TYPE" val="frame"/>
  <p:tag name="KSO_WM_SLIDE_BK_DARK_LIGHT" val="2"/>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2"/>
  <p:tag name="KSO_WM_UNIT_LAYERLEVEL" val="1"/>
  <p:tag name="KSO_WM_TAG_VERSION" val="1.0"/>
  <p:tag name="KSO_WM_BEAUTIFY_FLAG" val="#wm#"/>
  <p:tag name="KSO_WM_UNIT_TYPE" val="i"/>
  <p:tag name="KSO_WM_UNIT_INDEX" val="2"/>
  <p:tag name="KSO_WM_SLIDE_BACKGROUND_TYPE" val="frame"/>
  <p:tag name="KSO_WM_SLIDE_BK_DARK_LIGHT"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9*i*1"/>
  <p:tag name="KSO_WM_UNIT_LAYERLEVEL" val="1"/>
  <p:tag name="KSO_WM_TAG_VERSION" val="1.0"/>
  <p:tag name="KSO_WM_BEAUTIFY_FLAG" val="#wm#"/>
  <p:tag name="KSO_WM_UNIT_SUBTYPE" val="h"/>
  <p:tag name="KSO_WM_UNIT_BK_DARK_LIGHT" val="2"/>
  <p:tag name="KSO_WM_SLIDE_BACKGROUND_TYPE" val="frame"/>
  <p:tag name="KSO_WM_SLIDE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3"/>
  <p:tag name="KSO_WM_UNIT_LAYERLEVEL" val="1"/>
  <p:tag name="KSO_WM_TAG_VERSION" val="1.0"/>
  <p:tag name="KSO_WM_BEAUTIFY_FLAG" val="#wm#"/>
  <p:tag name="KSO_WM_UNIT_TYPE" val="i"/>
  <p:tag name="KSO_WM_UNIT_INDEX" val="3"/>
  <p:tag name="KSO_WM_SLIDE_BACKGROUND_TYPE" val="frame"/>
  <p:tag name="KSO_WM_SLIDE_BK_DARK_LIGHT" val="2"/>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4"/>
  <p:tag name="KSO_WM_UNIT_LAYERLEVEL" val="1"/>
  <p:tag name="KSO_WM_TAG_VERSION" val="1.0"/>
  <p:tag name="KSO_WM_BEAUTIFY_FLAG" val="#wm#"/>
  <p:tag name="KSO_WM_UNIT_TYPE" val="i"/>
  <p:tag name="KSO_WM_UNIT_INDEX" val="4"/>
  <p:tag name="KSO_WM_SLIDE_BACKGROUND_TYPE" val="frame"/>
  <p:tag name="KSO_WM_SLIDE_BK_DARK_LIGHT"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1"/>
  <p:tag name="KSO_WM_UNIT_LAYERLEVEL" val="1"/>
  <p:tag name="KSO_WM_TAG_VERSION" val="1.0"/>
  <p:tag name="KSO_WM_BEAUTIFY_FLAG" val="#wm#"/>
  <p:tag name="KSO_WM_UNIT_TYPE" val="i"/>
  <p:tag name="KSO_WM_UNIT_INDEX" val="1"/>
  <p:tag name="KSO_WM_SLIDE_BACKGROUND_TYPE" val="frame"/>
  <p:tag name="KSO_WM_SLIDE_BK_DARK_LIGHT" val="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2"/>
  <p:tag name="KSO_WM_UNIT_LAYERLEVEL" val="1"/>
  <p:tag name="KSO_WM_TAG_VERSION" val="1.0"/>
  <p:tag name="KSO_WM_BEAUTIFY_FLAG" val="#wm#"/>
  <p:tag name="KSO_WM_UNIT_TYPE" val="i"/>
  <p:tag name="KSO_WM_UNIT_INDEX" val="2"/>
  <p:tag name="KSO_WM_SLIDE_BACKGROUND_TYPE" val="frame"/>
  <p:tag name="KSO_WM_SLIDE_BK_DARK_LIGHT" val="2"/>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0*i*1"/>
  <p:tag name="KSO_WM_UNIT_LAYERLEVEL" val="1"/>
  <p:tag name="KSO_WM_TAG_VERSION" val="1.0"/>
  <p:tag name="KSO_WM_BEAUTIFY_FLAG" val="#wm#"/>
  <p:tag name="KSO_WM_UNIT_SUBTYPE" val="h"/>
  <p:tag name="KSO_WM_UNIT_BK_DARK_LIGHT" val="2"/>
  <p:tag name="KSO_WM_SLIDE_BACKGROUND_TYPE" val="frame"/>
  <p:tag name="KSO_WM_SLIDE_BK_DARK_LIGHT" val="2"/>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3"/>
  <p:tag name="KSO_WM_UNIT_LAYERLEVEL" val="1"/>
  <p:tag name="KSO_WM_TAG_VERSION" val="1.0"/>
  <p:tag name="KSO_WM_BEAUTIFY_FLAG" val="#wm#"/>
  <p:tag name="KSO_WM_UNIT_TYPE" val="i"/>
  <p:tag name="KSO_WM_UNIT_INDEX" val="3"/>
  <p:tag name="KSO_WM_SLIDE_BACKGROUND_TYPE" val="frame"/>
  <p:tag name="KSO_WM_SLIDE_BK_DARK_LIGHT" val="2"/>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4"/>
  <p:tag name="KSO_WM_UNIT_LAYERLEVEL" val="1"/>
  <p:tag name="KSO_WM_TAG_VERSION" val="1.0"/>
  <p:tag name="KSO_WM_BEAUTIFY_FLAG" val="#wm#"/>
  <p:tag name="KSO_WM_UNIT_TYPE" val="i"/>
  <p:tag name="KSO_WM_UNIT_INDEX" val="4"/>
  <p:tag name="KSO_WM_SLIDE_BACKGROUND_TYPE" val="frame"/>
  <p:tag name="KSO_WM_SLIDE_BK_DARK_LIGHT" val="2"/>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2*i*3"/>
  <p:tag name="KSO_WM_UNIT_LAYERLEVEL" val="1"/>
  <p:tag name="KSO_WM_TAG_VERSION" val="1.0"/>
  <p:tag name="KSO_WM_BEAUTIFY_FLAG" val="#wm#"/>
  <p:tag name="KSO_WM_SLIDE_BACKGROUND_TYPE" val="general"/>
  <p:tag name="KSO_WM_SLIDE_BK_DARK_LIGHT" val="2"/>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KSO_WM_SLIDE_BK_DARK_LIGHT" val="2"/>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heme/theme1.xml><?xml version="1.0" encoding="utf-8"?>
<a:theme xmlns:a="http://schemas.openxmlformats.org/drawingml/2006/main" name="1_Office 主题​​">
  <a:themeElements>
    <a:clrScheme name="A20182114">
      <a:dk1>
        <a:srgbClr val="000000"/>
      </a:dk1>
      <a:lt1>
        <a:srgbClr val="FFFFFF"/>
      </a:lt1>
      <a:dk2>
        <a:srgbClr val="F3CDCD"/>
      </a:dk2>
      <a:lt2>
        <a:srgbClr val="F9F0EA"/>
      </a:lt2>
      <a:accent1>
        <a:srgbClr val="CF617C"/>
      </a:accent1>
      <a:accent2>
        <a:srgbClr val="C07C7A"/>
      </a:accent2>
      <a:accent3>
        <a:srgbClr val="B09274"/>
      </a:accent3>
      <a:accent4>
        <a:srgbClr val="A1AB76"/>
      </a:accent4>
      <a:accent5>
        <a:srgbClr val="91BF72"/>
      </a:accent5>
      <a:accent6>
        <a:srgbClr val="86D872"/>
      </a:accent6>
      <a:hlink>
        <a:srgbClr val="495AC1"/>
      </a:hlink>
      <a:folHlink>
        <a:srgbClr val="6F6182"/>
      </a:folHlink>
    </a:clrScheme>
    <a:fontScheme name="中国风">
      <a:majorFont>
        <a:latin typeface="隶书"/>
        <a:ea typeface="汉仪尚巍手书W"/>
        <a:cs typeface=""/>
      </a:majorFont>
      <a:minorFont>
        <a:latin typeface="隶书"/>
        <a:ea typeface="隶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751921">
  <a:themeElements>
    <a:clrScheme name="Office">
      <a:dk1>
        <a:srgbClr val="000000"/>
      </a:dk1>
      <a:lt1>
        <a:srgbClr val="FFFFFF"/>
      </a:lt1>
      <a:dk2>
        <a:srgbClr val="44546A"/>
      </a:dk2>
      <a:lt2>
        <a:srgbClr val="FEFDF9"/>
      </a:lt2>
      <a:accent1>
        <a:srgbClr val="EA5873"/>
      </a:accent1>
      <a:accent2>
        <a:srgbClr val="F6B7C3"/>
      </a:accent2>
      <a:accent3>
        <a:srgbClr val="0D0D0D"/>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A20182114">
      <a:dk1>
        <a:srgbClr val="000000"/>
      </a:dk1>
      <a:lt1>
        <a:srgbClr val="FFFFFF"/>
      </a:lt1>
      <a:dk2>
        <a:srgbClr val="F3CDCD"/>
      </a:dk2>
      <a:lt2>
        <a:srgbClr val="F9F0EA"/>
      </a:lt2>
      <a:accent1>
        <a:srgbClr val="CF617C"/>
      </a:accent1>
      <a:accent2>
        <a:srgbClr val="C07C7A"/>
      </a:accent2>
      <a:accent3>
        <a:srgbClr val="B09274"/>
      </a:accent3>
      <a:accent4>
        <a:srgbClr val="A1AB76"/>
      </a:accent4>
      <a:accent5>
        <a:srgbClr val="91BF72"/>
      </a:accent5>
      <a:accent6>
        <a:srgbClr val="86D872"/>
      </a:accent6>
      <a:hlink>
        <a:srgbClr val="495AC1"/>
      </a:hlink>
      <a:folHlink>
        <a:srgbClr val="6F6182"/>
      </a:folHlink>
    </a:clrScheme>
    <a:fontScheme name="中国风">
      <a:majorFont>
        <a:latin typeface="隶书"/>
        <a:ea typeface="汉仪尚巍手书W"/>
        <a:cs typeface=""/>
      </a:majorFont>
      <a:minorFont>
        <a:latin typeface="隶书"/>
        <a:ea typeface="隶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20182114">
    <a:dk1>
      <a:srgbClr val="000000"/>
    </a:dk1>
    <a:lt1>
      <a:srgbClr val="FFFFFF"/>
    </a:lt1>
    <a:dk2>
      <a:srgbClr val="F3CDCD"/>
    </a:dk2>
    <a:lt2>
      <a:srgbClr val="F9F0EA"/>
    </a:lt2>
    <a:accent1>
      <a:srgbClr val="CF617C"/>
    </a:accent1>
    <a:accent2>
      <a:srgbClr val="C07C7A"/>
    </a:accent2>
    <a:accent3>
      <a:srgbClr val="B09274"/>
    </a:accent3>
    <a:accent4>
      <a:srgbClr val="A1AB76"/>
    </a:accent4>
    <a:accent5>
      <a:srgbClr val="91BF72"/>
    </a:accent5>
    <a:accent6>
      <a:srgbClr val="86D872"/>
    </a:accent6>
    <a:hlink>
      <a:srgbClr val="495AC1"/>
    </a:hlink>
    <a:folHlink>
      <a:srgbClr val="6F6182"/>
    </a:folHlink>
  </a:clrScheme>
</a:themeOverride>
</file>

<file path=ppt/theme/themeOverride2.xml><?xml version="1.0" encoding="utf-8"?>
<a:themeOverride xmlns:a="http://schemas.openxmlformats.org/drawingml/2006/main">
  <a:clrScheme name="A20182114">
    <a:dk1>
      <a:srgbClr val="000000"/>
    </a:dk1>
    <a:lt1>
      <a:srgbClr val="FFFFFF"/>
    </a:lt1>
    <a:dk2>
      <a:srgbClr val="F3CDCD"/>
    </a:dk2>
    <a:lt2>
      <a:srgbClr val="F9F0EA"/>
    </a:lt2>
    <a:accent1>
      <a:srgbClr val="CF617C"/>
    </a:accent1>
    <a:accent2>
      <a:srgbClr val="C07C7A"/>
    </a:accent2>
    <a:accent3>
      <a:srgbClr val="B09274"/>
    </a:accent3>
    <a:accent4>
      <a:srgbClr val="A1AB76"/>
    </a:accent4>
    <a:accent5>
      <a:srgbClr val="91BF72"/>
    </a:accent5>
    <a:accent6>
      <a:srgbClr val="86D872"/>
    </a:accent6>
    <a:hlink>
      <a:srgbClr val="495AC1"/>
    </a:hlink>
    <a:folHlink>
      <a:srgbClr val="6F6182"/>
    </a:folHlink>
  </a:clrScheme>
</a:themeOverride>
</file>

<file path=ppt/theme/themeOverride3.xml><?xml version="1.0" encoding="utf-8"?>
<a:themeOverride xmlns:a="http://schemas.openxmlformats.org/drawingml/2006/main">
  <a:clrScheme name="A20182114">
    <a:dk1>
      <a:srgbClr val="000000"/>
    </a:dk1>
    <a:lt1>
      <a:srgbClr val="FFFFFF"/>
    </a:lt1>
    <a:dk2>
      <a:srgbClr val="F3CDCD"/>
    </a:dk2>
    <a:lt2>
      <a:srgbClr val="F9F0EA"/>
    </a:lt2>
    <a:accent1>
      <a:srgbClr val="CF617C"/>
    </a:accent1>
    <a:accent2>
      <a:srgbClr val="C07C7A"/>
    </a:accent2>
    <a:accent3>
      <a:srgbClr val="B09274"/>
    </a:accent3>
    <a:accent4>
      <a:srgbClr val="A1AB76"/>
    </a:accent4>
    <a:accent5>
      <a:srgbClr val="91BF72"/>
    </a:accent5>
    <a:accent6>
      <a:srgbClr val="86D872"/>
    </a:accent6>
    <a:hlink>
      <a:srgbClr val="495AC1"/>
    </a:hlink>
    <a:folHlink>
      <a:srgbClr val="6F6182"/>
    </a:folHlink>
  </a:clrScheme>
</a:themeOverride>
</file>

<file path=ppt/theme/themeOverride4.xml><?xml version="1.0" encoding="utf-8"?>
<a:themeOverride xmlns:a="http://schemas.openxmlformats.org/drawingml/2006/main">
  <a:clrScheme name="A20182114">
    <a:dk1>
      <a:srgbClr val="000000"/>
    </a:dk1>
    <a:lt1>
      <a:srgbClr val="FFFFFF"/>
    </a:lt1>
    <a:dk2>
      <a:srgbClr val="F3CDCD"/>
    </a:dk2>
    <a:lt2>
      <a:srgbClr val="F9F0EA"/>
    </a:lt2>
    <a:accent1>
      <a:srgbClr val="CF617C"/>
    </a:accent1>
    <a:accent2>
      <a:srgbClr val="C07C7A"/>
    </a:accent2>
    <a:accent3>
      <a:srgbClr val="B09274"/>
    </a:accent3>
    <a:accent4>
      <a:srgbClr val="A1AB76"/>
    </a:accent4>
    <a:accent5>
      <a:srgbClr val="91BF72"/>
    </a:accent5>
    <a:accent6>
      <a:srgbClr val="86D872"/>
    </a:accent6>
    <a:hlink>
      <a:srgbClr val="495AC1"/>
    </a:hlink>
    <a:folHlink>
      <a:srgbClr val="6F6182"/>
    </a:folHlink>
  </a:clrScheme>
</a:themeOverride>
</file>

<file path=ppt/theme/themeOverride5.xml><?xml version="1.0" encoding="utf-8"?>
<a:themeOverride xmlns:a="http://schemas.openxmlformats.org/drawingml/2006/main">
  <a:clrScheme name="A20182114">
    <a:dk1>
      <a:srgbClr val="000000"/>
    </a:dk1>
    <a:lt1>
      <a:srgbClr val="FFFFFF"/>
    </a:lt1>
    <a:dk2>
      <a:srgbClr val="F3CDCD"/>
    </a:dk2>
    <a:lt2>
      <a:srgbClr val="F9F0EA"/>
    </a:lt2>
    <a:accent1>
      <a:srgbClr val="CF617C"/>
    </a:accent1>
    <a:accent2>
      <a:srgbClr val="C07C7A"/>
    </a:accent2>
    <a:accent3>
      <a:srgbClr val="B09274"/>
    </a:accent3>
    <a:accent4>
      <a:srgbClr val="A1AB76"/>
    </a:accent4>
    <a:accent5>
      <a:srgbClr val="91BF72"/>
    </a:accent5>
    <a:accent6>
      <a:srgbClr val="86D872"/>
    </a:accent6>
    <a:hlink>
      <a:srgbClr val="495AC1"/>
    </a:hlink>
    <a:folHlink>
      <a:srgbClr val="6F6182"/>
    </a:folHlink>
  </a:clrScheme>
</a:themeOverride>
</file>

<file path=ppt/theme/themeOverride6.xml><?xml version="1.0" encoding="utf-8"?>
<a:themeOverride xmlns:a="http://schemas.openxmlformats.org/drawingml/2006/main">
  <a:clrScheme name="A20182114">
    <a:dk1>
      <a:srgbClr val="000000"/>
    </a:dk1>
    <a:lt1>
      <a:srgbClr val="FFFFFF"/>
    </a:lt1>
    <a:dk2>
      <a:srgbClr val="F3CDCD"/>
    </a:dk2>
    <a:lt2>
      <a:srgbClr val="F9F0EA"/>
    </a:lt2>
    <a:accent1>
      <a:srgbClr val="CF617C"/>
    </a:accent1>
    <a:accent2>
      <a:srgbClr val="C07C7A"/>
    </a:accent2>
    <a:accent3>
      <a:srgbClr val="B09274"/>
    </a:accent3>
    <a:accent4>
      <a:srgbClr val="A1AB76"/>
    </a:accent4>
    <a:accent5>
      <a:srgbClr val="91BF72"/>
    </a:accent5>
    <a:accent6>
      <a:srgbClr val="86D872"/>
    </a:accent6>
    <a:hlink>
      <a:srgbClr val="495AC1"/>
    </a:hlink>
    <a:folHlink>
      <a:srgbClr val="6F6182"/>
    </a:folHlink>
  </a:clrScheme>
</a:themeOverride>
</file>

<file path=ppt/theme/themeOverride7.xml><?xml version="1.0" encoding="utf-8"?>
<a:themeOverride xmlns:a="http://schemas.openxmlformats.org/drawingml/2006/main">
  <a:clrScheme name="A20182114">
    <a:dk1>
      <a:srgbClr val="000000"/>
    </a:dk1>
    <a:lt1>
      <a:srgbClr val="FFFFFF"/>
    </a:lt1>
    <a:dk2>
      <a:srgbClr val="F3CDCD"/>
    </a:dk2>
    <a:lt2>
      <a:srgbClr val="F9F0EA"/>
    </a:lt2>
    <a:accent1>
      <a:srgbClr val="CF617C"/>
    </a:accent1>
    <a:accent2>
      <a:srgbClr val="C07C7A"/>
    </a:accent2>
    <a:accent3>
      <a:srgbClr val="B09274"/>
    </a:accent3>
    <a:accent4>
      <a:srgbClr val="A1AB76"/>
    </a:accent4>
    <a:accent5>
      <a:srgbClr val="91BF72"/>
    </a:accent5>
    <a:accent6>
      <a:srgbClr val="86D872"/>
    </a:accent6>
    <a:hlink>
      <a:srgbClr val="495AC1"/>
    </a:hlink>
    <a:folHlink>
      <a:srgbClr val="6F6182"/>
    </a:folHlink>
  </a:clrScheme>
</a:themeOverride>
</file>

<file path=ppt/theme/themeOverride8.xml><?xml version="1.0" encoding="utf-8"?>
<a:themeOverride xmlns:a="http://schemas.openxmlformats.org/drawingml/2006/main">
  <a:clrScheme name="A20182114">
    <a:dk1>
      <a:srgbClr val="000000"/>
    </a:dk1>
    <a:lt1>
      <a:srgbClr val="FFFFFF"/>
    </a:lt1>
    <a:dk2>
      <a:srgbClr val="F3CDCD"/>
    </a:dk2>
    <a:lt2>
      <a:srgbClr val="F9F0EA"/>
    </a:lt2>
    <a:accent1>
      <a:srgbClr val="CF617C"/>
    </a:accent1>
    <a:accent2>
      <a:srgbClr val="C07C7A"/>
    </a:accent2>
    <a:accent3>
      <a:srgbClr val="B09274"/>
    </a:accent3>
    <a:accent4>
      <a:srgbClr val="A1AB76"/>
    </a:accent4>
    <a:accent5>
      <a:srgbClr val="91BF72"/>
    </a:accent5>
    <a:accent6>
      <a:srgbClr val="86D872"/>
    </a:accent6>
    <a:hlink>
      <a:srgbClr val="495AC1"/>
    </a:hlink>
    <a:folHlink>
      <a:srgbClr val="6F6182"/>
    </a:folHlink>
  </a:clrScheme>
</a:themeOverride>
</file>

<file path=docProps/app.xml><?xml version="1.0" encoding="utf-8"?>
<Properties xmlns="http://schemas.openxmlformats.org/officeDocument/2006/extended-properties" xmlns:vt="http://schemas.openxmlformats.org/officeDocument/2006/docPropsVTypes">
  <TotalTime>0</TotalTime>
  <Words>11727</Words>
  <Application>WPS 演示</Application>
  <PresentationFormat>宽屏</PresentationFormat>
  <Paragraphs>157</Paragraphs>
  <Slides>28</Slides>
  <Notes>4</Notes>
  <HiddenSlides>0</HiddenSlides>
  <MMClips>0</MMClips>
  <ScaleCrop>false</ScaleCrop>
  <HeadingPairs>
    <vt:vector size="6" baseType="variant">
      <vt:variant>
        <vt:lpstr>已用的字体</vt:lpstr>
      </vt:variant>
      <vt:variant>
        <vt:i4>17</vt:i4>
      </vt:variant>
      <vt:variant>
        <vt:lpstr>主题</vt:lpstr>
      </vt:variant>
      <vt:variant>
        <vt:i4>3</vt:i4>
      </vt:variant>
      <vt:variant>
        <vt:lpstr>幻灯片标题</vt:lpstr>
      </vt:variant>
      <vt:variant>
        <vt:i4>28</vt:i4>
      </vt:variant>
    </vt:vector>
  </HeadingPairs>
  <TitlesOfParts>
    <vt:vector size="48" baseType="lpstr">
      <vt:lpstr>Arial</vt:lpstr>
      <vt:lpstr>宋体</vt:lpstr>
      <vt:lpstr>Wingdings</vt:lpstr>
      <vt:lpstr>隶书</vt:lpstr>
      <vt:lpstr>汉仪尚巍手书W</vt:lpstr>
      <vt:lpstr>黑体</vt:lpstr>
      <vt:lpstr>微软雅黑</vt:lpstr>
      <vt:lpstr>Segoe Script</vt:lpstr>
      <vt:lpstr>Cambria Math</vt:lpstr>
      <vt:lpstr>Calibri</vt:lpstr>
      <vt:lpstr>Times New Roman</vt:lpstr>
      <vt:lpstr>Arial Unicode MS</vt:lpstr>
      <vt:lpstr>Malgun Gothic</vt:lpstr>
      <vt:lpstr>Cambria</vt:lpstr>
      <vt:lpstr>HelveticaNeue</vt:lpstr>
      <vt:lpstr>Corbel</vt:lpstr>
      <vt:lpstr>华文新魏</vt:lpstr>
      <vt:lpstr>1_Office 主题​​</vt:lpstr>
      <vt:lpstr>2751921</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南山有谷堆</cp:lastModifiedBy>
  <cp:revision>262</cp:revision>
  <dcterms:created xsi:type="dcterms:W3CDTF">2019-06-19T02:08:00Z</dcterms:created>
  <dcterms:modified xsi:type="dcterms:W3CDTF">2020-04-01T06:49:38Z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ies>
</file>