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500" r:id="rId3"/>
    <p:sldId id="416" r:id="rId4"/>
    <p:sldId id="328" r:id="rId5"/>
    <p:sldId id="257" r:id="rId6"/>
    <p:sldId id="260" r:id="rId7"/>
    <p:sldId id="276" r:id="rId8"/>
    <p:sldId id="299" r:id="rId9"/>
    <p:sldId id="385" r:id="rId10"/>
    <p:sldId id="384" r:id="rId11"/>
    <p:sldId id="463" r:id="rId12"/>
    <p:sldId id="481" r:id="rId13"/>
    <p:sldId id="464" r:id="rId14"/>
    <p:sldId id="482" r:id="rId15"/>
    <p:sldId id="465" r:id="rId16"/>
    <p:sldId id="371" r:id="rId17"/>
    <p:sldId id="439" r:id="rId18"/>
    <p:sldId id="353" r:id="rId19"/>
    <p:sldId id="355" r:id="rId20"/>
    <p:sldId id="352" r:id="rId21"/>
    <p:sldId id="356" r:id="rId22"/>
    <p:sldId id="376" r:id="rId23"/>
    <p:sldId id="406" r:id="rId24"/>
    <p:sldId id="403" r:id="rId25"/>
    <p:sldId id="375" r:id="rId26"/>
    <p:sldId id="456" r:id="rId27"/>
    <p:sldId id="498" r:id="rId28"/>
    <p:sldId id="458"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0"/>
            <a:ext cx="53848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eaLnBrk="1" hangingPunct="1">
              <a:buNone/>
            </a:pPr>
            <a:fld id="{9A0DB2DC-4C9A-4742-B13C-FB6460FD3503}" type="slidenum">
              <a:rPr lang="en-US" altLang="zh-CN" dirty="0">
                <a:latin typeface="Arial" panose="020B0604020202020204" pitchFamily="34" charset="0"/>
              </a:rPr>
            </a:fld>
            <a:endParaRPr lang="en-US" altLang="zh-CN"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13"/>
          <a:stretch>
            <a:fillRect/>
          </a:stretch>
        </p:blipFill>
        <p:spPr>
          <a:xfrm>
            <a:off x="11082020" y="63500"/>
            <a:ext cx="1006475" cy="3257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12.png"/><Relationship Id="rId1" Type="http://schemas.openxmlformats.org/officeDocument/2006/relationships/image" Target="../media/image14.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13.png"/><Relationship Id="rId1" Type="http://schemas.openxmlformats.org/officeDocument/2006/relationships/image" Target="../media/image14.GIF"/></Relationships>
</file>

<file path=ppt/slides/_rels/slide14.xml.rels><?xml version="1.0" encoding="UTF-8" standalone="yes"?>
<Relationships xmlns="http://schemas.openxmlformats.org/package/2006/relationships"><Relationship Id="rId5" Type="http://schemas.openxmlformats.org/officeDocument/2006/relationships/vmlDrawing" Target="../drawings/vmlDrawing7.vml"/><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oleObject" Target="../embeddings/oleObject7.bin"/><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oleObject" Target="../embeddings/oleObject8.bin"/></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3.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5.png"/><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media" Target="file:///C:\Documents%20and%20Settings\kl\&#26700;&#38754;\8.MPG" TargetMode="External"/><Relationship Id="rId4" Type="http://schemas.openxmlformats.org/officeDocument/2006/relationships/video" Target="file:///C:\Documents%20and%20Settings\kl\&#26700;&#38754;\8.MPG" TargetMode="External"/><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7" Type="http://schemas.openxmlformats.org/officeDocument/2006/relationships/vmlDrawing" Target="../drawings/vmlDrawing5.vml"/><Relationship Id="rId6"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1.wav"/><Relationship Id="rId3" Type="http://schemas.openxmlformats.org/officeDocument/2006/relationships/image" Target="../media/image9.png"/><Relationship Id="rId2" Type="http://schemas.openxmlformats.org/officeDocument/2006/relationships/oleObject" Target="../embeddings/oleObject5.bin"/><Relationship Id="rId1"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3832622" y="2484835"/>
            <a:ext cx="257175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169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1690" b="1">
              <a:solidFill>
                <a:srgbClr val="FF0000"/>
              </a:solidFill>
              <a:latin typeface="HelveticaNeue" panose="02000503000000020004" pitchFamily="2" charset="0"/>
            </a:endParaRPr>
          </a:p>
          <a:p>
            <a:pPr eaLnBrk="1" hangingPunct="1">
              <a:spcBef>
                <a:spcPct val="0"/>
              </a:spcBef>
              <a:buFontTx/>
              <a:buNone/>
              <a:defRPr/>
            </a:pP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更多教学资源请关注</a:t>
            </a:r>
            <a:endParaRPr lang="en-US" altLang="zh-CN" sz="1690" b="1">
              <a:solidFill>
                <a:srgbClr val="FF0000"/>
              </a:solidFill>
              <a:latin typeface="HelveticaNeue" panose="02000503000000020004" pitchFamily="2" charset="0"/>
            </a:endParaRPr>
          </a:p>
          <a:p>
            <a:pPr eaLnBrk="1" hangingPunct="1">
              <a:spcBef>
                <a:spcPct val="0"/>
              </a:spcBef>
              <a:buFontTx/>
              <a:buNone/>
              <a:defRPr/>
            </a:pPr>
            <a:r>
              <a:rPr lang="zh-CN" altLang="en-US" sz="1690" b="1">
                <a:solidFill>
                  <a:srgbClr val="FF0000"/>
                </a:solidFill>
                <a:latin typeface="HelveticaNeue" panose="02000503000000020004" pitchFamily="2" charset="0"/>
              </a:rPr>
              <a:t>公众号：溯恩高中英语</a:t>
            </a:r>
            <a:endParaRPr lang="zh-CN" altLang="en-US" sz="169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67513" y="3038475"/>
            <a:ext cx="1382316" cy="138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6473428" y="2484836"/>
            <a:ext cx="2194322"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2530" b="1">
                <a:latin typeface="华文新魏" panose="02010800040101010101" pitchFamily="2" charset="-122"/>
              </a:rPr>
              <a:t>知识产权声明</a:t>
            </a:r>
            <a:endParaRPr lang="zh-CN" altLang="en-US" sz="253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3025" y="141605"/>
            <a:ext cx="3935730" cy="1198880"/>
          </a:xfrm>
          <a:prstGeom prst="rect">
            <a:avLst/>
          </a:prstGeom>
          <a:noFill/>
          <a:ln w="44450">
            <a:solidFill>
              <a:schemeClr val="accent2">
                <a:lumMod val="75000"/>
              </a:schemeClr>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Before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graphicFrame>
        <p:nvGraphicFramePr>
          <p:cNvPr id="3074" name="Object 2"/>
          <p:cNvGraphicFramePr/>
          <p:nvPr/>
        </p:nvGraphicFramePr>
        <p:xfrm>
          <a:off x="4669155" y="1340485"/>
          <a:ext cx="2853690" cy="4779645"/>
        </p:xfrm>
        <a:graphic>
          <a:graphicData uri="http://schemas.openxmlformats.org/presentationml/2006/ole">
            <mc:AlternateContent xmlns:mc="http://schemas.openxmlformats.org/markup-compatibility/2006">
              <mc:Choice xmlns:v="urn:schemas-microsoft-com:vml" Requires="v">
                <p:oleObj spid="_x0000_s3" name="" r:id="rId1" imgW="3352800" imgH="2743200" progId="Paint.Picture">
                  <p:embed/>
                </p:oleObj>
              </mc:Choice>
              <mc:Fallback>
                <p:oleObj name="" r:id="rId1" imgW="3352800" imgH="2743200" progId="Paint.Picture">
                  <p:embed/>
                  <p:pic>
                    <p:nvPicPr>
                      <p:cNvPr id="0" name="图片 1"/>
                      <p:cNvPicPr/>
                      <p:nvPr/>
                    </p:nvPicPr>
                    <p:blipFill>
                      <a:blip r:embed="rId2"/>
                      <a:srcRect l="47223" r="11269"/>
                      <a:stretch>
                        <a:fillRect/>
                      </a:stretch>
                    </p:blipFill>
                    <p:spPr>
                      <a:xfrm>
                        <a:off x="4669155" y="1340485"/>
                        <a:ext cx="2853690" cy="4779645"/>
                      </a:xfrm>
                      <a:prstGeom prst="rect">
                        <a:avLst/>
                      </a:prstGeom>
                      <a:noFill/>
                      <a:ln w="38100">
                        <a:noFill/>
                        <a:miter/>
                      </a:ln>
                    </p:spPr>
                  </p:pic>
                </p:oleObj>
              </mc:Fallback>
            </mc:AlternateContent>
          </a:graphicData>
        </a:graphic>
      </p:graphicFrame>
      <p:sp>
        <p:nvSpPr>
          <p:cNvPr id="4" name="文本框 3"/>
          <p:cNvSpPr txBox="1"/>
          <p:nvPr/>
        </p:nvSpPr>
        <p:spPr>
          <a:xfrm>
            <a:off x="7867015" y="141605"/>
            <a:ext cx="3935730" cy="1198880"/>
          </a:xfrm>
          <a:prstGeom prst="rect">
            <a:avLst/>
          </a:prstGeom>
          <a:noFill/>
          <a:ln w="44450">
            <a:solidFill>
              <a:schemeClr val="accent2"/>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After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sp>
        <p:nvSpPr>
          <p:cNvPr id="13322" name="Text Box 10"/>
          <p:cNvSpPr txBox="1"/>
          <p:nvPr/>
        </p:nvSpPr>
        <p:spPr>
          <a:xfrm>
            <a:off x="349885" y="1548765"/>
            <a:ext cx="4104005" cy="1076325"/>
          </a:xfrm>
          <a:prstGeom prst="rect">
            <a:avLst/>
          </a:prstGeom>
          <a:noFill/>
          <a:ln w="9525">
            <a:noFill/>
          </a:ln>
        </p:spPr>
        <p:txBody>
          <a:bodyPr wrap="square">
            <a:spAutoFit/>
          </a:bodyPr>
          <a:p>
            <a:pPr marL="457200" indent="-457200" algn="l">
              <a:buFont typeface="Wingdings" panose="05000000000000000000" charset="0"/>
              <a:buChar char="l"/>
            </a:pPr>
            <a:r>
              <a:rPr lang="en-US" altLang="zh-CN" sz="3200" b="1" dirty="0">
                <a:latin typeface="Times New Roman" panose="02020603050405020304" pitchFamily="18" charset="0"/>
              </a:rPr>
              <a:t>I'm afraid it’ll cost</a:t>
            </a:r>
            <a:endParaRPr lang="en-US" altLang="zh-CN" sz="3200" b="1" dirty="0">
              <a:latin typeface="Times New Roman" panose="02020603050405020304" pitchFamily="18" charset="0"/>
            </a:endParaRPr>
          </a:p>
          <a:p>
            <a:pPr algn="just"/>
            <a:r>
              <a:rPr lang="en-US" altLang="zh-CN" sz="3200" b="1" dirty="0">
                <a:latin typeface="Times New Roman" panose="02020603050405020304" pitchFamily="18" charset="0"/>
              </a:rPr>
              <a:t>___________________</a:t>
            </a:r>
            <a:endParaRPr lang="en-US" altLang="zh-CN" sz="3200" b="1" dirty="0">
              <a:latin typeface="Times New Roman" panose="02020603050405020304" pitchFamily="18" charset="0"/>
            </a:endParaRPr>
          </a:p>
        </p:txBody>
      </p:sp>
      <p:sp>
        <p:nvSpPr>
          <p:cNvPr id="13324" name="Text Box 12"/>
          <p:cNvSpPr txBox="1"/>
          <p:nvPr/>
        </p:nvSpPr>
        <p:spPr>
          <a:xfrm>
            <a:off x="404495" y="3296285"/>
            <a:ext cx="4264660" cy="583565"/>
          </a:xfrm>
          <a:prstGeom prst="rect">
            <a:avLst/>
          </a:prstGeom>
          <a:noFill/>
          <a:ln w="9525">
            <a:noFill/>
          </a:ln>
        </p:spPr>
        <p:txBody>
          <a:bodyPr wrap="square">
            <a:spAutoFit/>
          </a:bodyPr>
          <a:p>
            <a:pPr marL="457200" indent="-457200">
              <a:buFont typeface="Wingdings" panose="05000000000000000000" charset="0"/>
              <a:buChar char="l"/>
            </a:pPr>
            <a:r>
              <a:rPr lang="en-US" altLang="zh-CN" sz="3200" b="1" dirty="0">
                <a:latin typeface="Times New Roman" panose="02020603050405020304" pitchFamily="18" charset="0"/>
              </a:rPr>
              <a:t>Again, _________?</a:t>
            </a:r>
            <a:endParaRPr lang="en-US" altLang="zh-CN" sz="3200" b="1" dirty="0">
              <a:latin typeface="Times New Roman" panose="02020603050405020304" pitchFamily="18" charset="0"/>
            </a:endParaRPr>
          </a:p>
        </p:txBody>
      </p:sp>
      <p:sp>
        <p:nvSpPr>
          <p:cNvPr id="13323" name="Text Box 11"/>
          <p:cNvSpPr txBox="1"/>
          <p:nvPr/>
        </p:nvSpPr>
        <p:spPr>
          <a:xfrm>
            <a:off x="349885" y="4551680"/>
            <a:ext cx="4104005" cy="1568450"/>
          </a:xfrm>
          <a:prstGeom prst="rect">
            <a:avLst/>
          </a:prstGeom>
          <a:noFill/>
          <a:ln w="9525">
            <a:noFill/>
          </a:ln>
        </p:spPr>
        <p:txBody>
          <a:bodyPr wrap="square">
            <a:spAutoFit/>
          </a:bodyPr>
          <a:p>
            <a:pPr marL="457200" indent="-457200">
              <a:buFont typeface="Wingdings" panose="05000000000000000000" charset="0"/>
              <a:buChar char="l"/>
            </a:pPr>
            <a:r>
              <a:rPr lang="en-US" altLang="zh-CN" sz="3200" b="1" dirty="0">
                <a:latin typeface="Times New Roman" panose="02020603050405020304" pitchFamily="18" charset="0"/>
              </a:rPr>
              <a:t>(in a _____ manner) ______________________________?</a:t>
            </a:r>
            <a:endParaRPr lang="en-US" altLang="zh-CN" sz="3200" b="1" dirty="0">
              <a:latin typeface="Times New Roman" panose="02020603050405020304" pitchFamily="18" charset="0"/>
            </a:endParaRPr>
          </a:p>
        </p:txBody>
      </p:sp>
      <p:sp>
        <p:nvSpPr>
          <p:cNvPr id="3078" name="Rectangle 8"/>
          <p:cNvSpPr/>
          <p:nvPr/>
        </p:nvSpPr>
        <p:spPr>
          <a:xfrm>
            <a:off x="5339398" y="5510530"/>
            <a:ext cx="1512887" cy="491490"/>
          </a:xfrm>
          <a:prstGeom prst="rect">
            <a:avLst/>
          </a:prstGeom>
          <a:noFill/>
          <a:ln w="9525">
            <a:noFill/>
          </a:ln>
        </p:spPr>
        <p:txBody>
          <a:bodyPr>
            <a:spAutoFit/>
          </a:bodyPr>
          <a:p>
            <a:r>
              <a:rPr lang="en-US" altLang="zh-CN" sz="2600" b="1" dirty="0">
                <a:solidFill>
                  <a:srgbClr val="FFFF66"/>
                </a:solidFill>
                <a:latin typeface="Arial" panose="020B0604020202020204" pitchFamily="34" charset="0"/>
              </a:rPr>
              <a:t>Waiter</a:t>
            </a:r>
            <a:endParaRPr lang="en-US" altLang="zh-CN" sz="2600" b="1" dirty="0">
              <a:solidFill>
                <a:srgbClr val="FFFF66"/>
              </a:solidFill>
              <a:latin typeface="Arial" panose="020B0604020202020204" pitchFamily="34" charset="0"/>
            </a:endParaRPr>
          </a:p>
        </p:txBody>
      </p:sp>
      <p:sp>
        <p:nvSpPr>
          <p:cNvPr id="8" name="圆角矩形 7"/>
          <p:cNvSpPr/>
          <p:nvPr/>
        </p:nvSpPr>
        <p:spPr>
          <a:xfrm>
            <a:off x="8371840" y="3369310"/>
            <a:ext cx="2394585" cy="619760"/>
          </a:xfrm>
          <a:prstGeom prst="roundRect">
            <a:avLst/>
          </a:prstGeom>
          <a:solidFill>
            <a:srgbClr val="FFFF00"/>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p>
            <a:pPr algn="just"/>
            <a:r>
              <a:rPr lang="en-US" altLang="zh-CN" sz="4400" b="1">
                <a:solidFill>
                  <a:schemeClr val="tx1"/>
                </a:solidFill>
                <a:latin typeface="Times New Roman" panose="02020603050405020304" pitchFamily="18" charset="0"/>
                <a:cs typeface="Times New Roman" panose="02020603050405020304" pitchFamily="18" charset="0"/>
              </a:rPr>
              <a:t> shocked</a:t>
            </a:r>
            <a:endParaRPr lang="en-US" altLang="zh-CN" sz="4400" b="1">
              <a:solidFill>
                <a:schemeClr val="tx1"/>
              </a:solidFill>
              <a:latin typeface="Times New Roman" panose="02020603050405020304" pitchFamily="18" charset="0"/>
              <a:cs typeface="Times New Roman" panose="02020603050405020304" pitchFamily="18" charset="0"/>
            </a:endParaRPr>
          </a:p>
        </p:txBody>
      </p:sp>
      <p:sp>
        <p:nvSpPr>
          <p:cNvPr id="9" name="Text Box 17"/>
          <p:cNvSpPr txBox="1"/>
          <p:nvPr/>
        </p:nvSpPr>
        <p:spPr>
          <a:xfrm>
            <a:off x="73025" y="2041525"/>
            <a:ext cx="4541520" cy="583565"/>
          </a:xfrm>
          <a:prstGeom prst="rect">
            <a:avLst/>
          </a:prstGeom>
          <a:noFill/>
          <a:ln w="9525">
            <a:noFill/>
          </a:ln>
        </p:spPr>
        <p:txBody>
          <a:bodyPr wrap="square">
            <a:spAutoFit/>
          </a:bodyPr>
          <a:p>
            <a:r>
              <a:rPr lang="en-US" altLang="zh-CN" sz="3200" b="1" dirty="0">
                <a:solidFill>
                  <a:srgbClr val="FF0000"/>
                </a:solidFill>
                <a:latin typeface="Times New Roman" panose="02020603050405020304" pitchFamily="18" charset="0"/>
              </a:rPr>
              <a:t>a large amount of money.</a:t>
            </a:r>
            <a:endParaRPr lang="en-US" altLang="zh-CN" sz="3200" b="1" dirty="0">
              <a:solidFill>
                <a:srgbClr val="FF0000"/>
              </a:solidFill>
              <a:latin typeface="Times New Roman" panose="02020603050405020304" pitchFamily="18" charset="0"/>
            </a:endParaRPr>
          </a:p>
        </p:txBody>
      </p:sp>
      <p:sp>
        <p:nvSpPr>
          <p:cNvPr id="10" name="文本框 9"/>
          <p:cNvSpPr txBox="1"/>
          <p:nvPr/>
        </p:nvSpPr>
        <p:spPr>
          <a:xfrm>
            <a:off x="2052320" y="3296285"/>
            <a:ext cx="2416175" cy="583565"/>
          </a:xfrm>
          <a:prstGeom prst="rect">
            <a:avLst/>
          </a:prstGeom>
          <a:noFill/>
          <a:ln w="9525">
            <a:noFill/>
          </a:ln>
        </p:spPr>
        <p:txBody>
          <a:bodyPr wrap="square">
            <a:spAutoFit/>
          </a:bodyPr>
          <a:p>
            <a:pPr eaLnBrk="0" hangingPunct="0">
              <a:spcBef>
                <a:spcPct val="50000"/>
              </a:spcBef>
            </a:pPr>
            <a:r>
              <a:rPr lang="en-US" altLang="zh-CN" sz="3200" b="1" dirty="0">
                <a:solidFill>
                  <a:srgbClr val="FF0000"/>
                </a:solidFill>
                <a:latin typeface="Times New Roman" panose="02020603050405020304" pitchFamily="18" charset="0"/>
              </a:rPr>
              <a:t>everything</a:t>
            </a:r>
            <a:endParaRPr lang="en-US" altLang="zh-CN" sz="3200" b="1" dirty="0">
              <a:solidFill>
                <a:srgbClr val="FF0000"/>
              </a:solidFill>
              <a:latin typeface="Times New Roman" panose="02020603050405020304" pitchFamily="18" charset="0"/>
            </a:endParaRPr>
          </a:p>
        </p:txBody>
      </p:sp>
      <p:sp>
        <p:nvSpPr>
          <p:cNvPr id="103429" name="文本框 103428"/>
          <p:cNvSpPr txBox="1"/>
          <p:nvPr/>
        </p:nvSpPr>
        <p:spPr>
          <a:xfrm>
            <a:off x="1827530" y="4551680"/>
            <a:ext cx="1148080" cy="583565"/>
          </a:xfrm>
          <a:prstGeom prst="rect">
            <a:avLst/>
          </a:prstGeom>
          <a:noFill/>
          <a:ln w="9525">
            <a:noFill/>
          </a:ln>
        </p:spPr>
        <p:txBody>
          <a:bodyPr wrap="square">
            <a:spAutoFit/>
          </a:bodyPr>
          <a:p>
            <a:pPr eaLnBrk="0" hangingPunct="0">
              <a:spcBef>
                <a:spcPct val="50000"/>
              </a:spcBef>
            </a:pPr>
            <a:r>
              <a:rPr lang="en-US" altLang="zh-CN" sz="3200" b="1" dirty="0">
                <a:solidFill>
                  <a:srgbClr val="FF0000"/>
                </a:solidFill>
                <a:latin typeface="Times New Roman" panose="02020603050405020304" pitchFamily="18" charset="0"/>
              </a:rPr>
              <a:t>rude</a:t>
            </a:r>
            <a:endParaRPr lang="en-US" altLang="zh-CN" sz="3200" b="1" dirty="0">
              <a:solidFill>
                <a:srgbClr val="FF0000"/>
              </a:solidFill>
              <a:latin typeface="Times New Roman" panose="02020603050405020304" pitchFamily="18" charset="0"/>
            </a:endParaRPr>
          </a:p>
        </p:txBody>
      </p:sp>
      <p:sp>
        <p:nvSpPr>
          <p:cNvPr id="11" name="Text Box 17"/>
          <p:cNvSpPr txBox="1"/>
          <p:nvPr/>
        </p:nvSpPr>
        <p:spPr>
          <a:xfrm>
            <a:off x="989965" y="5043805"/>
            <a:ext cx="4541520" cy="1076325"/>
          </a:xfrm>
          <a:prstGeom prst="rect">
            <a:avLst/>
          </a:prstGeom>
          <a:noFill/>
          <a:ln w="9525">
            <a:noFill/>
          </a:ln>
        </p:spPr>
        <p:txBody>
          <a:bodyPr wrap="square">
            <a:spAutoFit/>
          </a:bodyPr>
          <a:p>
            <a:r>
              <a:rPr lang="en-US" altLang="zh-CN" sz="3200" b="1" dirty="0">
                <a:solidFill>
                  <a:srgbClr val="FF0000"/>
                </a:solidFill>
                <a:latin typeface="Times New Roman" panose="02020603050405020304" pitchFamily="18" charset="0"/>
              </a:rPr>
              <a:t>What's there to </a:t>
            </a:r>
            <a:endParaRPr lang="en-US" altLang="zh-CN" sz="3200" b="1" dirty="0">
              <a:solidFill>
                <a:srgbClr val="FF0000"/>
              </a:solidFill>
              <a:latin typeface="Times New Roman" panose="02020603050405020304" pitchFamily="18" charset="0"/>
            </a:endParaRPr>
          </a:p>
          <a:p>
            <a:r>
              <a:rPr lang="en-US" altLang="zh-CN" sz="3200" b="1" dirty="0">
                <a:solidFill>
                  <a:srgbClr val="FF0000"/>
                </a:solidFill>
                <a:latin typeface="Times New Roman" panose="02020603050405020304" pitchFamily="18" charset="0"/>
              </a:rPr>
              <a:t>wait for</a:t>
            </a:r>
            <a:endParaRPr lang="en-US" altLang="zh-CN" sz="3200" b="1" dirty="0">
              <a:solidFill>
                <a:srgbClr val="FF0000"/>
              </a:solidFill>
              <a:latin typeface="Times New Roman" panose="02020603050405020304" pitchFamily="18" charset="0"/>
            </a:endParaRPr>
          </a:p>
        </p:txBody>
      </p:sp>
      <p:sp>
        <p:nvSpPr>
          <p:cNvPr id="13325" name="AutoShape 13"/>
          <p:cNvSpPr/>
          <p:nvPr/>
        </p:nvSpPr>
        <p:spPr>
          <a:xfrm>
            <a:off x="2052320" y="2625090"/>
            <a:ext cx="457200" cy="74422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12" name="AutoShape 13"/>
          <p:cNvSpPr/>
          <p:nvPr/>
        </p:nvSpPr>
        <p:spPr>
          <a:xfrm>
            <a:off x="2052320" y="3968750"/>
            <a:ext cx="457200" cy="58293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78"/>
                                        </p:tgtEl>
                                        <p:attrNameLst>
                                          <p:attrName>style.visibility</p:attrName>
                                        </p:attrNameLst>
                                      </p:cBhvr>
                                      <p:to>
                                        <p:strVal val="visible"/>
                                      </p:to>
                                    </p:set>
                                    <p:animEffect transition="in" filter="blinds(horizontal)">
                                      <p:cBhvr>
                                        <p:cTn id="11" dur="500"/>
                                        <p:tgtEl>
                                          <p:spTgt spid="307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blinds(horizontal)">
                                      <p:cBhvr>
                                        <p:cTn id="21" dur="500"/>
                                        <p:tgtEl>
                                          <p:spTgt spid="133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324"/>
                                        </p:tgtEl>
                                        <p:attrNameLst>
                                          <p:attrName>style.visibility</p:attrName>
                                        </p:attrNameLst>
                                      </p:cBhvr>
                                      <p:to>
                                        <p:strVal val="visible"/>
                                      </p:to>
                                    </p:set>
                                    <p:animEffect transition="in" filter="blinds(horizontal)">
                                      <p:cBhvr>
                                        <p:cTn id="26" dur="500"/>
                                        <p:tgtEl>
                                          <p:spTgt spid="133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3323"/>
                                        </p:tgtEl>
                                        <p:attrNameLst>
                                          <p:attrName>style.visibility</p:attrName>
                                        </p:attrNameLst>
                                      </p:cBhvr>
                                      <p:to>
                                        <p:strVal val="visible"/>
                                      </p:to>
                                    </p:set>
                                    <p:animEffect transition="in" filter="blinds(horizontal)">
                                      <p:cBhvr>
                                        <p:cTn id="31" dur="500"/>
                                        <p:tgtEl>
                                          <p:spTgt spid="1332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3325"/>
                                        </p:tgtEl>
                                        <p:attrNameLst>
                                          <p:attrName>style.visibility</p:attrName>
                                        </p:attrNameLst>
                                      </p:cBhvr>
                                      <p:to>
                                        <p:strVal val="visible"/>
                                      </p:to>
                                    </p:set>
                                    <p:animEffect transition="in" filter="blinds(horizontal)">
                                      <p:cBhvr>
                                        <p:cTn id="41" dur="500"/>
                                        <p:tgtEl>
                                          <p:spTgt spid="1332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box(in)">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103429"/>
                                        </p:tgtEl>
                                        <p:attrNameLst>
                                          <p:attrName>style.visibility</p:attrName>
                                        </p:attrNameLst>
                                      </p:cBhvr>
                                      <p:to>
                                        <p:strVal val="visible"/>
                                      </p:to>
                                    </p:set>
                                    <p:animEffect transition="in" filter="box(in)">
                                      <p:cBhvr>
                                        <p:cTn id="55" dur="500"/>
                                        <p:tgtEl>
                                          <p:spTgt spid="103429"/>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linds(horizont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blinds(horizontal)">
                                      <p:cBhvr>
                                        <p:cTn id="65" dur="500"/>
                                        <p:tgtEl>
                                          <p:spTgt spid="4"/>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
                                            <p:txEl>
                                              <p:pRg st="0" end="0"/>
                                            </p:txEl>
                                          </p:spTgt>
                                        </p:tgtEl>
                                        <p:attrNameLst>
                                          <p:attrName>style.visibility</p:attrName>
                                        </p:attrNameLst>
                                      </p:cBhvr>
                                      <p:to>
                                        <p:strVal val="visible"/>
                                      </p:to>
                                    </p:set>
                                    <p:animEffect transition="in" filter="blinds(horizontal)">
                                      <p:cBhvr>
                                        <p:cTn id="68" dur="500"/>
                                        <p:tgtEl>
                                          <p:spTgt spid="4">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linds(horizontal)">
                                      <p:cBhvr>
                                        <p:cTn id="7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p:bldP spid="13324" grpId="0"/>
      <p:bldP spid="13323" grpId="0"/>
      <p:bldP spid="3078" grpId="0"/>
      <p:bldP spid="8" grpId="0" bldLvl="0" animBg="1"/>
      <p:bldP spid="9" grpId="0"/>
      <p:bldP spid="10" grpId="0"/>
      <p:bldP spid="103429" grpId="0"/>
      <p:bldP spid="11" grpId="0"/>
      <p:bldP spid="12" grpId="0" bldLvl="0" animBg="1"/>
      <p:bldP spid="2" grpId="0" bldLvl="0" animBg="1"/>
      <p:bldP spid="4" grpId="0" bldLvl="0" animBg="1" build="allAtOnce"/>
      <p:bldP spid="133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4" name="组合 3073"/>
          <p:cNvGrpSpPr/>
          <p:nvPr/>
        </p:nvGrpSpPr>
        <p:grpSpPr>
          <a:xfrm>
            <a:off x="4595813" y="2997200"/>
            <a:ext cx="2879725" cy="2879725"/>
            <a:chOff x="0" y="0"/>
            <a:chExt cx="1814" cy="1814"/>
          </a:xfrm>
        </p:grpSpPr>
        <p:grpSp>
          <p:nvGrpSpPr>
            <p:cNvPr id="3075" name="组合 3074"/>
            <p:cNvGrpSpPr/>
            <p:nvPr/>
          </p:nvGrpSpPr>
          <p:grpSpPr>
            <a:xfrm>
              <a:off x="0" y="0"/>
              <a:ext cx="1814" cy="1814"/>
              <a:chOff x="0" y="0"/>
              <a:chExt cx="1542" cy="1542"/>
            </a:xfrm>
          </p:grpSpPr>
          <p:sp>
            <p:nvSpPr>
              <p:cNvPr id="3076" name="椭圆 3075"/>
              <p:cNvSpPr/>
              <p:nvPr/>
            </p:nvSpPr>
            <p:spPr>
              <a:xfrm>
                <a:off x="0" y="0"/>
                <a:ext cx="1542" cy="1542"/>
              </a:xfrm>
              <a:prstGeom prst="ellipse">
                <a:avLst/>
              </a:prstGeom>
              <a:gradFill rotWithShape="1">
                <a:gsLst>
                  <a:gs pos="0">
                    <a:srgbClr val="3399FF"/>
                  </a:gs>
                  <a:gs pos="100000">
                    <a:srgbClr val="3399FF">
                      <a:gamma/>
                      <a:shade val="46275"/>
                      <a:invGamma/>
                    </a:srgbClr>
                  </a:gs>
                </a:gsLst>
                <a:lin ang="2700000" scaled="1"/>
                <a:tileRect/>
              </a:gradFill>
              <a:ln w="9525">
                <a:noFill/>
              </a:ln>
            </p:spPr>
            <p:txBody>
              <a:bodyPr/>
              <a:p>
                <a:endParaRPr lang="zh-CN" altLang="en-US"/>
              </a:p>
            </p:txBody>
          </p:sp>
          <p:sp>
            <p:nvSpPr>
              <p:cNvPr id="3077" name="Oval 32"/>
              <p:cNvSpPr/>
              <p:nvPr/>
            </p:nvSpPr>
            <p:spPr>
              <a:xfrm>
                <a:off x="57" y="59"/>
                <a:ext cx="1425" cy="1423"/>
              </a:xfrm>
              <a:prstGeom prst="ellipse">
                <a:avLst/>
              </a:prstGeom>
              <a:gradFill rotWithShape="1">
                <a:gsLst>
                  <a:gs pos="0">
                    <a:srgbClr val="3399FF"/>
                  </a:gs>
                  <a:gs pos="50000">
                    <a:srgbClr val="1C538A"/>
                  </a:gs>
                  <a:gs pos="100000">
                    <a:srgbClr val="3399FF"/>
                  </a:gs>
                </a:gsLst>
                <a:lin ang="2700000" scaled="1"/>
                <a:tileRect/>
              </a:gradFill>
              <a:ln w="9525">
                <a:noFill/>
              </a:ln>
            </p:spPr>
            <p:txBody>
              <a:bodyPr anchor="ctr"/>
              <a:p>
                <a:endParaRPr>
                  <a:latin typeface="Arial" panose="020B0604020202020204" pitchFamily="34" charset="0"/>
                </a:endParaRPr>
              </a:p>
            </p:txBody>
          </p:sp>
          <p:sp>
            <p:nvSpPr>
              <p:cNvPr id="3078" name="Oval 33"/>
              <p:cNvSpPr/>
              <p:nvPr/>
            </p:nvSpPr>
            <p:spPr>
              <a:xfrm>
                <a:off x="59" y="59"/>
                <a:ext cx="1425" cy="1423"/>
              </a:xfrm>
              <a:prstGeom prst="ellipse">
                <a:avLst/>
              </a:prstGeom>
              <a:gradFill rotWithShape="1">
                <a:gsLst>
                  <a:gs pos="0">
                    <a:srgbClr val="2061A2"/>
                  </a:gs>
                  <a:gs pos="100000">
                    <a:srgbClr val="3399FF">
                      <a:alpha val="0"/>
                    </a:srgbClr>
                  </a:gs>
                </a:gsLst>
                <a:lin ang="18900000" scaled="1"/>
                <a:tileRect/>
              </a:gradFill>
              <a:ln w="9525">
                <a:noFill/>
              </a:ln>
            </p:spPr>
            <p:txBody>
              <a:bodyPr anchor="ctr"/>
              <a:p>
                <a:endParaRPr>
                  <a:latin typeface="Arial" panose="020B0604020202020204" pitchFamily="34" charset="0"/>
                </a:endParaRPr>
              </a:p>
            </p:txBody>
          </p:sp>
        </p:grpSp>
        <p:sp>
          <p:nvSpPr>
            <p:cNvPr id="3079" name="文本框 3078"/>
            <p:cNvSpPr txBox="1"/>
            <p:nvPr/>
          </p:nvSpPr>
          <p:spPr>
            <a:xfrm>
              <a:off x="1406" y="1150"/>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40</a:t>
              </a:r>
              <a:endParaRPr lang="en-US" altLang="zh-CN" b="1">
                <a:solidFill>
                  <a:schemeClr val="bg1"/>
                </a:solidFill>
                <a:latin typeface="Arial" panose="020B0604020202020204" pitchFamily="34" charset="0"/>
              </a:endParaRPr>
            </a:p>
          </p:txBody>
        </p:sp>
        <p:sp>
          <p:nvSpPr>
            <p:cNvPr id="3080" name="文本框 3079"/>
            <p:cNvSpPr txBox="1"/>
            <p:nvPr/>
          </p:nvSpPr>
          <p:spPr>
            <a:xfrm>
              <a:off x="120" y="1142"/>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80</a:t>
              </a:r>
              <a:endParaRPr lang="en-US" altLang="zh-CN" b="1">
                <a:solidFill>
                  <a:schemeClr val="bg1"/>
                </a:solidFill>
                <a:latin typeface="Arial" panose="020B0604020202020204" pitchFamily="34" charset="0"/>
              </a:endParaRPr>
            </a:p>
          </p:txBody>
        </p:sp>
        <p:sp>
          <p:nvSpPr>
            <p:cNvPr id="3081" name="文本框 3080"/>
            <p:cNvSpPr txBox="1"/>
            <p:nvPr/>
          </p:nvSpPr>
          <p:spPr>
            <a:xfrm>
              <a:off x="120" y="416"/>
              <a:ext cx="35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100</a:t>
              </a:r>
              <a:endParaRPr lang="en-US" altLang="zh-CN" b="1">
                <a:solidFill>
                  <a:schemeClr val="bg1"/>
                </a:solidFill>
                <a:latin typeface="Arial" panose="020B0604020202020204" pitchFamily="34" charset="0"/>
              </a:endParaRPr>
            </a:p>
          </p:txBody>
        </p:sp>
        <p:sp>
          <p:nvSpPr>
            <p:cNvPr id="3082" name="文本框 3081"/>
            <p:cNvSpPr txBox="1"/>
            <p:nvPr/>
          </p:nvSpPr>
          <p:spPr>
            <a:xfrm>
              <a:off x="761" y="1536"/>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60</a:t>
              </a:r>
              <a:endParaRPr lang="en-US" altLang="zh-CN" b="1">
                <a:solidFill>
                  <a:schemeClr val="bg1"/>
                </a:solidFill>
                <a:latin typeface="Arial" panose="020B0604020202020204" pitchFamily="34" charset="0"/>
              </a:endParaRPr>
            </a:p>
          </p:txBody>
        </p:sp>
        <p:sp>
          <p:nvSpPr>
            <p:cNvPr id="3083" name="文本框 3082"/>
            <p:cNvSpPr txBox="1"/>
            <p:nvPr/>
          </p:nvSpPr>
          <p:spPr>
            <a:xfrm>
              <a:off x="1403" y="408"/>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20</a:t>
              </a:r>
              <a:endParaRPr lang="en-US" altLang="zh-CN" b="1">
                <a:solidFill>
                  <a:schemeClr val="bg1"/>
                </a:solidFill>
                <a:latin typeface="Arial" panose="020B0604020202020204" pitchFamily="34" charset="0"/>
              </a:endParaRPr>
            </a:p>
          </p:txBody>
        </p:sp>
        <p:sp>
          <p:nvSpPr>
            <p:cNvPr id="3084" name="文本框 3083"/>
            <p:cNvSpPr txBox="1"/>
            <p:nvPr/>
          </p:nvSpPr>
          <p:spPr>
            <a:xfrm>
              <a:off x="801" y="45"/>
              <a:ext cx="19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0</a:t>
              </a:r>
              <a:endParaRPr lang="en-US" altLang="zh-CN" b="1">
                <a:solidFill>
                  <a:schemeClr val="bg1"/>
                </a:solidFill>
                <a:latin typeface="Arial" panose="020B0604020202020204" pitchFamily="34" charset="0"/>
              </a:endParaRPr>
            </a:p>
          </p:txBody>
        </p:sp>
      </p:grpSp>
      <p:grpSp>
        <p:nvGrpSpPr>
          <p:cNvPr id="3085" name="组合 3084"/>
          <p:cNvGrpSpPr/>
          <p:nvPr/>
        </p:nvGrpSpPr>
        <p:grpSpPr>
          <a:xfrm>
            <a:off x="5005388" y="3421063"/>
            <a:ext cx="2038350" cy="2032000"/>
            <a:chOff x="0" y="0"/>
            <a:chExt cx="1284" cy="1280"/>
          </a:xfrm>
        </p:grpSpPr>
        <p:sp>
          <p:nvSpPr>
            <p:cNvPr id="3086" name="Oval 34"/>
            <p:cNvSpPr/>
            <p:nvPr/>
          </p:nvSpPr>
          <p:spPr>
            <a:xfrm>
              <a:off x="0" y="0"/>
              <a:ext cx="1284" cy="1280"/>
            </a:xfrm>
            <a:prstGeom prst="ellipse">
              <a:avLst/>
            </a:prstGeom>
            <a:solidFill>
              <a:schemeClr val="tx1"/>
            </a:solidFill>
            <a:ln w="9525">
              <a:noFill/>
            </a:ln>
          </p:spPr>
          <p:txBody>
            <a:bodyPr anchor="ctr"/>
            <a:p>
              <a:endParaRPr>
                <a:latin typeface="Arial" panose="020B0604020202020204" pitchFamily="34" charset="0"/>
              </a:endParaRPr>
            </a:p>
          </p:txBody>
        </p:sp>
        <p:sp>
          <p:nvSpPr>
            <p:cNvPr id="3087" name="矩形 3086"/>
            <p:cNvSpPr/>
            <p:nvPr/>
          </p:nvSpPr>
          <p:spPr>
            <a:xfrm>
              <a:off x="189" y="912"/>
              <a:ext cx="906" cy="225"/>
            </a:xfrm>
            <a:prstGeom prst="rect">
              <a:avLst/>
            </a:prstGeom>
          </p:spPr>
          <p:txBody>
            <a:bodyPr wrap="none" fromWordArt="1">
              <a:prstTxWarp prst="textCanDown">
                <a:avLst>
                  <a:gd name="adj" fmla="val 33333"/>
                </a:avLst>
              </a:prstTxWarp>
              <a:normAutofit fontScale="90000"/>
            </a:bodyPr>
            <a:p>
              <a:pPr algn="ctr"/>
              <a:r>
                <a:rPr lang="zh-CN" altLang="en-US" sz="1800">
                  <a:solidFill>
                    <a:schemeClr val="bg1"/>
                  </a:solidFill>
                  <a:latin typeface="Comic Sans MS" panose="030F0702030302020204" pitchFamily="66" charset="0"/>
                  <a:ea typeface="Comic Sans MS" panose="030F0702030302020204" pitchFamily="66" charset="0"/>
                </a:rPr>
                <a:t>How time flies!</a:t>
              </a:r>
              <a:endParaRPr lang="zh-CN" altLang="en-US" sz="1800">
                <a:solidFill>
                  <a:schemeClr val="bg1"/>
                </a:solidFill>
                <a:latin typeface="Comic Sans MS" panose="030F0702030302020204" pitchFamily="66" charset="0"/>
                <a:ea typeface="Comic Sans MS" panose="030F0702030302020204" pitchFamily="66" charset="0"/>
              </a:endParaRPr>
            </a:p>
          </p:txBody>
        </p:sp>
      </p:grpSp>
      <p:grpSp>
        <p:nvGrpSpPr>
          <p:cNvPr id="3088" name="组合 3087"/>
          <p:cNvGrpSpPr/>
          <p:nvPr/>
        </p:nvGrpSpPr>
        <p:grpSpPr>
          <a:xfrm>
            <a:off x="4999038" y="3413125"/>
            <a:ext cx="2033587" cy="2032000"/>
            <a:chOff x="0" y="0"/>
            <a:chExt cx="1281" cy="1280"/>
          </a:xfrm>
        </p:grpSpPr>
        <p:sp>
          <p:nvSpPr>
            <p:cNvPr id="3089" name="Oval 34"/>
            <p:cNvSpPr/>
            <p:nvPr/>
          </p:nvSpPr>
          <p:spPr>
            <a:xfrm>
              <a:off x="0" y="0"/>
              <a:ext cx="1281" cy="1280"/>
            </a:xfrm>
            <a:prstGeom prst="ellipse">
              <a:avLst/>
            </a:prstGeom>
            <a:solidFill>
              <a:schemeClr val="bg1"/>
            </a:solidFill>
            <a:ln w="9525">
              <a:noFill/>
            </a:ln>
          </p:spPr>
          <p:txBody>
            <a:bodyPr anchor="ctr"/>
            <a:p>
              <a:endParaRPr>
                <a:latin typeface="Arial" panose="020B0604020202020204" pitchFamily="34" charset="0"/>
              </a:endParaRPr>
            </a:p>
          </p:txBody>
        </p:sp>
        <p:sp>
          <p:nvSpPr>
            <p:cNvPr id="3090" name="矩形 3089"/>
            <p:cNvSpPr/>
            <p:nvPr/>
          </p:nvSpPr>
          <p:spPr>
            <a:xfrm>
              <a:off x="188" y="912"/>
              <a:ext cx="906" cy="225"/>
            </a:xfrm>
            <a:prstGeom prst="rect">
              <a:avLst/>
            </a:prstGeom>
          </p:spPr>
          <p:txBody>
            <a:bodyPr wrap="none" fromWordArt="1">
              <a:prstTxWarp prst="textCanDown">
                <a:avLst>
                  <a:gd name="adj" fmla="val 33333"/>
                </a:avLst>
              </a:prstTxWarp>
              <a:normAutofit lnSpcReduction="10000"/>
            </a:bodyPr>
            <a:p>
              <a:pPr algn="ctr"/>
              <a:r>
                <a:rPr lang="zh-CN" altLang="en-US" sz="1800">
                  <a:solidFill>
                    <a:schemeClr val="tx1"/>
                  </a:solidFill>
                  <a:latin typeface="Times New Roman" panose="02020603050405020304" pitchFamily="18" charset="0"/>
                  <a:ea typeface="Times New Roman" panose="02020603050405020304" pitchFamily="18" charset="0"/>
                </a:rPr>
                <a:t>Watch your time!</a:t>
              </a:r>
              <a:endParaRPr lang="zh-CN" altLang="en-US" sz="1800">
                <a:solidFill>
                  <a:schemeClr val="tx1"/>
                </a:solidFill>
                <a:latin typeface="Times New Roman" panose="02020603050405020304" pitchFamily="18" charset="0"/>
                <a:ea typeface="Times New Roman" panose="02020603050405020304" pitchFamily="18" charset="0"/>
              </a:endParaRPr>
            </a:p>
          </p:txBody>
        </p:sp>
      </p:grpSp>
      <p:sp>
        <p:nvSpPr>
          <p:cNvPr id="3091" name="文本框 3090"/>
          <p:cNvSpPr txBox="1"/>
          <p:nvPr/>
        </p:nvSpPr>
        <p:spPr>
          <a:xfrm>
            <a:off x="8903335" y="5388293"/>
            <a:ext cx="2992120" cy="706755"/>
          </a:xfrm>
          <a:prstGeom prst="rect">
            <a:avLst/>
          </a:prstGeom>
          <a:noFill/>
          <a:ln w="9525">
            <a:noFill/>
          </a:ln>
          <a:effectLst>
            <a:outerShdw dist="35921" dir="2699999" algn="ctr" rotWithShape="0">
              <a:schemeClr val="tx1"/>
            </a:outerShdw>
          </a:effectLst>
        </p:spPr>
        <p:txBody>
          <a:bodyPr wrap="none" anchor="t">
            <a:spAutoFit/>
          </a:bodyPr>
          <a:p>
            <a:r>
              <a:rPr lang="en-US" altLang="zh-CN" sz="4000" b="1" dirty="0">
                <a:solidFill>
                  <a:srgbClr val="FF6600"/>
                </a:solidFill>
                <a:latin typeface="楷体" panose="02010609060101010101" charset="-122"/>
                <a:ea typeface="楷体" panose="02010609060101010101" charset="-122"/>
              </a:rPr>
              <a:t>2</a:t>
            </a:r>
            <a:r>
              <a:rPr lang="zh-CN" altLang="en-US" sz="4000" b="1" dirty="0">
                <a:solidFill>
                  <a:srgbClr val="FF6600"/>
                </a:solidFill>
                <a:latin typeface="楷体" panose="02010609060101010101" charset="-122"/>
                <a:ea typeface="楷体" panose="02010609060101010101" charset="-122"/>
              </a:rPr>
              <a:t>分钟倒计时</a:t>
            </a:r>
            <a:endParaRPr lang="zh-CN" altLang="en-US" sz="4000" b="1" dirty="0">
              <a:solidFill>
                <a:srgbClr val="FF6600"/>
              </a:solidFill>
              <a:latin typeface="楷体" panose="02010609060101010101" charset="-122"/>
              <a:ea typeface="楷体" panose="02010609060101010101" charset="-122"/>
            </a:endParaRPr>
          </a:p>
        </p:txBody>
      </p:sp>
      <p:sp>
        <p:nvSpPr>
          <p:cNvPr id="3092" name="动作按钮: 自定义 3091"/>
          <p:cNvSpPr/>
          <p:nvPr/>
        </p:nvSpPr>
        <p:spPr>
          <a:xfrm>
            <a:off x="5199063" y="2132013"/>
            <a:ext cx="1584325" cy="720725"/>
          </a:xfrm>
          <a:prstGeom prst="actionButtonBlank">
            <a:avLst/>
          </a:prstGeom>
          <a:gradFill rotWithShape="1">
            <a:gsLst>
              <a:gs pos="0">
                <a:schemeClr val="bg1"/>
              </a:gs>
              <a:gs pos="100000">
                <a:srgbClr val="6699FF"/>
              </a:gs>
            </a:gsLst>
            <a:lin ang="5400000" scaled="1"/>
            <a:tileRect/>
          </a:gradFill>
          <a:ln w="9525">
            <a:noFill/>
          </a:ln>
        </p:spPr>
        <p:txBody>
          <a:bodyPr wrap="none" anchor="b"/>
          <a:p>
            <a:pPr algn="ctr"/>
            <a:r>
              <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rPr>
              <a:t>start</a:t>
            </a:r>
            <a:endPar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endParaRPr>
          </a:p>
        </p:txBody>
      </p:sp>
      <p:grpSp>
        <p:nvGrpSpPr>
          <p:cNvPr id="3093" name="组合 3092"/>
          <p:cNvGrpSpPr/>
          <p:nvPr/>
        </p:nvGrpSpPr>
        <p:grpSpPr>
          <a:xfrm>
            <a:off x="5961063" y="3425825"/>
            <a:ext cx="111125" cy="2016125"/>
            <a:chOff x="0" y="0"/>
            <a:chExt cx="70" cy="1244"/>
          </a:xfrm>
        </p:grpSpPr>
        <p:grpSp>
          <p:nvGrpSpPr>
            <p:cNvPr id="3094" name="组合 3093"/>
            <p:cNvGrpSpPr/>
            <p:nvPr/>
          </p:nvGrpSpPr>
          <p:grpSpPr>
            <a:xfrm>
              <a:off x="0" y="0"/>
              <a:ext cx="70" cy="622"/>
              <a:chOff x="0" y="0"/>
              <a:chExt cx="70" cy="622"/>
            </a:xfrm>
          </p:grpSpPr>
          <p:sp>
            <p:nvSpPr>
              <p:cNvPr id="3095" name="直接连接符 3094"/>
              <p:cNvSpPr/>
              <p:nvPr/>
            </p:nvSpPr>
            <p:spPr>
              <a:xfrm flipV="1">
                <a:off x="35" y="33"/>
                <a:ext cx="0" cy="589"/>
              </a:xfrm>
              <a:prstGeom prst="line">
                <a:avLst/>
              </a:prstGeom>
              <a:ln w="28575" cap="flat" cmpd="sng">
                <a:solidFill>
                  <a:srgbClr val="FF3300"/>
                </a:solidFill>
                <a:prstDash val="solid"/>
                <a:headEnd type="none" w="med" len="med"/>
                <a:tailEnd type="none" w="med" len="med"/>
              </a:ln>
            </p:spPr>
          </p:sp>
          <p:sp>
            <p:nvSpPr>
              <p:cNvPr id="3096" name="任意多边形 3095"/>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6350" cap="flat" cmpd="sng">
                <a:solidFill>
                  <a:srgbClr val="FF3300"/>
                </a:solidFill>
                <a:prstDash val="solid"/>
                <a:miter/>
                <a:headEnd type="none" w="med" len="med"/>
                <a:tailEnd type="none" w="med" len="med"/>
              </a:ln>
            </p:spPr>
            <p:txBody>
              <a:bodyPr/>
              <a:p>
                <a:endParaRPr lang="zh-CN" altLang="en-US"/>
              </a:p>
            </p:txBody>
          </p:sp>
        </p:grpSp>
        <p:grpSp>
          <p:nvGrpSpPr>
            <p:cNvPr id="3097" name="组合 3096"/>
            <p:cNvGrpSpPr/>
            <p:nvPr/>
          </p:nvGrpSpPr>
          <p:grpSpPr>
            <a:xfrm flipV="1">
              <a:off x="0" y="622"/>
              <a:ext cx="70" cy="622"/>
              <a:chOff x="0" y="0"/>
              <a:chExt cx="70" cy="622"/>
            </a:xfrm>
          </p:grpSpPr>
          <p:sp>
            <p:nvSpPr>
              <p:cNvPr id="3098" name="直接连接符 3097"/>
              <p:cNvSpPr/>
              <p:nvPr/>
            </p:nvSpPr>
            <p:spPr>
              <a:xfrm flipV="1">
                <a:off x="35" y="33"/>
                <a:ext cx="0" cy="589"/>
              </a:xfrm>
              <a:prstGeom prst="line">
                <a:avLst/>
              </a:prstGeom>
              <a:ln w="9525">
                <a:noFill/>
              </a:ln>
            </p:spPr>
          </p:sp>
          <p:sp>
            <p:nvSpPr>
              <p:cNvPr id="3099" name="任意多边形 3098"/>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0"/>
                </a:srgbClr>
              </a:solidFill>
              <a:ln w="9525">
                <a:noFill/>
              </a:ln>
            </p:spPr>
            <p:txBody>
              <a:bodyPr/>
              <a:p>
                <a:endParaRPr lang="zh-CN" altLang="en-US"/>
              </a:p>
            </p:txBody>
          </p:sp>
        </p:grpSp>
      </p:grpSp>
      <p:grpSp>
        <p:nvGrpSpPr>
          <p:cNvPr id="3100" name="组合 3099"/>
          <p:cNvGrpSpPr/>
          <p:nvPr/>
        </p:nvGrpSpPr>
        <p:grpSpPr>
          <a:xfrm>
            <a:off x="5553075" y="3986213"/>
            <a:ext cx="900113" cy="900112"/>
            <a:chOff x="0" y="0"/>
            <a:chExt cx="567" cy="567"/>
          </a:xfrm>
        </p:grpSpPr>
        <p:sp>
          <p:nvSpPr>
            <p:cNvPr id="3101" name="Oval 36"/>
            <p:cNvSpPr/>
            <p:nvPr/>
          </p:nvSpPr>
          <p:spPr>
            <a:xfrm>
              <a:off x="0" y="0"/>
              <a:ext cx="567" cy="56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a:latin typeface="Arial" panose="020B0604020202020204" pitchFamily="34" charset="0"/>
              </a:endParaRPr>
            </a:p>
          </p:txBody>
        </p:sp>
        <p:sp>
          <p:nvSpPr>
            <p:cNvPr id="3102" name="Oval 37"/>
            <p:cNvSpPr/>
            <p:nvPr/>
          </p:nvSpPr>
          <p:spPr>
            <a:xfrm>
              <a:off x="8" y="3"/>
              <a:ext cx="553" cy="553"/>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a:latin typeface="Arial" panose="020B0604020202020204" pitchFamily="34" charset="0"/>
              </a:endParaRPr>
            </a:p>
          </p:txBody>
        </p:sp>
        <p:sp>
          <p:nvSpPr>
            <p:cNvPr id="3103" name="Oval 38"/>
            <p:cNvSpPr/>
            <p:nvPr/>
          </p:nvSpPr>
          <p:spPr>
            <a:xfrm>
              <a:off x="13" y="9"/>
              <a:ext cx="527" cy="516"/>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a:latin typeface="Arial" panose="020B0604020202020204" pitchFamily="34" charset="0"/>
              </a:endParaRPr>
            </a:p>
          </p:txBody>
        </p:sp>
      </p:grpSp>
      <p:sp>
        <p:nvSpPr>
          <p:cNvPr id="3104" name="文本框 3103"/>
          <p:cNvSpPr txBox="1"/>
          <p:nvPr/>
        </p:nvSpPr>
        <p:spPr>
          <a:xfrm>
            <a:off x="5462588" y="3933825"/>
            <a:ext cx="1029970"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10</a:t>
            </a:r>
            <a:endParaRPr lang="en-US" altLang="zh-CN" sz="6000" b="1">
              <a:latin typeface="Arial" panose="020B0604020202020204" pitchFamily="34" charset="0"/>
            </a:endParaRPr>
          </a:p>
        </p:txBody>
      </p:sp>
      <p:sp>
        <p:nvSpPr>
          <p:cNvPr id="3105" name="文本框 3104"/>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0</a:t>
            </a:r>
            <a:endParaRPr lang="en-US" altLang="zh-CN" sz="6000" b="1">
              <a:latin typeface="Arial" panose="020B0604020202020204" pitchFamily="34" charset="0"/>
            </a:endParaRPr>
          </a:p>
        </p:txBody>
      </p:sp>
      <p:sp>
        <p:nvSpPr>
          <p:cNvPr id="3106" name="文本框 3105"/>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9</a:t>
            </a:r>
            <a:endParaRPr lang="en-US" altLang="zh-CN" sz="6000" b="1">
              <a:latin typeface="Arial" panose="020B0604020202020204" pitchFamily="34" charset="0"/>
            </a:endParaRPr>
          </a:p>
        </p:txBody>
      </p:sp>
      <p:sp>
        <p:nvSpPr>
          <p:cNvPr id="3107" name="文本框 3106"/>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8</a:t>
            </a:r>
            <a:endParaRPr lang="en-US" altLang="zh-CN" sz="6000" b="1">
              <a:latin typeface="Arial" panose="020B0604020202020204" pitchFamily="34" charset="0"/>
            </a:endParaRPr>
          </a:p>
        </p:txBody>
      </p:sp>
      <p:sp>
        <p:nvSpPr>
          <p:cNvPr id="3108" name="文本框 3107"/>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7</a:t>
            </a:r>
            <a:endParaRPr lang="en-US" altLang="zh-CN" sz="6000" b="1">
              <a:latin typeface="Arial" panose="020B0604020202020204" pitchFamily="34" charset="0"/>
            </a:endParaRPr>
          </a:p>
        </p:txBody>
      </p:sp>
      <p:sp>
        <p:nvSpPr>
          <p:cNvPr id="3109" name="文本框 3108"/>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6</a:t>
            </a:r>
            <a:endParaRPr lang="en-US" altLang="zh-CN" sz="6000" b="1">
              <a:latin typeface="Arial" panose="020B0604020202020204" pitchFamily="34" charset="0"/>
            </a:endParaRPr>
          </a:p>
        </p:txBody>
      </p:sp>
      <p:sp>
        <p:nvSpPr>
          <p:cNvPr id="3110" name="文本框 3109"/>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5</a:t>
            </a:r>
            <a:endParaRPr lang="en-US" altLang="zh-CN" sz="6000" b="1">
              <a:latin typeface="Arial" panose="020B0604020202020204" pitchFamily="34" charset="0"/>
            </a:endParaRPr>
          </a:p>
        </p:txBody>
      </p:sp>
      <p:sp>
        <p:nvSpPr>
          <p:cNvPr id="3111" name="文本框 3110"/>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4</a:t>
            </a:r>
            <a:endParaRPr lang="en-US" altLang="zh-CN" sz="6000" b="1">
              <a:latin typeface="Arial" panose="020B0604020202020204" pitchFamily="34" charset="0"/>
            </a:endParaRPr>
          </a:p>
        </p:txBody>
      </p:sp>
      <p:sp>
        <p:nvSpPr>
          <p:cNvPr id="3112" name="文本框 3111"/>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3</a:t>
            </a:r>
            <a:endParaRPr lang="en-US" altLang="zh-CN" sz="6000" b="1">
              <a:latin typeface="Arial" panose="020B0604020202020204" pitchFamily="34" charset="0"/>
            </a:endParaRPr>
          </a:p>
        </p:txBody>
      </p:sp>
      <p:sp>
        <p:nvSpPr>
          <p:cNvPr id="3113" name="文本框 3112"/>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2</a:t>
            </a:r>
            <a:endParaRPr lang="en-US" altLang="zh-CN" sz="6000" b="1">
              <a:latin typeface="Arial" panose="020B0604020202020204" pitchFamily="34" charset="0"/>
            </a:endParaRPr>
          </a:p>
        </p:txBody>
      </p:sp>
      <p:sp>
        <p:nvSpPr>
          <p:cNvPr id="3114" name="文本框 3113"/>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a:t>
            </a:r>
            <a:endParaRPr lang="en-US" altLang="zh-CN" sz="6000" b="1">
              <a:latin typeface="Arial" panose="020B0604020202020204" pitchFamily="34" charset="0"/>
            </a:endParaRPr>
          </a:p>
        </p:txBody>
      </p:sp>
      <p:pic>
        <p:nvPicPr>
          <p:cNvPr id="3115" name="图片 3114" descr="虎头"/>
          <p:cNvPicPr>
            <a:picLocks noChangeAspect="1"/>
          </p:cNvPicPr>
          <p:nvPr/>
        </p:nvPicPr>
        <p:blipFill>
          <a:blip r:embed="rId1"/>
          <a:stretch>
            <a:fillRect/>
          </a:stretch>
        </p:blipFill>
        <p:spPr>
          <a:xfrm>
            <a:off x="5630863" y="4041775"/>
            <a:ext cx="744537" cy="790575"/>
          </a:xfrm>
          <a:prstGeom prst="rect">
            <a:avLst/>
          </a:prstGeom>
          <a:noFill/>
          <a:ln w="9525">
            <a:noFill/>
          </a:ln>
        </p:spPr>
      </p:pic>
      <p:sp>
        <p:nvSpPr>
          <p:cNvPr id="3116" name="Oval 39"/>
          <p:cNvSpPr/>
          <p:nvPr/>
        </p:nvSpPr>
        <p:spPr>
          <a:xfrm>
            <a:off x="5664200" y="4005263"/>
            <a:ext cx="742950" cy="666750"/>
          </a:xfrm>
          <a:prstGeom prst="ellipse">
            <a:avLst/>
          </a:prstGeom>
          <a:gradFill rotWithShape="1">
            <a:gsLst>
              <a:gs pos="0">
                <a:srgbClr val="FFFFFF">
                  <a:alpha val="79999"/>
                </a:srgbClr>
              </a:gs>
              <a:gs pos="100000">
                <a:srgbClr val="D6E1E2">
                  <a:alpha val="0"/>
                </a:srgbClr>
              </a:gs>
            </a:gsLst>
            <a:lin ang="5400000" scaled="1"/>
            <a:tileRect/>
          </a:gradFill>
          <a:ln w="9525">
            <a:noFill/>
          </a:ln>
        </p:spPr>
        <p:txBody>
          <a:bodyPr vert="eaVert" wrap="none" anchor="ctr"/>
          <a:p>
            <a:endParaRPr>
              <a:latin typeface="Arial" panose="020B0604020202020204" pitchFamily="34" charset="0"/>
            </a:endParaRPr>
          </a:p>
        </p:txBody>
      </p:sp>
      <p:sp>
        <p:nvSpPr>
          <p:cNvPr id="5" name="文本框 4"/>
          <p:cNvSpPr txBox="1"/>
          <p:nvPr/>
        </p:nvSpPr>
        <p:spPr>
          <a:xfrm>
            <a:off x="67945" y="309245"/>
            <a:ext cx="11616055" cy="645160"/>
          </a:xfrm>
          <a:prstGeom prst="rect">
            <a:avLst/>
          </a:prstGeom>
          <a:noFill/>
        </p:spPr>
        <p:txBody>
          <a:bodyPr wrap="square" rtlCol="0" anchor="t">
            <a:spAutoFit/>
          </a:bodyPr>
          <a:p>
            <a:r>
              <a:rPr lang="en-US" altLang="zh-CN" sz="3600" b="1">
                <a:latin typeface="Times New Roman" panose="02020603050405020304" pitchFamily="18" charset="0"/>
                <a:sym typeface="+mn-ea"/>
              </a:rPr>
              <a:t> </a:t>
            </a:r>
            <a:r>
              <a:rPr lang="en-US" altLang="zh-CN" sz="3600" b="1">
                <a:solidFill>
                  <a:schemeClr val="tx1"/>
                </a:solidFill>
                <a:latin typeface="Times New Roman" panose="02020603050405020304" pitchFamily="18" charset="0"/>
                <a:sym typeface="+mn-ea"/>
              </a:rPr>
              <a:t>the </a:t>
            </a:r>
            <a:r>
              <a:rPr lang="en-US" altLang="zh-CN" sz="3600" b="1">
                <a:solidFill>
                  <a:srgbClr val="FF0000"/>
                </a:solidFill>
                <a:latin typeface="Times New Roman" panose="02020603050405020304" pitchFamily="18" charset="0"/>
                <a:sym typeface="+mn-ea"/>
              </a:rPr>
              <a:t>hostess</a:t>
            </a:r>
            <a:r>
              <a:rPr lang="en-US" altLang="zh-CN" sz="3600" b="1">
                <a:solidFill>
                  <a:schemeClr val="tx1"/>
                </a:solidFill>
                <a:latin typeface="Times New Roman" panose="02020603050405020304" pitchFamily="18" charset="0"/>
                <a:sym typeface="+mn-ea"/>
              </a:rPr>
              <a:t>'s attitudes towards Henry...</a:t>
            </a:r>
            <a:endParaRPr lang="en-US" altLang="zh-CN" sz="3600" b="1">
              <a:solidFill>
                <a:schemeClr val="tx1"/>
              </a:solidFill>
              <a:latin typeface="Times New Roman" panose="02020603050405020304" pitchFamily="18" charset="0"/>
              <a:sym typeface="+mn-ea"/>
            </a:endParaRPr>
          </a:p>
        </p:txBody>
      </p:sp>
      <p:pic>
        <p:nvPicPr>
          <p:cNvPr id="4" name="Picture 15" descr="uvs050313-004"/>
          <p:cNvPicPr>
            <a:picLocks noChangeAspect="1"/>
          </p:cNvPicPr>
          <p:nvPr/>
        </p:nvPicPr>
        <p:blipFill>
          <a:blip r:embed="rId2"/>
          <a:srcRect l="9262" r="44395"/>
          <a:stretch>
            <a:fillRect/>
          </a:stretch>
        </p:blipFill>
        <p:spPr>
          <a:xfrm>
            <a:off x="68580" y="1547495"/>
            <a:ext cx="3050540" cy="5201920"/>
          </a:xfrm>
          <a:prstGeom prst="rect">
            <a:avLst/>
          </a:prstGeom>
          <a:noFill/>
          <a:ln w="9525">
            <a:noFill/>
          </a:ln>
        </p:spPr>
      </p:pic>
      <p:sp>
        <p:nvSpPr>
          <p:cNvPr id="6" name="Rectangle 21"/>
          <p:cNvSpPr/>
          <p:nvPr/>
        </p:nvSpPr>
        <p:spPr>
          <a:xfrm>
            <a:off x="859473" y="6257608"/>
            <a:ext cx="1467485" cy="491490"/>
          </a:xfrm>
          <a:prstGeom prst="rect">
            <a:avLst/>
          </a:prstGeom>
          <a:noFill/>
          <a:ln w="9525">
            <a:noFill/>
          </a:ln>
        </p:spPr>
        <p:txBody>
          <a:bodyPr wrap="none">
            <a:spAutoFit/>
          </a:bodyPr>
          <a:p>
            <a:r>
              <a:rPr lang="en-US" altLang="zh-CN" sz="2600" b="1" dirty="0">
                <a:solidFill>
                  <a:srgbClr val="FFFF66"/>
                </a:solidFill>
                <a:latin typeface="Arial" panose="020B0604020202020204" pitchFamily="34" charset="0"/>
              </a:rPr>
              <a:t>Hostess</a:t>
            </a:r>
            <a:endParaRPr lang="en-US" altLang="zh-CN" sz="2600" b="1" dirty="0">
              <a:solidFill>
                <a:srgbClr val="FFFF66"/>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092"/>
                    </p:tgtEl>
                  </p:cond>
                </p:stCondLst>
                <p:endSync evt="end" delay="0">
                  <p:rtn val="all"/>
                </p:endSync>
                <p:childTnLst>
                  <p:par>
                    <p:cTn id="13" fill="hold">
                      <p:stCondLst>
                        <p:cond delay="0"/>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120000"/>
                                        <p:tgtEl>
                                          <p:spTgt spid="3088"/>
                                        </p:tgtEl>
                                      </p:cBhvr>
                                    </p:animEffect>
                                    <p:set>
                                      <p:cBhvr>
                                        <p:cTn id="17" dur="1" fill="hold">
                                          <p:stCondLst>
                                            <p:cond delay="119999"/>
                                          </p:stCondLst>
                                        </p:cTn>
                                        <p:tgtEl>
                                          <p:spTgt spid="3088"/>
                                        </p:tgtEl>
                                        <p:attrNameLst>
                                          <p:attrName>style.visibility</p:attrName>
                                        </p:attrNameLst>
                                      </p:cBhvr>
                                      <p:to>
                                        <p:strVal val="hidden"/>
                                      </p:to>
                                    </p:set>
                                  </p:childTnLst>
                                </p:cTn>
                              </p:par>
                              <p:par>
                                <p:cTn id="18" presetID="8" presetClass="emph" presetSubtype="0" fill="hold" nodeType="withEffect">
                                  <p:stCondLst>
                                    <p:cond delay="0"/>
                                  </p:stCondLst>
                                  <p:childTnLst>
                                    <p:animRot by="21600000">
                                      <p:cBhvr>
                                        <p:cTn id="19" dur="120000" fill="hold"/>
                                        <p:tgtEl>
                                          <p:spTgt spid="3093"/>
                                        </p:tgtEl>
                                        <p:attrNameLst>
                                          <p:attrName>r</p:attrName>
                                        </p:attrNameLst>
                                      </p:cBhvr>
                                    </p:animRot>
                                  </p:childTnLst>
                                </p:cTn>
                              </p:par>
                              <p:par>
                                <p:cTn id="20" presetID="10" presetClass="exit" presetSubtype="0" fill="hold" nodeType="withEffect">
                                  <p:stCondLst>
                                    <p:cond delay="19000"/>
                                  </p:stCondLst>
                                  <p:childTnLst>
                                    <p:animEffect transition="out" filter="fade">
                                      <p:cBhvr>
                                        <p:cTn id="21" dur="1000"/>
                                        <p:tgtEl>
                                          <p:spTgt spid="3115"/>
                                        </p:tgtEl>
                                      </p:cBhvr>
                                    </p:animEffect>
                                    <p:set>
                                      <p:cBhvr>
                                        <p:cTn id="22" dur="1" fill="hold">
                                          <p:stCondLst>
                                            <p:cond delay="999"/>
                                          </p:stCondLst>
                                        </p:cTn>
                                        <p:tgtEl>
                                          <p:spTgt spid="3115"/>
                                        </p:tgtEl>
                                        <p:attrNameLst>
                                          <p:attrName>style.visibility</p:attrName>
                                        </p:attrNameLst>
                                      </p:cBhvr>
                                      <p:to>
                                        <p:strVal val="hidden"/>
                                      </p:to>
                                    </p:set>
                                  </p:childTnLst>
                                </p:cTn>
                              </p:par>
                              <p:par>
                                <p:cTn id="23" presetID="1" presetClass="entr" presetSubtype="0" fill="hold" grpId="0" nodeType="withEffect">
                                  <p:stCondLst>
                                    <p:cond delay="110000"/>
                                  </p:stCondLst>
                                  <p:childTnLst>
                                    <p:set>
                                      <p:cBhvr>
                                        <p:cTn id="24" dur="1" fill="hold">
                                          <p:stCondLst>
                                            <p:cond delay="0"/>
                                          </p:stCondLst>
                                        </p:cTn>
                                        <p:tgtEl>
                                          <p:spTgt spid="310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5" presetID="1" presetClass="exit" presetSubtype="0" fill="hold" grpId="1" nodeType="withEffect">
                                  <p:stCondLst>
                                    <p:cond delay="111000"/>
                                  </p:stCondLst>
                                  <p:childTnLst>
                                    <p:set>
                                      <p:cBhvr>
                                        <p:cTn id="26" dur="1" fill="hold">
                                          <p:stCondLst>
                                            <p:cond delay="0"/>
                                          </p:stCondLst>
                                        </p:cTn>
                                        <p:tgtEl>
                                          <p:spTgt spid="3104"/>
                                        </p:tgtEl>
                                        <p:attrNameLst>
                                          <p:attrName>style.visibility</p:attrName>
                                        </p:attrNameLst>
                                      </p:cBhvr>
                                      <p:to>
                                        <p:strVal val="hidden"/>
                                      </p:to>
                                    </p:set>
                                  </p:childTnLst>
                                </p:cTn>
                              </p:par>
                              <p:par>
                                <p:cTn id="27" presetID="1" presetClass="entr" presetSubtype="0" fill="hold" grpId="0" nodeType="withEffect">
                                  <p:stCondLst>
                                    <p:cond delay="111000"/>
                                  </p:stCondLst>
                                  <p:childTnLst>
                                    <p:set>
                                      <p:cBhvr>
                                        <p:cTn id="28" dur="1" fill="hold">
                                          <p:stCondLst>
                                            <p:cond delay="0"/>
                                          </p:stCondLst>
                                        </p:cTn>
                                        <p:tgtEl>
                                          <p:spTgt spid="310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29" presetID="1" presetClass="exit" presetSubtype="0" fill="hold" grpId="1" nodeType="withEffect">
                                  <p:stCondLst>
                                    <p:cond delay="112000"/>
                                  </p:stCondLst>
                                  <p:childTnLst>
                                    <p:set>
                                      <p:cBhvr>
                                        <p:cTn id="30" dur="1" fill="hold">
                                          <p:stCondLst>
                                            <p:cond delay="0"/>
                                          </p:stCondLst>
                                        </p:cTn>
                                        <p:tgtEl>
                                          <p:spTgt spid="3106"/>
                                        </p:tgtEl>
                                        <p:attrNameLst>
                                          <p:attrName>style.visibility</p:attrName>
                                        </p:attrNameLst>
                                      </p:cBhvr>
                                      <p:to>
                                        <p:strVal val="hidden"/>
                                      </p:to>
                                    </p:set>
                                  </p:childTnLst>
                                </p:cTn>
                              </p:par>
                              <p:par>
                                <p:cTn id="31" presetID="1" presetClass="entr" presetSubtype="0" fill="hold" grpId="0" nodeType="withEffect">
                                  <p:stCondLst>
                                    <p:cond delay="112000"/>
                                  </p:stCondLst>
                                  <p:childTnLst>
                                    <p:set>
                                      <p:cBhvr>
                                        <p:cTn id="32" dur="1" fill="hold">
                                          <p:stCondLst>
                                            <p:cond delay="0"/>
                                          </p:stCondLst>
                                        </p:cTn>
                                        <p:tgtEl>
                                          <p:spTgt spid="310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grpId="1" nodeType="withEffect">
                                  <p:stCondLst>
                                    <p:cond delay="113000"/>
                                  </p:stCondLst>
                                  <p:childTnLst>
                                    <p:set>
                                      <p:cBhvr>
                                        <p:cTn id="34" dur="1" fill="hold">
                                          <p:stCondLst>
                                            <p:cond delay="0"/>
                                          </p:stCondLst>
                                        </p:cTn>
                                        <p:tgtEl>
                                          <p:spTgt spid="3107"/>
                                        </p:tgtEl>
                                        <p:attrNameLst>
                                          <p:attrName>style.visibility</p:attrName>
                                        </p:attrNameLst>
                                      </p:cBhvr>
                                      <p:to>
                                        <p:strVal val="hidden"/>
                                      </p:to>
                                    </p:set>
                                  </p:childTnLst>
                                </p:cTn>
                              </p:par>
                              <p:par>
                                <p:cTn id="35" presetID="1" presetClass="entr" presetSubtype="0" fill="hold" grpId="0" nodeType="withEffect">
                                  <p:stCondLst>
                                    <p:cond delay="113000"/>
                                  </p:stCondLst>
                                  <p:childTnLst>
                                    <p:set>
                                      <p:cBhvr>
                                        <p:cTn id="36" dur="1" fill="hold">
                                          <p:stCondLst>
                                            <p:cond delay="0"/>
                                          </p:stCondLst>
                                        </p:cTn>
                                        <p:tgtEl>
                                          <p:spTgt spid="310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14000"/>
                                  </p:stCondLst>
                                  <p:childTnLst>
                                    <p:set>
                                      <p:cBhvr>
                                        <p:cTn id="38" dur="1" fill="hold">
                                          <p:stCondLst>
                                            <p:cond delay="0"/>
                                          </p:stCondLst>
                                        </p:cTn>
                                        <p:tgtEl>
                                          <p:spTgt spid="3108"/>
                                        </p:tgtEl>
                                        <p:attrNameLst>
                                          <p:attrName>style.visibility</p:attrName>
                                        </p:attrNameLst>
                                      </p:cBhvr>
                                      <p:to>
                                        <p:strVal val="hidden"/>
                                      </p:to>
                                    </p:set>
                                  </p:childTnLst>
                                </p:cTn>
                              </p:par>
                              <p:par>
                                <p:cTn id="39" presetID="1" presetClass="entr" presetSubtype="0" fill="hold" grpId="0" nodeType="withEffect">
                                  <p:stCondLst>
                                    <p:cond delay="114000"/>
                                  </p:stCondLst>
                                  <p:childTnLst>
                                    <p:set>
                                      <p:cBhvr>
                                        <p:cTn id="40" dur="1" fill="hold">
                                          <p:stCondLst>
                                            <p:cond delay="0"/>
                                          </p:stCondLst>
                                        </p:cTn>
                                        <p:tgtEl>
                                          <p:spTgt spid="310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grpId="1" nodeType="withEffect">
                                  <p:stCondLst>
                                    <p:cond delay="115000"/>
                                  </p:stCondLst>
                                  <p:childTnLst>
                                    <p:set>
                                      <p:cBhvr>
                                        <p:cTn id="42" dur="1" fill="hold">
                                          <p:stCondLst>
                                            <p:cond delay="0"/>
                                          </p:stCondLst>
                                        </p:cTn>
                                        <p:tgtEl>
                                          <p:spTgt spid="3109"/>
                                        </p:tgtEl>
                                        <p:attrNameLst>
                                          <p:attrName>style.visibility</p:attrName>
                                        </p:attrNameLst>
                                      </p:cBhvr>
                                      <p:to>
                                        <p:strVal val="hidden"/>
                                      </p:to>
                                    </p:set>
                                  </p:childTnLst>
                                </p:cTn>
                              </p:par>
                              <p:par>
                                <p:cTn id="43" presetID="1" presetClass="entr" presetSubtype="0" fill="hold" grpId="0" nodeType="withEffect">
                                  <p:stCondLst>
                                    <p:cond delay="115000"/>
                                  </p:stCondLst>
                                  <p:childTnLst>
                                    <p:set>
                                      <p:cBhvr>
                                        <p:cTn id="44" dur="1" fill="hold">
                                          <p:stCondLst>
                                            <p:cond delay="0"/>
                                          </p:stCondLst>
                                        </p:cTn>
                                        <p:tgtEl>
                                          <p:spTgt spid="311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5" presetID="1" presetClass="exit" presetSubtype="0" fill="hold" grpId="1" nodeType="withEffect">
                                  <p:stCondLst>
                                    <p:cond delay="116000"/>
                                  </p:stCondLst>
                                  <p:childTnLst>
                                    <p:set>
                                      <p:cBhvr>
                                        <p:cTn id="46" dur="1" fill="hold">
                                          <p:stCondLst>
                                            <p:cond delay="0"/>
                                          </p:stCondLst>
                                        </p:cTn>
                                        <p:tgtEl>
                                          <p:spTgt spid="3110"/>
                                        </p:tgtEl>
                                        <p:attrNameLst>
                                          <p:attrName>style.visibility</p:attrName>
                                        </p:attrNameLst>
                                      </p:cBhvr>
                                      <p:to>
                                        <p:strVal val="hidden"/>
                                      </p:to>
                                    </p:set>
                                  </p:childTnLst>
                                </p:cTn>
                              </p:par>
                              <p:par>
                                <p:cTn id="47" presetID="1" presetClass="entr" presetSubtype="0" fill="hold" grpId="0" nodeType="withEffect">
                                  <p:stCondLst>
                                    <p:cond delay="116000"/>
                                  </p:stCondLst>
                                  <p:childTnLst>
                                    <p:set>
                                      <p:cBhvr>
                                        <p:cTn id="48" dur="1" fill="hold">
                                          <p:stCondLst>
                                            <p:cond delay="0"/>
                                          </p:stCondLst>
                                        </p:cTn>
                                        <p:tgtEl>
                                          <p:spTgt spid="311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grpId="1" nodeType="withEffect">
                                  <p:stCondLst>
                                    <p:cond delay="117000"/>
                                  </p:stCondLst>
                                  <p:childTnLst>
                                    <p:set>
                                      <p:cBhvr>
                                        <p:cTn id="50" dur="1" fill="hold">
                                          <p:stCondLst>
                                            <p:cond delay="0"/>
                                          </p:stCondLst>
                                        </p:cTn>
                                        <p:tgtEl>
                                          <p:spTgt spid="3111"/>
                                        </p:tgtEl>
                                        <p:attrNameLst>
                                          <p:attrName>style.visibility</p:attrName>
                                        </p:attrNameLst>
                                      </p:cBhvr>
                                      <p:to>
                                        <p:strVal val="hidden"/>
                                      </p:to>
                                    </p:set>
                                  </p:childTnLst>
                                </p:cTn>
                              </p:par>
                              <p:par>
                                <p:cTn id="51" presetID="1" presetClass="entr" presetSubtype="0" fill="hold" grpId="0" nodeType="withEffect">
                                  <p:stCondLst>
                                    <p:cond delay="117000"/>
                                  </p:stCondLst>
                                  <p:childTnLst>
                                    <p:set>
                                      <p:cBhvr>
                                        <p:cTn id="52" dur="1" fill="hold">
                                          <p:stCondLst>
                                            <p:cond delay="0"/>
                                          </p:stCondLst>
                                        </p:cTn>
                                        <p:tgtEl>
                                          <p:spTgt spid="31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3" presetID="1" presetClass="exit" presetSubtype="0" fill="hold" grpId="1" nodeType="withEffect">
                                  <p:stCondLst>
                                    <p:cond delay="118000"/>
                                  </p:stCondLst>
                                  <p:childTnLst>
                                    <p:set>
                                      <p:cBhvr>
                                        <p:cTn id="54" dur="1" fill="hold">
                                          <p:stCondLst>
                                            <p:cond delay="0"/>
                                          </p:stCondLst>
                                        </p:cTn>
                                        <p:tgtEl>
                                          <p:spTgt spid="3112"/>
                                        </p:tgtEl>
                                        <p:attrNameLst>
                                          <p:attrName>style.visibility</p:attrName>
                                        </p:attrNameLst>
                                      </p:cBhvr>
                                      <p:to>
                                        <p:strVal val="hidden"/>
                                      </p:to>
                                    </p:set>
                                  </p:childTnLst>
                                </p:cTn>
                              </p:par>
                              <p:par>
                                <p:cTn id="55" presetID="1" presetClass="entr" presetSubtype="0" fill="hold" grpId="0" nodeType="withEffect">
                                  <p:stCondLst>
                                    <p:cond delay="118000"/>
                                  </p:stCondLst>
                                  <p:childTnLst>
                                    <p:set>
                                      <p:cBhvr>
                                        <p:cTn id="56" dur="1" fill="hold">
                                          <p:stCondLst>
                                            <p:cond delay="0"/>
                                          </p:stCondLst>
                                        </p:cTn>
                                        <p:tgtEl>
                                          <p:spTgt spid="311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grpId="1" nodeType="withEffect">
                                  <p:stCondLst>
                                    <p:cond delay="119000"/>
                                  </p:stCondLst>
                                  <p:childTnLst>
                                    <p:set>
                                      <p:cBhvr>
                                        <p:cTn id="58" dur="1" fill="hold">
                                          <p:stCondLst>
                                            <p:cond delay="0"/>
                                          </p:stCondLst>
                                        </p:cTn>
                                        <p:tgtEl>
                                          <p:spTgt spid="3113"/>
                                        </p:tgtEl>
                                        <p:attrNameLst>
                                          <p:attrName>style.visibility</p:attrName>
                                        </p:attrNameLst>
                                      </p:cBhvr>
                                      <p:to>
                                        <p:strVal val="hidden"/>
                                      </p:to>
                                    </p:set>
                                  </p:childTnLst>
                                </p:cTn>
                              </p:par>
                              <p:par>
                                <p:cTn id="59" presetID="1" presetClass="entr" presetSubtype="0" fill="hold" grpId="0" nodeType="withEffect">
                                  <p:stCondLst>
                                    <p:cond delay="119000"/>
                                  </p:stCondLst>
                                  <p:childTnLst>
                                    <p:set>
                                      <p:cBhvr>
                                        <p:cTn id="60" dur="1" fill="hold">
                                          <p:stCondLst>
                                            <p:cond delay="0"/>
                                          </p:stCondLst>
                                        </p:cTn>
                                        <p:tgtEl>
                                          <p:spTgt spid="31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1" presetID="1" presetClass="exit" presetSubtype="0" fill="hold" grpId="1" nodeType="withEffect">
                                  <p:stCondLst>
                                    <p:cond delay="120000"/>
                                  </p:stCondLst>
                                  <p:childTnLst>
                                    <p:set>
                                      <p:cBhvr>
                                        <p:cTn id="62" dur="1" fill="hold">
                                          <p:stCondLst>
                                            <p:cond delay="0"/>
                                          </p:stCondLst>
                                        </p:cTn>
                                        <p:tgtEl>
                                          <p:spTgt spid="3114"/>
                                        </p:tgtEl>
                                        <p:attrNameLst>
                                          <p:attrName>style.visibility</p:attrName>
                                        </p:attrNameLst>
                                      </p:cBhvr>
                                      <p:to>
                                        <p:strVal val="hidden"/>
                                      </p:to>
                                    </p:set>
                                  </p:childTnLst>
                                </p:cTn>
                              </p:par>
                              <p:par>
                                <p:cTn id="63" presetID="1" presetClass="entr" presetSubtype="0" fill="hold" grpId="0" nodeType="withEffect">
                                  <p:stCondLst>
                                    <p:cond delay="120000"/>
                                  </p:stCondLst>
                                  <p:childTnLst>
                                    <p:set>
                                      <p:cBhvr>
                                        <p:cTn id="64" dur="1" fill="hold">
                                          <p:stCondLst>
                                            <p:cond delay="0"/>
                                          </p:stCondLst>
                                        </p:cTn>
                                        <p:tgtEl>
                                          <p:spTgt spid="310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5" presetID="1" presetClass="exit" presetSubtype="0" fill="hold" grpId="1" nodeType="withEffect">
                                  <p:stCondLst>
                                    <p:cond delay="121000"/>
                                  </p:stCondLst>
                                  <p:childTnLst>
                                    <p:set>
                                      <p:cBhvr>
                                        <p:cTn id="66" dur="1" fill="hold">
                                          <p:stCondLst>
                                            <p:cond delay="0"/>
                                          </p:stCondLst>
                                        </p:cTn>
                                        <p:tgtEl>
                                          <p:spTgt spid="3105"/>
                                        </p:tgtEl>
                                        <p:attrNameLst>
                                          <p:attrName>style.visibility</p:attrName>
                                        </p:attrNameLst>
                                      </p:cBhvr>
                                      <p:to>
                                        <p:strVal val="hidden"/>
                                      </p:to>
                                    </p:set>
                                  </p:childTnLst>
                                </p:cTn>
                              </p:par>
                            </p:childTnLst>
                          </p:cTn>
                        </p:par>
                        <p:par>
                          <p:cTn id="67" fill="hold">
                            <p:stCondLst>
                              <p:cond delay="120000"/>
                            </p:stCondLst>
                            <p:childTnLst>
                              <p:par>
                                <p:cTn id="68" presetID="10" presetClass="entr" presetSubtype="0" fill="hold" nodeType="afterEffect">
                                  <p:stCondLst>
                                    <p:cond delay="0"/>
                                  </p:stCondLst>
                                  <p:childTnLst>
                                    <p:set>
                                      <p:cBhvr>
                                        <p:cTn id="69" dur="1" fill="hold">
                                          <p:stCondLst>
                                            <p:cond delay="0"/>
                                          </p:stCondLst>
                                        </p:cTn>
                                        <p:tgtEl>
                                          <p:spTgt spid="3115"/>
                                        </p:tgtEl>
                                        <p:attrNameLst>
                                          <p:attrName>style.visibility</p:attrName>
                                        </p:attrNameLst>
                                      </p:cBhvr>
                                      <p:to>
                                        <p:strVal val="visible"/>
                                      </p:to>
                                    </p:set>
                                    <p:animEffect transition="in" filter="fade">
                                      <p:cBhvr>
                                        <p:cTn id="70" dur="1000"/>
                                        <p:tgtEl>
                                          <p:spTgt spid="3115"/>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092"/>
                  </p:tgtEl>
                </p:cond>
              </p:nextCondLst>
            </p:seq>
          </p:childTnLst>
        </p:cTn>
      </p:par>
    </p:tnLst>
    <p:bldLst>
      <p:bldP spid="3104" grpId="0" bldLvl="0" animBg="1"/>
      <p:bldP spid="3104" grpId="1" bldLvl="0" animBg="1"/>
      <p:bldP spid="3105" grpId="0" bldLvl="0" animBg="1"/>
      <p:bldP spid="3105" grpId="1" bldLvl="0" animBg="1"/>
      <p:bldP spid="3106" grpId="0" bldLvl="0" animBg="1"/>
      <p:bldP spid="3106" grpId="1" bldLvl="0" animBg="1"/>
      <p:bldP spid="3107" grpId="0" bldLvl="0" animBg="1"/>
      <p:bldP spid="3107" grpId="1" bldLvl="0" animBg="1"/>
      <p:bldP spid="3108" grpId="0" bldLvl="0" animBg="1"/>
      <p:bldP spid="3108" grpId="1" bldLvl="0" animBg="1"/>
      <p:bldP spid="3109" grpId="0" bldLvl="0" animBg="1"/>
      <p:bldP spid="3109" grpId="1" bldLvl="0" animBg="1"/>
      <p:bldP spid="3110" grpId="0" bldLvl="0" animBg="1"/>
      <p:bldP spid="3110" grpId="1" bldLvl="0" animBg="1"/>
      <p:bldP spid="3111" grpId="0" bldLvl="0" animBg="1"/>
      <p:bldP spid="3111" grpId="1" bldLvl="0" animBg="1"/>
      <p:bldP spid="3112" grpId="0" bldLvl="0" animBg="1"/>
      <p:bldP spid="3112" grpId="1" bldLvl="0" animBg="1"/>
      <p:bldP spid="3113" grpId="0" bldLvl="0" animBg="1"/>
      <p:bldP spid="3113" grpId="1" bldLvl="0" animBg="1"/>
      <p:bldP spid="3114" grpId="0" bldLvl="0" animBg="1"/>
      <p:bldP spid="3114" grpId="1" bldLvl="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9210" y="149860"/>
            <a:ext cx="3935730" cy="1198880"/>
          </a:xfrm>
          <a:prstGeom prst="rect">
            <a:avLst/>
          </a:prstGeom>
          <a:noFill/>
          <a:ln w="44450">
            <a:solidFill>
              <a:schemeClr val="accent2">
                <a:lumMod val="75000"/>
              </a:schemeClr>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Before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sp>
        <p:nvSpPr>
          <p:cNvPr id="4" name="文本框 3"/>
          <p:cNvSpPr txBox="1"/>
          <p:nvPr/>
        </p:nvSpPr>
        <p:spPr>
          <a:xfrm>
            <a:off x="8013700" y="149860"/>
            <a:ext cx="4142740" cy="1198880"/>
          </a:xfrm>
          <a:prstGeom prst="rect">
            <a:avLst/>
          </a:prstGeom>
          <a:noFill/>
          <a:ln w="44450">
            <a:solidFill>
              <a:schemeClr val="accent2"/>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After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pic>
        <p:nvPicPr>
          <p:cNvPr id="3084" name="Picture 15" descr="uvs050313-004"/>
          <p:cNvPicPr>
            <a:picLocks noChangeAspect="1"/>
          </p:cNvPicPr>
          <p:nvPr/>
        </p:nvPicPr>
        <p:blipFill>
          <a:blip r:embed="rId1"/>
          <a:srcRect l="9262" r="44395"/>
          <a:stretch>
            <a:fillRect/>
          </a:stretch>
        </p:blipFill>
        <p:spPr>
          <a:xfrm>
            <a:off x="4570730" y="1459230"/>
            <a:ext cx="3050540" cy="5201920"/>
          </a:xfrm>
          <a:prstGeom prst="rect">
            <a:avLst/>
          </a:prstGeom>
          <a:noFill/>
          <a:ln w="9525">
            <a:noFill/>
          </a:ln>
        </p:spPr>
      </p:pic>
      <p:sp>
        <p:nvSpPr>
          <p:cNvPr id="3090" name="Rectangle 21"/>
          <p:cNvSpPr/>
          <p:nvPr/>
        </p:nvSpPr>
        <p:spPr>
          <a:xfrm>
            <a:off x="5663248" y="6169343"/>
            <a:ext cx="1467485" cy="491490"/>
          </a:xfrm>
          <a:prstGeom prst="rect">
            <a:avLst/>
          </a:prstGeom>
          <a:noFill/>
          <a:ln w="9525">
            <a:noFill/>
          </a:ln>
        </p:spPr>
        <p:txBody>
          <a:bodyPr wrap="none">
            <a:spAutoFit/>
          </a:bodyPr>
          <a:p>
            <a:r>
              <a:rPr lang="en-US" altLang="zh-CN" sz="2600" b="1" dirty="0">
                <a:solidFill>
                  <a:srgbClr val="FFFF66"/>
                </a:solidFill>
                <a:latin typeface="Arial" panose="020B0604020202020204" pitchFamily="34" charset="0"/>
              </a:rPr>
              <a:t>Hostess</a:t>
            </a:r>
            <a:endParaRPr lang="en-US" altLang="zh-CN" sz="2600" b="1" dirty="0">
              <a:solidFill>
                <a:srgbClr val="FFFF66"/>
              </a:solidFill>
              <a:latin typeface="Arial" panose="020B0604020202020204" pitchFamily="34" charset="0"/>
            </a:endParaRPr>
          </a:p>
        </p:txBody>
      </p:sp>
      <p:sp>
        <p:nvSpPr>
          <p:cNvPr id="13328" name="Text Box 16"/>
          <p:cNvSpPr txBox="1"/>
          <p:nvPr/>
        </p:nvSpPr>
        <p:spPr>
          <a:xfrm>
            <a:off x="29210" y="2004695"/>
            <a:ext cx="3887470" cy="2061210"/>
          </a:xfrm>
          <a:prstGeom prst="rect">
            <a:avLst/>
          </a:prstGeom>
          <a:noFill/>
          <a:ln w="9525">
            <a:noFill/>
          </a:ln>
        </p:spPr>
        <p:txBody>
          <a:bodyPr wrap="square">
            <a:spAutoFit/>
          </a:bodyPr>
          <a:p>
            <a:pPr marL="457200" indent="-457200" algn="just">
              <a:buFont typeface="Wingdings" panose="05000000000000000000" charset="0"/>
              <a:buChar char="Ø"/>
            </a:pPr>
            <a:r>
              <a:rPr lang="en-US" altLang="zh-CN" sz="3200" b="1" dirty="0">
                <a:latin typeface="Times New Roman" panose="02020603050405020304" pitchFamily="18" charset="0"/>
              </a:rPr>
              <a:t>My goodness! </a:t>
            </a:r>
            <a:endParaRPr lang="en-US" altLang="zh-CN" sz="3200" b="1" dirty="0">
              <a:latin typeface="Times New Roman" panose="02020603050405020304" pitchFamily="18" charset="0"/>
            </a:endParaRPr>
          </a:p>
          <a:p>
            <a:pPr indent="0" algn="just">
              <a:buFont typeface="Wingdings" panose="05000000000000000000" charset="0"/>
              <a:buNone/>
            </a:pPr>
            <a:r>
              <a:rPr lang="en-US" altLang="zh-CN" sz="3200" b="1" dirty="0">
                <a:latin typeface="Times New Roman" panose="02020603050405020304" pitchFamily="18" charset="0"/>
              </a:rPr>
              <a:t>   Why, look at  him.    </a:t>
            </a:r>
            <a:endParaRPr lang="en-US" altLang="zh-CN" sz="3200" b="1" dirty="0">
              <a:latin typeface="Times New Roman" panose="02020603050405020304" pitchFamily="18" charset="0"/>
            </a:endParaRPr>
          </a:p>
          <a:p>
            <a:pPr indent="0" algn="just">
              <a:buFont typeface="Wingdings" panose="05000000000000000000" charset="0"/>
              <a:buNone/>
            </a:pPr>
            <a:r>
              <a:rPr lang="en-US" altLang="zh-CN" sz="3200" b="1" dirty="0">
                <a:latin typeface="Times New Roman" panose="02020603050405020304" pitchFamily="18" charset="0"/>
              </a:rPr>
              <a:t>    He </a:t>
            </a:r>
            <a:r>
              <a:rPr lang="en-US" altLang="zh-CN" sz="3200" b="1" dirty="0">
                <a:solidFill>
                  <a:schemeClr val="tx1"/>
                </a:solidFill>
                <a:latin typeface="Times New Roman" panose="02020603050405020304" pitchFamily="18" charset="0"/>
              </a:rPr>
              <a:t>eats like a    </a:t>
            </a:r>
            <a:endParaRPr lang="en-US" altLang="zh-CN" sz="3200" b="1" dirty="0">
              <a:solidFill>
                <a:schemeClr val="tx1"/>
              </a:solidFill>
              <a:latin typeface="Times New Roman" panose="02020603050405020304" pitchFamily="18" charset="0"/>
            </a:endParaRPr>
          </a:p>
          <a:p>
            <a:pPr indent="0" algn="just">
              <a:buFont typeface="Wingdings" panose="05000000000000000000" charset="0"/>
              <a:buNone/>
            </a:pPr>
            <a:r>
              <a:rPr lang="en-US" altLang="zh-CN" sz="3200" b="1" dirty="0">
                <a:solidFill>
                  <a:schemeClr val="tx1"/>
                </a:solidFill>
                <a:latin typeface="Times New Roman" panose="02020603050405020304" pitchFamily="18" charset="0"/>
              </a:rPr>
              <a:t>    ______.</a:t>
            </a:r>
            <a:endParaRPr lang="en-US" altLang="zh-CN" sz="3200" b="1" dirty="0">
              <a:solidFill>
                <a:schemeClr val="tx1"/>
              </a:solidFill>
              <a:latin typeface="Times New Roman" panose="02020603050405020304" pitchFamily="18" charset="0"/>
            </a:endParaRPr>
          </a:p>
        </p:txBody>
      </p:sp>
      <p:sp>
        <p:nvSpPr>
          <p:cNvPr id="11" name="文本框 10"/>
          <p:cNvSpPr txBox="1"/>
          <p:nvPr/>
        </p:nvSpPr>
        <p:spPr>
          <a:xfrm>
            <a:off x="632460" y="3482340"/>
            <a:ext cx="1148080" cy="583565"/>
          </a:xfrm>
          <a:prstGeom prst="rect">
            <a:avLst/>
          </a:prstGeom>
          <a:noFill/>
          <a:ln w="9525">
            <a:noFill/>
          </a:ln>
        </p:spPr>
        <p:txBody>
          <a:bodyPr wrap="square">
            <a:spAutoFit/>
          </a:bodyPr>
          <a:p>
            <a:pPr eaLnBrk="0" hangingPunct="0">
              <a:spcBef>
                <a:spcPct val="50000"/>
              </a:spcBef>
            </a:pPr>
            <a:r>
              <a:rPr lang="en-US" altLang="zh-CN" sz="3200" b="1" dirty="0">
                <a:solidFill>
                  <a:srgbClr val="FF0000"/>
                </a:solidFill>
                <a:latin typeface="Times New Roman" panose="02020603050405020304" pitchFamily="18" charset="0"/>
              </a:rPr>
              <a:t>wolf</a:t>
            </a:r>
            <a:endParaRPr lang="en-US" altLang="zh-CN" sz="3200" b="1" dirty="0">
              <a:solidFill>
                <a:srgbClr val="FF0000"/>
              </a:solidFill>
              <a:latin typeface="Times New Roman" panose="02020603050405020304" pitchFamily="18" charset="0"/>
            </a:endParaRPr>
          </a:p>
        </p:txBody>
      </p:sp>
      <p:sp>
        <p:nvSpPr>
          <p:cNvPr id="13329" name="Text Box 17"/>
          <p:cNvSpPr txBox="1"/>
          <p:nvPr/>
        </p:nvSpPr>
        <p:spPr>
          <a:xfrm>
            <a:off x="7823200" y="1733550"/>
            <a:ext cx="3813175" cy="583565"/>
          </a:xfrm>
          <a:prstGeom prst="rect">
            <a:avLst/>
          </a:prstGeom>
          <a:noFill/>
          <a:ln w="9525">
            <a:noFill/>
          </a:ln>
        </p:spPr>
        <p:txBody>
          <a:bodyPr wrap="square">
            <a:spAutoFit/>
          </a:bodyPr>
          <a:p>
            <a:pPr marL="457200" indent="-457200">
              <a:buFont typeface="Wingdings" panose="05000000000000000000" charset="0"/>
              <a:buChar char="Ø"/>
            </a:pPr>
            <a:r>
              <a:rPr lang="en-US" altLang="zh-CN" sz="3200" b="1" dirty="0">
                <a:latin typeface="Times New Roman" panose="02020603050405020304" pitchFamily="18" charset="0"/>
              </a:rPr>
              <a:t>But he’s ________.</a:t>
            </a:r>
            <a:endParaRPr lang="en-US" altLang="zh-CN" sz="3200" b="1" dirty="0">
              <a:solidFill>
                <a:srgbClr val="FF0000"/>
              </a:solidFill>
              <a:latin typeface="Times New Roman" panose="02020603050405020304" pitchFamily="18" charset="0"/>
            </a:endParaRPr>
          </a:p>
        </p:txBody>
      </p:sp>
      <p:sp>
        <p:nvSpPr>
          <p:cNvPr id="15" name="文本框 14"/>
          <p:cNvSpPr txBox="1"/>
          <p:nvPr/>
        </p:nvSpPr>
        <p:spPr>
          <a:xfrm>
            <a:off x="9993630" y="1733550"/>
            <a:ext cx="1723390" cy="583565"/>
          </a:xfrm>
          <a:prstGeom prst="rect">
            <a:avLst/>
          </a:prstGeom>
          <a:noFill/>
          <a:ln w="9525">
            <a:noFill/>
          </a:ln>
        </p:spPr>
        <p:txBody>
          <a:bodyPr wrap="square">
            <a:spAutoFit/>
          </a:bodyPr>
          <a:p>
            <a:pPr eaLnBrk="0" hangingPunct="0">
              <a:spcBef>
                <a:spcPct val="50000"/>
              </a:spcBef>
            </a:pPr>
            <a:r>
              <a:rPr lang="en-US" altLang="zh-CN" sz="3200" b="1" dirty="0">
                <a:solidFill>
                  <a:srgbClr val="FF0000"/>
                </a:solidFill>
                <a:latin typeface="Times New Roman" panose="02020603050405020304" pitchFamily="18" charset="0"/>
              </a:rPr>
              <a:t>in rags</a:t>
            </a:r>
            <a:endParaRPr lang="en-US" altLang="zh-CN" sz="3200" b="1" dirty="0">
              <a:solidFill>
                <a:srgbClr val="FF0000"/>
              </a:solidFill>
              <a:latin typeface="Times New Roman" panose="02020603050405020304" pitchFamily="18" charset="0"/>
            </a:endParaRPr>
          </a:p>
        </p:txBody>
      </p:sp>
      <p:sp>
        <p:nvSpPr>
          <p:cNvPr id="3" name="文本框 2"/>
          <p:cNvSpPr txBox="1"/>
          <p:nvPr/>
        </p:nvSpPr>
        <p:spPr>
          <a:xfrm>
            <a:off x="7823200" y="2757805"/>
            <a:ext cx="3893820" cy="1568450"/>
          </a:xfrm>
          <a:prstGeom prst="rect">
            <a:avLst/>
          </a:prstGeom>
          <a:noFill/>
        </p:spPr>
        <p:txBody>
          <a:bodyPr wrap="none" rtlCol="0" anchor="t">
            <a:spAutoFit/>
          </a:bodyPr>
          <a:p>
            <a:pPr marL="285750" indent="-285750">
              <a:buFont typeface="Wingdings" panose="05000000000000000000" charset="0"/>
              <a:buChar char="Ø"/>
            </a:pPr>
            <a:r>
              <a:rPr lang="en-US" altLang="zh-CN" sz="3200" b="1" dirty="0">
                <a:latin typeface="Times New Roman" panose="02020603050405020304" pitchFamily="18" charset="0"/>
                <a:sym typeface="+mn-ea"/>
              </a:rPr>
              <a:t>And you put him in </a:t>
            </a:r>
            <a:endParaRPr lang="en-US" altLang="zh-CN" sz="3200" b="1" dirty="0">
              <a:latin typeface="Times New Roman" panose="02020603050405020304" pitchFamily="18" charset="0"/>
              <a:sym typeface="+mn-ea"/>
            </a:endParaRPr>
          </a:p>
          <a:p>
            <a:pPr indent="0">
              <a:buFont typeface="Wingdings" panose="05000000000000000000" charset="0"/>
              <a:buNone/>
            </a:pPr>
            <a:r>
              <a:rPr lang="en-US" altLang="zh-CN" sz="3200" b="1" dirty="0">
                <a:latin typeface="Times New Roman" panose="02020603050405020304" pitchFamily="18" charset="0"/>
                <a:sym typeface="+mn-ea"/>
              </a:rPr>
              <a:t>   the ______ of the </a:t>
            </a:r>
            <a:endParaRPr lang="en-US" altLang="zh-CN" sz="3200" b="1" dirty="0">
              <a:latin typeface="Times New Roman" panose="02020603050405020304" pitchFamily="18" charset="0"/>
              <a:sym typeface="+mn-ea"/>
            </a:endParaRPr>
          </a:p>
          <a:p>
            <a:pPr indent="0">
              <a:buFont typeface="Wingdings" panose="05000000000000000000" charset="0"/>
              <a:buNone/>
            </a:pPr>
            <a:r>
              <a:rPr lang="en-US" altLang="zh-CN" sz="3200" b="1" dirty="0">
                <a:latin typeface="Times New Roman" panose="02020603050405020304" pitchFamily="18" charset="0"/>
                <a:sym typeface="+mn-ea"/>
              </a:rPr>
              <a:t>   restaurant!</a:t>
            </a:r>
            <a:endParaRPr lang="zh-CN" altLang="en-US" sz="3200"/>
          </a:p>
        </p:txBody>
      </p:sp>
      <p:sp>
        <p:nvSpPr>
          <p:cNvPr id="10" name="文本框 9"/>
          <p:cNvSpPr txBox="1"/>
          <p:nvPr/>
        </p:nvSpPr>
        <p:spPr>
          <a:xfrm>
            <a:off x="8954135" y="3281045"/>
            <a:ext cx="1148080"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back</a:t>
            </a:r>
            <a:endParaRPr lang="en-US" altLang="zh-CN" sz="2800" b="1" dirty="0">
              <a:solidFill>
                <a:srgbClr val="FF0000"/>
              </a:solidFill>
              <a:latin typeface="Times New Roman" panose="02020603050405020304" pitchFamily="18" charset="0"/>
            </a:endParaRPr>
          </a:p>
        </p:txBody>
      </p:sp>
      <p:sp>
        <p:nvSpPr>
          <p:cNvPr id="5" name="文本框 4"/>
          <p:cNvSpPr txBox="1"/>
          <p:nvPr/>
        </p:nvSpPr>
        <p:spPr>
          <a:xfrm>
            <a:off x="7870190" y="4852035"/>
            <a:ext cx="3315970" cy="1076325"/>
          </a:xfrm>
          <a:prstGeom prst="rect">
            <a:avLst/>
          </a:prstGeom>
          <a:noFill/>
        </p:spPr>
        <p:txBody>
          <a:bodyPr wrap="none" rtlCol="0" anchor="t">
            <a:spAutoFit/>
          </a:bodyPr>
          <a:p>
            <a:pPr marL="457200" indent="-457200" algn="l">
              <a:buFont typeface="Wingdings" panose="05000000000000000000" charset="0"/>
              <a:buChar char="Ø"/>
            </a:pPr>
            <a:r>
              <a:rPr lang="en-US" altLang="zh-CN" sz="3200" b="1" dirty="0">
                <a:latin typeface="Times New Roman" panose="02020603050405020304" pitchFamily="18" charset="0"/>
                <a:sym typeface="+mn-ea"/>
              </a:rPr>
              <a:t>Go and see him </a:t>
            </a:r>
            <a:endParaRPr lang="en-US" altLang="zh-CN" sz="3200" b="1" dirty="0">
              <a:latin typeface="Times New Roman" panose="02020603050405020304" pitchFamily="18" charset="0"/>
              <a:sym typeface="+mn-ea"/>
            </a:endParaRPr>
          </a:p>
          <a:p>
            <a:pPr indent="0" algn="l">
              <a:buFont typeface="Wingdings" panose="05000000000000000000" charset="0"/>
              <a:buNone/>
            </a:pPr>
            <a:r>
              <a:rPr lang="en-US" altLang="zh-CN" sz="3200" b="1" dirty="0">
                <a:latin typeface="Times New Roman" panose="02020603050405020304" pitchFamily="18" charset="0"/>
                <a:sym typeface="+mn-ea"/>
              </a:rPr>
              <a:t>     ___________!</a:t>
            </a:r>
            <a:endParaRPr lang="zh-CN" altLang="en-US" sz="3200"/>
          </a:p>
        </p:txBody>
      </p:sp>
      <p:sp>
        <p:nvSpPr>
          <p:cNvPr id="6" name="文本框 5"/>
          <p:cNvSpPr txBox="1"/>
          <p:nvPr/>
        </p:nvSpPr>
        <p:spPr>
          <a:xfrm>
            <a:off x="8666480" y="5344795"/>
            <a:ext cx="1723390" cy="583565"/>
          </a:xfrm>
          <a:prstGeom prst="rect">
            <a:avLst/>
          </a:prstGeom>
          <a:noFill/>
          <a:ln w="9525">
            <a:noFill/>
          </a:ln>
        </p:spPr>
        <p:txBody>
          <a:bodyPr wrap="square">
            <a:spAutoFit/>
          </a:bodyPr>
          <a:p>
            <a:pPr eaLnBrk="0" hangingPunct="0">
              <a:spcBef>
                <a:spcPct val="50000"/>
              </a:spcBef>
            </a:pPr>
            <a:r>
              <a:rPr lang="en-US" altLang="zh-CN" sz="3200" b="1" dirty="0">
                <a:solidFill>
                  <a:srgbClr val="FF0000"/>
                </a:solidFill>
                <a:latin typeface="Times New Roman" panose="02020603050405020304" pitchFamily="18" charset="0"/>
              </a:rPr>
              <a:t>at once</a:t>
            </a:r>
            <a:endParaRPr lang="en-US" altLang="zh-CN" sz="3200" b="1" dirty="0">
              <a:solidFill>
                <a:srgbClr val="FF0000"/>
              </a:solidFill>
              <a:latin typeface="Times New Roman" panose="02020603050405020304" pitchFamily="18" charset="0"/>
            </a:endParaRPr>
          </a:p>
        </p:txBody>
      </p:sp>
      <p:sp>
        <p:nvSpPr>
          <p:cNvPr id="7" name="圆角矩形 6"/>
          <p:cNvSpPr/>
          <p:nvPr/>
        </p:nvSpPr>
        <p:spPr>
          <a:xfrm>
            <a:off x="4899025" y="728980"/>
            <a:ext cx="2394585" cy="619760"/>
          </a:xfrm>
          <a:prstGeom prst="roundRect">
            <a:avLst/>
          </a:prstGeom>
          <a:solidFill>
            <a:srgbClr val="FFFF00"/>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p>
            <a:pPr algn="just"/>
            <a:r>
              <a:rPr lang="en-US" altLang="zh-CN" sz="4400" b="1">
                <a:solidFill>
                  <a:schemeClr val="tx1"/>
                </a:solidFill>
                <a:latin typeface="Times New Roman" panose="02020603050405020304" pitchFamily="18" charset="0"/>
                <a:cs typeface="Times New Roman" panose="02020603050405020304" pitchFamily="18" charset="0"/>
              </a:rPr>
              <a:t> scream</a:t>
            </a:r>
            <a:endParaRPr lang="en-US" altLang="zh-CN" sz="4400" b="1">
              <a:solidFill>
                <a:schemeClr val="tx1"/>
              </a:solidFill>
              <a:latin typeface="Times New Roman" panose="02020603050405020304" pitchFamily="18" charset="0"/>
              <a:cs typeface="Times New Roman" panose="02020603050405020304" pitchFamily="18" charset="0"/>
            </a:endParaRPr>
          </a:p>
        </p:txBody>
      </p:sp>
      <p:sp>
        <p:nvSpPr>
          <p:cNvPr id="12" name="椭圆形标注 11"/>
          <p:cNvSpPr/>
          <p:nvPr/>
        </p:nvSpPr>
        <p:spPr>
          <a:xfrm>
            <a:off x="10709910" y="1195070"/>
            <a:ext cx="1446530" cy="538480"/>
          </a:xfrm>
          <a:prstGeom prst="wedgeEllipseCallout">
            <a:avLst>
              <a:gd name="adj1" fmla="val -50709"/>
              <a:gd name="adj2" fmla="val 49322"/>
            </a:avLst>
          </a:prstGeom>
          <a:solidFill>
            <a:srgbClr val="FFFF00"/>
          </a:solidFill>
          <a:ln w="9525" cap="flat" cmpd="sng">
            <a:solidFill>
              <a:schemeClr val="tx1"/>
            </a:solidFill>
            <a:prstDash val="solid"/>
            <a:miter/>
            <a:headEnd type="none" w="med" len="med"/>
            <a:tailEnd type="none" w="med" len="med"/>
          </a:ln>
        </p:spPr>
        <p:txBody>
          <a:bodyPr/>
          <a:p>
            <a:pPr algn="ctr"/>
            <a:r>
              <a:rPr lang="en-US" sz="2800" b="1">
                <a:solidFill>
                  <a:schemeClr val="tx1"/>
                </a:solidFill>
                <a:latin typeface="Arial" panose="020B0604020202020204" pitchFamily="34" charset="0"/>
              </a:rPr>
              <a:t>poor?</a:t>
            </a:r>
            <a:endParaRPr lang="en-US" sz="2800" b="1" dirty="0">
              <a:solidFill>
                <a:schemeClr val="tx1"/>
              </a:solidFill>
              <a:latin typeface="Arial" panose="020B0604020202020204" pitchFamily="34" charset="0"/>
            </a:endParaRPr>
          </a:p>
        </p:txBody>
      </p:sp>
      <p:sp>
        <p:nvSpPr>
          <p:cNvPr id="13" name="椭圆形标注 12"/>
          <p:cNvSpPr/>
          <p:nvPr/>
        </p:nvSpPr>
        <p:spPr>
          <a:xfrm>
            <a:off x="1593215" y="3482340"/>
            <a:ext cx="2049780" cy="584200"/>
          </a:xfrm>
          <a:prstGeom prst="wedgeEllipseCallout">
            <a:avLst>
              <a:gd name="adj1" fmla="val -50709"/>
              <a:gd name="adj2" fmla="val 49322"/>
            </a:avLst>
          </a:prstGeom>
          <a:solidFill>
            <a:srgbClr val="FFFF00"/>
          </a:solidFill>
          <a:ln w="9525" cap="flat" cmpd="sng">
            <a:solidFill>
              <a:schemeClr val="tx1"/>
            </a:solidFill>
            <a:prstDash val="solid"/>
            <a:miter/>
            <a:headEnd type="none" w="med" len="med"/>
            <a:tailEnd type="none" w="med" len="med"/>
          </a:ln>
        </p:spPr>
        <p:txBody>
          <a:bodyPr/>
          <a:p>
            <a:pPr algn="ctr"/>
            <a:r>
              <a:rPr lang="en-US" sz="2800" b="1">
                <a:solidFill>
                  <a:schemeClr val="tx1"/>
                </a:solidFill>
                <a:latin typeface="Arial" panose="020B0604020202020204" pitchFamily="34" charset="0"/>
              </a:rPr>
              <a:t>hungry?</a:t>
            </a:r>
            <a:endParaRPr lang="en-US" sz="2800" b="1" dirty="0">
              <a:solidFill>
                <a:schemeClr val="tx1"/>
              </a:solidFill>
              <a:latin typeface="Arial" panose="020B0604020202020204" pitchFamily="34" charset="0"/>
            </a:endParaRPr>
          </a:p>
        </p:txBody>
      </p:sp>
      <p:sp>
        <p:nvSpPr>
          <p:cNvPr id="14" name="AutoShape 13"/>
          <p:cNvSpPr/>
          <p:nvPr/>
        </p:nvSpPr>
        <p:spPr>
          <a:xfrm>
            <a:off x="9541510" y="2317115"/>
            <a:ext cx="457200" cy="517525"/>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16" name="AutoShape 13"/>
          <p:cNvSpPr/>
          <p:nvPr/>
        </p:nvSpPr>
        <p:spPr>
          <a:xfrm>
            <a:off x="9645015" y="4326255"/>
            <a:ext cx="457200" cy="52578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blinds(horizontal)">
                                      <p:cBhvr>
                                        <p:cTn id="7" dur="500"/>
                                        <p:tgtEl>
                                          <p:spTgt spid="308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090"/>
                                        </p:tgtEl>
                                        <p:attrNameLst>
                                          <p:attrName>style.visibility</p:attrName>
                                        </p:attrNameLst>
                                      </p:cBhvr>
                                      <p:to>
                                        <p:strVal val="visible"/>
                                      </p:to>
                                    </p:set>
                                    <p:animEffect transition="in" filter="blinds(horizontal)">
                                      <p:cBhvr>
                                        <p:cTn id="11" dur="500"/>
                                        <p:tgtEl>
                                          <p:spTgt spid="309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3328"/>
                                        </p:tgtEl>
                                        <p:attrNameLst>
                                          <p:attrName>style.visibility</p:attrName>
                                        </p:attrNameLst>
                                      </p:cBhvr>
                                      <p:to>
                                        <p:strVal val="visible"/>
                                      </p:to>
                                    </p:set>
                                    <p:animEffect transition="in" filter="blinds(horizontal)">
                                      <p:cBhvr>
                                        <p:cTn id="16" dur="500"/>
                                        <p:tgtEl>
                                          <p:spTgt spid="1332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329"/>
                                        </p:tgtEl>
                                        <p:attrNameLst>
                                          <p:attrName>style.visibility</p:attrName>
                                        </p:attrNameLst>
                                      </p:cBhvr>
                                      <p:to>
                                        <p:strVal val="visible"/>
                                      </p:to>
                                    </p:set>
                                    <p:animEffect transition="in" filter="blinds(horizontal)">
                                      <p:cBhvr>
                                        <p:cTn id="26" dur="500"/>
                                        <p:tgtEl>
                                          <p:spTgt spid="13329"/>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blinds(horizontal)">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linds(horizontal)">
                                      <p:cBhvr>
                                        <p:cTn id="61" dur="500"/>
                                        <p:tgtEl>
                                          <p:spTgt spid="6"/>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linds(horizont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blinds(horizontal)">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blinds(horizontal)">
                                      <p:cBhvr>
                                        <p:cTn id="7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 grpId="0"/>
      <p:bldP spid="13328" grpId="0"/>
      <p:bldP spid="11" grpId="0"/>
      <p:bldP spid="13329" grpId="0"/>
      <p:bldP spid="3" grpId="0"/>
      <p:bldP spid="5" grpId="0"/>
      <p:bldP spid="15" grpId="0"/>
      <p:bldP spid="12" grpId="0" animBg="1"/>
      <p:bldP spid="14" grpId="0" animBg="1"/>
      <p:bldP spid="10" grpId="0"/>
      <p:bldP spid="16" grpId="0" animBg="1"/>
      <p:bldP spid="6" grpId="0"/>
      <p:bldP spid="7"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4" name="组合 3073"/>
          <p:cNvGrpSpPr/>
          <p:nvPr/>
        </p:nvGrpSpPr>
        <p:grpSpPr>
          <a:xfrm>
            <a:off x="4595813" y="2997200"/>
            <a:ext cx="2879725" cy="2879725"/>
            <a:chOff x="0" y="0"/>
            <a:chExt cx="1814" cy="1814"/>
          </a:xfrm>
        </p:grpSpPr>
        <p:grpSp>
          <p:nvGrpSpPr>
            <p:cNvPr id="3075" name="组合 3074"/>
            <p:cNvGrpSpPr/>
            <p:nvPr/>
          </p:nvGrpSpPr>
          <p:grpSpPr>
            <a:xfrm>
              <a:off x="0" y="0"/>
              <a:ext cx="1814" cy="1814"/>
              <a:chOff x="0" y="0"/>
              <a:chExt cx="1542" cy="1542"/>
            </a:xfrm>
          </p:grpSpPr>
          <p:sp>
            <p:nvSpPr>
              <p:cNvPr id="3076" name="椭圆 3075"/>
              <p:cNvSpPr/>
              <p:nvPr/>
            </p:nvSpPr>
            <p:spPr>
              <a:xfrm>
                <a:off x="0" y="0"/>
                <a:ext cx="1542" cy="1542"/>
              </a:xfrm>
              <a:prstGeom prst="ellipse">
                <a:avLst/>
              </a:prstGeom>
              <a:gradFill rotWithShape="1">
                <a:gsLst>
                  <a:gs pos="0">
                    <a:srgbClr val="3399FF"/>
                  </a:gs>
                  <a:gs pos="100000">
                    <a:srgbClr val="3399FF">
                      <a:gamma/>
                      <a:shade val="46275"/>
                      <a:invGamma/>
                    </a:srgbClr>
                  </a:gs>
                </a:gsLst>
                <a:lin ang="2700000" scaled="1"/>
                <a:tileRect/>
              </a:gradFill>
              <a:ln w="9525">
                <a:noFill/>
              </a:ln>
            </p:spPr>
            <p:txBody>
              <a:bodyPr/>
              <a:p>
                <a:endParaRPr lang="zh-CN" altLang="en-US"/>
              </a:p>
            </p:txBody>
          </p:sp>
          <p:sp>
            <p:nvSpPr>
              <p:cNvPr id="3077" name="Oval 32"/>
              <p:cNvSpPr/>
              <p:nvPr/>
            </p:nvSpPr>
            <p:spPr>
              <a:xfrm>
                <a:off x="57" y="59"/>
                <a:ext cx="1425" cy="1423"/>
              </a:xfrm>
              <a:prstGeom prst="ellipse">
                <a:avLst/>
              </a:prstGeom>
              <a:gradFill rotWithShape="1">
                <a:gsLst>
                  <a:gs pos="0">
                    <a:srgbClr val="3399FF"/>
                  </a:gs>
                  <a:gs pos="50000">
                    <a:srgbClr val="1C538A"/>
                  </a:gs>
                  <a:gs pos="100000">
                    <a:srgbClr val="3399FF"/>
                  </a:gs>
                </a:gsLst>
                <a:lin ang="2700000" scaled="1"/>
                <a:tileRect/>
              </a:gradFill>
              <a:ln w="9525">
                <a:noFill/>
              </a:ln>
            </p:spPr>
            <p:txBody>
              <a:bodyPr anchor="ctr"/>
              <a:p>
                <a:endParaRPr>
                  <a:latin typeface="Arial" panose="020B0604020202020204" pitchFamily="34" charset="0"/>
                </a:endParaRPr>
              </a:p>
            </p:txBody>
          </p:sp>
          <p:sp>
            <p:nvSpPr>
              <p:cNvPr id="3078" name="Oval 33"/>
              <p:cNvSpPr/>
              <p:nvPr/>
            </p:nvSpPr>
            <p:spPr>
              <a:xfrm>
                <a:off x="59" y="59"/>
                <a:ext cx="1425" cy="1423"/>
              </a:xfrm>
              <a:prstGeom prst="ellipse">
                <a:avLst/>
              </a:prstGeom>
              <a:gradFill rotWithShape="1">
                <a:gsLst>
                  <a:gs pos="0">
                    <a:srgbClr val="2061A2"/>
                  </a:gs>
                  <a:gs pos="100000">
                    <a:srgbClr val="3399FF">
                      <a:alpha val="0"/>
                    </a:srgbClr>
                  </a:gs>
                </a:gsLst>
                <a:lin ang="18900000" scaled="1"/>
                <a:tileRect/>
              </a:gradFill>
              <a:ln w="9525">
                <a:noFill/>
              </a:ln>
            </p:spPr>
            <p:txBody>
              <a:bodyPr anchor="ctr"/>
              <a:p>
                <a:endParaRPr>
                  <a:latin typeface="Arial" panose="020B0604020202020204" pitchFamily="34" charset="0"/>
                </a:endParaRPr>
              </a:p>
            </p:txBody>
          </p:sp>
        </p:grpSp>
        <p:sp>
          <p:nvSpPr>
            <p:cNvPr id="3079" name="文本框 3078"/>
            <p:cNvSpPr txBox="1"/>
            <p:nvPr/>
          </p:nvSpPr>
          <p:spPr>
            <a:xfrm>
              <a:off x="1406" y="1150"/>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40</a:t>
              </a:r>
              <a:endParaRPr lang="en-US" altLang="zh-CN" b="1">
                <a:solidFill>
                  <a:schemeClr val="bg1"/>
                </a:solidFill>
                <a:latin typeface="Arial" panose="020B0604020202020204" pitchFamily="34" charset="0"/>
              </a:endParaRPr>
            </a:p>
          </p:txBody>
        </p:sp>
        <p:sp>
          <p:nvSpPr>
            <p:cNvPr id="3080" name="文本框 3079"/>
            <p:cNvSpPr txBox="1"/>
            <p:nvPr/>
          </p:nvSpPr>
          <p:spPr>
            <a:xfrm>
              <a:off x="120" y="1142"/>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80</a:t>
              </a:r>
              <a:endParaRPr lang="en-US" altLang="zh-CN" b="1">
                <a:solidFill>
                  <a:schemeClr val="bg1"/>
                </a:solidFill>
                <a:latin typeface="Arial" panose="020B0604020202020204" pitchFamily="34" charset="0"/>
              </a:endParaRPr>
            </a:p>
          </p:txBody>
        </p:sp>
        <p:sp>
          <p:nvSpPr>
            <p:cNvPr id="3081" name="文本框 3080"/>
            <p:cNvSpPr txBox="1"/>
            <p:nvPr/>
          </p:nvSpPr>
          <p:spPr>
            <a:xfrm>
              <a:off x="120" y="416"/>
              <a:ext cx="35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100</a:t>
              </a:r>
              <a:endParaRPr lang="en-US" altLang="zh-CN" b="1">
                <a:solidFill>
                  <a:schemeClr val="bg1"/>
                </a:solidFill>
                <a:latin typeface="Arial" panose="020B0604020202020204" pitchFamily="34" charset="0"/>
              </a:endParaRPr>
            </a:p>
          </p:txBody>
        </p:sp>
        <p:sp>
          <p:nvSpPr>
            <p:cNvPr id="3082" name="文本框 3081"/>
            <p:cNvSpPr txBox="1"/>
            <p:nvPr/>
          </p:nvSpPr>
          <p:spPr>
            <a:xfrm>
              <a:off x="761" y="1536"/>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60</a:t>
              </a:r>
              <a:endParaRPr lang="en-US" altLang="zh-CN" b="1">
                <a:solidFill>
                  <a:schemeClr val="bg1"/>
                </a:solidFill>
                <a:latin typeface="Arial" panose="020B0604020202020204" pitchFamily="34" charset="0"/>
              </a:endParaRPr>
            </a:p>
          </p:txBody>
        </p:sp>
        <p:sp>
          <p:nvSpPr>
            <p:cNvPr id="3083" name="文本框 3082"/>
            <p:cNvSpPr txBox="1"/>
            <p:nvPr/>
          </p:nvSpPr>
          <p:spPr>
            <a:xfrm>
              <a:off x="1403" y="408"/>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20</a:t>
              </a:r>
              <a:endParaRPr lang="en-US" altLang="zh-CN" b="1">
                <a:solidFill>
                  <a:schemeClr val="bg1"/>
                </a:solidFill>
                <a:latin typeface="Arial" panose="020B0604020202020204" pitchFamily="34" charset="0"/>
              </a:endParaRPr>
            </a:p>
          </p:txBody>
        </p:sp>
        <p:sp>
          <p:nvSpPr>
            <p:cNvPr id="3084" name="文本框 3083"/>
            <p:cNvSpPr txBox="1"/>
            <p:nvPr/>
          </p:nvSpPr>
          <p:spPr>
            <a:xfrm>
              <a:off x="801" y="45"/>
              <a:ext cx="19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0</a:t>
              </a:r>
              <a:endParaRPr lang="en-US" altLang="zh-CN" b="1">
                <a:solidFill>
                  <a:schemeClr val="bg1"/>
                </a:solidFill>
                <a:latin typeface="Arial" panose="020B0604020202020204" pitchFamily="34" charset="0"/>
              </a:endParaRPr>
            </a:p>
          </p:txBody>
        </p:sp>
      </p:grpSp>
      <p:grpSp>
        <p:nvGrpSpPr>
          <p:cNvPr id="3085" name="组合 3084"/>
          <p:cNvGrpSpPr/>
          <p:nvPr/>
        </p:nvGrpSpPr>
        <p:grpSpPr>
          <a:xfrm>
            <a:off x="5005388" y="3421063"/>
            <a:ext cx="2038350" cy="2032000"/>
            <a:chOff x="0" y="0"/>
            <a:chExt cx="1284" cy="1280"/>
          </a:xfrm>
        </p:grpSpPr>
        <p:sp>
          <p:nvSpPr>
            <p:cNvPr id="3086" name="Oval 34"/>
            <p:cNvSpPr/>
            <p:nvPr/>
          </p:nvSpPr>
          <p:spPr>
            <a:xfrm>
              <a:off x="0" y="0"/>
              <a:ext cx="1284" cy="1280"/>
            </a:xfrm>
            <a:prstGeom prst="ellipse">
              <a:avLst/>
            </a:prstGeom>
            <a:solidFill>
              <a:schemeClr val="tx1"/>
            </a:solidFill>
            <a:ln w="9525">
              <a:noFill/>
            </a:ln>
          </p:spPr>
          <p:txBody>
            <a:bodyPr anchor="ctr"/>
            <a:p>
              <a:endParaRPr>
                <a:latin typeface="Arial" panose="020B0604020202020204" pitchFamily="34" charset="0"/>
              </a:endParaRPr>
            </a:p>
          </p:txBody>
        </p:sp>
        <p:sp>
          <p:nvSpPr>
            <p:cNvPr id="3087" name="矩形 3086"/>
            <p:cNvSpPr/>
            <p:nvPr/>
          </p:nvSpPr>
          <p:spPr>
            <a:xfrm>
              <a:off x="189" y="912"/>
              <a:ext cx="906" cy="225"/>
            </a:xfrm>
            <a:prstGeom prst="rect">
              <a:avLst/>
            </a:prstGeom>
          </p:spPr>
          <p:txBody>
            <a:bodyPr wrap="none" fromWordArt="1">
              <a:prstTxWarp prst="textCanDown">
                <a:avLst>
                  <a:gd name="adj" fmla="val 33333"/>
                </a:avLst>
              </a:prstTxWarp>
              <a:normAutofit fontScale="90000"/>
            </a:bodyPr>
            <a:p>
              <a:pPr algn="ctr"/>
              <a:r>
                <a:rPr lang="zh-CN" altLang="en-US" sz="1800">
                  <a:solidFill>
                    <a:schemeClr val="bg1"/>
                  </a:solidFill>
                  <a:latin typeface="Comic Sans MS" panose="030F0702030302020204" pitchFamily="66" charset="0"/>
                  <a:ea typeface="Comic Sans MS" panose="030F0702030302020204" pitchFamily="66" charset="0"/>
                </a:rPr>
                <a:t>How time flies!</a:t>
              </a:r>
              <a:endParaRPr lang="zh-CN" altLang="en-US" sz="1800">
                <a:solidFill>
                  <a:schemeClr val="bg1"/>
                </a:solidFill>
                <a:latin typeface="Comic Sans MS" panose="030F0702030302020204" pitchFamily="66" charset="0"/>
                <a:ea typeface="Comic Sans MS" panose="030F0702030302020204" pitchFamily="66" charset="0"/>
              </a:endParaRPr>
            </a:p>
          </p:txBody>
        </p:sp>
      </p:grpSp>
      <p:grpSp>
        <p:nvGrpSpPr>
          <p:cNvPr id="3088" name="组合 3087"/>
          <p:cNvGrpSpPr/>
          <p:nvPr/>
        </p:nvGrpSpPr>
        <p:grpSpPr>
          <a:xfrm>
            <a:off x="4999038" y="3413125"/>
            <a:ext cx="2033587" cy="2032000"/>
            <a:chOff x="0" y="0"/>
            <a:chExt cx="1281" cy="1280"/>
          </a:xfrm>
        </p:grpSpPr>
        <p:sp>
          <p:nvSpPr>
            <p:cNvPr id="3089" name="Oval 34"/>
            <p:cNvSpPr/>
            <p:nvPr/>
          </p:nvSpPr>
          <p:spPr>
            <a:xfrm>
              <a:off x="0" y="0"/>
              <a:ext cx="1281" cy="1280"/>
            </a:xfrm>
            <a:prstGeom prst="ellipse">
              <a:avLst/>
            </a:prstGeom>
            <a:solidFill>
              <a:schemeClr val="bg1"/>
            </a:solidFill>
            <a:ln w="9525">
              <a:noFill/>
            </a:ln>
          </p:spPr>
          <p:txBody>
            <a:bodyPr anchor="ctr"/>
            <a:p>
              <a:endParaRPr>
                <a:latin typeface="Arial" panose="020B0604020202020204" pitchFamily="34" charset="0"/>
              </a:endParaRPr>
            </a:p>
          </p:txBody>
        </p:sp>
        <p:sp>
          <p:nvSpPr>
            <p:cNvPr id="3090" name="矩形 3089"/>
            <p:cNvSpPr/>
            <p:nvPr/>
          </p:nvSpPr>
          <p:spPr>
            <a:xfrm>
              <a:off x="188" y="912"/>
              <a:ext cx="906" cy="225"/>
            </a:xfrm>
            <a:prstGeom prst="rect">
              <a:avLst/>
            </a:prstGeom>
          </p:spPr>
          <p:txBody>
            <a:bodyPr wrap="none" fromWordArt="1">
              <a:prstTxWarp prst="textCanDown">
                <a:avLst>
                  <a:gd name="adj" fmla="val 33333"/>
                </a:avLst>
              </a:prstTxWarp>
              <a:normAutofit lnSpcReduction="10000"/>
            </a:bodyPr>
            <a:p>
              <a:pPr algn="ctr"/>
              <a:r>
                <a:rPr lang="zh-CN" altLang="en-US" sz="1800">
                  <a:solidFill>
                    <a:schemeClr val="tx1"/>
                  </a:solidFill>
                  <a:latin typeface="Times New Roman" panose="02020603050405020304" pitchFamily="18" charset="0"/>
                  <a:ea typeface="Times New Roman" panose="02020603050405020304" pitchFamily="18" charset="0"/>
                </a:rPr>
                <a:t>Watch your time!</a:t>
              </a:r>
              <a:endParaRPr lang="zh-CN" altLang="en-US" sz="1800">
                <a:solidFill>
                  <a:schemeClr val="tx1"/>
                </a:solidFill>
                <a:latin typeface="Times New Roman" panose="02020603050405020304" pitchFamily="18" charset="0"/>
                <a:ea typeface="Times New Roman" panose="02020603050405020304" pitchFamily="18" charset="0"/>
              </a:endParaRPr>
            </a:p>
          </p:txBody>
        </p:sp>
      </p:grpSp>
      <p:sp>
        <p:nvSpPr>
          <p:cNvPr id="3092" name="动作按钮: 自定义 3091"/>
          <p:cNvSpPr/>
          <p:nvPr/>
        </p:nvSpPr>
        <p:spPr>
          <a:xfrm>
            <a:off x="5199063" y="2132013"/>
            <a:ext cx="1584325" cy="720725"/>
          </a:xfrm>
          <a:prstGeom prst="actionButtonBlank">
            <a:avLst/>
          </a:prstGeom>
          <a:gradFill rotWithShape="1">
            <a:gsLst>
              <a:gs pos="0">
                <a:schemeClr val="bg1"/>
              </a:gs>
              <a:gs pos="100000">
                <a:srgbClr val="6699FF"/>
              </a:gs>
            </a:gsLst>
            <a:lin ang="5400000" scaled="1"/>
            <a:tileRect/>
          </a:gradFill>
          <a:ln w="9525">
            <a:noFill/>
          </a:ln>
        </p:spPr>
        <p:txBody>
          <a:bodyPr wrap="none" anchor="b"/>
          <a:p>
            <a:pPr algn="ctr"/>
            <a:r>
              <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rPr>
              <a:t>start</a:t>
            </a:r>
            <a:endPar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endParaRPr>
          </a:p>
        </p:txBody>
      </p:sp>
      <p:grpSp>
        <p:nvGrpSpPr>
          <p:cNvPr id="3093" name="组合 3092"/>
          <p:cNvGrpSpPr/>
          <p:nvPr/>
        </p:nvGrpSpPr>
        <p:grpSpPr>
          <a:xfrm>
            <a:off x="5961063" y="3425825"/>
            <a:ext cx="111125" cy="2016125"/>
            <a:chOff x="0" y="0"/>
            <a:chExt cx="70" cy="1244"/>
          </a:xfrm>
        </p:grpSpPr>
        <p:grpSp>
          <p:nvGrpSpPr>
            <p:cNvPr id="3094" name="组合 3093"/>
            <p:cNvGrpSpPr/>
            <p:nvPr/>
          </p:nvGrpSpPr>
          <p:grpSpPr>
            <a:xfrm>
              <a:off x="0" y="0"/>
              <a:ext cx="70" cy="622"/>
              <a:chOff x="0" y="0"/>
              <a:chExt cx="70" cy="622"/>
            </a:xfrm>
          </p:grpSpPr>
          <p:sp>
            <p:nvSpPr>
              <p:cNvPr id="3095" name="直接连接符 3094"/>
              <p:cNvSpPr/>
              <p:nvPr/>
            </p:nvSpPr>
            <p:spPr>
              <a:xfrm flipV="1">
                <a:off x="35" y="33"/>
                <a:ext cx="0" cy="589"/>
              </a:xfrm>
              <a:prstGeom prst="line">
                <a:avLst/>
              </a:prstGeom>
              <a:ln w="28575" cap="flat" cmpd="sng">
                <a:solidFill>
                  <a:srgbClr val="FF3300"/>
                </a:solidFill>
                <a:prstDash val="solid"/>
                <a:headEnd type="none" w="med" len="med"/>
                <a:tailEnd type="none" w="med" len="med"/>
              </a:ln>
            </p:spPr>
          </p:sp>
          <p:sp>
            <p:nvSpPr>
              <p:cNvPr id="3096" name="任意多边形 3095"/>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6350" cap="flat" cmpd="sng">
                <a:solidFill>
                  <a:srgbClr val="FF3300"/>
                </a:solidFill>
                <a:prstDash val="solid"/>
                <a:miter/>
                <a:headEnd type="none" w="med" len="med"/>
                <a:tailEnd type="none" w="med" len="med"/>
              </a:ln>
            </p:spPr>
            <p:txBody>
              <a:bodyPr/>
              <a:p>
                <a:endParaRPr lang="zh-CN" altLang="en-US"/>
              </a:p>
            </p:txBody>
          </p:sp>
        </p:grpSp>
        <p:grpSp>
          <p:nvGrpSpPr>
            <p:cNvPr id="3097" name="组合 3096"/>
            <p:cNvGrpSpPr/>
            <p:nvPr/>
          </p:nvGrpSpPr>
          <p:grpSpPr>
            <a:xfrm flipV="1">
              <a:off x="0" y="622"/>
              <a:ext cx="70" cy="622"/>
              <a:chOff x="0" y="0"/>
              <a:chExt cx="70" cy="622"/>
            </a:xfrm>
          </p:grpSpPr>
          <p:sp>
            <p:nvSpPr>
              <p:cNvPr id="3098" name="直接连接符 3097"/>
              <p:cNvSpPr/>
              <p:nvPr/>
            </p:nvSpPr>
            <p:spPr>
              <a:xfrm flipV="1">
                <a:off x="35" y="33"/>
                <a:ext cx="0" cy="589"/>
              </a:xfrm>
              <a:prstGeom prst="line">
                <a:avLst/>
              </a:prstGeom>
              <a:ln w="9525">
                <a:noFill/>
              </a:ln>
            </p:spPr>
          </p:sp>
          <p:sp>
            <p:nvSpPr>
              <p:cNvPr id="3099" name="任意多边形 3098"/>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0"/>
                </a:srgbClr>
              </a:solidFill>
              <a:ln w="9525">
                <a:noFill/>
              </a:ln>
            </p:spPr>
            <p:txBody>
              <a:bodyPr/>
              <a:p>
                <a:endParaRPr lang="zh-CN" altLang="en-US"/>
              </a:p>
            </p:txBody>
          </p:sp>
        </p:grpSp>
      </p:grpSp>
      <p:grpSp>
        <p:nvGrpSpPr>
          <p:cNvPr id="3100" name="组合 3099"/>
          <p:cNvGrpSpPr/>
          <p:nvPr/>
        </p:nvGrpSpPr>
        <p:grpSpPr>
          <a:xfrm>
            <a:off x="5553075" y="3986213"/>
            <a:ext cx="900113" cy="900112"/>
            <a:chOff x="0" y="0"/>
            <a:chExt cx="567" cy="567"/>
          </a:xfrm>
        </p:grpSpPr>
        <p:sp>
          <p:nvSpPr>
            <p:cNvPr id="3101" name="Oval 36"/>
            <p:cNvSpPr/>
            <p:nvPr/>
          </p:nvSpPr>
          <p:spPr>
            <a:xfrm>
              <a:off x="0" y="0"/>
              <a:ext cx="567" cy="56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a:latin typeface="Arial" panose="020B0604020202020204" pitchFamily="34" charset="0"/>
              </a:endParaRPr>
            </a:p>
          </p:txBody>
        </p:sp>
        <p:sp>
          <p:nvSpPr>
            <p:cNvPr id="3102" name="Oval 37"/>
            <p:cNvSpPr/>
            <p:nvPr/>
          </p:nvSpPr>
          <p:spPr>
            <a:xfrm>
              <a:off x="8" y="3"/>
              <a:ext cx="553" cy="553"/>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a:latin typeface="Arial" panose="020B0604020202020204" pitchFamily="34" charset="0"/>
              </a:endParaRPr>
            </a:p>
          </p:txBody>
        </p:sp>
        <p:sp>
          <p:nvSpPr>
            <p:cNvPr id="3103" name="Oval 38"/>
            <p:cNvSpPr/>
            <p:nvPr/>
          </p:nvSpPr>
          <p:spPr>
            <a:xfrm>
              <a:off x="13" y="9"/>
              <a:ext cx="527" cy="516"/>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a:latin typeface="Arial" panose="020B0604020202020204" pitchFamily="34" charset="0"/>
              </a:endParaRPr>
            </a:p>
          </p:txBody>
        </p:sp>
      </p:grpSp>
      <p:sp>
        <p:nvSpPr>
          <p:cNvPr id="3104" name="文本框 3103"/>
          <p:cNvSpPr txBox="1"/>
          <p:nvPr/>
        </p:nvSpPr>
        <p:spPr>
          <a:xfrm>
            <a:off x="5462588" y="3933825"/>
            <a:ext cx="1029970"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10</a:t>
            </a:r>
            <a:endParaRPr lang="en-US" altLang="zh-CN" sz="6000" b="1">
              <a:latin typeface="Arial" panose="020B0604020202020204" pitchFamily="34" charset="0"/>
            </a:endParaRPr>
          </a:p>
        </p:txBody>
      </p:sp>
      <p:sp>
        <p:nvSpPr>
          <p:cNvPr id="3105" name="文本框 3104"/>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0</a:t>
            </a:r>
            <a:endParaRPr lang="en-US" altLang="zh-CN" sz="6000" b="1">
              <a:latin typeface="Arial" panose="020B0604020202020204" pitchFamily="34" charset="0"/>
            </a:endParaRPr>
          </a:p>
        </p:txBody>
      </p:sp>
      <p:sp>
        <p:nvSpPr>
          <p:cNvPr id="3106" name="文本框 3105"/>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9</a:t>
            </a:r>
            <a:endParaRPr lang="en-US" altLang="zh-CN" sz="6000" b="1">
              <a:latin typeface="Arial" panose="020B0604020202020204" pitchFamily="34" charset="0"/>
            </a:endParaRPr>
          </a:p>
        </p:txBody>
      </p:sp>
      <p:sp>
        <p:nvSpPr>
          <p:cNvPr id="3107" name="文本框 3106"/>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8</a:t>
            </a:r>
            <a:endParaRPr lang="en-US" altLang="zh-CN" sz="6000" b="1">
              <a:latin typeface="Arial" panose="020B0604020202020204" pitchFamily="34" charset="0"/>
            </a:endParaRPr>
          </a:p>
        </p:txBody>
      </p:sp>
      <p:sp>
        <p:nvSpPr>
          <p:cNvPr id="3108" name="文本框 3107"/>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7</a:t>
            </a:r>
            <a:endParaRPr lang="en-US" altLang="zh-CN" sz="6000" b="1">
              <a:latin typeface="Arial" panose="020B0604020202020204" pitchFamily="34" charset="0"/>
            </a:endParaRPr>
          </a:p>
        </p:txBody>
      </p:sp>
      <p:sp>
        <p:nvSpPr>
          <p:cNvPr id="3109" name="文本框 3108"/>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6</a:t>
            </a:r>
            <a:endParaRPr lang="en-US" altLang="zh-CN" sz="6000" b="1">
              <a:latin typeface="Arial" panose="020B0604020202020204" pitchFamily="34" charset="0"/>
            </a:endParaRPr>
          </a:p>
        </p:txBody>
      </p:sp>
      <p:sp>
        <p:nvSpPr>
          <p:cNvPr id="3110" name="文本框 3109"/>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5</a:t>
            </a:r>
            <a:endParaRPr lang="en-US" altLang="zh-CN" sz="6000" b="1">
              <a:latin typeface="Arial" panose="020B0604020202020204" pitchFamily="34" charset="0"/>
            </a:endParaRPr>
          </a:p>
        </p:txBody>
      </p:sp>
      <p:sp>
        <p:nvSpPr>
          <p:cNvPr id="3111" name="文本框 3110"/>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4</a:t>
            </a:r>
            <a:endParaRPr lang="en-US" altLang="zh-CN" sz="6000" b="1">
              <a:latin typeface="Arial" panose="020B0604020202020204" pitchFamily="34" charset="0"/>
            </a:endParaRPr>
          </a:p>
        </p:txBody>
      </p:sp>
      <p:sp>
        <p:nvSpPr>
          <p:cNvPr id="3112" name="文本框 3111"/>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3</a:t>
            </a:r>
            <a:endParaRPr lang="en-US" altLang="zh-CN" sz="6000" b="1">
              <a:latin typeface="Arial" panose="020B0604020202020204" pitchFamily="34" charset="0"/>
            </a:endParaRPr>
          </a:p>
        </p:txBody>
      </p:sp>
      <p:sp>
        <p:nvSpPr>
          <p:cNvPr id="3113" name="文本框 3112"/>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2</a:t>
            </a:r>
            <a:endParaRPr lang="en-US" altLang="zh-CN" sz="6000" b="1">
              <a:latin typeface="Arial" panose="020B0604020202020204" pitchFamily="34" charset="0"/>
            </a:endParaRPr>
          </a:p>
        </p:txBody>
      </p:sp>
      <p:sp>
        <p:nvSpPr>
          <p:cNvPr id="3114" name="文本框 3113"/>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a:t>
            </a:r>
            <a:endParaRPr lang="en-US" altLang="zh-CN" sz="6000" b="1">
              <a:latin typeface="Arial" panose="020B0604020202020204" pitchFamily="34" charset="0"/>
            </a:endParaRPr>
          </a:p>
        </p:txBody>
      </p:sp>
      <p:pic>
        <p:nvPicPr>
          <p:cNvPr id="3115" name="图片 3114" descr="虎头"/>
          <p:cNvPicPr>
            <a:picLocks noChangeAspect="1"/>
          </p:cNvPicPr>
          <p:nvPr/>
        </p:nvPicPr>
        <p:blipFill>
          <a:blip r:embed="rId1"/>
          <a:stretch>
            <a:fillRect/>
          </a:stretch>
        </p:blipFill>
        <p:spPr>
          <a:xfrm>
            <a:off x="5630863" y="4041775"/>
            <a:ext cx="744537" cy="790575"/>
          </a:xfrm>
          <a:prstGeom prst="rect">
            <a:avLst/>
          </a:prstGeom>
          <a:noFill/>
          <a:ln w="9525">
            <a:noFill/>
          </a:ln>
        </p:spPr>
      </p:pic>
      <p:sp>
        <p:nvSpPr>
          <p:cNvPr id="3116" name="Oval 39"/>
          <p:cNvSpPr/>
          <p:nvPr/>
        </p:nvSpPr>
        <p:spPr>
          <a:xfrm>
            <a:off x="5664200" y="4005263"/>
            <a:ext cx="742950" cy="666750"/>
          </a:xfrm>
          <a:prstGeom prst="ellipse">
            <a:avLst/>
          </a:prstGeom>
          <a:gradFill rotWithShape="1">
            <a:gsLst>
              <a:gs pos="0">
                <a:srgbClr val="FFFFFF">
                  <a:alpha val="79999"/>
                </a:srgbClr>
              </a:gs>
              <a:gs pos="100000">
                <a:srgbClr val="D6E1E2">
                  <a:alpha val="0"/>
                </a:srgbClr>
              </a:gs>
            </a:gsLst>
            <a:lin ang="5400000" scaled="1"/>
            <a:tileRect/>
          </a:gradFill>
          <a:ln w="9525">
            <a:noFill/>
          </a:ln>
        </p:spPr>
        <p:txBody>
          <a:bodyPr vert="eaVert" wrap="none" anchor="ctr"/>
          <a:p>
            <a:endParaRPr>
              <a:latin typeface="Arial" panose="020B0604020202020204" pitchFamily="34" charset="0"/>
            </a:endParaRPr>
          </a:p>
        </p:txBody>
      </p:sp>
      <p:sp>
        <p:nvSpPr>
          <p:cNvPr id="5" name="文本框 4"/>
          <p:cNvSpPr txBox="1"/>
          <p:nvPr/>
        </p:nvSpPr>
        <p:spPr>
          <a:xfrm>
            <a:off x="67945" y="309245"/>
            <a:ext cx="11542395" cy="645160"/>
          </a:xfrm>
          <a:prstGeom prst="rect">
            <a:avLst/>
          </a:prstGeom>
          <a:noFill/>
        </p:spPr>
        <p:txBody>
          <a:bodyPr wrap="square" rtlCol="0" anchor="t">
            <a:spAutoFit/>
          </a:bodyPr>
          <a:p>
            <a:r>
              <a:rPr lang="en-US" altLang="zh-CN" sz="3600" b="1">
                <a:latin typeface="Times New Roman" panose="02020603050405020304" pitchFamily="18" charset="0"/>
                <a:sym typeface="+mn-ea"/>
              </a:rPr>
              <a:t> </a:t>
            </a:r>
            <a:r>
              <a:rPr lang="en-US" altLang="zh-CN" sz="3600" b="1">
                <a:solidFill>
                  <a:schemeClr val="tx1"/>
                </a:solidFill>
                <a:latin typeface="Times New Roman" panose="02020603050405020304" pitchFamily="18" charset="0"/>
                <a:sym typeface="+mn-ea"/>
              </a:rPr>
              <a:t>the </a:t>
            </a:r>
            <a:r>
              <a:rPr lang="en-US" altLang="zh-CN" sz="3600" b="1">
                <a:solidFill>
                  <a:srgbClr val="FF0000"/>
                </a:solidFill>
                <a:latin typeface="Times New Roman" panose="02020603050405020304" pitchFamily="18" charset="0"/>
                <a:sym typeface="+mn-ea"/>
              </a:rPr>
              <a:t>owner</a:t>
            </a:r>
            <a:r>
              <a:rPr lang="en-US" altLang="zh-CN" sz="3600" b="1">
                <a:solidFill>
                  <a:schemeClr val="tx1"/>
                </a:solidFill>
                <a:latin typeface="Times New Roman" panose="02020603050405020304" pitchFamily="18" charset="0"/>
                <a:sym typeface="+mn-ea"/>
              </a:rPr>
              <a:t>'s attitudes towards Henry...</a:t>
            </a:r>
            <a:endParaRPr lang="en-US" altLang="zh-CN" sz="3600" b="1">
              <a:solidFill>
                <a:schemeClr val="tx1"/>
              </a:solidFill>
              <a:latin typeface="Times New Roman" panose="02020603050405020304" pitchFamily="18" charset="0"/>
              <a:sym typeface="+mn-ea"/>
            </a:endParaRPr>
          </a:p>
        </p:txBody>
      </p:sp>
      <p:pic>
        <p:nvPicPr>
          <p:cNvPr id="16386" name="Picture 4" descr="uvs050313-002"/>
          <p:cNvPicPr>
            <a:picLocks noChangeAspect="1"/>
          </p:cNvPicPr>
          <p:nvPr/>
        </p:nvPicPr>
        <p:blipFill>
          <a:blip r:embed="rId2"/>
          <a:srcRect r="48531"/>
          <a:stretch>
            <a:fillRect/>
          </a:stretch>
        </p:blipFill>
        <p:spPr>
          <a:xfrm>
            <a:off x="67945" y="2150110"/>
            <a:ext cx="3766185" cy="4582160"/>
          </a:xfrm>
          <a:prstGeom prst="rect">
            <a:avLst/>
          </a:prstGeom>
          <a:noFill/>
          <a:ln w="9525">
            <a:noFill/>
          </a:ln>
        </p:spPr>
      </p:pic>
      <p:sp>
        <p:nvSpPr>
          <p:cNvPr id="16387" name="Rectangle 5"/>
          <p:cNvSpPr/>
          <p:nvPr/>
        </p:nvSpPr>
        <p:spPr>
          <a:xfrm>
            <a:off x="2268220" y="6209983"/>
            <a:ext cx="1289685" cy="521970"/>
          </a:xfrm>
          <a:prstGeom prst="rect">
            <a:avLst/>
          </a:prstGeom>
          <a:noFill/>
          <a:ln w="9525">
            <a:noFill/>
          </a:ln>
        </p:spPr>
        <p:txBody>
          <a:bodyPr wrap="square">
            <a:spAutoFit/>
          </a:bodyPr>
          <a:p>
            <a:r>
              <a:rPr lang="en-US" altLang="zh-CN" sz="2800" b="1" dirty="0">
                <a:solidFill>
                  <a:srgbClr val="FFFF66"/>
                </a:solidFill>
                <a:latin typeface="Arial" panose="020B0604020202020204" pitchFamily="34" charset="0"/>
              </a:rPr>
              <a:t>Owner</a:t>
            </a:r>
            <a:endParaRPr lang="en-US" altLang="zh-CN" sz="2800" b="1" dirty="0">
              <a:solidFill>
                <a:srgbClr val="FFFF66"/>
              </a:solidFill>
              <a:latin typeface="Arial" panose="020B0604020202020204" pitchFamily="34" charset="0"/>
            </a:endParaRPr>
          </a:p>
        </p:txBody>
      </p:sp>
      <p:sp>
        <p:nvSpPr>
          <p:cNvPr id="6" name="文本框 5"/>
          <p:cNvSpPr txBox="1"/>
          <p:nvPr/>
        </p:nvSpPr>
        <p:spPr>
          <a:xfrm>
            <a:off x="8618220" y="5764848"/>
            <a:ext cx="2992120" cy="706755"/>
          </a:xfrm>
          <a:prstGeom prst="rect">
            <a:avLst/>
          </a:prstGeom>
          <a:noFill/>
          <a:ln w="9525">
            <a:noFill/>
          </a:ln>
          <a:effectLst>
            <a:outerShdw dist="35921" dir="2699999" algn="ctr" rotWithShape="0">
              <a:schemeClr val="tx1"/>
            </a:outerShdw>
          </a:effectLst>
        </p:spPr>
        <p:txBody>
          <a:bodyPr wrap="none" anchor="t">
            <a:spAutoFit/>
          </a:bodyPr>
          <a:p>
            <a:r>
              <a:rPr lang="en-US" altLang="zh-CN" sz="4000" b="1" dirty="0">
                <a:solidFill>
                  <a:srgbClr val="FF6600"/>
                </a:solidFill>
                <a:latin typeface="楷体" panose="02010609060101010101" charset="-122"/>
                <a:ea typeface="楷体" panose="02010609060101010101" charset="-122"/>
              </a:rPr>
              <a:t>2</a:t>
            </a:r>
            <a:r>
              <a:rPr lang="zh-CN" altLang="en-US" sz="4000" b="1" dirty="0">
                <a:solidFill>
                  <a:srgbClr val="FF6600"/>
                </a:solidFill>
                <a:latin typeface="楷体" panose="02010609060101010101" charset="-122"/>
                <a:ea typeface="楷体" panose="02010609060101010101" charset="-122"/>
              </a:rPr>
              <a:t>分钟倒计时</a:t>
            </a:r>
            <a:endParaRPr lang="zh-CN" altLang="en-US" sz="4000" b="1" dirty="0">
              <a:solidFill>
                <a:srgbClr val="FF6600"/>
              </a:solidFill>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blinds(horizontal)">
                                      <p:cBhvr>
                                        <p:cTn id="11"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092"/>
                    </p:tgtEl>
                  </p:cond>
                </p:stCondLst>
                <p:endSync evt="end" delay="0">
                  <p:rtn val="all"/>
                </p:endSync>
                <p:childTnLst>
                  <p:par>
                    <p:cTn id="13" fill="hold">
                      <p:stCondLst>
                        <p:cond delay="0"/>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120000"/>
                                        <p:tgtEl>
                                          <p:spTgt spid="3088"/>
                                        </p:tgtEl>
                                      </p:cBhvr>
                                    </p:animEffect>
                                    <p:set>
                                      <p:cBhvr>
                                        <p:cTn id="17" dur="1" fill="hold">
                                          <p:stCondLst>
                                            <p:cond delay="119999"/>
                                          </p:stCondLst>
                                        </p:cTn>
                                        <p:tgtEl>
                                          <p:spTgt spid="3088"/>
                                        </p:tgtEl>
                                        <p:attrNameLst>
                                          <p:attrName>style.visibility</p:attrName>
                                        </p:attrNameLst>
                                      </p:cBhvr>
                                      <p:to>
                                        <p:strVal val="hidden"/>
                                      </p:to>
                                    </p:set>
                                  </p:childTnLst>
                                </p:cTn>
                              </p:par>
                              <p:par>
                                <p:cTn id="18" presetID="8" presetClass="emph" presetSubtype="0" fill="hold" nodeType="withEffect">
                                  <p:stCondLst>
                                    <p:cond delay="0"/>
                                  </p:stCondLst>
                                  <p:childTnLst>
                                    <p:animRot by="21600000">
                                      <p:cBhvr>
                                        <p:cTn id="19" dur="120000" fill="hold"/>
                                        <p:tgtEl>
                                          <p:spTgt spid="3093"/>
                                        </p:tgtEl>
                                        <p:attrNameLst>
                                          <p:attrName>r</p:attrName>
                                        </p:attrNameLst>
                                      </p:cBhvr>
                                    </p:animRot>
                                  </p:childTnLst>
                                </p:cTn>
                              </p:par>
                              <p:par>
                                <p:cTn id="20" presetID="10" presetClass="exit" presetSubtype="0" fill="hold" nodeType="withEffect">
                                  <p:stCondLst>
                                    <p:cond delay="19000"/>
                                  </p:stCondLst>
                                  <p:childTnLst>
                                    <p:animEffect transition="out" filter="fade">
                                      <p:cBhvr>
                                        <p:cTn id="21" dur="1000"/>
                                        <p:tgtEl>
                                          <p:spTgt spid="3115"/>
                                        </p:tgtEl>
                                      </p:cBhvr>
                                    </p:animEffect>
                                    <p:set>
                                      <p:cBhvr>
                                        <p:cTn id="22" dur="1" fill="hold">
                                          <p:stCondLst>
                                            <p:cond delay="999"/>
                                          </p:stCondLst>
                                        </p:cTn>
                                        <p:tgtEl>
                                          <p:spTgt spid="3115"/>
                                        </p:tgtEl>
                                        <p:attrNameLst>
                                          <p:attrName>style.visibility</p:attrName>
                                        </p:attrNameLst>
                                      </p:cBhvr>
                                      <p:to>
                                        <p:strVal val="hidden"/>
                                      </p:to>
                                    </p:set>
                                  </p:childTnLst>
                                </p:cTn>
                              </p:par>
                              <p:par>
                                <p:cTn id="23" presetID="1" presetClass="entr" presetSubtype="0" fill="hold" grpId="0" nodeType="withEffect">
                                  <p:stCondLst>
                                    <p:cond delay="110000"/>
                                  </p:stCondLst>
                                  <p:childTnLst>
                                    <p:set>
                                      <p:cBhvr>
                                        <p:cTn id="24" dur="1" fill="hold">
                                          <p:stCondLst>
                                            <p:cond delay="0"/>
                                          </p:stCondLst>
                                        </p:cTn>
                                        <p:tgtEl>
                                          <p:spTgt spid="310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5" presetID="1" presetClass="exit" presetSubtype="0" fill="hold" grpId="1" nodeType="withEffect">
                                  <p:stCondLst>
                                    <p:cond delay="111000"/>
                                  </p:stCondLst>
                                  <p:childTnLst>
                                    <p:set>
                                      <p:cBhvr>
                                        <p:cTn id="26" dur="1" fill="hold">
                                          <p:stCondLst>
                                            <p:cond delay="0"/>
                                          </p:stCondLst>
                                        </p:cTn>
                                        <p:tgtEl>
                                          <p:spTgt spid="3104"/>
                                        </p:tgtEl>
                                        <p:attrNameLst>
                                          <p:attrName>style.visibility</p:attrName>
                                        </p:attrNameLst>
                                      </p:cBhvr>
                                      <p:to>
                                        <p:strVal val="hidden"/>
                                      </p:to>
                                    </p:set>
                                  </p:childTnLst>
                                </p:cTn>
                              </p:par>
                              <p:par>
                                <p:cTn id="27" presetID="1" presetClass="entr" presetSubtype="0" fill="hold" grpId="0" nodeType="withEffect">
                                  <p:stCondLst>
                                    <p:cond delay="111000"/>
                                  </p:stCondLst>
                                  <p:childTnLst>
                                    <p:set>
                                      <p:cBhvr>
                                        <p:cTn id="28" dur="1" fill="hold">
                                          <p:stCondLst>
                                            <p:cond delay="0"/>
                                          </p:stCondLst>
                                        </p:cTn>
                                        <p:tgtEl>
                                          <p:spTgt spid="310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29" presetID="1" presetClass="exit" presetSubtype="0" fill="hold" grpId="1" nodeType="withEffect">
                                  <p:stCondLst>
                                    <p:cond delay="112000"/>
                                  </p:stCondLst>
                                  <p:childTnLst>
                                    <p:set>
                                      <p:cBhvr>
                                        <p:cTn id="30" dur="1" fill="hold">
                                          <p:stCondLst>
                                            <p:cond delay="0"/>
                                          </p:stCondLst>
                                        </p:cTn>
                                        <p:tgtEl>
                                          <p:spTgt spid="3106"/>
                                        </p:tgtEl>
                                        <p:attrNameLst>
                                          <p:attrName>style.visibility</p:attrName>
                                        </p:attrNameLst>
                                      </p:cBhvr>
                                      <p:to>
                                        <p:strVal val="hidden"/>
                                      </p:to>
                                    </p:set>
                                  </p:childTnLst>
                                </p:cTn>
                              </p:par>
                              <p:par>
                                <p:cTn id="31" presetID="1" presetClass="entr" presetSubtype="0" fill="hold" grpId="0" nodeType="withEffect">
                                  <p:stCondLst>
                                    <p:cond delay="112000"/>
                                  </p:stCondLst>
                                  <p:childTnLst>
                                    <p:set>
                                      <p:cBhvr>
                                        <p:cTn id="32" dur="1" fill="hold">
                                          <p:stCondLst>
                                            <p:cond delay="0"/>
                                          </p:stCondLst>
                                        </p:cTn>
                                        <p:tgtEl>
                                          <p:spTgt spid="310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grpId="1" nodeType="withEffect">
                                  <p:stCondLst>
                                    <p:cond delay="113000"/>
                                  </p:stCondLst>
                                  <p:childTnLst>
                                    <p:set>
                                      <p:cBhvr>
                                        <p:cTn id="34" dur="1" fill="hold">
                                          <p:stCondLst>
                                            <p:cond delay="0"/>
                                          </p:stCondLst>
                                        </p:cTn>
                                        <p:tgtEl>
                                          <p:spTgt spid="3107"/>
                                        </p:tgtEl>
                                        <p:attrNameLst>
                                          <p:attrName>style.visibility</p:attrName>
                                        </p:attrNameLst>
                                      </p:cBhvr>
                                      <p:to>
                                        <p:strVal val="hidden"/>
                                      </p:to>
                                    </p:set>
                                  </p:childTnLst>
                                </p:cTn>
                              </p:par>
                              <p:par>
                                <p:cTn id="35" presetID="1" presetClass="entr" presetSubtype="0" fill="hold" grpId="0" nodeType="withEffect">
                                  <p:stCondLst>
                                    <p:cond delay="113000"/>
                                  </p:stCondLst>
                                  <p:childTnLst>
                                    <p:set>
                                      <p:cBhvr>
                                        <p:cTn id="36" dur="1" fill="hold">
                                          <p:stCondLst>
                                            <p:cond delay="0"/>
                                          </p:stCondLst>
                                        </p:cTn>
                                        <p:tgtEl>
                                          <p:spTgt spid="310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7" presetID="1" presetClass="exit" presetSubtype="0" fill="hold" grpId="1" nodeType="withEffect">
                                  <p:stCondLst>
                                    <p:cond delay="114000"/>
                                  </p:stCondLst>
                                  <p:childTnLst>
                                    <p:set>
                                      <p:cBhvr>
                                        <p:cTn id="38" dur="1" fill="hold">
                                          <p:stCondLst>
                                            <p:cond delay="0"/>
                                          </p:stCondLst>
                                        </p:cTn>
                                        <p:tgtEl>
                                          <p:spTgt spid="3108"/>
                                        </p:tgtEl>
                                        <p:attrNameLst>
                                          <p:attrName>style.visibility</p:attrName>
                                        </p:attrNameLst>
                                      </p:cBhvr>
                                      <p:to>
                                        <p:strVal val="hidden"/>
                                      </p:to>
                                    </p:set>
                                  </p:childTnLst>
                                </p:cTn>
                              </p:par>
                              <p:par>
                                <p:cTn id="39" presetID="1" presetClass="entr" presetSubtype="0" fill="hold" grpId="0" nodeType="withEffect">
                                  <p:stCondLst>
                                    <p:cond delay="114000"/>
                                  </p:stCondLst>
                                  <p:childTnLst>
                                    <p:set>
                                      <p:cBhvr>
                                        <p:cTn id="40" dur="1" fill="hold">
                                          <p:stCondLst>
                                            <p:cond delay="0"/>
                                          </p:stCondLst>
                                        </p:cTn>
                                        <p:tgtEl>
                                          <p:spTgt spid="310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grpId="1" nodeType="withEffect">
                                  <p:stCondLst>
                                    <p:cond delay="115000"/>
                                  </p:stCondLst>
                                  <p:childTnLst>
                                    <p:set>
                                      <p:cBhvr>
                                        <p:cTn id="42" dur="1" fill="hold">
                                          <p:stCondLst>
                                            <p:cond delay="0"/>
                                          </p:stCondLst>
                                        </p:cTn>
                                        <p:tgtEl>
                                          <p:spTgt spid="3109"/>
                                        </p:tgtEl>
                                        <p:attrNameLst>
                                          <p:attrName>style.visibility</p:attrName>
                                        </p:attrNameLst>
                                      </p:cBhvr>
                                      <p:to>
                                        <p:strVal val="hidden"/>
                                      </p:to>
                                    </p:set>
                                  </p:childTnLst>
                                </p:cTn>
                              </p:par>
                              <p:par>
                                <p:cTn id="43" presetID="1" presetClass="entr" presetSubtype="0" fill="hold" grpId="0" nodeType="withEffect">
                                  <p:stCondLst>
                                    <p:cond delay="115000"/>
                                  </p:stCondLst>
                                  <p:childTnLst>
                                    <p:set>
                                      <p:cBhvr>
                                        <p:cTn id="44" dur="1" fill="hold">
                                          <p:stCondLst>
                                            <p:cond delay="0"/>
                                          </p:stCondLst>
                                        </p:cTn>
                                        <p:tgtEl>
                                          <p:spTgt spid="311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5" presetID="1" presetClass="exit" presetSubtype="0" fill="hold" grpId="1" nodeType="withEffect">
                                  <p:stCondLst>
                                    <p:cond delay="116000"/>
                                  </p:stCondLst>
                                  <p:childTnLst>
                                    <p:set>
                                      <p:cBhvr>
                                        <p:cTn id="46" dur="1" fill="hold">
                                          <p:stCondLst>
                                            <p:cond delay="0"/>
                                          </p:stCondLst>
                                        </p:cTn>
                                        <p:tgtEl>
                                          <p:spTgt spid="3110"/>
                                        </p:tgtEl>
                                        <p:attrNameLst>
                                          <p:attrName>style.visibility</p:attrName>
                                        </p:attrNameLst>
                                      </p:cBhvr>
                                      <p:to>
                                        <p:strVal val="hidden"/>
                                      </p:to>
                                    </p:set>
                                  </p:childTnLst>
                                </p:cTn>
                              </p:par>
                              <p:par>
                                <p:cTn id="47" presetID="1" presetClass="entr" presetSubtype="0" fill="hold" grpId="0" nodeType="withEffect">
                                  <p:stCondLst>
                                    <p:cond delay="116000"/>
                                  </p:stCondLst>
                                  <p:childTnLst>
                                    <p:set>
                                      <p:cBhvr>
                                        <p:cTn id="48" dur="1" fill="hold">
                                          <p:stCondLst>
                                            <p:cond delay="0"/>
                                          </p:stCondLst>
                                        </p:cTn>
                                        <p:tgtEl>
                                          <p:spTgt spid="311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grpId="1" nodeType="withEffect">
                                  <p:stCondLst>
                                    <p:cond delay="117000"/>
                                  </p:stCondLst>
                                  <p:childTnLst>
                                    <p:set>
                                      <p:cBhvr>
                                        <p:cTn id="50" dur="1" fill="hold">
                                          <p:stCondLst>
                                            <p:cond delay="0"/>
                                          </p:stCondLst>
                                        </p:cTn>
                                        <p:tgtEl>
                                          <p:spTgt spid="3111"/>
                                        </p:tgtEl>
                                        <p:attrNameLst>
                                          <p:attrName>style.visibility</p:attrName>
                                        </p:attrNameLst>
                                      </p:cBhvr>
                                      <p:to>
                                        <p:strVal val="hidden"/>
                                      </p:to>
                                    </p:set>
                                  </p:childTnLst>
                                </p:cTn>
                              </p:par>
                              <p:par>
                                <p:cTn id="51" presetID="1" presetClass="entr" presetSubtype="0" fill="hold" grpId="0" nodeType="withEffect">
                                  <p:stCondLst>
                                    <p:cond delay="117000"/>
                                  </p:stCondLst>
                                  <p:childTnLst>
                                    <p:set>
                                      <p:cBhvr>
                                        <p:cTn id="52" dur="1" fill="hold">
                                          <p:stCondLst>
                                            <p:cond delay="0"/>
                                          </p:stCondLst>
                                        </p:cTn>
                                        <p:tgtEl>
                                          <p:spTgt spid="31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3" presetID="1" presetClass="exit" presetSubtype="0" fill="hold" grpId="1" nodeType="withEffect">
                                  <p:stCondLst>
                                    <p:cond delay="118000"/>
                                  </p:stCondLst>
                                  <p:childTnLst>
                                    <p:set>
                                      <p:cBhvr>
                                        <p:cTn id="54" dur="1" fill="hold">
                                          <p:stCondLst>
                                            <p:cond delay="0"/>
                                          </p:stCondLst>
                                        </p:cTn>
                                        <p:tgtEl>
                                          <p:spTgt spid="3112"/>
                                        </p:tgtEl>
                                        <p:attrNameLst>
                                          <p:attrName>style.visibility</p:attrName>
                                        </p:attrNameLst>
                                      </p:cBhvr>
                                      <p:to>
                                        <p:strVal val="hidden"/>
                                      </p:to>
                                    </p:set>
                                  </p:childTnLst>
                                </p:cTn>
                              </p:par>
                              <p:par>
                                <p:cTn id="55" presetID="1" presetClass="entr" presetSubtype="0" fill="hold" grpId="0" nodeType="withEffect">
                                  <p:stCondLst>
                                    <p:cond delay="118000"/>
                                  </p:stCondLst>
                                  <p:childTnLst>
                                    <p:set>
                                      <p:cBhvr>
                                        <p:cTn id="56" dur="1" fill="hold">
                                          <p:stCondLst>
                                            <p:cond delay="0"/>
                                          </p:stCondLst>
                                        </p:cTn>
                                        <p:tgtEl>
                                          <p:spTgt spid="311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grpId="1" nodeType="withEffect">
                                  <p:stCondLst>
                                    <p:cond delay="119000"/>
                                  </p:stCondLst>
                                  <p:childTnLst>
                                    <p:set>
                                      <p:cBhvr>
                                        <p:cTn id="58" dur="1" fill="hold">
                                          <p:stCondLst>
                                            <p:cond delay="0"/>
                                          </p:stCondLst>
                                        </p:cTn>
                                        <p:tgtEl>
                                          <p:spTgt spid="3113"/>
                                        </p:tgtEl>
                                        <p:attrNameLst>
                                          <p:attrName>style.visibility</p:attrName>
                                        </p:attrNameLst>
                                      </p:cBhvr>
                                      <p:to>
                                        <p:strVal val="hidden"/>
                                      </p:to>
                                    </p:set>
                                  </p:childTnLst>
                                </p:cTn>
                              </p:par>
                              <p:par>
                                <p:cTn id="59" presetID="1" presetClass="entr" presetSubtype="0" fill="hold" grpId="0" nodeType="withEffect">
                                  <p:stCondLst>
                                    <p:cond delay="119000"/>
                                  </p:stCondLst>
                                  <p:childTnLst>
                                    <p:set>
                                      <p:cBhvr>
                                        <p:cTn id="60" dur="1" fill="hold">
                                          <p:stCondLst>
                                            <p:cond delay="0"/>
                                          </p:stCondLst>
                                        </p:cTn>
                                        <p:tgtEl>
                                          <p:spTgt spid="31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1" presetID="1" presetClass="exit" presetSubtype="0" fill="hold" grpId="1" nodeType="withEffect">
                                  <p:stCondLst>
                                    <p:cond delay="120000"/>
                                  </p:stCondLst>
                                  <p:childTnLst>
                                    <p:set>
                                      <p:cBhvr>
                                        <p:cTn id="62" dur="1" fill="hold">
                                          <p:stCondLst>
                                            <p:cond delay="0"/>
                                          </p:stCondLst>
                                        </p:cTn>
                                        <p:tgtEl>
                                          <p:spTgt spid="3114"/>
                                        </p:tgtEl>
                                        <p:attrNameLst>
                                          <p:attrName>style.visibility</p:attrName>
                                        </p:attrNameLst>
                                      </p:cBhvr>
                                      <p:to>
                                        <p:strVal val="hidden"/>
                                      </p:to>
                                    </p:set>
                                  </p:childTnLst>
                                </p:cTn>
                              </p:par>
                              <p:par>
                                <p:cTn id="63" presetID="1" presetClass="entr" presetSubtype="0" fill="hold" grpId="0" nodeType="withEffect">
                                  <p:stCondLst>
                                    <p:cond delay="120000"/>
                                  </p:stCondLst>
                                  <p:childTnLst>
                                    <p:set>
                                      <p:cBhvr>
                                        <p:cTn id="64" dur="1" fill="hold">
                                          <p:stCondLst>
                                            <p:cond delay="0"/>
                                          </p:stCondLst>
                                        </p:cTn>
                                        <p:tgtEl>
                                          <p:spTgt spid="310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5" presetID="1" presetClass="exit" presetSubtype="0" fill="hold" grpId="1" nodeType="withEffect">
                                  <p:stCondLst>
                                    <p:cond delay="121000"/>
                                  </p:stCondLst>
                                  <p:childTnLst>
                                    <p:set>
                                      <p:cBhvr>
                                        <p:cTn id="66" dur="1" fill="hold">
                                          <p:stCondLst>
                                            <p:cond delay="0"/>
                                          </p:stCondLst>
                                        </p:cTn>
                                        <p:tgtEl>
                                          <p:spTgt spid="3105"/>
                                        </p:tgtEl>
                                        <p:attrNameLst>
                                          <p:attrName>style.visibility</p:attrName>
                                        </p:attrNameLst>
                                      </p:cBhvr>
                                      <p:to>
                                        <p:strVal val="hidden"/>
                                      </p:to>
                                    </p:set>
                                  </p:childTnLst>
                                </p:cTn>
                              </p:par>
                            </p:childTnLst>
                          </p:cTn>
                        </p:par>
                        <p:par>
                          <p:cTn id="67" fill="hold">
                            <p:stCondLst>
                              <p:cond delay="120000"/>
                            </p:stCondLst>
                            <p:childTnLst>
                              <p:par>
                                <p:cTn id="68" presetID="10" presetClass="entr" presetSubtype="0" fill="hold" nodeType="afterEffect">
                                  <p:stCondLst>
                                    <p:cond delay="0"/>
                                  </p:stCondLst>
                                  <p:childTnLst>
                                    <p:set>
                                      <p:cBhvr>
                                        <p:cTn id="69" dur="1" fill="hold">
                                          <p:stCondLst>
                                            <p:cond delay="0"/>
                                          </p:stCondLst>
                                        </p:cTn>
                                        <p:tgtEl>
                                          <p:spTgt spid="3115"/>
                                        </p:tgtEl>
                                        <p:attrNameLst>
                                          <p:attrName>style.visibility</p:attrName>
                                        </p:attrNameLst>
                                      </p:cBhvr>
                                      <p:to>
                                        <p:strVal val="visible"/>
                                      </p:to>
                                    </p:set>
                                    <p:animEffect transition="in" filter="fade">
                                      <p:cBhvr>
                                        <p:cTn id="70" dur="1000"/>
                                        <p:tgtEl>
                                          <p:spTgt spid="3115"/>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092"/>
                  </p:tgtEl>
                </p:cond>
              </p:nextCondLst>
            </p:seq>
          </p:childTnLst>
        </p:cTn>
      </p:par>
    </p:tnLst>
    <p:bldLst>
      <p:bldP spid="3104" grpId="0" bldLvl="0" animBg="1"/>
      <p:bldP spid="3104" grpId="1" bldLvl="0" animBg="1"/>
      <p:bldP spid="3105" grpId="0" bldLvl="0" animBg="1"/>
      <p:bldP spid="3105" grpId="1" bldLvl="0" animBg="1"/>
      <p:bldP spid="3106" grpId="0" bldLvl="0" animBg="1"/>
      <p:bldP spid="3106" grpId="1" bldLvl="0" animBg="1"/>
      <p:bldP spid="3107" grpId="0" bldLvl="0" animBg="1"/>
      <p:bldP spid="3107" grpId="1" bldLvl="0" animBg="1"/>
      <p:bldP spid="3108" grpId="0" bldLvl="0" animBg="1"/>
      <p:bldP spid="3108" grpId="1" bldLvl="0" animBg="1"/>
      <p:bldP spid="3109" grpId="0" bldLvl="0" animBg="1"/>
      <p:bldP spid="3109" grpId="1" bldLvl="0" animBg="1"/>
      <p:bldP spid="3110" grpId="0" bldLvl="0" animBg="1"/>
      <p:bldP spid="3110" grpId="1" bldLvl="0" animBg="1"/>
      <p:bldP spid="3111" grpId="0" bldLvl="0" animBg="1"/>
      <p:bldP spid="3111" grpId="1" bldLvl="0" animBg="1"/>
      <p:bldP spid="3112" grpId="0" bldLvl="0" animBg="1"/>
      <p:bldP spid="3112" grpId="1" bldLvl="0" animBg="1"/>
      <p:bldP spid="3113" grpId="0" bldLvl="0" animBg="1"/>
      <p:bldP spid="3113" grpId="1" bldLvl="0" animBg="1"/>
      <p:bldP spid="3114" grpId="0" bldLvl="0" animBg="1"/>
      <p:bldP spid="3114" grpId="1" bldLvl="0" animBg="1"/>
      <p:bldP spid="163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705" y="175260"/>
            <a:ext cx="3935730" cy="1198880"/>
          </a:xfrm>
          <a:prstGeom prst="rect">
            <a:avLst/>
          </a:prstGeom>
          <a:noFill/>
          <a:ln w="44450">
            <a:solidFill>
              <a:schemeClr val="accent2">
                <a:lumMod val="75000"/>
              </a:schemeClr>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Before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sp>
        <p:nvSpPr>
          <p:cNvPr id="4" name="文本框 3"/>
          <p:cNvSpPr txBox="1"/>
          <p:nvPr/>
        </p:nvSpPr>
        <p:spPr>
          <a:xfrm>
            <a:off x="8013700" y="175260"/>
            <a:ext cx="4142740" cy="1198880"/>
          </a:xfrm>
          <a:prstGeom prst="rect">
            <a:avLst/>
          </a:prstGeom>
          <a:noFill/>
          <a:ln w="44450">
            <a:solidFill>
              <a:schemeClr val="accent2"/>
            </a:solidFill>
          </a:ln>
        </p:spPr>
        <p:txBody>
          <a:bodyPr wrap="square" rtlCol="0">
            <a:spAutoFit/>
          </a:bodyPr>
          <a:p>
            <a:r>
              <a:rPr lang="en-US" altLang="zh-CN" sz="3600" b="1">
                <a:solidFill>
                  <a:srgbClr val="FF0000"/>
                </a:solidFill>
                <a:latin typeface="Times New Roman" panose="02020603050405020304" pitchFamily="18" charset="0"/>
                <a:cs typeface="Times New Roman" panose="02020603050405020304" pitchFamily="18" charset="0"/>
              </a:rPr>
              <a:t>After </a:t>
            </a:r>
            <a:r>
              <a:rPr lang="en-US" altLang="zh-CN" sz="3600" b="1">
                <a:latin typeface="Times New Roman" panose="02020603050405020304" pitchFamily="18" charset="0"/>
                <a:cs typeface="Times New Roman" panose="02020603050405020304" pitchFamily="18" charset="0"/>
              </a:rPr>
              <a:t>seeing the banknote...</a:t>
            </a:r>
            <a:endParaRPr lang="en-US" altLang="zh-CN" sz="3600" b="1">
              <a:latin typeface="Times New Roman" panose="02020603050405020304" pitchFamily="18" charset="0"/>
              <a:cs typeface="Times New Roman" panose="02020603050405020304" pitchFamily="18" charset="0"/>
            </a:endParaRPr>
          </a:p>
        </p:txBody>
      </p:sp>
      <p:pic>
        <p:nvPicPr>
          <p:cNvPr id="16386" name="Picture 4" descr="uvs050313-002"/>
          <p:cNvPicPr>
            <a:picLocks noChangeAspect="1"/>
          </p:cNvPicPr>
          <p:nvPr/>
        </p:nvPicPr>
        <p:blipFill>
          <a:blip r:embed="rId1"/>
          <a:srcRect r="48531"/>
          <a:stretch>
            <a:fillRect/>
          </a:stretch>
        </p:blipFill>
        <p:spPr>
          <a:xfrm>
            <a:off x="4749800" y="892810"/>
            <a:ext cx="3064510" cy="3728085"/>
          </a:xfrm>
          <a:prstGeom prst="rect">
            <a:avLst/>
          </a:prstGeom>
          <a:noFill/>
          <a:ln w="9525">
            <a:noFill/>
          </a:ln>
        </p:spPr>
      </p:pic>
      <p:sp>
        <p:nvSpPr>
          <p:cNvPr id="20486" name="Text Box 6"/>
          <p:cNvSpPr txBox="1"/>
          <p:nvPr/>
        </p:nvSpPr>
        <p:spPr>
          <a:xfrm>
            <a:off x="137160" y="1404620"/>
            <a:ext cx="3955415" cy="491490"/>
          </a:xfrm>
          <a:prstGeom prst="rect">
            <a:avLst/>
          </a:prstGeom>
          <a:noFill/>
          <a:ln w="9525">
            <a:noFill/>
          </a:ln>
        </p:spPr>
        <p:txBody>
          <a:bodyPr wrap="square">
            <a:spAutoFit/>
          </a:bodyPr>
          <a:p>
            <a:pPr marL="457200" indent="-457200">
              <a:buFont typeface="Wingdings" panose="05000000000000000000" charset="0"/>
              <a:buChar char="Ø"/>
            </a:pPr>
            <a:r>
              <a:rPr lang="en-US" altLang="zh-CN" sz="2600" b="1" dirty="0">
                <a:latin typeface="Times New Roman" panose="02020603050405020304" pitchFamily="18" charset="0"/>
              </a:rPr>
              <a:t>That one’s _______.</a:t>
            </a:r>
            <a:endParaRPr lang="en-US" altLang="zh-CN" sz="2600" b="1" dirty="0">
              <a:latin typeface="Times New Roman" panose="02020603050405020304" pitchFamily="18" charset="0"/>
            </a:endParaRPr>
          </a:p>
        </p:txBody>
      </p:sp>
      <p:sp>
        <p:nvSpPr>
          <p:cNvPr id="18" name="Text Box 11"/>
          <p:cNvSpPr txBox="1"/>
          <p:nvPr/>
        </p:nvSpPr>
        <p:spPr>
          <a:xfrm>
            <a:off x="-224790" y="1990725"/>
            <a:ext cx="4443730" cy="1291590"/>
          </a:xfrm>
          <a:prstGeom prst="rect">
            <a:avLst/>
          </a:prstGeom>
          <a:noFill/>
          <a:ln w="9525">
            <a:noFill/>
          </a:ln>
        </p:spPr>
        <p:txBody>
          <a:bodyPr wrap="square">
            <a:spAutoFit/>
          </a:bodyPr>
          <a:p>
            <a:pPr marL="457200" indent="-457200" algn="ctr">
              <a:buFont typeface="Wingdings" panose="05000000000000000000" charset="0"/>
              <a:buChar char="Ø"/>
            </a:pPr>
            <a:r>
              <a:rPr lang="en-US" altLang="zh-CN" sz="2600" b="1" dirty="0">
                <a:latin typeface="Times New Roman" panose="02020603050405020304" pitchFamily="18" charset="0"/>
              </a:rPr>
              <a:t>Well, it's well-known that...Well, we'll have to _________________ .</a:t>
            </a:r>
            <a:endParaRPr lang="en-US" altLang="zh-CN" sz="2600" b="1" dirty="0">
              <a:latin typeface="Times New Roman" panose="02020603050405020304" pitchFamily="18" charset="0"/>
            </a:endParaRPr>
          </a:p>
        </p:txBody>
      </p:sp>
      <p:sp>
        <p:nvSpPr>
          <p:cNvPr id="20487" name="Text Box 7"/>
          <p:cNvSpPr txBox="1"/>
          <p:nvPr/>
        </p:nvSpPr>
        <p:spPr>
          <a:xfrm>
            <a:off x="240983" y="3281363"/>
            <a:ext cx="3748087" cy="1291590"/>
          </a:xfrm>
          <a:prstGeom prst="rect">
            <a:avLst/>
          </a:prstGeom>
          <a:noFill/>
          <a:ln w="9525">
            <a:noFill/>
          </a:ln>
        </p:spPr>
        <p:txBody>
          <a:bodyPr>
            <a:spAutoFit/>
          </a:bodyPr>
          <a:p>
            <a:pPr marL="457200" indent="-457200">
              <a:buFont typeface="Wingdings" panose="05000000000000000000" charset="0"/>
              <a:buChar char="Ø"/>
            </a:pPr>
            <a:r>
              <a:rPr lang="en-US" altLang="zh-CN" sz="2600" b="1" dirty="0">
                <a:latin typeface="Times New Roman" panose="02020603050405020304" pitchFamily="18" charset="0"/>
              </a:rPr>
              <a:t>Now perhaps if you </a:t>
            </a:r>
            <a:r>
              <a:rPr lang="en-US" altLang="zh-CN" sz="2600" b="1" dirty="0">
                <a:solidFill>
                  <a:schemeClr val="tx1"/>
                </a:solidFill>
                <a:latin typeface="Times New Roman" panose="02020603050405020304" pitchFamily="18" charset="0"/>
              </a:rPr>
              <a:t>pay the bill</a:t>
            </a:r>
            <a:r>
              <a:rPr lang="en-US" altLang="zh-CN" sz="2600" b="1" dirty="0">
                <a:latin typeface="Times New Roman" panose="02020603050405020304" pitchFamily="18" charset="0"/>
              </a:rPr>
              <a:t> I can ________________.</a:t>
            </a:r>
            <a:endParaRPr lang="en-US" altLang="zh-CN" sz="2600" b="1" dirty="0">
              <a:latin typeface="Times New Roman" panose="02020603050405020304" pitchFamily="18" charset="0"/>
            </a:endParaRPr>
          </a:p>
        </p:txBody>
      </p:sp>
      <p:sp>
        <p:nvSpPr>
          <p:cNvPr id="20489" name="Text Box 9"/>
          <p:cNvSpPr txBox="1"/>
          <p:nvPr/>
        </p:nvSpPr>
        <p:spPr>
          <a:xfrm>
            <a:off x="7866380" y="1374140"/>
            <a:ext cx="4290060" cy="1291590"/>
          </a:xfrm>
          <a:prstGeom prst="rect">
            <a:avLst/>
          </a:prstGeom>
          <a:noFill/>
          <a:ln w="9525">
            <a:noFill/>
          </a:ln>
        </p:spPr>
        <p:txBody>
          <a:bodyPr wrap="square">
            <a:spAutoFit/>
          </a:bodyPr>
          <a:p>
            <a:pPr marL="457200" indent="-457200">
              <a:buFont typeface="Wingdings" panose="05000000000000000000" charset="0"/>
              <a:buChar char="Ø"/>
            </a:pPr>
            <a:r>
              <a:rPr lang="en-US" altLang="zh-CN" sz="2600" b="1" dirty="0">
                <a:latin typeface="Times New Roman" panose="02020603050405020304" pitchFamily="18" charset="0"/>
              </a:rPr>
              <a:t>I’m so ______</a:t>
            </a:r>
            <a:r>
              <a:rPr lang="en-US" altLang="zh-CN" sz="2600" b="1" dirty="0">
                <a:solidFill>
                  <a:schemeClr val="tx1"/>
                </a:solidFill>
                <a:latin typeface="Times New Roman" panose="02020603050405020304" pitchFamily="18" charset="0"/>
              </a:rPr>
              <a:t>sir, so sorry</a:t>
            </a:r>
            <a:r>
              <a:rPr lang="zh-CN" altLang="en-US" sz="2600" b="1" dirty="0">
                <a:solidFill>
                  <a:schemeClr val="tx1"/>
                </a:solidFill>
                <a:latin typeface="Times New Roman" panose="02020603050405020304" pitchFamily="18" charset="0"/>
              </a:rPr>
              <a:t>，</a:t>
            </a:r>
            <a:r>
              <a:rPr lang="en-US" altLang="zh-CN" sz="2600" b="1" dirty="0">
                <a:solidFill>
                  <a:schemeClr val="tx1"/>
                </a:solidFill>
                <a:latin typeface="Times New Roman" panose="02020603050405020304" pitchFamily="18" charset="0"/>
              </a:rPr>
              <a:t>but I cannot change this bank note.</a:t>
            </a:r>
            <a:endParaRPr lang="en-US" altLang="zh-CN" sz="2600" b="1" dirty="0">
              <a:solidFill>
                <a:schemeClr val="tx1"/>
              </a:solidFill>
              <a:latin typeface="Times New Roman" panose="02020603050405020304" pitchFamily="18" charset="0"/>
            </a:endParaRPr>
          </a:p>
        </p:txBody>
      </p:sp>
      <p:sp>
        <p:nvSpPr>
          <p:cNvPr id="20491" name="Text Box 11"/>
          <p:cNvSpPr txBox="1"/>
          <p:nvPr/>
        </p:nvSpPr>
        <p:spPr>
          <a:xfrm>
            <a:off x="8055610" y="3329305"/>
            <a:ext cx="4290695" cy="1291590"/>
          </a:xfrm>
          <a:prstGeom prst="rect">
            <a:avLst/>
          </a:prstGeom>
          <a:noFill/>
          <a:ln w="9525">
            <a:noFill/>
          </a:ln>
        </p:spPr>
        <p:txBody>
          <a:bodyPr wrap="square">
            <a:spAutoFit/>
          </a:bodyPr>
          <a:p>
            <a:pPr marL="457200" indent="-457200">
              <a:buFont typeface="Wingdings" panose="05000000000000000000" charset="0"/>
              <a:buChar char="Ø"/>
            </a:pPr>
            <a:r>
              <a:rPr lang="en-US" altLang="zh-CN" sz="2600" b="1" dirty="0">
                <a:latin typeface="Times New Roman" panose="02020603050405020304" pitchFamily="18" charset="0"/>
              </a:rPr>
              <a:t>We are so very </a:t>
            </a:r>
            <a:r>
              <a:rPr lang="en-US" altLang="zh-CN" sz="2600" b="1" dirty="0">
                <a:solidFill>
                  <a:srgbClr val="FF0000"/>
                </a:solidFill>
                <a:latin typeface="Times New Roman" panose="02020603050405020304" pitchFamily="18" charset="0"/>
              </a:rPr>
              <a:t>glad </a:t>
            </a:r>
            <a:r>
              <a:rPr lang="en-US" altLang="zh-CN" sz="2600" b="1" dirty="0">
                <a:latin typeface="Times New Roman" panose="02020603050405020304" pitchFamily="18" charset="0"/>
              </a:rPr>
              <a:t>that you even entered our _____ eating place.</a:t>
            </a:r>
            <a:endParaRPr lang="en-US" altLang="zh-CN" sz="2600" b="1" dirty="0">
              <a:latin typeface="Times New Roman" panose="02020603050405020304" pitchFamily="18" charset="0"/>
            </a:endParaRPr>
          </a:p>
        </p:txBody>
      </p:sp>
      <p:sp>
        <p:nvSpPr>
          <p:cNvPr id="20493" name="Text Box 13"/>
          <p:cNvSpPr txBox="1"/>
          <p:nvPr/>
        </p:nvSpPr>
        <p:spPr>
          <a:xfrm>
            <a:off x="8283575" y="5403850"/>
            <a:ext cx="4062730" cy="1291590"/>
          </a:xfrm>
          <a:prstGeom prst="rect">
            <a:avLst/>
          </a:prstGeom>
          <a:noFill/>
          <a:ln w="9525">
            <a:noFill/>
          </a:ln>
        </p:spPr>
        <p:txBody>
          <a:bodyPr wrap="square">
            <a:spAutoFit/>
          </a:bodyPr>
          <a:p>
            <a:pPr marL="457200" indent="-457200">
              <a:buFont typeface="Wingdings" panose="05000000000000000000" charset="0"/>
              <a:buChar char="Ø"/>
            </a:pPr>
            <a:r>
              <a:rPr lang="en-US" altLang="zh-CN" sz="2600" b="1" dirty="0">
                <a:latin typeface="Times New Roman" panose="02020603050405020304" pitchFamily="18" charset="0"/>
              </a:rPr>
              <a:t>Just having you sit here is</a:t>
            </a:r>
            <a:r>
              <a:rPr lang="en-US" altLang="zh-CN" sz="2600" b="1" dirty="0">
                <a:solidFill>
                  <a:srgbClr val="FF0000"/>
                </a:solidFill>
                <a:latin typeface="Times New Roman" panose="02020603050405020304" pitchFamily="18" charset="0"/>
              </a:rPr>
              <a:t> a great ______</a:t>
            </a:r>
            <a:r>
              <a:rPr lang="en-US" altLang="zh-CN" sz="2600" b="1" dirty="0">
                <a:latin typeface="Times New Roman" panose="02020603050405020304" pitchFamily="18" charset="0"/>
              </a:rPr>
              <a:t>! Forget the bill.</a:t>
            </a:r>
            <a:endParaRPr lang="en-US" altLang="zh-CN" sz="2600" b="1" dirty="0">
              <a:latin typeface="Times New Roman" panose="02020603050405020304" pitchFamily="18" charset="0"/>
            </a:endParaRPr>
          </a:p>
        </p:txBody>
      </p:sp>
      <p:sp>
        <p:nvSpPr>
          <p:cNvPr id="20497" name="Text Box 17"/>
          <p:cNvSpPr txBox="1"/>
          <p:nvPr/>
        </p:nvSpPr>
        <p:spPr>
          <a:xfrm>
            <a:off x="3697605" y="5403850"/>
            <a:ext cx="3835400" cy="1291590"/>
          </a:xfrm>
          <a:prstGeom prst="rect">
            <a:avLst/>
          </a:prstGeom>
          <a:noFill/>
          <a:ln w="9525">
            <a:noFill/>
          </a:ln>
        </p:spPr>
        <p:txBody>
          <a:bodyPr wrap="square">
            <a:spAutoFit/>
          </a:bodyPr>
          <a:p>
            <a:pPr marL="457200" indent="-457200">
              <a:buFont typeface="Wingdings" panose="05000000000000000000" charset="0"/>
              <a:buChar char="Ø"/>
            </a:pPr>
            <a:r>
              <a:rPr lang="en-US" altLang="zh-CN" sz="2600" b="1" dirty="0">
                <a:latin typeface="Times New Roman" panose="02020603050405020304" pitchFamily="18" charset="0"/>
              </a:rPr>
              <a:t>It’s for us to </a:t>
            </a:r>
            <a:r>
              <a:rPr lang="en-US" altLang="zh-CN" sz="2600" b="1" dirty="0">
                <a:solidFill>
                  <a:schemeClr val="tx1"/>
                </a:solidFill>
                <a:latin typeface="Times New Roman" panose="02020603050405020304" pitchFamily="18" charset="0"/>
              </a:rPr>
              <a:t>thank you,  from the bottom of my______</a:t>
            </a:r>
            <a:r>
              <a:rPr lang="en-US" altLang="zh-CN" sz="2600" b="1" dirty="0">
                <a:latin typeface="Times New Roman" panose="02020603050405020304" pitchFamily="18" charset="0"/>
              </a:rPr>
              <a:t>!</a:t>
            </a:r>
            <a:endParaRPr lang="en-US" altLang="zh-CN" sz="2600" b="1" dirty="0">
              <a:latin typeface="Times New Roman" panose="02020603050405020304" pitchFamily="18" charset="0"/>
            </a:endParaRPr>
          </a:p>
        </p:txBody>
      </p:sp>
      <p:sp>
        <p:nvSpPr>
          <p:cNvPr id="10" name="文本框 9"/>
          <p:cNvSpPr txBox="1"/>
          <p:nvPr/>
        </p:nvSpPr>
        <p:spPr>
          <a:xfrm>
            <a:off x="2173605" y="1374140"/>
            <a:ext cx="1524000"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reserved</a:t>
            </a:r>
            <a:endParaRPr lang="en-US" altLang="zh-CN" sz="2800" b="1" dirty="0">
              <a:solidFill>
                <a:srgbClr val="FF0000"/>
              </a:solidFill>
              <a:latin typeface="Times New Roman" panose="02020603050405020304" pitchFamily="18" charset="0"/>
            </a:endParaRPr>
          </a:p>
        </p:txBody>
      </p:sp>
      <p:sp>
        <p:nvSpPr>
          <p:cNvPr id="19" name="文本框 18"/>
          <p:cNvSpPr txBox="1"/>
          <p:nvPr/>
        </p:nvSpPr>
        <p:spPr>
          <a:xfrm>
            <a:off x="707390" y="2807335"/>
            <a:ext cx="3281045"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take a chance</a:t>
            </a:r>
            <a:endParaRPr lang="en-US" altLang="zh-CN" sz="2800" b="1" dirty="0">
              <a:solidFill>
                <a:srgbClr val="FF0000"/>
              </a:solidFill>
              <a:latin typeface="Times New Roman" panose="02020603050405020304" pitchFamily="18" charset="0"/>
            </a:endParaRPr>
          </a:p>
        </p:txBody>
      </p:sp>
      <p:sp>
        <p:nvSpPr>
          <p:cNvPr id="3" name="文本框 2"/>
          <p:cNvSpPr txBox="1"/>
          <p:nvPr/>
        </p:nvSpPr>
        <p:spPr>
          <a:xfrm>
            <a:off x="708025" y="4033520"/>
            <a:ext cx="3281045" cy="953135"/>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help the other customers</a:t>
            </a:r>
            <a:endParaRPr lang="en-US" altLang="zh-CN" sz="2800" b="1" dirty="0">
              <a:solidFill>
                <a:srgbClr val="FF0000"/>
              </a:solidFill>
              <a:latin typeface="Times New Roman" panose="02020603050405020304" pitchFamily="18" charset="0"/>
            </a:endParaRPr>
          </a:p>
        </p:txBody>
      </p:sp>
      <p:sp>
        <p:nvSpPr>
          <p:cNvPr id="5" name="文本框 4"/>
          <p:cNvSpPr txBox="1"/>
          <p:nvPr/>
        </p:nvSpPr>
        <p:spPr>
          <a:xfrm>
            <a:off x="9346565" y="1374140"/>
            <a:ext cx="3281045"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sorry</a:t>
            </a:r>
            <a:endParaRPr lang="en-US" altLang="zh-CN" sz="2800" b="1" dirty="0">
              <a:solidFill>
                <a:srgbClr val="FF0000"/>
              </a:solidFill>
              <a:latin typeface="Times New Roman" panose="02020603050405020304" pitchFamily="18" charset="0"/>
            </a:endParaRPr>
          </a:p>
        </p:txBody>
      </p:sp>
      <p:sp>
        <p:nvSpPr>
          <p:cNvPr id="6" name="文本框 5"/>
          <p:cNvSpPr txBox="1"/>
          <p:nvPr/>
        </p:nvSpPr>
        <p:spPr>
          <a:xfrm>
            <a:off x="8472170" y="4098925"/>
            <a:ext cx="1148080"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little</a:t>
            </a:r>
            <a:endParaRPr lang="en-US" altLang="zh-CN" sz="2800" b="1" dirty="0">
              <a:solidFill>
                <a:srgbClr val="FF0000"/>
              </a:solidFill>
              <a:latin typeface="Times New Roman" panose="02020603050405020304" pitchFamily="18" charset="0"/>
            </a:endParaRPr>
          </a:p>
        </p:txBody>
      </p:sp>
      <p:sp>
        <p:nvSpPr>
          <p:cNvPr id="11" name="文本框 10"/>
          <p:cNvSpPr txBox="1"/>
          <p:nvPr/>
        </p:nvSpPr>
        <p:spPr>
          <a:xfrm>
            <a:off x="10168255" y="5788660"/>
            <a:ext cx="1148080"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honor</a:t>
            </a:r>
            <a:endParaRPr lang="en-US" altLang="zh-CN" sz="2800" b="1" dirty="0">
              <a:solidFill>
                <a:srgbClr val="FF0000"/>
              </a:solidFill>
              <a:latin typeface="Times New Roman" panose="02020603050405020304" pitchFamily="18" charset="0"/>
            </a:endParaRPr>
          </a:p>
        </p:txBody>
      </p:sp>
      <p:sp>
        <p:nvSpPr>
          <p:cNvPr id="7" name="文本框 6"/>
          <p:cNvSpPr txBox="1"/>
          <p:nvPr/>
        </p:nvSpPr>
        <p:spPr>
          <a:xfrm>
            <a:off x="5041265" y="6173470"/>
            <a:ext cx="1148080" cy="521970"/>
          </a:xfrm>
          <a:prstGeom prst="rect">
            <a:avLst/>
          </a:prstGeom>
          <a:noFill/>
          <a:ln w="9525">
            <a:noFill/>
          </a:ln>
        </p:spPr>
        <p:txBody>
          <a:bodyPr wrap="square">
            <a:spAutoFit/>
          </a:bodyPr>
          <a:p>
            <a:pPr eaLnBrk="0" hangingPunct="0">
              <a:spcBef>
                <a:spcPct val="50000"/>
              </a:spcBef>
            </a:pPr>
            <a:r>
              <a:rPr lang="en-US" altLang="zh-CN" sz="2800" b="1" dirty="0">
                <a:solidFill>
                  <a:srgbClr val="FF0000"/>
                </a:solidFill>
                <a:latin typeface="Times New Roman" panose="02020603050405020304" pitchFamily="18" charset="0"/>
              </a:rPr>
              <a:t>heart</a:t>
            </a:r>
            <a:endParaRPr lang="en-US" altLang="zh-CN" sz="2800" b="1" dirty="0">
              <a:solidFill>
                <a:srgbClr val="FF0000"/>
              </a:solidFill>
              <a:latin typeface="Times New Roman" panose="02020603050405020304" pitchFamily="18" charset="0"/>
            </a:endParaRPr>
          </a:p>
        </p:txBody>
      </p:sp>
      <p:sp>
        <p:nvSpPr>
          <p:cNvPr id="13325" name="AutoShape 13"/>
          <p:cNvSpPr/>
          <p:nvPr/>
        </p:nvSpPr>
        <p:spPr>
          <a:xfrm>
            <a:off x="9856470" y="2455545"/>
            <a:ext cx="457200" cy="45720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8" name="椭圆形标注 7"/>
          <p:cNvSpPr/>
          <p:nvPr/>
        </p:nvSpPr>
        <p:spPr>
          <a:xfrm>
            <a:off x="10313670" y="772160"/>
            <a:ext cx="1652270" cy="717550"/>
          </a:xfrm>
          <a:prstGeom prst="wedgeEllipseCallout">
            <a:avLst>
              <a:gd name="adj1" fmla="val -50709"/>
              <a:gd name="adj2" fmla="val 49322"/>
            </a:avLst>
          </a:prstGeom>
          <a:solidFill>
            <a:srgbClr val="FFFF00"/>
          </a:solidFill>
          <a:ln w="9525" cap="flat" cmpd="sng">
            <a:solidFill>
              <a:schemeClr val="tx1"/>
            </a:solidFill>
            <a:prstDash val="solid"/>
            <a:miter/>
            <a:headEnd type="none" w="med" len="med"/>
            <a:tailEnd type="none" w="med" len="med"/>
          </a:ln>
        </p:spPr>
        <p:txBody>
          <a:bodyPr/>
          <a:p>
            <a:pPr algn="ctr"/>
            <a:r>
              <a:rPr lang="en-US" sz="2800" b="1">
                <a:solidFill>
                  <a:schemeClr val="tx1"/>
                </a:solidFill>
                <a:latin typeface="Arial" panose="020B0604020202020204" pitchFamily="34" charset="0"/>
              </a:rPr>
              <a:t>what?</a:t>
            </a:r>
            <a:endParaRPr lang="en-US" sz="2800" b="1" dirty="0">
              <a:solidFill>
                <a:schemeClr val="tx1"/>
              </a:solidFill>
              <a:latin typeface="Arial" panose="020B0604020202020204" pitchFamily="34" charset="0"/>
            </a:endParaRPr>
          </a:p>
        </p:txBody>
      </p:sp>
      <p:sp>
        <p:nvSpPr>
          <p:cNvPr id="24" name="线形标注 1(无边框) 23"/>
          <p:cNvSpPr/>
          <p:nvPr/>
        </p:nvSpPr>
        <p:spPr>
          <a:xfrm>
            <a:off x="9620250" y="2715895"/>
            <a:ext cx="2726055" cy="770890"/>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3200" b="1">
                <a:solidFill>
                  <a:schemeClr val="tx1"/>
                </a:solidFill>
                <a:latin typeface="Times New Roman" panose="02020603050405020304" pitchFamily="18" charset="0"/>
                <a:cs typeface="Times New Roman" panose="02020603050405020304" pitchFamily="18" charset="0"/>
              </a:rPr>
              <a:t>ridiculous</a:t>
            </a:r>
            <a:r>
              <a:rPr lang="zh-CN" altLang="en-US" sz="2000" b="1">
                <a:solidFill>
                  <a:schemeClr val="tx1"/>
                </a:solidFill>
                <a:latin typeface="Times New Roman" panose="02020603050405020304" pitchFamily="18" charset="0"/>
                <a:cs typeface="Times New Roman" panose="02020603050405020304" pitchFamily="18" charset="0"/>
              </a:rPr>
              <a:t>可笑的</a:t>
            </a:r>
            <a:endParaRPr lang="en-US" altLang="zh-CN" sz="2000" b="1">
              <a:solidFill>
                <a:schemeClr val="tx1"/>
              </a:solidFill>
              <a:latin typeface="Times New Roman" panose="02020603050405020304" pitchFamily="18" charset="0"/>
              <a:cs typeface="Times New Roman" panose="02020603050405020304" pitchFamily="18" charset="0"/>
            </a:endParaRPr>
          </a:p>
          <a:p>
            <a:pPr algn="l"/>
            <a:r>
              <a:rPr lang="en-US" altLang="zh-CN" sz="3200" b="1">
                <a:solidFill>
                  <a:schemeClr val="tx1"/>
                </a:solidFill>
                <a:latin typeface="Times New Roman" panose="02020603050405020304" pitchFamily="18" charset="0"/>
                <a:cs typeface="Times New Roman" panose="02020603050405020304" pitchFamily="18" charset="0"/>
              </a:rPr>
              <a:t> /rɪˈdɪkjələs/ </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12" name="线形标注 1(无边框) 11"/>
          <p:cNvSpPr/>
          <p:nvPr/>
        </p:nvSpPr>
        <p:spPr>
          <a:xfrm>
            <a:off x="6323330" y="6139180"/>
            <a:ext cx="1960880" cy="679450"/>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3200" b="1">
                <a:solidFill>
                  <a:schemeClr val="tx1"/>
                </a:solidFill>
                <a:latin typeface="Times New Roman" panose="02020603050405020304" pitchFamily="18" charset="0"/>
                <a:cs typeface="Times New Roman" panose="02020603050405020304" pitchFamily="18" charset="0"/>
              </a:rPr>
              <a:t>respectful </a:t>
            </a:r>
            <a:endParaRPr lang="en-US" sz="3200" b="1">
              <a:solidFill>
                <a:schemeClr val="tx1"/>
              </a:solidFill>
              <a:latin typeface="Times New Roman" panose="02020603050405020304" pitchFamily="18" charset="0"/>
              <a:cs typeface="Times New Roman" panose="02020603050405020304" pitchFamily="18" charset="0"/>
            </a:endParaRPr>
          </a:p>
          <a:p>
            <a:pPr algn="l"/>
            <a:r>
              <a:rPr lang="zh-CN" altLang="en-US" sz="2000" b="1">
                <a:solidFill>
                  <a:schemeClr val="tx1"/>
                </a:solidFill>
                <a:latin typeface="Times New Roman" panose="02020603050405020304" pitchFamily="18" charset="0"/>
                <a:cs typeface="Times New Roman" panose="02020603050405020304" pitchFamily="18" charset="0"/>
              </a:rPr>
              <a:t>恭敬的</a:t>
            </a:r>
            <a:endParaRPr lang="zh-CN" altLang="en-US" sz="2000" b="1">
              <a:solidFill>
                <a:schemeClr val="tx1"/>
              </a:solidFill>
              <a:latin typeface="Times New Roman" panose="02020603050405020304" pitchFamily="18" charset="0"/>
              <a:cs typeface="Times New Roman" panose="02020603050405020304" pitchFamily="18" charset="0"/>
            </a:endParaRPr>
          </a:p>
        </p:txBody>
      </p:sp>
      <p:sp>
        <p:nvSpPr>
          <p:cNvPr id="22" name="线形标注 1(无边框) 21"/>
          <p:cNvSpPr/>
          <p:nvPr/>
        </p:nvSpPr>
        <p:spPr>
          <a:xfrm>
            <a:off x="3964940" y="3414395"/>
            <a:ext cx="2042160" cy="684530"/>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b="1">
                <a:solidFill>
                  <a:schemeClr val="tx1"/>
                </a:solidFill>
                <a:latin typeface="Times New Roman" panose="02020603050405020304" pitchFamily="18" charset="0"/>
                <a:cs typeface="Times New Roman" panose="02020603050405020304" pitchFamily="18" charset="0"/>
              </a:rPr>
              <a:t>impolite/</a:t>
            </a:r>
            <a:endParaRPr lang="en-US" sz="3200" b="1">
              <a:solidFill>
                <a:schemeClr val="tx1"/>
              </a:solidFill>
              <a:latin typeface="Times New Roman" panose="02020603050405020304" pitchFamily="18" charset="0"/>
              <a:cs typeface="Times New Roman" panose="02020603050405020304" pitchFamily="18" charset="0"/>
            </a:endParaRPr>
          </a:p>
          <a:p>
            <a:pPr algn="ctr"/>
            <a:r>
              <a:rPr lang="en-US" sz="3200" b="1">
                <a:solidFill>
                  <a:schemeClr val="tx1"/>
                </a:solidFill>
                <a:latin typeface="Times New Roman" panose="02020603050405020304" pitchFamily="18" charset="0"/>
                <a:cs typeface="Times New Roman" panose="02020603050405020304" pitchFamily="18" charset="0"/>
              </a:rPr>
              <a:t>rude</a:t>
            </a:r>
            <a:endParaRPr lang="zh-CN" altLang="en-US" sz="3200" b="1">
              <a:solidFill>
                <a:schemeClr val="tx1"/>
              </a:solidFill>
              <a:latin typeface="Times New Roman" panose="02020603050405020304" pitchFamily="18" charset="0"/>
              <a:cs typeface="Times New Roman" panose="02020603050405020304" pitchFamily="18" charset="0"/>
            </a:endParaRPr>
          </a:p>
        </p:txBody>
      </p:sp>
      <p:sp>
        <p:nvSpPr>
          <p:cNvPr id="14" name="AutoShape 13"/>
          <p:cNvSpPr/>
          <p:nvPr/>
        </p:nvSpPr>
        <p:spPr>
          <a:xfrm>
            <a:off x="9856470" y="4631690"/>
            <a:ext cx="457200" cy="77216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
        <p:nvSpPr>
          <p:cNvPr id="9" name="线形标注 1(无边框) 8"/>
          <p:cNvSpPr/>
          <p:nvPr/>
        </p:nvSpPr>
        <p:spPr>
          <a:xfrm>
            <a:off x="9727565" y="4812665"/>
            <a:ext cx="2618740" cy="591185"/>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sz="3200" b="1">
                <a:solidFill>
                  <a:schemeClr val="tx1"/>
                </a:solidFill>
                <a:latin typeface="Times New Roman" panose="02020603050405020304" pitchFamily="18" charset="0"/>
                <a:cs typeface="Times New Roman" panose="02020603050405020304" pitchFamily="18" charset="0"/>
              </a:rPr>
              <a:t>flattering</a:t>
            </a:r>
            <a:r>
              <a:rPr lang="zh-CN" altLang="en-US" sz="2000" b="1">
                <a:solidFill>
                  <a:schemeClr val="tx1"/>
                </a:solidFill>
                <a:latin typeface="Times New Roman" panose="02020603050405020304" pitchFamily="18" charset="0"/>
                <a:cs typeface="Times New Roman" panose="02020603050405020304" pitchFamily="18" charset="0"/>
              </a:rPr>
              <a:t>奉承的</a:t>
            </a:r>
            <a:endParaRPr lang="zh-CN" altLang="en-US" sz="2000" b="1">
              <a:solidFill>
                <a:schemeClr val="tx1"/>
              </a:solidFill>
              <a:latin typeface="Times New Roman" panose="02020603050405020304" pitchFamily="18" charset="0"/>
              <a:cs typeface="Times New Roman" panose="02020603050405020304" pitchFamily="18" charset="0"/>
            </a:endParaRPr>
          </a:p>
        </p:txBody>
      </p:sp>
      <p:sp>
        <p:nvSpPr>
          <p:cNvPr id="15" name="AutoShape 13"/>
          <p:cNvSpPr/>
          <p:nvPr/>
        </p:nvSpPr>
        <p:spPr>
          <a:xfrm rot="5400000">
            <a:off x="7724140" y="5597525"/>
            <a:ext cx="457200" cy="839470"/>
          </a:xfrm>
          <a:prstGeom prst="downArrow">
            <a:avLst>
              <a:gd name="adj1" fmla="val 50000"/>
              <a:gd name="adj2" fmla="val 25000"/>
            </a:avLst>
          </a:prstGeom>
          <a:solidFill>
            <a:schemeClr val="bg1"/>
          </a:solidFill>
          <a:ln w="25400" cap="flat" cmpd="sng">
            <a:solidFill>
              <a:srgbClr val="7030A0"/>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graphicFrame>
        <p:nvGraphicFramePr>
          <p:cNvPr id="21519" name="Object 2"/>
          <p:cNvGraphicFramePr/>
          <p:nvPr/>
        </p:nvGraphicFramePr>
        <p:xfrm>
          <a:off x="29210" y="4573270"/>
          <a:ext cx="3418205" cy="2318385"/>
        </p:xfrm>
        <a:graphic>
          <a:graphicData uri="http://schemas.openxmlformats.org/presentationml/2006/ole">
            <mc:AlternateContent xmlns:mc="http://schemas.openxmlformats.org/markup-compatibility/2006">
              <mc:Choice xmlns:v="urn:schemas-microsoft-com:vml" Requires="v">
                <p:oleObj spid="_x0000_s3077" name="" r:id="rId2" imgW="3352800" imgH="2743200" progId="Paint.Picture">
                  <p:embed/>
                </p:oleObj>
              </mc:Choice>
              <mc:Fallback>
                <p:oleObj name="" r:id="rId2" imgW="3352800" imgH="2743200" progId="Paint.Picture">
                  <p:embed/>
                  <p:pic>
                    <p:nvPicPr>
                      <p:cNvPr id="0" name="图片 3076"/>
                      <p:cNvPicPr/>
                      <p:nvPr/>
                    </p:nvPicPr>
                    <p:blipFill>
                      <a:blip r:embed="rId3"/>
                      <a:stretch>
                        <a:fillRect/>
                      </a:stretch>
                    </p:blipFill>
                    <p:spPr>
                      <a:xfrm>
                        <a:off x="29210" y="4573270"/>
                        <a:ext cx="3418205" cy="2318385"/>
                      </a:xfrm>
                      <a:prstGeom prst="rect">
                        <a:avLst/>
                      </a:prstGeom>
                      <a:noFill/>
                      <a:ln w="38100">
                        <a:miter/>
                      </a:ln>
                    </p:spPr>
                  </p:pic>
                </p:oleObj>
              </mc:Fallback>
            </mc:AlternateContent>
          </a:graphicData>
        </a:graphic>
      </p:graphicFrame>
      <p:sp>
        <p:nvSpPr>
          <p:cNvPr id="16" name="圆角矩形 15"/>
          <p:cNvSpPr/>
          <p:nvPr/>
        </p:nvSpPr>
        <p:spPr>
          <a:xfrm>
            <a:off x="29210" y="6310630"/>
            <a:ext cx="1555750" cy="669925"/>
          </a:xfrm>
          <a:prstGeom prst="roundRect">
            <a:avLst/>
          </a:prstGeom>
          <a:solidFill>
            <a:srgbClr val="FFFF00"/>
          </a:solidFill>
          <a:ln>
            <a:solidFill>
              <a:srgbClr val="FFFF00"/>
            </a:solidFill>
          </a:ln>
        </p:spPr>
        <p:style>
          <a:lnRef idx="1">
            <a:schemeClr val="accent4"/>
          </a:lnRef>
          <a:fillRef idx="2">
            <a:schemeClr val="accent4"/>
          </a:fillRef>
          <a:effectRef idx="1">
            <a:schemeClr val="accent4"/>
          </a:effectRef>
          <a:fontRef idx="minor">
            <a:schemeClr val="dk1"/>
          </a:fontRef>
        </p:style>
        <p:txBody>
          <a:bodyPr rtlCol="0" anchor="ctr"/>
          <a:p>
            <a:pPr algn="just"/>
            <a:r>
              <a:rPr lang="en-US" altLang="zh-CN" sz="4400" b="1">
                <a:solidFill>
                  <a:schemeClr val="tx1"/>
                </a:solidFill>
                <a:latin typeface="Times New Roman" panose="02020603050405020304" pitchFamily="18" charset="0"/>
                <a:cs typeface="Times New Roman" panose="02020603050405020304" pitchFamily="18" charset="0"/>
              </a:rPr>
              <a:t>  bow</a:t>
            </a:r>
            <a:endParaRPr lang="en-US" altLang="zh-CN" sz="4400" b="1">
              <a:solidFill>
                <a:schemeClr val="tx1"/>
              </a:solidFill>
              <a:latin typeface="Times New Roman" panose="02020603050405020304" pitchFamily="18" charset="0"/>
              <a:cs typeface="Times New Roman" panose="02020603050405020304" pitchFamily="18" charset="0"/>
            </a:endParaRPr>
          </a:p>
        </p:txBody>
      </p:sp>
      <p:sp>
        <p:nvSpPr>
          <p:cNvPr id="17" name="线形标注 1(无边框) 16"/>
          <p:cNvSpPr/>
          <p:nvPr/>
        </p:nvSpPr>
        <p:spPr>
          <a:xfrm>
            <a:off x="4092575" y="2332355"/>
            <a:ext cx="1915160" cy="607695"/>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b="1">
                <a:solidFill>
                  <a:schemeClr val="tx1"/>
                </a:solidFill>
                <a:latin typeface="Times New Roman" panose="02020603050405020304" pitchFamily="18" charset="0"/>
                <a:cs typeface="Times New Roman" panose="02020603050405020304" pitchFamily="18" charset="0"/>
              </a:rPr>
              <a:t>doubtful </a:t>
            </a:r>
            <a:endParaRPr lang="zh-CN" altLang="en-US" sz="2000" b="1">
              <a:solidFill>
                <a:schemeClr val="tx1"/>
              </a:solidFill>
              <a:latin typeface="Times New Roman" panose="02020603050405020304" pitchFamily="18" charset="0"/>
              <a:cs typeface="Times New Roman" panose="02020603050405020304" pitchFamily="18" charset="0"/>
            </a:endParaRPr>
          </a:p>
        </p:txBody>
      </p:sp>
      <p:sp>
        <p:nvSpPr>
          <p:cNvPr id="21" name="线形标注 1(无边框) 20"/>
          <p:cNvSpPr/>
          <p:nvPr/>
        </p:nvSpPr>
        <p:spPr>
          <a:xfrm>
            <a:off x="4291330" y="1195070"/>
            <a:ext cx="1898015" cy="422910"/>
          </a:xfrm>
          <a:prstGeom prst="callout1">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b="1">
                <a:solidFill>
                  <a:schemeClr val="tx1"/>
                </a:solidFill>
                <a:latin typeface="Times New Roman" panose="02020603050405020304" pitchFamily="18" charset="0"/>
                <a:cs typeface="Times New Roman" panose="02020603050405020304" pitchFamily="18" charset="0"/>
              </a:rPr>
              <a:t>insincere </a:t>
            </a:r>
            <a:endParaRPr lang="zh-CN" altLang="en-US" sz="2000" b="1">
              <a:solidFill>
                <a:schemeClr val="tx1"/>
              </a:solidFill>
              <a:latin typeface="Times New Roman" panose="02020603050405020304" pitchFamily="18" charset="0"/>
              <a:cs typeface="Times New Roman" panose="02020603050405020304" pitchFamily="18" charset="0"/>
            </a:endParaRPr>
          </a:p>
        </p:txBody>
      </p:sp>
      <p:sp>
        <p:nvSpPr>
          <p:cNvPr id="16387" name="Rectangle 5"/>
          <p:cNvSpPr/>
          <p:nvPr/>
        </p:nvSpPr>
        <p:spPr>
          <a:xfrm>
            <a:off x="5688965" y="4033203"/>
            <a:ext cx="1289685" cy="521970"/>
          </a:xfrm>
          <a:prstGeom prst="rect">
            <a:avLst/>
          </a:prstGeom>
          <a:noFill/>
          <a:ln w="9525">
            <a:noFill/>
          </a:ln>
        </p:spPr>
        <p:txBody>
          <a:bodyPr wrap="square">
            <a:spAutoFit/>
          </a:bodyPr>
          <a:p>
            <a:r>
              <a:rPr lang="en-US" altLang="zh-CN" sz="2800" b="1" dirty="0">
                <a:solidFill>
                  <a:srgbClr val="FFFF66"/>
                </a:solidFill>
                <a:latin typeface="Arial" panose="020B0604020202020204" pitchFamily="34" charset="0"/>
              </a:rPr>
              <a:t>Owner</a:t>
            </a:r>
            <a:endParaRPr lang="en-US" altLang="zh-CN" sz="2800" b="1" dirty="0">
              <a:solidFill>
                <a:srgbClr val="FFFF66"/>
              </a:solidFill>
              <a:latin typeface="Arial" panose="020B0604020202020204" pitchFamily="34" charset="0"/>
            </a:endParaRPr>
          </a:p>
        </p:txBody>
      </p:sp>
      <p:sp>
        <p:nvSpPr>
          <p:cNvPr id="13" name="云形标注 12"/>
          <p:cNvSpPr/>
          <p:nvPr/>
        </p:nvSpPr>
        <p:spPr>
          <a:xfrm>
            <a:off x="4485640" y="3938905"/>
            <a:ext cx="4333240" cy="1849755"/>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2800" b="1">
                <a:solidFill>
                  <a:schemeClr val="tx1"/>
                </a:solidFill>
              </a:rPr>
              <a:t>What kind of person is </a:t>
            </a:r>
            <a:r>
              <a:rPr lang="zh-CN" altLang="en-US" sz="2800" b="1">
                <a:solidFill>
                  <a:srgbClr val="FF0000"/>
                </a:solidFill>
              </a:rPr>
              <a:t>the owner</a:t>
            </a:r>
            <a:r>
              <a:rPr lang="zh-CN" altLang="en-US" sz="2800" b="1">
                <a:solidFill>
                  <a:schemeClr val="tx1"/>
                </a:solidFill>
              </a:rPr>
              <a:t>?</a:t>
            </a:r>
            <a:endParaRPr lang="zh-CN" altLang="en-US" sz="28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linds(horizontal)">
                                      <p:cBhvr>
                                        <p:cTn id="7" dur="500"/>
                                        <p:tgtEl>
                                          <p:spTgt spid="1638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blinds(horizontal)">
                                      <p:cBhvr>
                                        <p:cTn id="11" dur="500"/>
                                        <p:tgtEl>
                                          <p:spTgt spid="16387"/>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0486"/>
                                        </p:tgtEl>
                                        <p:attrNameLst>
                                          <p:attrName>style.visibility</p:attrName>
                                        </p:attrNameLst>
                                      </p:cBhvr>
                                      <p:to>
                                        <p:strVal val="visible"/>
                                      </p:to>
                                    </p:set>
                                    <p:animEffect transition="in" filter="blinds(horizontal)">
                                      <p:cBhvr>
                                        <p:cTn id="16" dur="500"/>
                                        <p:tgtEl>
                                          <p:spTgt spid="2048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linds(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0487"/>
                                        </p:tgtEl>
                                        <p:attrNameLst>
                                          <p:attrName>style.visibility</p:attrName>
                                        </p:attrNameLst>
                                      </p:cBhvr>
                                      <p:to>
                                        <p:strVal val="visible"/>
                                      </p:to>
                                    </p:set>
                                    <p:animEffect transition="in" filter="blinds(horizontal)">
                                      <p:cBhvr>
                                        <p:cTn id="26" dur="500"/>
                                        <p:tgtEl>
                                          <p:spTgt spid="2048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ox(i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ox(in)">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0489"/>
                                        </p:tgtEl>
                                        <p:attrNameLst>
                                          <p:attrName>style.visibility</p:attrName>
                                        </p:attrNameLst>
                                      </p:cBhvr>
                                      <p:to>
                                        <p:strVal val="visible"/>
                                      </p:to>
                                    </p:set>
                                    <p:animEffect transition="in" filter="blinds(horizontal)">
                                      <p:cBhvr>
                                        <p:cTn id="46" dur="500"/>
                                        <p:tgtEl>
                                          <p:spTgt spid="20489"/>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0491"/>
                                        </p:tgtEl>
                                        <p:attrNameLst>
                                          <p:attrName>style.visibility</p:attrName>
                                        </p:attrNameLst>
                                      </p:cBhvr>
                                      <p:to>
                                        <p:strVal val="visible"/>
                                      </p:to>
                                    </p:set>
                                    <p:animEffect transition="in" filter="blinds(horizontal)">
                                      <p:cBhvr>
                                        <p:cTn id="51" dur="500"/>
                                        <p:tgtEl>
                                          <p:spTgt spid="2049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0493"/>
                                        </p:tgtEl>
                                        <p:attrNameLst>
                                          <p:attrName>style.visibility</p:attrName>
                                        </p:attrNameLst>
                                      </p:cBhvr>
                                      <p:to>
                                        <p:strVal val="visible"/>
                                      </p:to>
                                    </p:set>
                                    <p:animEffect transition="in" filter="blinds(horizontal)">
                                      <p:cBhvr>
                                        <p:cTn id="56" dur="500"/>
                                        <p:tgtEl>
                                          <p:spTgt spid="2049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20497"/>
                                        </p:tgtEl>
                                        <p:attrNameLst>
                                          <p:attrName>style.visibility</p:attrName>
                                        </p:attrNameLst>
                                      </p:cBhvr>
                                      <p:to>
                                        <p:strVal val="visible"/>
                                      </p:to>
                                    </p:set>
                                    <p:animEffect transition="in" filter="blinds(horizontal)">
                                      <p:cBhvr>
                                        <p:cTn id="61" dur="500"/>
                                        <p:tgtEl>
                                          <p:spTgt spid="20497"/>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box(in)">
                                      <p:cBhvr>
                                        <p:cTn id="66" dur="5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499"/>
                                          </p:stCondLst>
                                        </p:cTn>
                                        <p:tgtEl>
                                          <p:spTgt spid="133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box(in)">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499"/>
                                          </p:stCondLst>
                                        </p:cTn>
                                        <p:tgtEl>
                                          <p:spTgt spid="1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box(in)">
                                      <p:cBhvr>
                                        <p:cTn id="90" dur="500"/>
                                        <p:tgtEl>
                                          <p:spTgt spid="11"/>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grpId="0" nodeType="click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box(in)">
                                      <p:cBhvr>
                                        <p:cTn id="99" dur="500"/>
                                        <p:tgtEl>
                                          <p:spTgt spid="7"/>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8" fill="hold" nodeType="clickEffect">
                                  <p:stCondLst>
                                    <p:cond delay="0"/>
                                  </p:stCondLst>
                                  <p:childTnLst>
                                    <p:set>
                                      <p:cBhvr>
                                        <p:cTn id="103" dur="1" fill="hold">
                                          <p:stCondLst>
                                            <p:cond delay="0"/>
                                          </p:stCondLst>
                                        </p:cTn>
                                        <p:tgtEl>
                                          <p:spTgt spid="21519"/>
                                        </p:tgtEl>
                                        <p:attrNameLst>
                                          <p:attrName>style.visibility</p:attrName>
                                        </p:attrNameLst>
                                      </p:cBhvr>
                                      <p:to>
                                        <p:strVal val="visible"/>
                                      </p:to>
                                    </p:set>
                                    <p:anim calcmode="lin" valueType="num">
                                      <p:cBhvr additive="base">
                                        <p:cTn id="104" dur="500" fill="hold"/>
                                        <p:tgtEl>
                                          <p:spTgt spid="21519"/>
                                        </p:tgtEl>
                                        <p:attrNameLst>
                                          <p:attrName>ppt_x</p:attrName>
                                        </p:attrNameLst>
                                      </p:cBhvr>
                                      <p:tavLst>
                                        <p:tav tm="0">
                                          <p:val>
                                            <p:strVal val="0-#ppt_w/2"/>
                                          </p:val>
                                        </p:tav>
                                        <p:tav tm="100000">
                                          <p:val>
                                            <p:strVal val="#ppt_x"/>
                                          </p:val>
                                        </p:tav>
                                      </p:tavLst>
                                    </p:anim>
                                    <p:anim calcmode="lin" valueType="num">
                                      <p:cBhvr additive="base">
                                        <p:cTn id="105" dur="500" fill="hold"/>
                                        <p:tgtEl>
                                          <p:spTgt spid="21519"/>
                                        </p:tgtEl>
                                        <p:attrNameLst>
                                          <p:attrName>ppt_y</p:attrName>
                                        </p:attrNameLst>
                                      </p:cBhvr>
                                      <p:tavLst>
                                        <p:tav tm="0">
                                          <p:val>
                                            <p:strVal val="#ppt_y"/>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 presetClass="entr" presetSubtype="10" fill="hold" grpId="0"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blinds(horizontal)">
                                      <p:cBhvr>
                                        <p:cTn id="110" dur="500"/>
                                        <p:tgtEl>
                                          <p:spTgt spid="16"/>
                                        </p:tgtEl>
                                      </p:cBhvr>
                                    </p:animEffect>
                                  </p:childTnLst>
                                </p:cTn>
                              </p:par>
                            </p:childTnLst>
                          </p:cTn>
                        </p:par>
                      </p:childTnLst>
                    </p:cTn>
                  </p:par>
                  <p:par>
                    <p:cTn id="111" fill="hold">
                      <p:stCondLst>
                        <p:cond delay="indefinite"/>
                      </p:stCondLst>
                      <p:childTnLst>
                        <p:par>
                          <p:cTn id="112" fill="hold">
                            <p:stCondLst>
                              <p:cond delay="0"/>
                            </p:stCondLst>
                            <p:childTnLst>
                              <p:par>
                                <p:cTn id="113" presetID="29" presetClass="entr" presetSubtype="0" fill="hold" grpId="0" nodeType="click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p:cTn id="115" dur="1000" fill="hold"/>
                                        <p:tgtEl>
                                          <p:spTgt spid="13"/>
                                        </p:tgtEl>
                                        <p:attrNameLst>
                                          <p:attrName>ppt_x</p:attrName>
                                        </p:attrNameLst>
                                      </p:cBhvr>
                                      <p:tavLst>
                                        <p:tav tm="0">
                                          <p:val>
                                            <p:strVal val="#ppt_x-.2"/>
                                          </p:val>
                                        </p:tav>
                                        <p:tav tm="100000">
                                          <p:val>
                                            <p:strVal val="#ppt_x"/>
                                          </p:val>
                                        </p:tav>
                                      </p:tavLst>
                                    </p:anim>
                                    <p:anim calcmode="lin" valueType="num">
                                      <p:cBhvr>
                                        <p:cTn id="1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17" dur="1000"/>
                                        <p:tgtEl>
                                          <p:spTgt spid="13"/>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blinds(horizontal)">
                                      <p:cBhvr>
                                        <p:cTn id="122" dur="500"/>
                                        <p:tgtEl>
                                          <p:spTgt spid="21"/>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blinds(horizontal)">
                                      <p:cBhvr>
                                        <p:cTn id="127" dur="500"/>
                                        <p:tgtEl>
                                          <p:spTgt spid="17"/>
                                        </p:tgtEl>
                                      </p:cBhvr>
                                    </p:animEffect>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grpId="0" nodeType="clickEffect">
                                  <p:stCondLst>
                                    <p:cond delay="0"/>
                                  </p:stCondLst>
                                  <p:childTnLst>
                                    <p:set>
                                      <p:cBhvr>
                                        <p:cTn id="131" dur="1" fill="hold">
                                          <p:stCondLst>
                                            <p:cond delay="0"/>
                                          </p:stCondLst>
                                        </p:cTn>
                                        <p:tgtEl>
                                          <p:spTgt spid="22"/>
                                        </p:tgtEl>
                                        <p:attrNameLst>
                                          <p:attrName>style.visibility</p:attrName>
                                        </p:attrNameLst>
                                      </p:cBhvr>
                                      <p:to>
                                        <p:strVal val="visible"/>
                                      </p:to>
                                    </p:set>
                                    <p:animEffect transition="in" filter="blinds(horizontal)">
                                      <p:cBhvr>
                                        <p:cTn id="132" dur="500"/>
                                        <p:tgtEl>
                                          <p:spTgt spid="22"/>
                                        </p:tgtEl>
                                      </p:cBhvr>
                                    </p:animEffect>
                                  </p:childTnLst>
                                </p:cTn>
                              </p:par>
                            </p:childTnLst>
                          </p:cTn>
                        </p:par>
                      </p:childTnLst>
                    </p:cTn>
                  </p:par>
                  <p:par>
                    <p:cTn id="133" fill="hold">
                      <p:stCondLst>
                        <p:cond delay="indefinite"/>
                      </p:stCondLst>
                      <p:childTnLst>
                        <p:par>
                          <p:cTn id="134" fill="hold">
                            <p:stCondLst>
                              <p:cond delay="0"/>
                            </p:stCondLst>
                            <p:childTnLst>
                              <p:par>
                                <p:cTn id="135" presetID="21" presetClass="entr" presetSubtype="1" fill="hold" grpId="0" nodeType="click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wheel(1)">
                                      <p:cBhvr>
                                        <p:cTn id="137" dur="2000"/>
                                        <p:tgtEl>
                                          <p:spTgt spid="24"/>
                                        </p:tgtEl>
                                      </p:cBhvr>
                                    </p:animEffect>
                                  </p:childTnLst>
                                </p:cTn>
                              </p:par>
                            </p:childTnLst>
                          </p:cTn>
                        </p:par>
                      </p:childTnLst>
                    </p:cTn>
                  </p:par>
                  <p:par>
                    <p:cTn id="138" fill="hold">
                      <p:stCondLst>
                        <p:cond delay="indefinite"/>
                      </p:stCondLst>
                      <p:childTnLst>
                        <p:par>
                          <p:cTn id="139" fill="hold">
                            <p:stCondLst>
                              <p:cond delay="0"/>
                            </p:stCondLst>
                            <p:childTnLst>
                              <p:par>
                                <p:cTn id="140" presetID="21" presetClass="entr" presetSubtype="1" fill="hold" grpId="0" nodeType="click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wheel(1)">
                                      <p:cBhvr>
                                        <p:cTn id="142" dur="2000"/>
                                        <p:tgtEl>
                                          <p:spTgt spid="9"/>
                                        </p:tgtEl>
                                      </p:cBhvr>
                                    </p:animEffect>
                                  </p:childTnLst>
                                </p:cTn>
                              </p:par>
                            </p:childTnLst>
                          </p:cTn>
                        </p:par>
                      </p:childTnLst>
                    </p:cTn>
                  </p:par>
                  <p:par>
                    <p:cTn id="143" fill="hold">
                      <p:stCondLst>
                        <p:cond delay="indefinite"/>
                      </p:stCondLst>
                      <p:childTnLst>
                        <p:par>
                          <p:cTn id="144" fill="hold">
                            <p:stCondLst>
                              <p:cond delay="0"/>
                            </p:stCondLst>
                            <p:childTnLst>
                              <p:par>
                                <p:cTn id="145" presetID="21" presetClass="entr" presetSubtype="1" fill="hold" grpId="0" nodeType="clickEffect">
                                  <p:stCondLst>
                                    <p:cond delay="0"/>
                                  </p:stCondLst>
                                  <p:childTnLst>
                                    <p:set>
                                      <p:cBhvr>
                                        <p:cTn id="146" dur="1" fill="hold">
                                          <p:stCondLst>
                                            <p:cond delay="0"/>
                                          </p:stCondLst>
                                        </p:cTn>
                                        <p:tgtEl>
                                          <p:spTgt spid="12"/>
                                        </p:tgtEl>
                                        <p:attrNameLst>
                                          <p:attrName>style.visibility</p:attrName>
                                        </p:attrNameLst>
                                      </p:cBhvr>
                                      <p:to>
                                        <p:strVal val="visible"/>
                                      </p:to>
                                    </p:set>
                                    <p:animEffect transition="in" filter="wheel(1)">
                                      <p:cBhvr>
                                        <p:cTn id="14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18" grpId="0"/>
      <p:bldP spid="20487" grpId="0"/>
      <p:bldP spid="20489" grpId="0"/>
      <p:bldP spid="20491" grpId="0"/>
      <p:bldP spid="20493" grpId="0"/>
      <p:bldP spid="20497" grpId="0"/>
      <p:bldP spid="10" grpId="0"/>
      <p:bldP spid="19" grpId="0"/>
      <p:bldP spid="3" grpId="0"/>
      <p:bldP spid="5" grpId="0"/>
      <p:bldP spid="6" grpId="0"/>
      <p:bldP spid="11" grpId="0"/>
      <p:bldP spid="7" grpId="0"/>
      <p:bldP spid="13325" grpId="0" bldLvl="0" animBg="1"/>
      <p:bldP spid="8" grpId="0" bldLvl="0" animBg="1"/>
      <p:bldP spid="24" grpId="0" bldLvl="0" animBg="1"/>
      <p:bldP spid="9" grpId="0" bldLvl="0" animBg="1"/>
      <p:bldP spid="12" grpId="0" bldLvl="0" animBg="1"/>
      <p:bldP spid="22" grpId="0" bldLvl="0" animBg="1"/>
      <p:bldP spid="14" grpId="0" bldLvl="0" animBg="1"/>
      <p:bldP spid="15" grpId="0" bldLvl="0" animBg="1"/>
      <p:bldP spid="16" grpId="0" bldLvl="0" animBg="1"/>
      <p:bldP spid="17" grpId="0" bldLvl="0" animBg="1"/>
      <p:bldP spid="21" grpId="0" bldLvl="0" animBg="1"/>
      <p:bldP spid="16387" grpId="0"/>
      <p:bldP spid="13" grpId="0" bldLvl="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1621" name="文本框 111620"/>
          <p:cNvSpPr txBox="1"/>
          <p:nvPr/>
        </p:nvSpPr>
        <p:spPr>
          <a:xfrm>
            <a:off x="1875155" y="1464310"/>
            <a:ext cx="9059545" cy="645160"/>
          </a:xfrm>
          <a:prstGeom prst="rect">
            <a:avLst/>
          </a:prstGeom>
          <a:noFill/>
          <a:ln w="9525">
            <a:noFill/>
          </a:ln>
        </p:spPr>
        <p:txBody>
          <a:bodyPr wrap="square">
            <a:spAutoFit/>
          </a:bodyPr>
          <a:p>
            <a:pPr>
              <a:spcBef>
                <a:spcPct val="50000"/>
              </a:spcBef>
            </a:pPr>
            <a:r>
              <a:rPr lang="en-US" altLang="zh-CN" sz="3600" b="1">
                <a:solidFill>
                  <a:schemeClr val="tx1"/>
                </a:solidFill>
                <a:latin typeface="Comic Sans MS" panose="030F0702030302020204" pitchFamily="66" charset="0"/>
              </a:rPr>
              <a:t>The </a:t>
            </a:r>
            <a:r>
              <a:rPr lang="en-US" altLang="zh-CN" sz="3600" b="1">
                <a:solidFill>
                  <a:srgbClr val="FF0000"/>
                </a:solidFill>
                <a:latin typeface="Comic Sans MS" panose="030F0702030302020204" pitchFamily="66" charset="0"/>
              </a:rPr>
              <a:t>dramatic</a:t>
            </a:r>
            <a:r>
              <a:rPr lang="en-US" altLang="zh-CN" sz="3600" b="1">
                <a:solidFill>
                  <a:schemeClr val="tx1"/>
                </a:solidFill>
                <a:latin typeface="Comic Sans MS" panose="030F0702030302020204" pitchFamily="66" charset="0"/>
              </a:rPr>
              <a:t> change of the attitude</a:t>
            </a:r>
            <a:endParaRPr lang="en-US" altLang="zh-CN" sz="3600" b="1">
              <a:solidFill>
                <a:schemeClr val="tx1"/>
              </a:solidFill>
              <a:latin typeface="Comic Sans MS" panose="030F0702030302020204" pitchFamily="66" charset="0"/>
            </a:endParaRPr>
          </a:p>
        </p:txBody>
      </p:sp>
      <p:sp>
        <p:nvSpPr>
          <p:cNvPr id="111622" name="直接连接符 111621"/>
          <p:cNvSpPr/>
          <p:nvPr/>
        </p:nvSpPr>
        <p:spPr>
          <a:xfrm>
            <a:off x="4727575" y="2824163"/>
            <a:ext cx="1728788" cy="0"/>
          </a:xfrm>
          <a:prstGeom prst="line">
            <a:avLst/>
          </a:prstGeom>
          <a:ln w="76200" cap="flat" cmpd="sng">
            <a:solidFill>
              <a:srgbClr val="333399"/>
            </a:solidFill>
            <a:prstDash val="solid"/>
            <a:headEnd type="none" w="med" len="med"/>
            <a:tailEnd type="triangle" w="med" len="med"/>
          </a:ln>
        </p:spPr>
      </p:sp>
      <p:sp>
        <p:nvSpPr>
          <p:cNvPr id="111623" name="矩形 111622"/>
          <p:cNvSpPr/>
          <p:nvPr/>
        </p:nvSpPr>
        <p:spPr>
          <a:xfrm>
            <a:off x="5052695" y="2176463"/>
            <a:ext cx="1079500" cy="1295400"/>
          </a:xfrm>
          <a:prstGeom prst="rect">
            <a:avLst/>
          </a:prstGeom>
        </p:spPr>
        <p:txBody>
          <a:bodyPr wrap="none" fromWordArt="1">
            <a:prstTxWarp prst="textPlain">
              <a:avLst>
                <a:gd name="adj" fmla="val 50000"/>
              </a:avLst>
            </a:prstTxWarp>
            <a:normAutofit/>
          </a:bodyPr>
          <a:p>
            <a:pPr algn="ctr"/>
            <a:r>
              <a:rPr lang="zh-CN" altLang="en-US" sz="6600" b="1">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rPr>
              <a:t>?</a:t>
            </a:r>
            <a:endParaRPr lang="zh-CN" altLang="en-US" sz="6600" b="1">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endParaRPr>
          </a:p>
        </p:txBody>
      </p:sp>
      <p:sp>
        <p:nvSpPr>
          <p:cNvPr id="111624" name="矩形 111623"/>
          <p:cNvSpPr/>
          <p:nvPr/>
        </p:nvSpPr>
        <p:spPr>
          <a:xfrm>
            <a:off x="2566988" y="2420938"/>
            <a:ext cx="1800225" cy="720725"/>
          </a:xfrm>
          <a:prstGeom prst="rect">
            <a:avLst/>
          </a:prstGeom>
        </p:spPr>
        <p:txBody>
          <a:bodyPr wrap="none" fromWordArt="1">
            <a:prstTxWarp prst="textPlain">
              <a:avLst>
                <a:gd name="adj" fmla="val 50000"/>
              </a:avLst>
            </a:prstTxWarp>
            <a:normAutofit/>
          </a:bodyPr>
          <a:p>
            <a:pPr algn="ctr"/>
            <a:r>
              <a:rPr lang="zh-CN" altLang="en-US" sz="3600" b="1" spc="-180">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rPr>
              <a:t>Rude</a:t>
            </a:r>
            <a:endParaRPr lang="zh-CN" altLang="en-US" sz="3600" b="1" spc="-180">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endParaRPr>
          </a:p>
        </p:txBody>
      </p:sp>
      <p:sp>
        <p:nvSpPr>
          <p:cNvPr id="111625" name="矩形 111624"/>
          <p:cNvSpPr/>
          <p:nvPr/>
        </p:nvSpPr>
        <p:spPr>
          <a:xfrm>
            <a:off x="6672263" y="2438400"/>
            <a:ext cx="2878137" cy="911225"/>
          </a:xfrm>
          <a:prstGeom prst="rect">
            <a:avLst/>
          </a:prstGeom>
        </p:spPr>
        <p:txBody>
          <a:bodyPr wrap="none" fromWordArt="1">
            <a:prstTxWarp prst="textPlain">
              <a:avLst>
                <a:gd name="adj" fmla="val 50000"/>
              </a:avLst>
            </a:prstTxWarp>
            <a:normAutofit/>
          </a:bodyPr>
          <a:p>
            <a:pPr algn="ctr"/>
            <a:r>
              <a:rPr lang="zh-CN" altLang="en-US" sz="4000" b="1" spc="-200">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rPr>
              <a:t>Respectful</a:t>
            </a:r>
            <a:endParaRPr lang="zh-CN" altLang="en-US" sz="4000" b="1" spc="-200">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endParaRPr>
          </a:p>
        </p:txBody>
      </p:sp>
      <p:sp>
        <p:nvSpPr>
          <p:cNvPr id="2" name="矩形 1"/>
          <p:cNvSpPr/>
          <p:nvPr/>
        </p:nvSpPr>
        <p:spPr>
          <a:xfrm>
            <a:off x="4499610" y="649605"/>
            <a:ext cx="7223760" cy="1038860"/>
          </a:xfrm>
          <a:prstGeom prst="rect">
            <a:avLst/>
          </a:prstGeom>
          <a:solidFill>
            <a:schemeClr val="bg1"/>
          </a:solidFill>
          <a:ln w="38100">
            <a:solidFill>
              <a:srgbClr val="FF0000"/>
            </a:solidFill>
            <a:prstDash val="dash"/>
          </a:ln>
        </p:spPr>
        <p:txBody>
          <a:bodyPr wrap="square">
            <a:spAutoFit/>
          </a:bodyPr>
          <a:p>
            <a:pPr eaLnBrk="0" hangingPunct="0">
              <a:lnSpc>
                <a:spcPct val="110000"/>
              </a:lnSpc>
            </a:pPr>
            <a:r>
              <a:rPr lang="en-US" altLang="zh-CN" sz="2800" b="1">
                <a:solidFill>
                  <a:schemeClr val="tx1"/>
                </a:solidFill>
                <a:latin typeface="Times New Roman" panose="02020603050405020304" pitchFamily="18" charset="0"/>
              </a:rPr>
              <a:t>sudden, very great and often surprising</a:t>
            </a:r>
            <a:endParaRPr lang="en-US" altLang="zh-CN" sz="2800" b="1">
              <a:solidFill>
                <a:schemeClr val="tx1"/>
              </a:solidFill>
              <a:latin typeface="Times New Roman" panose="02020603050405020304" pitchFamily="18" charset="0"/>
            </a:endParaRPr>
          </a:p>
          <a:p>
            <a:pPr eaLnBrk="0" hangingPunct="0">
              <a:lnSpc>
                <a:spcPct val="110000"/>
              </a:lnSpc>
            </a:pPr>
            <a:r>
              <a:rPr lang="zh-CN" altLang="en-US" sz="2800" b="1">
                <a:solidFill>
                  <a:schemeClr val="tx1"/>
                </a:solidFill>
                <a:latin typeface="Times New Roman" panose="02020603050405020304" pitchFamily="18" charset="0"/>
              </a:rPr>
              <a:t>突然的；巨大的；令人吃惊的</a:t>
            </a:r>
            <a:r>
              <a:rPr lang="en-US" altLang="zh-CN" sz="2800" b="1">
                <a:solidFill>
                  <a:schemeClr val="tx1"/>
                </a:solidFill>
                <a:latin typeface="Times New Roman" panose="02020603050405020304" pitchFamily="18" charset="0"/>
              </a:rPr>
              <a:t> </a:t>
            </a:r>
            <a:endParaRPr lang="en-US" altLang="zh-CN" sz="2800" b="1">
              <a:solidFill>
                <a:schemeClr val="tx1"/>
              </a:solidFill>
              <a:latin typeface="Times New Roman" panose="02020603050405020304" pitchFamily="18" charset="0"/>
            </a:endParaRPr>
          </a:p>
        </p:txBody>
      </p:sp>
      <p:sp>
        <p:nvSpPr>
          <p:cNvPr id="4" name="矩形 3"/>
          <p:cNvSpPr/>
          <p:nvPr/>
        </p:nvSpPr>
        <p:spPr>
          <a:xfrm>
            <a:off x="-17780" y="4445"/>
            <a:ext cx="4745355" cy="645160"/>
          </a:xfrm>
          <a:prstGeom prst="rect">
            <a:avLst/>
          </a:prstGeom>
          <a:solidFill>
            <a:srgbClr val="FFC000"/>
          </a:solidFill>
          <a:ln w="9525">
            <a:noFill/>
          </a:ln>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Further understanding</a:t>
            </a:r>
            <a:endPar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3" name="矩形 2"/>
          <p:cNvSpPr/>
          <p:nvPr/>
        </p:nvSpPr>
        <p:spPr>
          <a:xfrm>
            <a:off x="-17780" y="4869180"/>
            <a:ext cx="4787265" cy="1407795"/>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altLang="zh-CN" sz="3600">
                <a:solidFill>
                  <a:schemeClr val="tx1"/>
                </a:solidFill>
                <a:latin typeface="Arial Black" panose="020B0A04020102020204" charset="0"/>
                <a:cs typeface="Arial Black" panose="020B0A04020102020204" charset="0"/>
                <a:sym typeface="+mn-ea"/>
              </a:rPr>
              <a:t>discrimination</a:t>
            </a:r>
            <a:endParaRPr lang="en-US" altLang="zh-CN" sz="3600">
              <a:solidFill>
                <a:schemeClr val="tx1"/>
              </a:solidFill>
              <a:latin typeface="Arial Black" panose="020B0A04020102020204" charset="0"/>
              <a:cs typeface="Arial Black" panose="020B0A04020102020204" charset="0"/>
              <a:sym typeface="+mn-ea"/>
            </a:endParaRPr>
          </a:p>
          <a:p>
            <a:pPr algn="ctr"/>
            <a:r>
              <a:rPr lang="en-US" altLang="zh-CN" sz="3600">
                <a:solidFill>
                  <a:schemeClr val="tx1"/>
                </a:solidFill>
                <a:latin typeface="Arial Black" panose="020B0A04020102020204" charset="0"/>
                <a:cs typeface="Arial Black" panose="020B0A04020102020204" charset="0"/>
                <a:sym typeface="+mn-ea"/>
              </a:rPr>
              <a:t>&amp; prejudice</a:t>
            </a:r>
            <a:endParaRPr lang="en-US" altLang="zh-CN" sz="3600">
              <a:solidFill>
                <a:schemeClr val="tx1"/>
              </a:solidFill>
              <a:latin typeface="Arial Black" panose="020B0A04020102020204" charset="0"/>
              <a:cs typeface="Arial Black" panose="020B0A04020102020204" charset="0"/>
              <a:sym typeface="+mn-ea"/>
            </a:endParaRPr>
          </a:p>
        </p:txBody>
      </p:sp>
      <p:sp>
        <p:nvSpPr>
          <p:cNvPr id="9" name="圆角矩形 8"/>
          <p:cNvSpPr/>
          <p:nvPr/>
        </p:nvSpPr>
        <p:spPr>
          <a:xfrm>
            <a:off x="6076950" y="5233035"/>
            <a:ext cx="2320290" cy="680085"/>
          </a:xfrm>
          <a:prstGeom prst="roundRec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p>
            <a:pPr algn="just"/>
            <a:r>
              <a:rPr lang="en-US" altLang="zh-CN" sz="3600" b="1">
                <a:solidFill>
                  <a:srgbClr val="FF0000"/>
                </a:solidFill>
                <a:latin typeface="Times New Roman" panose="02020603050405020304" pitchFamily="18" charset="0"/>
                <a:cs typeface="Times New Roman" panose="02020603050405020304" pitchFamily="18" charset="0"/>
              </a:rPr>
              <a:t>equality</a:t>
            </a:r>
            <a:endParaRPr lang="en-US" altLang="zh-CN" sz="3600" b="1">
              <a:solidFill>
                <a:srgbClr val="FF0000"/>
              </a:solidFill>
              <a:latin typeface="Times New Roman" panose="02020603050405020304" pitchFamily="18" charset="0"/>
              <a:cs typeface="Times New Roman" panose="02020603050405020304" pitchFamily="18" charset="0"/>
            </a:endParaRPr>
          </a:p>
        </p:txBody>
      </p:sp>
      <p:graphicFrame>
        <p:nvGraphicFramePr>
          <p:cNvPr id="21519" name="Object 2"/>
          <p:cNvGraphicFramePr/>
          <p:nvPr/>
        </p:nvGraphicFramePr>
        <p:xfrm>
          <a:off x="8024495" y="3587750"/>
          <a:ext cx="4147185" cy="3235960"/>
        </p:xfrm>
        <a:graphic>
          <a:graphicData uri="http://schemas.openxmlformats.org/presentationml/2006/ole">
            <mc:AlternateContent xmlns:mc="http://schemas.openxmlformats.org/markup-compatibility/2006">
              <mc:Choice xmlns:v="urn:schemas-microsoft-com:vml" Requires="v">
                <p:oleObj spid="_x0000_s3077" name="" r:id="rId1" imgW="3352800" imgH="2743200" progId="Paint.Picture">
                  <p:embed/>
                </p:oleObj>
              </mc:Choice>
              <mc:Fallback>
                <p:oleObj name="" r:id="rId1" imgW="3352800" imgH="2743200" progId="Paint.Picture">
                  <p:embed/>
                  <p:pic>
                    <p:nvPicPr>
                      <p:cNvPr id="0" name="图片 3076"/>
                      <p:cNvPicPr/>
                      <p:nvPr/>
                    </p:nvPicPr>
                    <p:blipFill>
                      <a:blip r:embed="rId2"/>
                      <a:stretch>
                        <a:fillRect/>
                      </a:stretch>
                    </p:blipFill>
                    <p:spPr>
                      <a:xfrm>
                        <a:off x="8024495" y="3587750"/>
                        <a:ext cx="4147185" cy="3235960"/>
                      </a:xfrm>
                      <a:prstGeom prst="rect">
                        <a:avLst/>
                      </a:prstGeom>
                      <a:noFill/>
                      <a:ln w="38100">
                        <a:miter/>
                      </a:ln>
                    </p:spPr>
                  </p:pic>
                </p:oleObj>
              </mc:Fallback>
            </mc:AlternateContent>
          </a:graphicData>
        </a:graphic>
      </p:graphicFrame>
      <p:sp>
        <p:nvSpPr>
          <p:cNvPr id="5" name="矩形 4"/>
          <p:cNvSpPr/>
          <p:nvPr/>
        </p:nvSpPr>
        <p:spPr>
          <a:xfrm>
            <a:off x="4867275" y="4981258"/>
            <a:ext cx="1079500" cy="1295400"/>
          </a:xfrm>
          <a:prstGeom prst="rect">
            <a:avLst/>
          </a:prstGeom>
        </p:spPr>
        <p:txBody>
          <a:bodyPr wrap="none" fromWordArt="1">
            <a:prstTxWarp prst="textPlain">
              <a:avLst>
                <a:gd name="adj" fmla="val 50000"/>
              </a:avLst>
            </a:prstTxWarp>
            <a:normAutofit/>
          </a:bodyPr>
          <a:p>
            <a:pPr algn="ctr"/>
            <a:r>
              <a:rPr lang="en-US" altLang="zh-CN" sz="4000" b="1">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rPr>
              <a:t>≠</a:t>
            </a:r>
            <a:endParaRPr lang="en-US" altLang="zh-CN" sz="4000" b="1">
              <a:ln w="9525" cap="flat" cmpd="sng">
                <a:solidFill>
                  <a:schemeClr val="bg1"/>
                </a:solidFill>
                <a:prstDash val="solid"/>
                <a:headEnd type="none" w="med" len="med"/>
                <a:tailEnd type="none" w="med" len="med"/>
              </a:ln>
              <a:solidFill>
                <a:srgbClr val="FF0000"/>
              </a:solidFill>
              <a:latin typeface="Tahoma" panose="020B0604030504040204" pitchFamily="34" charset="0"/>
              <a:ea typeface="Tahoma" panose="020B0604030504040204" pitchFamily="34" charset="0"/>
            </a:endParaRPr>
          </a:p>
        </p:txBody>
      </p:sp>
      <p:sp>
        <p:nvSpPr>
          <p:cNvPr id="7" name="矩形 6"/>
          <p:cNvSpPr/>
          <p:nvPr/>
        </p:nvSpPr>
        <p:spPr>
          <a:xfrm>
            <a:off x="-17780" y="3587750"/>
            <a:ext cx="7399020" cy="1038860"/>
          </a:xfrm>
          <a:prstGeom prst="rect">
            <a:avLst/>
          </a:prstGeom>
          <a:solidFill>
            <a:schemeClr val="bg1"/>
          </a:solidFill>
          <a:ln w="47625" cmpd="sng">
            <a:solidFill>
              <a:srgbClr val="FFC000"/>
            </a:solidFill>
            <a:prstDash val="solid"/>
          </a:ln>
        </p:spPr>
        <p:txBody>
          <a:bodyPr wrap="square">
            <a:spAutoFit/>
          </a:bodyPr>
          <a:p>
            <a:pPr eaLnBrk="0" hangingPunct="0">
              <a:lnSpc>
                <a:spcPct val="110000"/>
              </a:lnSpc>
            </a:pPr>
            <a:r>
              <a:rPr lang="en-US" sz="2800" b="1">
                <a:solidFill>
                  <a:schemeClr val="tx1"/>
                </a:solidFill>
                <a:latin typeface="Times New Roman" panose="02020603050405020304" pitchFamily="18" charset="0"/>
              </a:rPr>
              <a:t>the unjust or prejudicial treatment of different kinds of  people or things   </a:t>
            </a:r>
            <a:r>
              <a:rPr lang="zh-CN" altLang="en-US" sz="2800" b="1">
                <a:solidFill>
                  <a:schemeClr val="tx1"/>
                </a:solidFill>
                <a:latin typeface="Times New Roman" panose="02020603050405020304" pitchFamily="18" charset="0"/>
              </a:rPr>
              <a:t>差别对待；歧视</a:t>
            </a:r>
            <a:endParaRPr lang="zh-CN" altLang="en-US" sz="2800" b="1">
              <a:solidFill>
                <a:schemeClr val="tx1"/>
              </a:solidFill>
              <a:latin typeface="Times New Roman" panose="02020603050405020304" pitchFamily="18" charset="0"/>
            </a:endParaRPr>
          </a:p>
        </p:txBody>
      </p:sp>
      <p:sp>
        <p:nvSpPr>
          <p:cNvPr id="13" name="AutoShape 13"/>
          <p:cNvSpPr/>
          <p:nvPr/>
        </p:nvSpPr>
        <p:spPr>
          <a:xfrm>
            <a:off x="2110105" y="4612005"/>
            <a:ext cx="457200" cy="369570"/>
          </a:xfrm>
          <a:prstGeom prst="downArrow">
            <a:avLst>
              <a:gd name="adj1" fmla="val 50000"/>
              <a:gd name="adj2" fmla="val 25000"/>
            </a:avLst>
          </a:prstGeom>
          <a:solidFill>
            <a:schemeClr val="bg1"/>
          </a:solidFill>
          <a:ln w="25400"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ndParaRP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1621"/>
                                        </p:tgtEl>
                                        <p:attrNameLst>
                                          <p:attrName>style.visibility</p:attrName>
                                        </p:attrNameLst>
                                      </p:cBhvr>
                                      <p:to>
                                        <p:strVal val="visible"/>
                                      </p:to>
                                    </p:set>
                                    <p:animEffect transition="in" filter="blinds(horizontal)">
                                      <p:cBhvr>
                                        <p:cTn id="12" dur="500"/>
                                        <p:tgtEl>
                                          <p:spTgt spid="1116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519"/>
                                        </p:tgtEl>
                                        <p:attrNameLst>
                                          <p:attrName>style.visibility</p:attrName>
                                        </p:attrNameLst>
                                      </p:cBhvr>
                                      <p:to>
                                        <p:strVal val="visible"/>
                                      </p:to>
                                    </p:set>
                                    <p:anim calcmode="lin" valueType="num">
                                      <p:cBhvr additive="base">
                                        <p:cTn id="17" dur="500" fill="hold"/>
                                        <p:tgtEl>
                                          <p:spTgt spid="21519"/>
                                        </p:tgtEl>
                                        <p:attrNameLst>
                                          <p:attrName>ppt_x</p:attrName>
                                        </p:attrNameLst>
                                      </p:cBhvr>
                                      <p:tavLst>
                                        <p:tav tm="0">
                                          <p:val>
                                            <p:strVal val="0-#ppt_w/2"/>
                                          </p:val>
                                        </p:tav>
                                        <p:tav tm="100000">
                                          <p:val>
                                            <p:strVal val="#ppt_x"/>
                                          </p:val>
                                        </p:tav>
                                      </p:tavLst>
                                    </p:anim>
                                    <p:anim calcmode="lin" valueType="num">
                                      <p:cBhvr additive="base">
                                        <p:cTn id="18" dur="500" fill="hold"/>
                                        <p:tgtEl>
                                          <p:spTgt spid="2151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1624"/>
                                        </p:tgtEl>
                                        <p:attrNameLst>
                                          <p:attrName>style.visibility</p:attrName>
                                        </p:attrNameLst>
                                      </p:cBhvr>
                                      <p:to>
                                        <p:strVal val="visible"/>
                                      </p:to>
                                    </p:set>
                                    <p:animEffect transition="in" filter="wipe(left)">
                                      <p:cBhvr>
                                        <p:cTn id="28" dur="500"/>
                                        <p:tgtEl>
                                          <p:spTgt spid="1116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1622"/>
                                        </p:tgtEl>
                                        <p:attrNameLst>
                                          <p:attrName>style.visibility</p:attrName>
                                        </p:attrNameLst>
                                      </p:cBhvr>
                                      <p:to>
                                        <p:strVal val="visible"/>
                                      </p:to>
                                    </p:set>
                                    <p:animEffect transition="in" filter="wipe(left)">
                                      <p:cBhvr>
                                        <p:cTn id="33" dur="500"/>
                                        <p:tgtEl>
                                          <p:spTgt spid="1116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1625"/>
                                        </p:tgtEl>
                                        <p:attrNameLst>
                                          <p:attrName>style.visibility</p:attrName>
                                        </p:attrNameLst>
                                      </p:cBhvr>
                                      <p:to>
                                        <p:strVal val="visible"/>
                                      </p:to>
                                    </p:set>
                                    <p:animEffect transition="in" filter="wipe(left)">
                                      <p:cBhvr>
                                        <p:cTn id="38" dur="500"/>
                                        <p:tgtEl>
                                          <p:spTgt spid="111625"/>
                                        </p:tgtEl>
                                      </p:cBhvr>
                                    </p:animEffect>
                                  </p:childTnLst>
                                </p:cTn>
                              </p:par>
                            </p:childTnLst>
                          </p:cTn>
                        </p:par>
                        <p:par>
                          <p:cTn id="39" fill="hold">
                            <p:stCondLst>
                              <p:cond delay="500"/>
                            </p:stCondLst>
                            <p:childTnLst>
                              <p:par>
                                <p:cTn id="40" presetID="6" presetClass="entr" presetSubtype="16" fill="hold" nodeType="afterEffect">
                                  <p:stCondLst>
                                    <p:cond delay="0"/>
                                  </p:stCondLst>
                                  <p:childTnLst>
                                    <p:set>
                                      <p:cBhvr>
                                        <p:cTn id="41" dur="1" fill="hold">
                                          <p:stCondLst>
                                            <p:cond delay="0"/>
                                          </p:stCondLst>
                                        </p:cTn>
                                        <p:tgtEl>
                                          <p:spTgt spid="111623"/>
                                        </p:tgtEl>
                                        <p:attrNameLst>
                                          <p:attrName>style.visibility</p:attrName>
                                        </p:attrNameLst>
                                      </p:cBhvr>
                                      <p:to>
                                        <p:strVal val="visible"/>
                                      </p:to>
                                    </p:set>
                                    <p:animEffect transition="in" filter="circle(in)">
                                      <p:cBhvr>
                                        <p:cTn id="42" dur="500"/>
                                        <p:tgtEl>
                                          <p:spTgt spid="1116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linds(horizontal)">
                                      <p:cBhvr>
                                        <p:cTn id="47" dur="500"/>
                                        <p:tgtEl>
                                          <p:spTgt spid="9"/>
                                        </p:tgtEl>
                                      </p:cBhvr>
                                    </p:animEffect>
                                  </p:childTnLst>
                                </p:cTn>
                              </p:par>
                            </p:childTnLst>
                          </p:cTn>
                        </p:par>
                        <p:par>
                          <p:cTn id="48" fill="hold">
                            <p:stCondLst>
                              <p:cond delay="500"/>
                            </p:stCondLst>
                            <p:childTnLst>
                              <p:par>
                                <p:cTn id="49" presetID="6" presetClass="entr" presetSubtype="16"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circle(in)">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linds(horizontal)">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499"/>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randombar(horizont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p:bldP spid="2" grpId="0" bldLvl="0" animBg="1"/>
      <p:bldP spid="4" grpId="0" bldLvl="0" animBg="1"/>
      <p:bldP spid="3" grpId="0" bldLvl="0" animBg="1"/>
      <p:bldP spid="9" grpId="0" bldLvl="0" animBg="1"/>
      <p:bldP spid="7" grpId="0" bldLvl="0" animBg="1"/>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8" name="文本框 112647"/>
          <p:cNvSpPr txBox="1"/>
          <p:nvPr/>
        </p:nvSpPr>
        <p:spPr>
          <a:xfrm>
            <a:off x="405765" y="1327785"/>
            <a:ext cx="9989820" cy="706755"/>
          </a:xfrm>
          <a:prstGeom prst="rect">
            <a:avLst/>
          </a:prstGeom>
          <a:noFill/>
          <a:ln w="9525">
            <a:noFill/>
          </a:ln>
        </p:spPr>
        <p:txBody>
          <a:bodyPr wrap="square">
            <a:spAutoFit/>
          </a:bodyPr>
          <a:p>
            <a:pPr algn="ctr">
              <a:spcBef>
                <a:spcPct val="50000"/>
              </a:spcBef>
            </a:pPr>
            <a:r>
              <a:rPr lang="en-US" altLang="zh-CN" sz="4000" b="1">
                <a:solidFill>
                  <a:schemeClr val="tx1"/>
                </a:solidFill>
                <a:latin typeface="Times New Roman" panose="02020603050405020304" pitchFamily="18" charset="0"/>
              </a:rPr>
              <a:t>              </a:t>
            </a:r>
            <a:endParaRPr lang="en-US" altLang="zh-CN" sz="4000" b="1">
              <a:solidFill>
                <a:schemeClr val="tx1"/>
              </a:solidFill>
              <a:latin typeface="Times New Roman" panose="02020603050405020304" pitchFamily="18" charset="0"/>
            </a:endParaRPr>
          </a:p>
        </p:txBody>
      </p:sp>
      <p:sp>
        <p:nvSpPr>
          <p:cNvPr id="4" name="矩形 3"/>
          <p:cNvSpPr/>
          <p:nvPr/>
        </p:nvSpPr>
        <p:spPr>
          <a:xfrm>
            <a:off x="55880" y="64135"/>
            <a:ext cx="3614420" cy="645160"/>
          </a:xfrm>
          <a:prstGeom prst="rect">
            <a:avLst/>
          </a:prstGeom>
          <a:solidFill>
            <a:srgbClr val="FFC000"/>
          </a:solidFill>
          <a:ln w="9525">
            <a:noFill/>
          </a:ln>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Further thinking</a:t>
            </a:r>
            <a:endPar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pic>
        <p:nvPicPr>
          <p:cNvPr id="2" name="图片 1" descr="种族歧视"/>
          <p:cNvPicPr>
            <a:picLocks noChangeAspect="1"/>
          </p:cNvPicPr>
          <p:nvPr/>
        </p:nvPicPr>
        <p:blipFill>
          <a:blip r:embed="rId1"/>
          <a:srcRect l="152" t="10594" r="-152" b="18007"/>
          <a:stretch>
            <a:fillRect/>
          </a:stretch>
        </p:blipFill>
        <p:spPr>
          <a:xfrm>
            <a:off x="7833995" y="3625850"/>
            <a:ext cx="4279900" cy="3232785"/>
          </a:xfrm>
          <a:prstGeom prst="rect">
            <a:avLst/>
          </a:prstGeom>
        </p:spPr>
      </p:pic>
      <p:sp>
        <p:nvSpPr>
          <p:cNvPr id="3" name="文本框 2"/>
          <p:cNvSpPr txBox="1"/>
          <p:nvPr/>
        </p:nvSpPr>
        <p:spPr>
          <a:xfrm>
            <a:off x="1908810" y="1821815"/>
            <a:ext cx="8933180" cy="706755"/>
          </a:xfrm>
          <a:prstGeom prst="rect">
            <a:avLst/>
          </a:prstGeom>
          <a:noFill/>
        </p:spPr>
        <p:txBody>
          <a:bodyPr wrap="square" rtlCol="0" anchor="t">
            <a:spAutoFit/>
          </a:bodyP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4000" b="1">
                <a:latin typeface="Times New Roman" panose="02020603050405020304" pitchFamily="18" charset="0"/>
                <a:sym typeface="+mn-ea"/>
              </a:rPr>
              <a:t>Does </a:t>
            </a:r>
            <a:r>
              <a:rPr lang="en-US" altLang="zh-CN" sz="4000" b="1">
                <a:solidFill>
                  <a:srgbClr val="FF0000"/>
                </a:solidFill>
                <a:latin typeface="Times New Roman" panose="02020603050405020304" pitchFamily="18" charset="0"/>
                <a:sym typeface="+mn-ea"/>
              </a:rPr>
              <a:t>discrimination</a:t>
            </a:r>
            <a:r>
              <a:rPr lang="en-US" altLang="zh-CN" sz="4000" b="1">
                <a:latin typeface="Times New Roman" panose="02020603050405020304" pitchFamily="18" charset="0"/>
                <a:sym typeface="+mn-ea"/>
              </a:rPr>
              <a:t> still exist today?</a:t>
            </a:r>
            <a:endParaRPr lang="zh-CN" altLang="en-US" sz="4000"/>
          </a:p>
        </p:txBody>
      </p:sp>
      <p:sp>
        <p:nvSpPr>
          <p:cNvPr id="27654" name="TextBox 6"/>
          <p:cNvSpPr txBox="1"/>
          <p:nvPr/>
        </p:nvSpPr>
        <p:spPr>
          <a:xfrm>
            <a:off x="191135" y="2938145"/>
            <a:ext cx="6845300" cy="1753235"/>
          </a:xfrm>
          <a:prstGeom prst="rect">
            <a:avLst/>
          </a:prstGeom>
          <a:noFill/>
          <a:ln w="57150">
            <a:solidFill>
              <a:srgbClr val="FFC000"/>
            </a:solidFill>
          </a:ln>
        </p:spPr>
        <p:txBody>
          <a:bodyPr wrap="square">
            <a:spAutoFit/>
          </a:bodyPr>
          <a:p>
            <a:pPr marL="571500" indent="-571500">
              <a:buFont typeface="Wingdings" panose="05000000000000000000" charset="0"/>
              <a:buChar char="Ø"/>
            </a:pPr>
            <a:r>
              <a:rPr lang="en-US" altLang="zh-CN" sz="3600" b="1" dirty="0">
                <a:latin typeface="Times New Roman" panose="02020603050405020304" pitchFamily="18" charset="0"/>
                <a:ea typeface="宋体" panose="02010600030101010101" pitchFamily="2" charset="-122"/>
              </a:rPr>
              <a:t> Gender discrimination</a:t>
            </a:r>
            <a:endParaRPr lang="en-US" altLang="zh-CN" sz="3600" b="1" dirty="0">
              <a:latin typeface="Times New Roman" panose="02020603050405020304" pitchFamily="18" charset="0"/>
              <a:ea typeface="宋体" panose="02010600030101010101" pitchFamily="2" charset="-122"/>
            </a:endParaRPr>
          </a:p>
          <a:p>
            <a:pPr marL="571500" indent="-571500">
              <a:buFont typeface="Wingdings" panose="05000000000000000000" charset="0"/>
              <a:buChar char="Ø"/>
            </a:pPr>
            <a:r>
              <a:rPr lang="en-US" altLang="zh-CN" sz="3600" b="1" dirty="0">
                <a:latin typeface="Times New Roman" panose="02020603050405020304" pitchFamily="18" charset="0"/>
                <a:ea typeface="宋体" panose="02010600030101010101" pitchFamily="2" charset="-122"/>
                <a:sym typeface="+mn-ea"/>
              </a:rPr>
              <a:t> Employment discrimination </a:t>
            </a:r>
            <a:endParaRPr lang="en-US" altLang="zh-CN" sz="3600" b="1" dirty="0">
              <a:latin typeface="Times New Roman" panose="02020603050405020304" pitchFamily="18" charset="0"/>
              <a:ea typeface="宋体" panose="02010600030101010101" pitchFamily="2" charset="-122"/>
              <a:sym typeface="+mn-ea"/>
            </a:endParaRPr>
          </a:p>
          <a:p>
            <a:pPr marL="571500" indent="-571500">
              <a:buFont typeface="Wingdings" panose="05000000000000000000" charset="0"/>
              <a:buChar char="Ø"/>
            </a:pPr>
            <a:r>
              <a:rPr lang="en-US" altLang="zh-CN" sz="3600" b="1" dirty="0">
                <a:latin typeface="Times New Roman" panose="02020603050405020304" pitchFamily="18" charset="0"/>
                <a:ea typeface="宋体" panose="02010600030101010101" pitchFamily="2" charset="-122"/>
                <a:sym typeface="+mn-ea"/>
              </a:rPr>
              <a:t> Racial discrimination</a:t>
            </a:r>
            <a:endParaRPr lang="en-US" altLang="zh-CN" sz="3600" b="1" dirty="0">
              <a:latin typeface="Times New Roman" panose="02020603050405020304" pitchFamily="18" charset="0"/>
              <a:ea typeface="宋体" panose="02010600030101010101" pitchFamily="2" charset="-122"/>
              <a:sym typeface="+mn-ea"/>
            </a:endParaRPr>
          </a:p>
        </p:txBody>
      </p:sp>
      <p:sp>
        <p:nvSpPr>
          <p:cNvPr id="5" name="文本框 4"/>
          <p:cNvSpPr txBox="1"/>
          <p:nvPr/>
        </p:nvSpPr>
        <p:spPr>
          <a:xfrm>
            <a:off x="868680" y="4046220"/>
            <a:ext cx="4776470" cy="645160"/>
          </a:xfrm>
          <a:prstGeom prst="rect">
            <a:avLst/>
          </a:prstGeom>
          <a:noFill/>
        </p:spPr>
        <p:txBody>
          <a:bodyPr wrap="square" rtlCol="0">
            <a:spAutoFit/>
          </a:bodyPr>
          <a:p>
            <a:pPr indent="0">
              <a:buFont typeface="Wingdings" panose="05000000000000000000" charset="0"/>
              <a:buNone/>
            </a:pPr>
            <a:r>
              <a:rPr lang="en-US" altLang="zh-CN" sz="3600" b="1" dirty="0">
                <a:solidFill>
                  <a:srgbClr val="FF0000"/>
                </a:solidFill>
                <a:latin typeface="Times New Roman" panose="02020603050405020304" pitchFamily="18" charset="0"/>
                <a:ea typeface="宋体" panose="02010600030101010101" pitchFamily="2" charset="-122"/>
                <a:sym typeface="+mn-ea"/>
              </a:rPr>
              <a:t>Racial discrimination</a:t>
            </a:r>
            <a:endParaRPr lang="en-US" altLang="zh-CN" sz="3600" b="1" dirty="0">
              <a:solidFill>
                <a:srgbClr val="FF0000"/>
              </a:solidFill>
              <a:latin typeface="Times New Roman" panose="02020603050405020304" pitchFamily="18" charset="0"/>
              <a:ea typeface="宋体" panose="02010600030101010101" pitchFamily="2" charset="-122"/>
              <a:sym typeface="+mn-ea"/>
            </a:endParaRPr>
          </a:p>
        </p:txBody>
      </p:sp>
    </p:spTree>
  </p:cSld>
  <p:clrMapOvr>
    <a:masterClrMapping/>
  </p:clrMapOvr>
  <p:transition>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2648"/>
                                        </p:tgtEl>
                                        <p:attrNameLst>
                                          <p:attrName>style.visibility</p:attrName>
                                        </p:attrNameLst>
                                      </p:cBhvr>
                                      <p:to>
                                        <p:strVal val="visible"/>
                                      </p:to>
                                    </p:set>
                                    <p:animEffect transition="in" filter="wipe(up)">
                                      <p:cBhvr>
                                        <p:cTn id="7" dur="500"/>
                                        <p:tgtEl>
                                          <p:spTgt spid="11264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7654"/>
                                        </p:tgtEl>
                                        <p:attrNameLst>
                                          <p:attrName>style.visibility</p:attrName>
                                        </p:attrNameLst>
                                      </p:cBhvr>
                                      <p:to>
                                        <p:strVal val="visible"/>
                                      </p:to>
                                    </p:set>
                                    <p:animEffect transition="in" filter="blinds(horizontal)">
                                      <p:cBhvr>
                                        <p:cTn id="20" dur="500"/>
                                        <p:tgtEl>
                                          <p:spTgt spid="2765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8" grpId="0"/>
      <p:bldP spid="4" grpId="0" bldLvl="0" animBg="1"/>
      <p:bldP spid="3" grpId="0"/>
      <p:bldP spid="27654" grpId="0" bldLvl="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rcRect l="6900" r="8950"/>
          <a:stretch>
            <a:fillRect/>
          </a:stretch>
        </p:blipFill>
        <p:spPr>
          <a:xfrm>
            <a:off x="5486400" y="130810"/>
            <a:ext cx="6698615" cy="6696075"/>
          </a:xfrm>
          <a:prstGeom prst="rect">
            <a:avLst/>
          </a:prstGeom>
        </p:spPr>
      </p:pic>
      <p:pic>
        <p:nvPicPr>
          <p:cNvPr id="3" name="图片 2"/>
          <p:cNvPicPr>
            <a:picLocks noChangeAspect="1"/>
          </p:cNvPicPr>
          <p:nvPr/>
        </p:nvPicPr>
        <p:blipFill>
          <a:blip r:embed="rId2"/>
          <a:stretch>
            <a:fillRect/>
          </a:stretch>
        </p:blipFill>
        <p:spPr>
          <a:xfrm>
            <a:off x="6350" y="130810"/>
            <a:ext cx="6098540" cy="4669155"/>
          </a:xfrm>
          <a:prstGeom prst="rect">
            <a:avLst/>
          </a:prstGeom>
        </p:spPr>
      </p:pic>
      <p:sp>
        <p:nvSpPr>
          <p:cNvPr id="5" name="文本框 4"/>
          <p:cNvSpPr txBox="1"/>
          <p:nvPr/>
        </p:nvSpPr>
        <p:spPr>
          <a:xfrm>
            <a:off x="9057640" y="-17780"/>
            <a:ext cx="860425" cy="521970"/>
          </a:xfrm>
          <a:prstGeom prst="rect">
            <a:avLst/>
          </a:prstGeom>
          <a:noFill/>
          <a:ln w="38100">
            <a:solidFill>
              <a:srgbClr val="FF0000"/>
            </a:solidFill>
          </a:ln>
        </p:spPr>
        <p:txBody>
          <a:bodyPr wrap="square" rtlCol="0" anchor="t">
            <a:spAutoFit/>
          </a:bodyPr>
          <a:p>
            <a:endParaRPr lang="zh-CN" altLang="en-US" sz="2800">
              <a:latin typeface="新宋体" panose="02010609030101010101" charset="-122"/>
              <a:ea typeface="新宋体" panose="02010609030101010101" charset="-122"/>
              <a:cs typeface="新宋体" panose="02010609030101010101" charset="-122"/>
            </a:endParaRPr>
          </a:p>
        </p:txBody>
      </p:sp>
      <p:sp>
        <p:nvSpPr>
          <p:cNvPr id="7" name="矩形 6"/>
          <p:cNvSpPr/>
          <p:nvPr/>
        </p:nvSpPr>
        <p:spPr>
          <a:xfrm>
            <a:off x="5486400" y="5683885"/>
            <a:ext cx="6475730" cy="1054735"/>
          </a:xfrm>
          <a:prstGeom prst="rect">
            <a:avLst/>
          </a:prstGeom>
          <a:solidFill>
            <a:schemeClr val="accent2">
              <a:lumMod val="60000"/>
              <a:lumOff val="40000"/>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105410" y="3737610"/>
            <a:ext cx="3145790" cy="521970"/>
          </a:xfrm>
          <a:prstGeom prst="rect">
            <a:avLst/>
          </a:prstGeom>
          <a:noFill/>
          <a:ln w="38100">
            <a:solidFill>
              <a:srgbClr val="FF0000"/>
            </a:solidFill>
          </a:ln>
        </p:spPr>
        <p:txBody>
          <a:bodyPr wrap="square" rtlCol="0" anchor="t">
            <a:spAutoFit/>
          </a:bodyPr>
          <a:p>
            <a:endParaRPr lang="zh-CN" altLang="en-US" sz="2800">
              <a:latin typeface="新宋体" panose="02010609030101010101" charset="-122"/>
              <a:ea typeface="新宋体" panose="02010609030101010101" charset="-122"/>
              <a:cs typeface="新宋体" panose="02010609030101010101" charset="-122"/>
            </a:endParaRPr>
          </a:p>
        </p:txBody>
      </p:sp>
      <p:pic>
        <p:nvPicPr>
          <p:cNvPr id="9" name="图片 8"/>
          <p:cNvPicPr>
            <a:picLocks noChangeAspect="1"/>
          </p:cNvPicPr>
          <p:nvPr/>
        </p:nvPicPr>
        <p:blipFill>
          <a:blip r:embed="rId3"/>
          <a:stretch>
            <a:fillRect/>
          </a:stretch>
        </p:blipFill>
        <p:spPr>
          <a:xfrm>
            <a:off x="105410" y="5736590"/>
            <a:ext cx="5380990" cy="948690"/>
          </a:xfrm>
          <a:prstGeom prst="rect">
            <a:avLst/>
          </a:prstGeom>
        </p:spPr>
      </p:pic>
      <p:sp>
        <p:nvSpPr>
          <p:cNvPr id="10" name="燕尾形箭头 9"/>
          <p:cNvSpPr/>
          <p:nvPr/>
        </p:nvSpPr>
        <p:spPr>
          <a:xfrm rot="19560000">
            <a:off x="4653280" y="4906645"/>
            <a:ext cx="1365250" cy="727710"/>
          </a:xfrm>
          <a:prstGeom prst="notchedRightArrow">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1"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7" grpId="1"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3" name="图片 2"/>
          <p:cNvPicPr>
            <a:picLocks noChangeAspect="1"/>
          </p:cNvPicPr>
          <p:nvPr/>
        </p:nvPicPr>
        <p:blipFill>
          <a:blip r:embed="rId1"/>
          <a:stretch>
            <a:fillRect/>
          </a:stretch>
        </p:blipFill>
        <p:spPr>
          <a:xfrm>
            <a:off x="541655" y="63500"/>
            <a:ext cx="8916670" cy="6538595"/>
          </a:xfrm>
          <a:prstGeom prst="rect">
            <a:avLst/>
          </a:prstGeom>
        </p:spPr>
      </p:pic>
      <p:sp>
        <p:nvSpPr>
          <p:cNvPr id="7" name="矩形 6"/>
          <p:cNvSpPr/>
          <p:nvPr/>
        </p:nvSpPr>
        <p:spPr>
          <a:xfrm>
            <a:off x="743585" y="2886075"/>
            <a:ext cx="8806815" cy="3716020"/>
          </a:xfrm>
          <a:prstGeom prst="rect">
            <a:avLst/>
          </a:prstGeom>
          <a:solidFill>
            <a:schemeClr val="accent2">
              <a:lumMod val="60000"/>
              <a:lumOff val="40000"/>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541655" y="111760"/>
            <a:ext cx="8806180" cy="2335530"/>
          </a:xfrm>
          <a:prstGeom prst="rect">
            <a:avLst/>
          </a:prstGeom>
          <a:solidFill>
            <a:schemeClr val="accent2">
              <a:lumMod val="60000"/>
              <a:lumOff val="40000"/>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5665470" y="3195320"/>
            <a:ext cx="2241550" cy="275590"/>
          </a:xfrm>
          <a:prstGeom prst="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748395" y="369570"/>
            <a:ext cx="3166110" cy="1472565"/>
          </a:xfrm>
          <a:prstGeom prst="rect">
            <a:avLst/>
          </a:pr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b="1">
                <a:solidFill>
                  <a:srgbClr val="7030A0"/>
                </a:solidFill>
              </a:rPr>
              <a:t>absurd</a:t>
            </a:r>
            <a:r>
              <a:rPr lang="zh-CN" altLang="en-US" sz="2400" b="1">
                <a:solidFill>
                  <a:srgbClr val="7030A0"/>
                </a:solidFill>
              </a:rPr>
              <a:t>：</a:t>
            </a:r>
            <a:r>
              <a:rPr lang="zh-CN" altLang="en-US" sz="2400" b="1">
                <a:solidFill>
                  <a:schemeClr val="tx1"/>
                </a:solidFill>
              </a:rPr>
              <a:t> </a:t>
            </a:r>
            <a:endParaRPr lang="zh-CN" altLang="en-US" sz="2400" b="1">
              <a:solidFill>
                <a:schemeClr val="tx1"/>
              </a:solidFill>
            </a:endParaRPr>
          </a:p>
          <a:p>
            <a:pPr algn="ctr"/>
            <a:r>
              <a:rPr lang="en-US" altLang="zh-CN" sz="2400" b="1">
                <a:solidFill>
                  <a:schemeClr val="tx1"/>
                </a:solidFill>
              </a:rPr>
              <a:t>arousing amusement; </a:t>
            </a:r>
            <a:endParaRPr lang="en-US" altLang="zh-CN" sz="2400" b="1">
              <a:solidFill>
                <a:schemeClr val="tx1"/>
              </a:solidFill>
            </a:endParaRPr>
          </a:p>
          <a:p>
            <a:pPr algn="ctr"/>
            <a:r>
              <a:rPr lang="en-US" altLang="zh-CN" sz="2400" b="1">
                <a:solidFill>
                  <a:schemeClr val="tx1"/>
                </a:solidFill>
              </a:rPr>
              <a:t>ridiculous</a:t>
            </a:r>
            <a:endParaRPr lang="en-US" altLang="zh-CN" sz="2400" b="1">
              <a:solidFill>
                <a:schemeClr val="tx1"/>
              </a:solidFill>
            </a:endParaRPr>
          </a:p>
          <a:p>
            <a:pPr algn="ctr"/>
            <a:r>
              <a:rPr lang="zh-CN" altLang="en-US" sz="2400" b="1">
                <a:solidFill>
                  <a:schemeClr val="tx1"/>
                </a:solidFill>
              </a:rPr>
              <a:t>可笑的；荒唐的</a:t>
            </a:r>
            <a:endParaRPr lang="zh-CN" altLang="en-US" sz="2400" b="1">
              <a:solidFill>
                <a:schemeClr val="tx1"/>
              </a:solidFill>
            </a:endParaRPr>
          </a:p>
        </p:txBody>
      </p:sp>
      <p:sp>
        <p:nvSpPr>
          <p:cNvPr id="10" name="椭圆 9"/>
          <p:cNvSpPr/>
          <p:nvPr/>
        </p:nvSpPr>
        <p:spPr>
          <a:xfrm>
            <a:off x="3920490" y="960120"/>
            <a:ext cx="967105" cy="291465"/>
          </a:xfrm>
          <a:prstGeom prst="ellipse">
            <a:avLst/>
          </a:prstGeom>
          <a:solidFill>
            <a:schemeClr val="bg1">
              <a:alpha val="3000"/>
            </a:schemeClr>
          </a:solid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箭头连接符 10"/>
          <p:cNvCxnSpPr/>
          <p:nvPr/>
        </p:nvCxnSpPr>
        <p:spPr>
          <a:xfrm>
            <a:off x="5174615" y="1251585"/>
            <a:ext cx="3408680" cy="30480"/>
          </a:xfrm>
          <a:prstGeom prst="straightConnector1">
            <a:avLst/>
          </a:prstGeom>
          <a:ln w="508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425950" y="5072380"/>
            <a:ext cx="890905" cy="321310"/>
          </a:xfrm>
          <a:prstGeom prst="rect">
            <a:avLst/>
          </a:prstGeom>
          <a:solidFill>
            <a:srgbClr val="FFC0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3" name="直接箭头连接符 12"/>
          <p:cNvCxnSpPr/>
          <p:nvPr/>
        </p:nvCxnSpPr>
        <p:spPr>
          <a:xfrm flipH="1">
            <a:off x="4989830" y="3576955"/>
            <a:ext cx="1356360" cy="1389380"/>
          </a:xfrm>
          <a:prstGeom prst="straightConnector1">
            <a:avLst/>
          </a:prstGeom>
          <a:ln w="508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strips(down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 grpId="0" bldLvl="0" animBg="1"/>
      <p:bldP spid="5" grpId="0" animBg="1"/>
      <p:bldP spid="6" grpId="0" bldLvl="0" animBg="1"/>
      <p:bldP spid="12" grpId="0" bldLvl="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微信图片_20200318141405"/>
          <p:cNvPicPr>
            <a:picLocks noChangeAspect="1"/>
          </p:cNvPicPr>
          <p:nvPr/>
        </p:nvPicPr>
        <p:blipFill>
          <a:blip r:embed="rId1"/>
          <a:stretch>
            <a:fillRect/>
          </a:stretch>
        </p:blipFill>
        <p:spPr>
          <a:xfrm>
            <a:off x="26035" y="813435"/>
            <a:ext cx="5516245" cy="6026150"/>
          </a:xfrm>
          <a:prstGeom prst="rect">
            <a:avLst/>
          </a:prstGeom>
        </p:spPr>
      </p:pic>
      <p:sp>
        <p:nvSpPr>
          <p:cNvPr id="4" name="文本框 3"/>
          <p:cNvSpPr txBox="1"/>
          <p:nvPr/>
        </p:nvSpPr>
        <p:spPr>
          <a:xfrm>
            <a:off x="26035" y="181610"/>
            <a:ext cx="6231890" cy="521970"/>
          </a:xfrm>
          <a:prstGeom prst="rect">
            <a:avLst/>
          </a:prstGeom>
          <a:noFill/>
          <a:ln w="38100">
            <a:solidFill>
              <a:srgbClr val="FFC000"/>
            </a:solidFill>
          </a:ln>
        </p:spPr>
        <p:txBody>
          <a:bodyPr wrap="square" rtlCol="0" anchor="t">
            <a:spAutoFit/>
          </a:bodyPr>
          <a:p>
            <a:r>
              <a:rPr lang="zh-CN" altLang="en-US" sz="2800">
                <a:latin typeface="新宋体" panose="02010609030101010101" charset="-122"/>
                <a:ea typeface="新宋体" panose="02010609030101010101" charset="-122"/>
                <a:cs typeface="新宋体" panose="02010609030101010101" charset="-122"/>
              </a:rPr>
              <a:t>2020年第6期德国《明镜》周刊封面图</a:t>
            </a:r>
            <a:endParaRPr lang="zh-CN" altLang="en-US" sz="2800">
              <a:latin typeface="新宋体" panose="02010609030101010101" charset="-122"/>
              <a:ea typeface="新宋体" panose="02010609030101010101" charset="-122"/>
              <a:cs typeface="新宋体" panose="02010609030101010101" charset="-122"/>
            </a:endParaRPr>
          </a:p>
        </p:txBody>
      </p:sp>
      <p:sp>
        <p:nvSpPr>
          <p:cNvPr id="5" name="文本框 4"/>
          <p:cNvSpPr txBox="1"/>
          <p:nvPr/>
        </p:nvSpPr>
        <p:spPr>
          <a:xfrm>
            <a:off x="5694680" y="813435"/>
            <a:ext cx="5968365" cy="5631180"/>
          </a:xfrm>
          <a:prstGeom prst="rect">
            <a:avLst/>
          </a:prstGeom>
          <a:noFill/>
        </p:spPr>
        <p:txBody>
          <a:bodyPr wrap="square" rtlCol="0" anchor="t">
            <a:spAutoFit/>
          </a:bodyPr>
          <a:p>
            <a:pPr algn="just"/>
            <a:r>
              <a:rPr lang="zh-CN" altLang="en-US" sz="2400" b="1">
                <a:latin typeface="Times New Roman" panose="02020603050405020304" pitchFamily="18" charset="0"/>
                <a:cs typeface="Times New Roman" panose="02020603050405020304" pitchFamily="18" charset="0"/>
              </a:rPr>
              <a:t>"Releasing such a picture does nothing to the outbreak, but only causes panic, mutual blaming and even </a:t>
            </a:r>
            <a:r>
              <a:rPr lang="zh-CN" altLang="en-US" sz="2400" b="1">
                <a:solidFill>
                  <a:srgbClr val="FF0000"/>
                </a:solidFill>
                <a:latin typeface="Times New Roman" panose="02020603050405020304" pitchFamily="18" charset="0"/>
                <a:cs typeface="Times New Roman" panose="02020603050405020304" pitchFamily="18" charset="0"/>
              </a:rPr>
              <a:t>ra</a:t>
            </a:r>
            <a:r>
              <a:rPr lang="en-US" altLang="zh-CN" sz="2400" b="1">
                <a:solidFill>
                  <a:srgbClr val="FF0000"/>
                </a:solidFill>
                <a:latin typeface="Times New Roman" panose="02020603050405020304" pitchFamily="18" charset="0"/>
                <a:cs typeface="Times New Roman" panose="02020603050405020304" pitchFamily="18" charset="0"/>
              </a:rPr>
              <a:t>cist</a:t>
            </a:r>
            <a:r>
              <a:rPr lang="zh-CN" altLang="en-US" sz="2400" b="1">
                <a:solidFill>
                  <a:srgbClr val="FF0000"/>
                </a:solidFill>
                <a:latin typeface="Times New Roman" panose="02020603050405020304" pitchFamily="18" charset="0"/>
                <a:cs typeface="Times New Roman" panose="02020603050405020304" pitchFamily="18" charset="0"/>
              </a:rPr>
              <a:t> discrimination</a:t>
            </a:r>
            <a:r>
              <a:rPr lang="zh-CN" altLang="en-US" sz="2400" b="1">
                <a:latin typeface="Times New Roman" panose="02020603050405020304" pitchFamily="18" charset="0"/>
                <a:cs typeface="Times New Roman" panose="02020603050405020304" pitchFamily="18" charset="0"/>
              </a:rPr>
              <a:t>. We </a:t>
            </a:r>
            <a:r>
              <a:rPr lang="zh-CN" altLang="en-US" sz="2400" b="1">
                <a:solidFill>
                  <a:srgbClr val="FF0000"/>
                </a:solidFill>
                <a:latin typeface="Times New Roman" panose="02020603050405020304" pitchFamily="18" charset="0"/>
                <a:cs typeface="Times New Roman" panose="02020603050405020304" pitchFamily="18" charset="0"/>
              </a:rPr>
              <a:t>despise</a:t>
            </a:r>
            <a:r>
              <a:rPr lang="zh-CN" altLang="en-US" sz="2400" b="1">
                <a:latin typeface="Times New Roman" panose="02020603050405020304" pitchFamily="18" charset="0"/>
                <a:cs typeface="Times New Roman" panose="02020603050405020304" pitchFamily="18" charset="0"/>
              </a:rPr>
              <a:t> such a move," </a:t>
            </a:r>
            <a:r>
              <a:rPr lang="zh-CN" altLang="en-US" sz="2400" b="1">
                <a:solidFill>
                  <a:srgbClr val="FF0000"/>
                </a:solidFill>
                <a:latin typeface="Times New Roman" panose="02020603050405020304" pitchFamily="18" charset="0"/>
                <a:cs typeface="Times New Roman" panose="02020603050405020304" pitchFamily="18" charset="0"/>
              </a:rPr>
              <a:t>the Chinese embassy</a:t>
            </a:r>
            <a:r>
              <a:rPr lang="zh-CN" altLang="en-US" sz="2400" b="1">
                <a:latin typeface="Times New Roman" panose="02020603050405020304" pitchFamily="18" charset="0"/>
                <a:cs typeface="Times New Roman" panose="02020603050405020304" pitchFamily="18" charset="0"/>
              </a:rPr>
              <a:t> said on its official website. </a:t>
            </a:r>
            <a:endParaRPr lang="zh-CN" altLang="en-US" sz="2400" b="1">
              <a:latin typeface="Times New Roman" panose="02020603050405020304" pitchFamily="18" charset="0"/>
              <a:cs typeface="Times New Roman" panose="02020603050405020304" pitchFamily="18" charset="0"/>
            </a:endParaRPr>
          </a:p>
          <a:p>
            <a:pPr algn="just"/>
            <a:endParaRPr lang="zh-CN" altLang="en-US" sz="2400" b="1">
              <a:latin typeface="Times New Roman" panose="02020603050405020304" pitchFamily="18" charset="0"/>
              <a:cs typeface="Times New Roman" panose="02020603050405020304" pitchFamily="18" charset="0"/>
            </a:endParaRPr>
          </a:p>
          <a:p>
            <a:pPr algn="just"/>
            <a:r>
              <a:rPr lang="zh-CN" altLang="en-US" sz="2400" b="1">
                <a:latin typeface="Times New Roman" panose="02020603050405020304" pitchFamily="18" charset="0"/>
                <a:cs typeface="Times New Roman" panose="02020603050405020304" pitchFamily="18" charset="0"/>
              </a:rPr>
              <a:t>The embassy said global challenges need to be </a:t>
            </a:r>
            <a:r>
              <a:rPr lang="zh-CN" altLang="en-US" sz="2400" b="1">
                <a:solidFill>
                  <a:srgbClr val="FF0000"/>
                </a:solidFill>
                <a:latin typeface="Times New Roman" panose="02020603050405020304" pitchFamily="18" charset="0"/>
                <a:cs typeface="Times New Roman" panose="02020603050405020304" pitchFamily="18" charset="0"/>
              </a:rPr>
              <a:t>address</a:t>
            </a:r>
            <a:r>
              <a:rPr lang="zh-CN" altLang="en-US" sz="2400" b="1">
                <a:latin typeface="Times New Roman" panose="02020603050405020304" pitchFamily="18" charset="0"/>
                <a:cs typeface="Times New Roman" panose="02020603050405020304" pitchFamily="18" charset="0"/>
              </a:rPr>
              <a:t>ed globally, and that German media shares the same responsibility as everyone.</a:t>
            </a:r>
            <a:endParaRPr lang="zh-CN" altLang="en-US" sz="2400">
              <a:latin typeface="Times New Roman" panose="02020603050405020304" pitchFamily="18" charset="0"/>
              <a:cs typeface="Times New Roman" panose="02020603050405020304" pitchFamily="18" charset="0"/>
            </a:endParaRPr>
          </a:p>
          <a:p>
            <a:pPr algn="just"/>
            <a:r>
              <a:rPr lang="zh-CN" altLang="en-US" sz="2400">
                <a:latin typeface="Times New Roman" panose="02020603050405020304" pitchFamily="18" charset="0"/>
                <a:cs typeface="Times New Roman" panose="02020603050405020304" pitchFamily="18" charset="0"/>
                <a:sym typeface="+mn-ea"/>
              </a:rPr>
              <a:t>当地时间1日，</a:t>
            </a:r>
            <a:r>
              <a:rPr lang="zh-CN" altLang="en-US" sz="2400">
                <a:solidFill>
                  <a:srgbClr val="FF0000"/>
                </a:solidFill>
                <a:latin typeface="Times New Roman" panose="02020603050405020304" pitchFamily="18" charset="0"/>
                <a:cs typeface="Times New Roman" panose="02020603050405020304" pitchFamily="18" charset="0"/>
                <a:sym typeface="+mn-ea"/>
              </a:rPr>
              <a:t>中国驻德国大使馆</a:t>
            </a:r>
            <a:r>
              <a:rPr lang="zh-CN" altLang="en-US" sz="2400">
                <a:latin typeface="Times New Roman" panose="02020603050405020304" pitchFamily="18" charset="0"/>
                <a:cs typeface="Times New Roman" panose="02020603050405020304" pitchFamily="18" charset="0"/>
                <a:sym typeface="+mn-ea"/>
              </a:rPr>
              <a:t>就此表明立场称，制造恐慌、相互指责、甚至</a:t>
            </a:r>
            <a:r>
              <a:rPr lang="zh-CN" altLang="en-US" sz="2400">
                <a:solidFill>
                  <a:srgbClr val="FF0000"/>
                </a:solidFill>
                <a:latin typeface="Times New Roman" panose="02020603050405020304" pitchFamily="18" charset="0"/>
                <a:cs typeface="Times New Roman" panose="02020603050405020304" pitchFamily="18" charset="0"/>
                <a:sym typeface="+mn-ea"/>
              </a:rPr>
              <a:t>种族歧视</a:t>
            </a:r>
            <a:r>
              <a:rPr lang="zh-CN" altLang="en-US" sz="2400">
                <a:latin typeface="Times New Roman" panose="02020603050405020304" pitchFamily="18" charset="0"/>
                <a:cs typeface="Times New Roman" panose="02020603050405020304" pitchFamily="18" charset="0"/>
                <a:sym typeface="+mn-ea"/>
              </a:rPr>
              <a:t>毫无益处，我们对此表示</a:t>
            </a:r>
            <a:r>
              <a:rPr lang="zh-CN" altLang="en-US" sz="2400">
                <a:solidFill>
                  <a:srgbClr val="FF0000"/>
                </a:solidFill>
                <a:latin typeface="Times New Roman" panose="02020603050405020304" pitchFamily="18" charset="0"/>
                <a:cs typeface="Times New Roman" panose="02020603050405020304" pitchFamily="18" charset="0"/>
                <a:sym typeface="+mn-ea"/>
              </a:rPr>
              <a:t>鄙视</a:t>
            </a:r>
            <a:r>
              <a:rPr lang="zh-CN" altLang="en-US" sz="2400">
                <a:latin typeface="Times New Roman" panose="02020603050405020304" pitchFamily="18" charset="0"/>
                <a:cs typeface="Times New Roman" panose="02020603050405020304" pitchFamily="18" charset="0"/>
                <a:sym typeface="+mn-ea"/>
              </a:rPr>
              <a:t>。全球性挑战需要全球共同应对。希望德有关媒体也与各方一起共同承担起责任来。</a:t>
            </a:r>
            <a:endParaRPr lang="zh-CN" altLang="en-US" sz="2400">
              <a:latin typeface="Times New Roman" panose="02020603050405020304" pitchFamily="18" charset="0"/>
              <a:cs typeface="Times New Roman" panose="02020603050405020304" pitchFamily="18" charset="0"/>
            </a:endParaRPr>
          </a:p>
        </p:txBody>
      </p:sp>
      <p:sp>
        <p:nvSpPr>
          <p:cNvPr id="74756" name="文本框 74755"/>
          <p:cNvSpPr txBox="1"/>
          <p:nvPr/>
        </p:nvSpPr>
        <p:spPr>
          <a:xfrm>
            <a:off x="9434830" y="181610"/>
            <a:ext cx="2567305" cy="521970"/>
          </a:xfrm>
          <a:prstGeom prst="rect">
            <a:avLst/>
          </a:prstGeom>
          <a:noFill/>
          <a:ln w="9525">
            <a:noFill/>
          </a:ln>
        </p:spPr>
        <p:txBody>
          <a:bodyPr wrap="square" anchor="t">
            <a:spAutoFit/>
          </a:bodyPr>
          <a:p>
            <a:r>
              <a:rPr lang="en-US" altLang="zh-CN" sz="2800" b="1">
                <a:solidFill>
                  <a:srgbClr val="FF0000"/>
                </a:solidFill>
                <a:latin typeface="Times New Roman" panose="02020603050405020304" pitchFamily="18" charset="0"/>
                <a:cs typeface="Times New Roman" panose="02020603050405020304" pitchFamily="18" charset="0"/>
              </a:rPr>
              <a:t>Feb.1, 2020</a:t>
            </a:r>
            <a:endParaRPr lang="en-US" altLang="zh-CN" sz="28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1019810" y="1276985"/>
            <a:ext cx="10153015" cy="5057775"/>
          </a:xfrm>
          <a:prstGeom prst="rect">
            <a:avLst/>
          </a:prstGeom>
        </p:spPr>
      </p:pic>
      <p:sp>
        <p:nvSpPr>
          <p:cNvPr id="5" name="线形标注 1(无边框) 4"/>
          <p:cNvSpPr/>
          <p:nvPr/>
        </p:nvSpPr>
        <p:spPr>
          <a:xfrm>
            <a:off x="7733030" y="1147445"/>
            <a:ext cx="3587750" cy="1360170"/>
          </a:xfrm>
          <a:prstGeom prst="callout1">
            <a:avLst>
              <a:gd name="adj1" fmla="val 105406"/>
              <a:gd name="adj2" fmla="val 58169"/>
              <a:gd name="adj3" fmla="val 181232"/>
              <a:gd name="adj4" fmla="val 19486"/>
            </a:avLst>
          </a:prstGeom>
          <a:solidFill>
            <a:schemeClr val="accent4">
              <a:lumMod val="60000"/>
              <a:lumOff val="40000"/>
            </a:schemeClr>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a:solidFill>
                  <a:srgbClr val="FF0000"/>
                </a:solidFill>
                <a:latin typeface="Times New Roman" panose="02020603050405020304" pitchFamily="18" charset="0"/>
                <a:cs typeface="Times New Roman" panose="02020603050405020304" pitchFamily="18" charset="0"/>
              </a:rPr>
              <a:t>dramatic changes</a:t>
            </a:r>
            <a:endParaRPr lang="en-US" altLang="zh-CN" sz="2800" b="1">
              <a:solidFill>
                <a:srgbClr val="FF0000"/>
              </a:solidFill>
              <a:latin typeface="Times New Roman" panose="02020603050405020304" pitchFamily="18" charset="0"/>
              <a:cs typeface="Times New Roman" panose="02020603050405020304" pitchFamily="18" charset="0"/>
            </a:endParaRPr>
          </a:p>
          <a:p>
            <a:pPr algn="l"/>
            <a:r>
              <a:rPr lang="en-US" altLang="zh-CN" sz="2800" b="1">
                <a:solidFill>
                  <a:srgbClr val="FF0000"/>
                </a:solidFill>
                <a:latin typeface="Times New Roman" panose="02020603050405020304" pitchFamily="18" charset="0"/>
                <a:cs typeface="Times New Roman" panose="02020603050405020304" pitchFamily="18" charset="0"/>
              </a:rPr>
              <a:t>戏剧性改变</a:t>
            </a:r>
            <a:endParaRPr lang="en-US" altLang="zh-CN" sz="2800" b="1">
              <a:solidFill>
                <a:srgbClr val="FF0000"/>
              </a:solidFill>
              <a:latin typeface="Times New Roman" panose="02020603050405020304" pitchFamily="18" charset="0"/>
              <a:cs typeface="Times New Roman" panose="02020603050405020304" pitchFamily="18" charset="0"/>
            </a:endParaRPr>
          </a:p>
          <a:p>
            <a:pPr algn="l"/>
            <a:r>
              <a:rPr lang="en-US" altLang="zh-CN" sz="2800" b="1">
                <a:solidFill>
                  <a:srgbClr val="FF0000"/>
                </a:solidFill>
                <a:latin typeface="Times New Roman" panose="02020603050405020304" pitchFamily="18" charset="0"/>
                <a:cs typeface="Times New Roman" panose="02020603050405020304" pitchFamily="18" charset="0"/>
              </a:rPr>
              <a:t>/drəˈmætɪk/</a:t>
            </a:r>
            <a:endParaRPr lang="en-US" altLang="zh-CN" sz="2800" b="1">
              <a:solidFill>
                <a:srgbClr val="FF0000"/>
              </a:solidFill>
              <a:latin typeface="Times New Roman" panose="02020603050405020304" pitchFamily="18" charset="0"/>
              <a:cs typeface="Times New Roman" panose="02020603050405020304" pitchFamily="18" charset="0"/>
            </a:endParaRPr>
          </a:p>
        </p:txBody>
      </p:sp>
      <p:sp>
        <p:nvSpPr>
          <p:cNvPr id="104453" name="矩形 104452"/>
          <p:cNvSpPr/>
          <p:nvPr/>
        </p:nvSpPr>
        <p:spPr>
          <a:xfrm>
            <a:off x="41910" y="74930"/>
            <a:ext cx="4620895" cy="700405"/>
          </a:xfrm>
          <a:prstGeom prst="rect">
            <a:avLst/>
          </a:prstGeom>
          <a:solidFill>
            <a:srgbClr val="FFC000"/>
          </a:solidFill>
          <a:ln w="9525">
            <a:noFill/>
          </a:ln>
        </p:spPr>
        <p:txBody>
          <a:bodyPr wrap="square">
            <a:spAutoFit/>
          </a:bodyPr>
          <a:p>
            <a:pPr eaLnBrk="0" hangingPunct="0">
              <a:lnSpc>
                <a:spcPct val="110000"/>
              </a:lnSpc>
            </a:pPr>
            <a:r>
              <a:rPr lang="en-US" altLang="zh-CN" sz="3600" b="1">
                <a:solidFill>
                  <a:schemeClr val="tx1"/>
                </a:solidFill>
                <a:latin typeface="Times New Roman" panose="02020603050405020304" pitchFamily="18" charset="0"/>
              </a:rPr>
              <a:t>Lead-in</a:t>
            </a:r>
            <a:r>
              <a:rPr lang="zh-CN" altLang="en-US" sz="3600" b="1">
                <a:solidFill>
                  <a:schemeClr val="tx1"/>
                </a:solidFill>
                <a:latin typeface="Times New Roman" panose="02020603050405020304" pitchFamily="18" charset="0"/>
              </a:rPr>
              <a:t>：</a:t>
            </a:r>
            <a:r>
              <a:rPr lang="en-US" altLang="zh-CN" sz="3600" b="1">
                <a:solidFill>
                  <a:schemeClr val="tx1"/>
                </a:solidFill>
                <a:latin typeface="Times New Roman" panose="02020603050405020304" pitchFamily="18" charset="0"/>
              </a:rPr>
              <a:t>Play a video </a:t>
            </a:r>
            <a:endParaRPr lang="en-US" altLang="zh-CN" sz="3600" b="1">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104453"/>
                                        </p:tgtEl>
                                        <p:attrNameLst>
                                          <p:attrName>style.visibility</p:attrName>
                                        </p:attrNameLst>
                                      </p:cBhvr>
                                      <p:to>
                                        <p:strVal val="visible"/>
                                      </p:to>
                                    </p:set>
                                    <p:animEffect transition="in" filter="blinds(horizontal)">
                                      <p:cBhvr>
                                        <p:cTn id="12"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0445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t="9704" r="12241" b="16406"/>
          <a:stretch>
            <a:fillRect/>
          </a:stretch>
        </p:blipFill>
        <p:spPr>
          <a:xfrm>
            <a:off x="314960" y="285115"/>
            <a:ext cx="6660515" cy="4455160"/>
          </a:xfrm>
          <a:prstGeom prst="rect">
            <a:avLst/>
          </a:prstGeom>
        </p:spPr>
      </p:pic>
      <p:sp>
        <p:nvSpPr>
          <p:cNvPr id="3" name="文本框 2"/>
          <p:cNvSpPr txBox="1"/>
          <p:nvPr/>
        </p:nvSpPr>
        <p:spPr>
          <a:xfrm>
            <a:off x="6975475" y="455930"/>
            <a:ext cx="4884420" cy="3871595"/>
          </a:xfrm>
          <a:prstGeom prst="rect">
            <a:avLst/>
          </a:prstGeom>
          <a:noFill/>
          <a:ln w="44450" cmpd="sng">
            <a:solidFill>
              <a:schemeClr val="bg1"/>
            </a:solidFill>
            <a:prstDash val="dashDot"/>
          </a:ln>
        </p:spPr>
        <p:txBody>
          <a:bodyPr wrap="square" rtlCol="0" anchor="t">
            <a:spAutoFit/>
          </a:bodyPr>
          <a:p>
            <a:pPr algn="just" fontAlgn="auto">
              <a:lnSpc>
                <a:spcPts val="2680"/>
              </a:lnSpc>
            </a:pPr>
            <a:r>
              <a:rPr lang="zh-CN" altLang="en-US" sz="2800">
                <a:latin typeface="Times New Roman" panose="02020603050405020304" pitchFamily="18" charset="0"/>
                <a:cs typeface="Times New Roman" panose="02020603050405020304" pitchFamily="18" charset="0"/>
              </a:rPr>
              <a:t>Meanwhile, Prime Minister Justin Trudeau further urged Canadians to </a:t>
            </a:r>
            <a:r>
              <a:rPr lang="zh-CN" altLang="en-US" sz="2800">
                <a:solidFill>
                  <a:srgbClr val="FF0000"/>
                </a:solidFill>
                <a:latin typeface="Times New Roman" panose="02020603050405020304" pitchFamily="18" charset="0"/>
                <a:cs typeface="Times New Roman" panose="02020603050405020304" pitchFamily="18" charset="0"/>
              </a:rPr>
              <a:t>stay united and warned against the rise of discrimination</a:t>
            </a:r>
            <a:r>
              <a:rPr lang="zh-CN" altLang="en-US" sz="2800">
                <a:latin typeface="Times New Roman" panose="02020603050405020304" pitchFamily="18" charset="0"/>
                <a:cs typeface="Times New Roman" panose="02020603050405020304" pitchFamily="18" charset="0"/>
              </a:rPr>
              <a:t> as fears of the coronavirus spread.</a:t>
            </a:r>
            <a:endParaRPr lang="zh-CN" altLang="en-US" sz="2800">
              <a:latin typeface="Times New Roman" panose="02020603050405020304" pitchFamily="18" charset="0"/>
              <a:cs typeface="Times New Roman" panose="02020603050405020304" pitchFamily="18" charset="0"/>
            </a:endParaRPr>
          </a:p>
          <a:p>
            <a:pPr algn="just" fontAlgn="auto">
              <a:lnSpc>
                <a:spcPts val="2680"/>
              </a:lnSpc>
            </a:pPr>
            <a:r>
              <a:rPr lang="zh-CN" altLang="en-US" sz="2400">
                <a:sym typeface="+mn-ea"/>
              </a:rPr>
              <a:t>当地时间周六，加拿大总理特鲁多在多伦多出席当地的华人新春拜年活动时，呼吁加拿大人团结起来，共同抵制由于害怕新型冠状病毒传播而产生的歧视行为。</a:t>
            </a:r>
            <a:endParaRPr lang="zh-CN" altLang="en-US" sz="2400">
              <a:latin typeface="Times New Roman" panose="02020603050405020304" pitchFamily="18" charset="0"/>
              <a:cs typeface="Times New Roman" panose="02020603050405020304" pitchFamily="18" charset="0"/>
            </a:endParaRPr>
          </a:p>
        </p:txBody>
      </p:sp>
      <p:sp>
        <p:nvSpPr>
          <p:cNvPr id="5" name="文本框 4"/>
          <p:cNvSpPr txBox="1"/>
          <p:nvPr/>
        </p:nvSpPr>
        <p:spPr>
          <a:xfrm>
            <a:off x="314325" y="4616450"/>
            <a:ext cx="11694795" cy="2122805"/>
          </a:xfrm>
          <a:prstGeom prst="rect">
            <a:avLst/>
          </a:prstGeom>
          <a:noFill/>
          <a:ln w="50800" cmpd="sng">
            <a:solidFill>
              <a:srgbClr val="FFC000"/>
            </a:solidFill>
            <a:prstDash val="solid"/>
          </a:ln>
        </p:spPr>
        <p:txBody>
          <a:bodyPr wrap="square" rtlCol="0" anchor="t">
            <a:spAutoFit/>
          </a:bodyPr>
          <a:p>
            <a:r>
              <a:rPr lang="zh-CN" altLang="en-US" sz="2400">
                <a:latin typeface="Times New Roman" panose="02020603050405020304" pitchFamily="18" charset="0"/>
                <a:cs typeface="Times New Roman" panose="02020603050405020304" pitchFamily="18" charset="0"/>
              </a:rPr>
              <a:t>特鲁多说：“加拿大没有任何地方可以容忍由于恐惧和错误信息而产生的歧视！这从来都不是加拿大人所支持的。”</a:t>
            </a:r>
            <a:endParaRPr lang="zh-CN" altLang="en-US" sz="2400">
              <a:latin typeface="Times New Roman" panose="02020603050405020304" pitchFamily="18" charset="0"/>
              <a:cs typeface="Times New Roman" panose="02020603050405020304" pitchFamily="18" charset="0"/>
            </a:endParaRPr>
          </a:p>
          <a:p>
            <a:pPr algn="just"/>
            <a:r>
              <a:rPr lang="zh-CN" altLang="en-US" sz="2800">
                <a:latin typeface="Times New Roman" panose="02020603050405020304" pitchFamily="18" charset="0"/>
                <a:cs typeface="Times New Roman" panose="02020603050405020304" pitchFamily="18" charset="0"/>
              </a:rPr>
              <a:t>"There is </a:t>
            </a:r>
            <a:r>
              <a:rPr lang="zh-CN" altLang="en-US" sz="2800" b="1">
                <a:solidFill>
                  <a:srgbClr val="FF0000"/>
                </a:solidFill>
                <a:latin typeface="Times New Roman" panose="02020603050405020304" pitchFamily="18" charset="0"/>
                <a:cs typeface="Times New Roman" panose="02020603050405020304" pitchFamily="18" charset="0"/>
              </a:rPr>
              <a:t>no place</a:t>
            </a:r>
            <a:r>
              <a:rPr lang="zh-CN" altLang="en-US" sz="2800">
                <a:latin typeface="Times New Roman" panose="02020603050405020304" pitchFamily="18" charset="0"/>
                <a:cs typeface="Times New Roman" panose="02020603050405020304" pitchFamily="18" charset="0"/>
              </a:rPr>
              <a:t> in our country for discrimination driven by fear or misinformation," Trudeau said at a Lunar New Year celebration at a banquet hall in Toronto on Saturday. "This is not something Canadians will ever stand for."</a:t>
            </a:r>
            <a:endParaRPr lang="zh-CN" alt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014a93b40e2dd41739ae732d6fa017b2">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09245" y="331470"/>
            <a:ext cx="11311890" cy="6286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rcRect l="1894" t="3753" r="4923" b="3986"/>
          <a:stretch>
            <a:fillRect/>
          </a:stretch>
        </p:blipFill>
        <p:spPr>
          <a:xfrm>
            <a:off x="6101080" y="2805430"/>
            <a:ext cx="5865495" cy="4022725"/>
          </a:xfrm>
          <a:prstGeom prst="rect">
            <a:avLst/>
          </a:prstGeom>
        </p:spPr>
      </p:pic>
      <p:pic>
        <p:nvPicPr>
          <p:cNvPr id="3" name="图片 2"/>
          <p:cNvPicPr>
            <a:picLocks noChangeAspect="1"/>
          </p:cNvPicPr>
          <p:nvPr/>
        </p:nvPicPr>
        <p:blipFill>
          <a:blip r:embed="rId2"/>
          <a:srcRect l="2155" t="5451" r="10058" b="-1259"/>
          <a:stretch>
            <a:fillRect/>
          </a:stretch>
        </p:blipFill>
        <p:spPr>
          <a:xfrm>
            <a:off x="27305" y="2805430"/>
            <a:ext cx="5912485" cy="4236085"/>
          </a:xfrm>
          <a:prstGeom prst="rect">
            <a:avLst/>
          </a:prstGeom>
        </p:spPr>
      </p:pic>
      <p:sp>
        <p:nvSpPr>
          <p:cNvPr id="4" name="矩形 3"/>
          <p:cNvSpPr/>
          <p:nvPr/>
        </p:nvSpPr>
        <p:spPr>
          <a:xfrm>
            <a:off x="27305" y="-10160"/>
            <a:ext cx="3953510" cy="645160"/>
          </a:xfrm>
          <a:prstGeom prst="rect">
            <a:avLst/>
          </a:prstGeom>
          <a:solidFill>
            <a:srgbClr val="FFC000"/>
          </a:solidFill>
          <a:ln w="9525">
            <a:noFill/>
          </a:ln>
        </p:spPr>
        <p:txBody>
          <a:bodyPr wrap="square">
            <a:spAutoFit/>
          </a:bodyP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Further discussion</a:t>
            </a:r>
            <a:endParaRPr lang="en-US" altLang="zh-CN" sz="3600" b="1" noProof="0">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9222" name="Text Box 6"/>
          <p:cNvSpPr txBox="1"/>
          <p:nvPr/>
        </p:nvSpPr>
        <p:spPr>
          <a:xfrm>
            <a:off x="708660" y="1449070"/>
            <a:ext cx="11700510" cy="645160"/>
          </a:xfrm>
          <a:prstGeom prst="rect">
            <a:avLst/>
          </a:prstGeom>
          <a:noFill/>
          <a:ln w="9525">
            <a:noFill/>
          </a:ln>
        </p:spPr>
        <p:txBody>
          <a:bodyPr wrap="square">
            <a:spAutoFit/>
          </a:bodyPr>
          <a:p>
            <a:pPr marL="457200" indent="-457200">
              <a:spcBef>
                <a:spcPct val="50000"/>
              </a:spcBef>
            </a:pPr>
            <a:r>
              <a:rPr lang="en-US" altLang="zh-CN" sz="3600" b="1" dirty="0">
                <a:solidFill>
                  <a:srgbClr val="FF0000"/>
                </a:solidFill>
                <a:latin typeface="Times New Roman" panose="02020603050405020304" pitchFamily="18" charset="0"/>
              </a:rPr>
              <a:t>WHAT</a:t>
            </a:r>
            <a:r>
              <a:rPr lang="en-US" altLang="zh-CN" sz="3600" b="1" dirty="0">
                <a:solidFill>
                  <a:srgbClr val="050507"/>
                </a:solidFill>
                <a:latin typeface="Times New Roman" panose="02020603050405020304" pitchFamily="18" charset="0"/>
              </a:rPr>
              <a:t> is your attitude towards racist discrimination? </a:t>
            </a:r>
            <a:endParaRPr lang="en-US" altLang="zh-CN" sz="3600" b="1" dirty="0">
              <a:solidFill>
                <a:srgbClr val="050507"/>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22">
                                            <p:txEl>
                                              <p:charRg st="0" end="46"/>
                                            </p:txEl>
                                          </p:spTgt>
                                        </p:tgtEl>
                                        <p:attrNameLst>
                                          <p:attrName>style.visibility</p:attrName>
                                        </p:attrNameLst>
                                      </p:cBhvr>
                                      <p:to>
                                        <p:strVal val="visible"/>
                                      </p:to>
                                    </p:set>
                                    <p:anim calcmode="lin" valueType="num">
                                      <p:cBhvr additive="base">
                                        <p:cTn id="12" dur="500" fill="hold"/>
                                        <p:tgtEl>
                                          <p:spTgt spid="9222">
                                            <p:txEl>
                                              <p:charRg st="0" end="46"/>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222">
                                            <p:txEl>
                                              <p:charRg st="0" end="46"/>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2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1610" y="-106680"/>
            <a:ext cx="6392545" cy="3727450"/>
          </a:xfrm>
          <a:prstGeom prst="rect">
            <a:avLst/>
          </a:prstGeom>
        </p:spPr>
      </p:pic>
      <p:pic>
        <p:nvPicPr>
          <p:cNvPr id="3" name="图片 2"/>
          <p:cNvPicPr>
            <a:picLocks noChangeAspect="1"/>
          </p:cNvPicPr>
          <p:nvPr/>
        </p:nvPicPr>
        <p:blipFill>
          <a:blip r:embed="rId2"/>
          <a:stretch>
            <a:fillRect/>
          </a:stretch>
        </p:blipFill>
        <p:spPr>
          <a:xfrm>
            <a:off x="6028055" y="-26670"/>
            <a:ext cx="7070090" cy="3647440"/>
          </a:xfrm>
          <a:prstGeom prst="rect">
            <a:avLst/>
          </a:prstGeom>
        </p:spPr>
      </p:pic>
      <p:pic>
        <p:nvPicPr>
          <p:cNvPr id="4" name="图片 3"/>
          <p:cNvPicPr>
            <a:picLocks noChangeAspect="1"/>
          </p:cNvPicPr>
          <p:nvPr/>
        </p:nvPicPr>
        <p:blipFill>
          <a:blip r:embed="rId3"/>
          <a:stretch>
            <a:fillRect/>
          </a:stretch>
        </p:blipFill>
        <p:spPr>
          <a:xfrm>
            <a:off x="-339725" y="3467100"/>
            <a:ext cx="6551295" cy="3580130"/>
          </a:xfrm>
          <a:prstGeom prst="rect">
            <a:avLst/>
          </a:prstGeom>
        </p:spPr>
      </p:pic>
      <p:pic>
        <p:nvPicPr>
          <p:cNvPr id="5" name="图片 4"/>
          <p:cNvPicPr>
            <a:picLocks noChangeAspect="1"/>
          </p:cNvPicPr>
          <p:nvPr/>
        </p:nvPicPr>
        <p:blipFill>
          <a:blip r:embed="rId4"/>
          <a:stretch>
            <a:fillRect/>
          </a:stretch>
        </p:blipFill>
        <p:spPr>
          <a:xfrm>
            <a:off x="6028055" y="3467100"/>
            <a:ext cx="6873240" cy="37268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共同战役，反对歧视"/>
          <p:cNvPicPr>
            <a:picLocks noChangeAspect="1"/>
          </p:cNvPicPr>
          <p:nvPr/>
        </p:nvPicPr>
        <p:blipFill>
          <a:blip r:embed="rId1"/>
          <a:stretch>
            <a:fillRect/>
          </a:stretch>
        </p:blipFill>
        <p:spPr>
          <a:xfrm>
            <a:off x="236855" y="1044575"/>
            <a:ext cx="11511280" cy="5770245"/>
          </a:xfrm>
          <a:prstGeom prst="rect">
            <a:avLst/>
          </a:prstGeom>
        </p:spPr>
      </p:pic>
      <p:sp>
        <p:nvSpPr>
          <p:cNvPr id="2" name="文本框 1"/>
          <p:cNvSpPr txBox="1"/>
          <p:nvPr/>
        </p:nvSpPr>
        <p:spPr>
          <a:xfrm>
            <a:off x="3145155" y="-66040"/>
            <a:ext cx="5222240" cy="1198880"/>
          </a:xfrm>
          <a:prstGeom prst="rect">
            <a:avLst/>
          </a:prstGeom>
          <a:noFill/>
        </p:spPr>
        <p:txBody>
          <a:bodyPr wrap="square" rtlCol="0" anchor="t">
            <a:spAutoFit/>
          </a:bodyPr>
          <a:p>
            <a:r>
              <a:rPr lang="zh-CN" altLang="en-US" sz="3600" b="1">
                <a:solidFill>
                  <a:schemeClr val="accent2">
                    <a:lumMod val="75000"/>
                  </a:schemeClr>
                </a:solidFill>
                <a:latin typeface="Times New Roman" panose="02020603050405020304" pitchFamily="18" charset="0"/>
                <a:cs typeface="Times New Roman" panose="02020603050405020304" pitchFamily="18" charset="0"/>
              </a:rPr>
              <a:t>Virus respects no borders.                   </a:t>
            </a:r>
            <a:endParaRPr lang="zh-CN" altLang="en-US" sz="3600" b="1">
              <a:solidFill>
                <a:schemeClr val="accent2">
                  <a:lumMod val="75000"/>
                </a:schemeClr>
              </a:solidFill>
              <a:latin typeface="Times New Roman" panose="02020603050405020304" pitchFamily="18" charset="0"/>
              <a:cs typeface="Times New Roman" panose="02020603050405020304" pitchFamily="18" charset="0"/>
            </a:endParaRPr>
          </a:p>
          <a:p>
            <a:r>
              <a:rPr lang="zh-CN" altLang="en-US" sz="3600" b="1">
                <a:solidFill>
                  <a:schemeClr val="accent2">
                    <a:lumMod val="75000"/>
                  </a:schemeClr>
                </a:solidFill>
                <a:latin typeface="Times New Roman" panose="02020603050405020304" pitchFamily="18" charset="0"/>
                <a:cs typeface="Times New Roman" panose="02020603050405020304" pitchFamily="18" charset="0"/>
              </a:rPr>
              <a:t>            病毒无国界 </a:t>
            </a:r>
            <a:endParaRPr lang="zh-CN" altLang="en-US" sz="3600" b="1">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13435" y="428625"/>
            <a:ext cx="10506710" cy="6000750"/>
          </a:xfrm>
          <a:prstGeom prst="rect">
            <a:avLst/>
          </a:prstGeom>
          <a:noFill/>
        </p:spPr>
        <p:txBody>
          <a:bodyPr wrap="square" rtlCol="0">
            <a:spAutoFit/>
          </a:bodyPr>
          <a:p>
            <a:pPr algn="just"/>
            <a:r>
              <a:rPr lang="en-US" altLang="zh-CN" sz="3200" b="1">
                <a:latin typeface="宋体" panose="02010600030101010101" pitchFamily="2" charset="-122"/>
                <a:ea typeface="宋体" panose="02010600030101010101" pitchFamily="2" charset="-122"/>
                <a:cs typeface="宋体" panose="02010600030101010101" pitchFamily="2" charset="-122"/>
              </a:rPr>
              <a:t>                                                                                                                        </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just"/>
            <a:r>
              <a:rPr lang="zh-CN" altLang="en-US" sz="3200" b="1">
                <a:latin typeface="宋体" panose="02010600030101010101" pitchFamily="2" charset="-122"/>
                <a:ea typeface="宋体" panose="02010600030101010101" pitchFamily="2" charset="-122"/>
                <a:cs typeface="宋体" panose="02010600030101010101" pitchFamily="2" charset="-122"/>
              </a:rPr>
              <a:t>   目前，新型冠状病毒开始肆虐全球，国外疫情形势尤为严峻；假定你是李华，你的英国朋友</a:t>
            </a:r>
            <a:r>
              <a:rPr lang="en-US" altLang="zh-CN" sz="3200" b="1">
                <a:latin typeface="宋体" panose="02010600030101010101" pitchFamily="2" charset="-122"/>
                <a:ea typeface="宋体" panose="02010600030101010101" pitchFamily="2" charset="-122"/>
                <a:cs typeface="宋体" panose="02010600030101010101" pitchFamily="2" charset="-122"/>
              </a:rPr>
              <a:t>Jacy</a:t>
            </a:r>
            <a:r>
              <a:rPr lang="zh-CN" altLang="en-US" sz="3200" b="1">
                <a:latin typeface="宋体" panose="02010600030101010101" pitchFamily="2" charset="-122"/>
                <a:ea typeface="宋体" panose="02010600030101010101" pitchFamily="2" charset="-122"/>
                <a:cs typeface="宋体" panose="02010600030101010101" pitchFamily="2" charset="-122"/>
              </a:rPr>
              <a:t>正居家隔离，请你给此时处于焦虑的他写一封英文慰问信。内容包括：</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just"/>
            <a:r>
              <a:rPr lang="en-US" altLang="zh-CN" sz="3200" b="1">
                <a:latin typeface="宋体" panose="02010600030101010101" pitchFamily="2" charset="-122"/>
                <a:ea typeface="宋体" panose="02010600030101010101" pitchFamily="2" charset="-122"/>
                <a:cs typeface="宋体" panose="02010600030101010101" pitchFamily="2" charset="-122"/>
              </a:rPr>
              <a:t>1. </a:t>
            </a:r>
            <a:r>
              <a:rPr lang="zh-CN" altLang="zh-CN" sz="3200" b="1">
                <a:latin typeface="宋体" panose="02010600030101010101" pitchFamily="2" charset="-122"/>
                <a:ea typeface="宋体" panose="02010600030101010101" pitchFamily="2" charset="-122"/>
                <a:cs typeface="宋体" panose="02010600030101010101" pitchFamily="2" charset="-122"/>
              </a:rPr>
              <a:t>提供</a:t>
            </a:r>
            <a:r>
              <a:rPr lang="en-US" altLang="zh-CN" sz="3200" b="1">
                <a:latin typeface="宋体" panose="02010600030101010101" pitchFamily="2" charset="-122"/>
                <a:ea typeface="宋体" panose="02010600030101010101" pitchFamily="2" charset="-122"/>
                <a:cs typeface="宋体" panose="02010600030101010101" pitchFamily="2" charset="-122"/>
              </a:rPr>
              <a:t>帮助</a:t>
            </a:r>
            <a:r>
              <a:rPr lang="zh-CN" altLang="en-US" sz="3200" b="1">
                <a:latin typeface="宋体" panose="02010600030101010101" pitchFamily="2" charset="-122"/>
                <a:ea typeface="宋体" panose="02010600030101010101" pitchFamily="2" charset="-122"/>
                <a:cs typeface="宋体" panose="02010600030101010101" pitchFamily="2" charset="-122"/>
              </a:rPr>
              <a:t>的关心；</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just"/>
            <a:r>
              <a:rPr lang="en-US" altLang="zh-CN" sz="3200" b="1">
                <a:latin typeface="宋体" panose="02010600030101010101" pitchFamily="2" charset="-122"/>
                <a:ea typeface="宋体" panose="02010600030101010101" pitchFamily="2" charset="-122"/>
                <a:cs typeface="宋体" panose="02010600030101010101" pitchFamily="2" charset="-122"/>
              </a:rPr>
              <a:t>2. </a:t>
            </a:r>
            <a:r>
              <a:rPr lang="zh-CN" altLang="en-US" sz="3200" b="1">
                <a:latin typeface="宋体" panose="02010600030101010101" pitchFamily="2" charset="-122"/>
                <a:ea typeface="宋体" panose="02010600030101010101" pitchFamily="2" charset="-122"/>
                <a:cs typeface="宋体" panose="02010600030101010101" pitchFamily="2" charset="-122"/>
              </a:rPr>
              <a:t>反对歧视的态度</a:t>
            </a:r>
            <a:r>
              <a:rPr lang="zh-CN" altLang="en-US" sz="3200" b="1">
                <a:latin typeface="宋体" panose="02010600030101010101" pitchFamily="2" charset="-122"/>
                <a:ea typeface="宋体" panose="02010600030101010101" pitchFamily="2" charset="-122"/>
                <a:cs typeface="宋体" panose="02010600030101010101" pitchFamily="2" charset="-122"/>
              </a:rPr>
              <a:t>；</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just"/>
            <a:r>
              <a:rPr lang="en-US" altLang="zh-CN" sz="3200" b="1">
                <a:latin typeface="宋体" panose="02010600030101010101" pitchFamily="2" charset="-122"/>
                <a:ea typeface="宋体" panose="02010600030101010101" pitchFamily="2" charset="-122"/>
                <a:cs typeface="宋体" panose="02010600030101010101" pitchFamily="2" charset="-122"/>
              </a:rPr>
              <a:t>3. </a:t>
            </a:r>
            <a:r>
              <a:rPr lang="zh-CN" altLang="en-US" sz="3200" b="1">
                <a:latin typeface="宋体" panose="02010600030101010101" pitchFamily="2" charset="-122"/>
                <a:ea typeface="宋体" panose="02010600030101010101" pitchFamily="2" charset="-122"/>
                <a:cs typeface="宋体" panose="02010600030101010101" pitchFamily="2" charset="-122"/>
              </a:rPr>
              <a:t>战胜疫情的信心；</a:t>
            </a:r>
            <a:endParaRPr lang="zh-CN" altLang="en-US" sz="3200" b="1">
              <a:latin typeface="宋体" panose="02010600030101010101" pitchFamily="2" charset="-122"/>
              <a:ea typeface="宋体" panose="02010600030101010101" pitchFamily="2" charset="-122"/>
              <a:cs typeface="宋体" panose="02010600030101010101" pitchFamily="2" charset="-122"/>
            </a:endParaRPr>
          </a:p>
          <a:p>
            <a:pPr algn="just"/>
            <a:r>
              <a:rPr sz="3200" b="1">
                <a:latin typeface="宋体" panose="02010600030101010101" pitchFamily="2" charset="-122"/>
                <a:ea typeface="宋体" panose="02010600030101010101" pitchFamily="2" charset="-122"/>
                <a:cs typeface="宋体" panose="02010600030101010101" pitchFamily="2" charset="-122"/>
                <a:sym typeface="+mn-ea"/>
              </a:rPr>
              <a:t>注意：</a:t>
            </a:r>
            <a:r>
              <a:rPr lang="zh-CN" sz="3200" b="1">
                <a:latin typeface="宋体" panose="02010600030101010101" pitchFamily="2" charset="-122"/>
                <a:ea typeface="宋体" panose="02010600030101010101" pitchFamily="2" charset="-122"/>
                <a:cs typeface="宋体" panose="02010600030101010101" pitchFamily="2" charset="-122"/>
                <a:sym typeface="+mn-ea"/>
              </a:rPr>
              <a:t>①</a:t>
            </a:r>
            <a:r>
              <a:rPr sz="3200" b="1">
                <a:latin typeface="宋体" panose="02010600030101010101" pitchFamily="2" charset="-122"/>
                <a:ea typeface="宋体" panose="02010600030101010101" pitchFamily="2" charset="-122"/>
                <a:cs typeface="宋体" panose="02010600030101010101" pitchFamily="2" charset="-122"/>
                <a:sym typeface="+mn-ea"/>
              </a:rPr>
              <a:t>词数100左右；</a:t>
            </a:r>
            <a:endParaRPr sz="3200" b="1">
              <a:latin typeface="宋体" panose="02010600030101010101" pitchFamily="2" charset="-122"/>
              <a:ea typeface="宋体" panose="02010600030101010101" pitchFamily="2" charset="-122"/>
              <a:cs typeface="宋体" panose="02010600030101010101" pitchFamily="2" charset="-122"/>
              <a:sym typeface="+mn-ea"/>
            </a:endParaRPr>
          </a:p>
          <a:p>
            <a:pPr algn="just"/>
            <a:r>
              <a:rPr sz="3200" b="1">
                <a:latin typeface="宋体" panose="02010600030101010101" pitchFamily="2" charset="-122"/>
                <a:ea typeface="宋体" panose="02010600030101010101" pitchFamily="2" charset="-122"/>
                <a:cs typeface="宋体" panose="02010600030101010101" pitchFamily="2" charset="-122"/>
                <a:sym typeface="+mn-ea"/>
              </a:rPr>
              <a:t>      </a:t>
            </a:r>
            <a:r>
              <a:rPr lang="zh-CN" sz="3200" b="1">
                <a:latin typeface="宋体" panose="02010600030101010101" pitchFamily="2" charset="-122"/>
                <a:ea typeface="宋体" panose="02010600030101010101" pitchFamily="2" charset="-122"/>
                <a:cs typeface="宋体" panose="02010600030101010101" pitchFamily="2" charset="-122"/>
                <a:sym typeface="+mn-ea"/>
              </a:rPr>
              <a:t>②</a:t>
            </a:r>
            <a:r>
              <a:rPr sz="3200" b="1">
                <a:latin typeface="宋体" panose="02010600030101010101" pitchFamily="2" charset="-122"/>
                <a:ea typeface="宋体" panose="02010600030101010101" pitchFamily="2" charset="-122"/>
                <a:cs typeface="宋体" panose="02010600030101010101" pitchFamily="2" charset="-122"/>
                <a:sym typeface="+mn-ea"/>
              </a:rPr>
              <a:t>可以适当增加细节，以使行文连贯。</a:t>
            </a:r>
            <a:endParaRPr sz="3200" b="1">
              <a:latin typeface="宋体" panose="02010600030101010101" pitchFamily="2" charset="-122"/>
              <a:ea typeface="宋体" panose="02010600030101010101" pitchFamily="2" charset="-122"/>
              <a:cs typeface="宋体" panose="02010600030101010101" pitchFamily="2" charset="-122"/>
            </a:endParaRPr>
          </a:p>
          <a:p>
            <a:pPr algn="just"/>
            <a:r>
              <a:rPr lang="zh-CN" sz="3200" b="1">
                <a:latin typeface="宋体" panose="02010600030101010101" pitchFamily="2" charset="-122"/>
                <a:ea typeface="宋体" panose="02010600030101010101" pitchFamily="2" charset="-122"/>
                <a:cs typeface="宋体" panose="02010600030101010101" pitchFamily="2" charset="-122"/>
                <a:sym typeface="+mn-ea"/>
              </a:rPr>
              <a:t>参考词汇：</a:t>
            </a:r>
            <a:r>
              <a:rPr sz="3200" b="1">
                <a:latin typeface="宋体" panose="02010600030101010101" pitchFamily="2" charset="-122"/>
                <a:ea typeface="宋体" panose="02010600030101010101" pitchFamily="2" charset="-122"/>
                <a:cs typeface="宋体" panose="02010600030101010101" pitchFamily="2" charset="-122"/>
                <a:sym typeface="+mn-ea"/>
              </a:rPr>
              <a:t>型冠状病毒 novel corona virus</a:t>
            </a:r>
            <a:endParaRPr sz="3200" b="1">
              <a:latin typeface="宋体" panose="02010600030101010101" pitchFamily="2" charset="-122"/>
              <a:ea typeface="宋体" panose="02010600030101010101" pitchFamily="2" charset="-122"/>
              <a:cs typeface="宋体" panose="02010600030101010101" pitchFamily="2" charset="-122"/>
            </a:endParaRPr>
          </a:p>
          <a:p>
            <a:pPr algn="just"/>
            <a:r>
              <a:rPr sz="3200" b="1">
                <a:latin typeface="宋体" panose="02010600030101010101" pitchFamily="2" charset="-122"/>
                <a:ea typeface="宋体" panose="02010600030101010101" pitchFamily="2" charset="-122"/>
                <a:cs typeface="宋体" panose="02010600030101010101" pitchFamily="2" charset="-122"/>
                <a:sym typeface="+mn-ea"/>
              </a:rPr>
              <a:t>          疫情 epidemic </a:t>
            </a:r>
            <a:endParaRPr sz="3200" b="1">
              <a:latin typeface="宋体" panose="02010600030101010101" pitchFamily="2" charset="-122"/>
              <a:ea typeface="宋体" panose="02010600030101010101" pitchFamily="2" charset="-122"/>
              <a:cs typeface="宋体" panose="02010600030101010101" pitchFamily="2" charset="-122"/>
            </a:endParaRPr>
          </a:p>
          <a:p>
            <a:pPr algn="just"/>
            <a:r>
              <a:rPr sz="3200" b="1">
                <a:latin typeface="宋体" panose="02010600030101010101" pitchFamily="2" charset="-122"/>
                <a:ea typeface="宋体" panose="02010600030101010101" pitchFamily="2" charset="-122"/>
                <a:cs typeface="宋体" panose="02010600030101010101" pitchFamily="2" charset="-122"/>
                <a:sym typeface="+mn-ea"/>
              </a:rPr>
              <a:t>           </a:t>
            </a:r>
            <a:endParaRPr lang="zh-CN" altLang="en-US" sz="3200" b="1">
              <a:latin typeface="宋体" panose="02010600030101010101" pitchFamily="2" charset="-122"/>
              <a:ea typeface="宋体" panose="02010600030101010101" pitchFamily="2" charset="-122"/>
              <a:cs typeface="宋体" panose="02010600030101010101" pitchFamily="2" charset="-122"/>
            </a:endParaRPr>
          </a:p>
        </p:txBody>
      </p:sp>
      <p:sp>
        <p:nvSpPr>
          <p:cNvPr id="104453" name="矩形 104452"/>
          <p:cNvSpPr/>
          <p:nvPr/>
        </p:nvSpPr>
        <p:spPr>
          <a:xfrm>
            <a:off x="27305" y="4445"/>
            <a:ext cx="2536825" cy="700405"/>
          </a:xfrm>
          <a:prstGeom prst="rect">
            <a:avLst/>
          </a:prstGeom>
          <a:solidFill>
            <a:srgbClr val="FFC000"/>
          </a:solidFill>
          <a:ln w="9525">
            <a:noFill/>
          </a:ln>
        </p:spPr>
        <p:txBody>
          <a:bodyPr wrap="square">
            <a:spAutoFit/>
          </a:bodyPr>
          <a:p>
            <a:pPr eaLnBrk="0" hangingPunct="0">
              <a:lnSpc>
                <a:spcPct val="110000"/>
              </a:lnSpc>
            </a:pPr>
            <a:r>
              <a:rPr lang="en-US" altLang="zh-CN" sz="3600" b="1">
                <a:solidFill>
                  <a:schemeClr val="tx1"/>
                </a:solidFill>
                <a:latin typeface="Times New Roman" panose="02020603050405020304" pitchFamily="18" charset="0"/>
              </a:rPr>
              <a:t>Assignment</a:t>
            </a:r>
            <a:endParaRPr lang="en-US" altLang="zh-CN" sz="3600" b="1">
              <a:solidFill>
                <a:schemeClr val="tx1"/>
              </a:solidFill>
              <a:latin typeface="Times New Roman" panose="02020603050405020304" pitchFamily="18" charset="0"/>
            </a:endParaRPr>
          </a:p>
        </p:txBody>
      </p:sp>
      <p:pic>
        <p:nvPicPr>
          <p:cNvPr id="3" name="图片 2" descr="t019d994d4c71d83d0b"/>
          <p:cNvPicPr>
            <a:picLocks noChangeAspect="1"/>
          </p:cNvPicPr>
          <p:nvPr/>
        </p:nvPicPr>
        <p:blipFill>
          <a:blip r:embed="rId1"/>
          <a:stretch>
            <a:fillRect/>
          </a:stretch>
        </p:blipFill>
        <p:spPr>
          <a:xfrm>
            <a:off x="9459595" y="4929505"/>
            <a:ext cx="2640330" cy="18865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randombar(horizontal)">
                                      <p:cBhvr>
                                        <p:cTn id="7" dur="500"/>
                                        <p:tgtEl>
                                          <p:spTgt spid="1044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bldLvl="0" animBg="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69595" y="681355"/>
            <a:ext cx="11025505" cy="5631180"/>
          </a:xfrm>
          <a:prstGeom prst="rect">
            <a:avLst/>
          </a:prstGeom>
          <a:noFill/>
        </p:spPr>
        <p:txBody>
          <a:bodyPr wrap="square" rtlCol="0">
            <a:spAutoFit/>
          </a:bodyPr>
          <a:p>
            <a:pPr algn="just"/>
            <a:r>
              <a:rPr lang="en-US" altLang="zh-CN" sz="2400">
                <a:latin typeface="Times New Roman" panose="02020603050405020304" pitchFamily="18" charset="0"/>
                <a:cs typeface="Times New Roman" panose="02020603050405020304" pitchFamily="18" charset="0"/>
              </a:rPr>
              <a:t>Dear Jacy,</a:t>
            </a:r>
            <a:endParaRPr lang="en-US" altLang="zh-CN" sz="2400">
              <a:latin typeface="Times New Roman" panose="02020603050405020304" pitchFamily="18" charset="0"/>
              <a:cs typeface="Times New Roman" panose="02020603050405020304" pitchFamily="18" charset="0"/>
            </a:endParaRPr>
          </a:p>
          <a:p>
            <a:pPr algn="just"/>
            <a:r>
              <a:rPr lang="en-US" altLang="zh-CN" sz="2400">
                <a:latin typeface="Times New Roman" panose="02020603050405020304" pitchFamily="18" charset="0"/>
                <a:cs typeface="Times New Roman" panose="02020603050405020304" pitchFamily="18" charset="0"/>
              </a:rPr>
              <a:t>      Hearing you are under quarantine at home,  I'm extremely concerned about your situation  and willing to extend a helping hand at any time.</a:t>
            </a:r>
            <a:endParaRPr lang="en-US" altLang="zh-CN" sz="2400">
              <a:latin typeface="Times New Roman" panose="02020603050405020304" pitchFamily="18" charset="0"/>
              <a:cs typeface="Times New Roman" panose="02020603050405020304" pitchFamily="18" charset="0"/>
            </a:endParaRPr>
          </a:p>
          <a:p>
            <a:pPr algn="just"/>
            <a:r>
              <a:rPr lang="en-US" altLang="zh-C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 As is known to all, China has taken most effective prevention and control measures to curb the virus' quick spread, but signs of discrimination have surfaced  in other parts of the world against Chinese. Actually, our efforts bought precious time for the world to prepare for the pandemic. Still fortunately,  some countries are working closely with China to fight the novel coronavirus outbreak and will not tolerate any racial discrimination. More importantly, discrimination of any kind is undoubtedly heartrending and hurtful for people.</a:t>
            </a:r>
            <a:endParaRPr lang="en-US" sz="2400">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In such difficult times, we must stand together in solidariy and cooperation, and stay optimistic and confident. Remember, we won't be far away if you need any help!</a:t>
            </a:r>
            <a:endParaRPr lang="en-US" sz="2400">
              <a:latin typeface="Times New Roman" panose="02020603050405020304" pitchFamily="18" charset="0"/>
              <a:cs typeface="Times New Roman" panose="02020603050405020304" pitchFamily="18" charset="0"/>
            </a:endParaRPr>
          </a:p>
          <a:p>
            <a:pPr algn="l"/>
            <a:r>
              <a:rPr lang="en-US"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sym typeface="+mn-ea"/>
              </a:rPr>
              <a:t>                                                                                                                                                </a:t>
            </a:r>
            <a:endParaRPr lang="en-US" sz="2400">
              <a:latin typeface="Times New Roman" panose="02020603050405020304" pitchFamily="18" charset="0"/>
              <a:cs typeface="Times New Roman" panose="02020603050405020304" pitchFamily="18" charset="0"/>
              <a:sym typeface="+mn-ea"/>
            </a:endParaRPr>
          </a:p>
          <a:p>
            <a:pPr algn="l"/>
            <a:r>
              <a:rPr lang="en-US" sz="2400">
                <a:latin typeface="Times New Roman" panose="02020603050405020304" pitchFamily="18" charset="0"/>
                <a:cs typeface="Times New Roman" panose="02020603050405020304" pitchFamily="18" charset="0"/>
                <a:sym typeface="+mn-ea"/>
              </a:rPr>
              <a:t>                                                                                                                 Yours genuinely,</a:t>
            </a:r>
            <a:endParaRPr lang="en-US" sz="2400">
              <a:latin typeface="Times New Roman" panose="02020603050405020304" pitchFamily="18" charset="0"/>
              <a:cs typeface="Times New Roman" panose="02020603050405020304" pitchFamily="18" charset="0"/>
              <a:sym typeface="+mn-ea"/>
            </a:endParaRPr>
          </a:p>
          <a:p>
            <a:pPr algn="l"/>
            <a:r>
              <a:rPr lang="en-US" sz="2400">
                <a:latin typeface="Times New Roman" panose="02020603050405020304" pitchFamily="18" charset="0"/>
                <a:cs typeface="Times New Roman" panose="02020603050405020304" pitchFamily="18" charset="0"/>
                <a:sym typeface="+mn-ea"/>
              </a:rPr>
              <a:t>                                                                                                                  Li Hua   </a:t>
            </a:r>
            <a:endParaRPr lang="en-US" sz="2400">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5080" y="36195"/>
            <a:ext cx="5222240" cy="645160"/>
          </a:xfrm>
          <a:prstGeom prst="rect">
            <a:avLst/>
          </a:prstGeom>
          <a:noFill/>
        </p:spPr>
        <p:txBody>
          <a:bodyPr wrap="square" rtlCol="0" anchor="t">
            <a:spAutoFit/>
          </a:bodyPr>
          <a:p>
            <a:r>
              <a:rPr lang="en-US" altLang="zh-CN" sz="3600" b="1" i="1">
                <a:solidFill>
                  <a:schemeClr val="accent2">
                    <a:lumMod val="75000"/>
                  </a:schemeClr>
                </a:solidFill>
                <a:latin typeface="Times New Roman" panose="02020603050405020304" pitchFamily="18" charset="0"/>
                <a:cs typeface="Times New Roman" panose="02020603050405020304" pitchFamily="18" charset="0"/>
              </a:rPr>
              <a:t>Possible version</a:t>
            </a:r>
            <a:endParaRPr lang="en-US" altLang="zh-CN" sz="3600" b="1" i="1">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1853883" y="1325880"/>
            <a:ext cx="7746365" cy="1568450"/>
          </a:xfrm>
          <a:prstGeom prst="rect">
            <a:avLst/>
          </a:prstGeom>
          <a:noFill/>
          <a:ln>
            <a:noFill/>
          </a:ln>
        </p:spPr>
        <p:txBody>
          <a:bodyPr wrap="none" rtlCol="0" anchor="t">
            <a:spAutoFit/>
          </a:bodyPr>
          <a:p>
            <a:pPr algn="ctr"/>
            <a:r>
              <a:rPr lang="en-US" altLang="zh-CN" sz="9600" b="1">
                <a:ln w="25400">
                  <a:solidFill>
                    <a:srgbClr val="861E1D">
                      <a:alpha val="94000"/>
                    </a:srgbClr>
                  </a:solidFill>
                  <a:prstDash val="solid"/>
                </a:ln>
                <a:gradFill>
                  <a:gsLst>
                    <a:gs pos="0">
                      <a:srgbClr val="FFF9BB"/>
                    </a:gs>
                    <a:gs pos="64000">
                      <a:srgbClr val="FCE95F"/>
                    </a:gs>
                    <a:gs pos="100000">
                      <a:srgbClr val="F8AD1C"/>
                    </a:gs>
                  </a:gsLst>
                  <a:lin ang="5400000" scaled="0"/>
                </a:gradFill>
                <a:effectLst>
                  <a:outerShdw blurRad="177800" dist="12700" dir="10200000" sx="102000" sy="102000" algn="bl" rotWithShape="0">
                    <a:srgbClr val="480F08"/>
                  </a:outerShdw>
                </a:effectLst>
              </a:rPr>
              <a:t>THANK     YOU!</a:t>
            </a:r>
            <a:endParaRPr lang="en-US" altLang="zh-CN" sz="9600" b="1">
              <a:ln w="25400">
                <a:solidFill>
                  <a:srgbClr val="861E1D">
                    <a:alpha val="94000"/>
                  </a:srgbClr>
                </a:solidFill>
                <a:prstDash val="solid"/>
              </a:ln>
              <a:gradFill>
                <a:gsLst>
                  <a:gs pos="0">
                    <a:srgbClr val="FFF9BB"/>
                  </a:gs>
                  <a:gs pos="64000">
                    <a:srgbClr val="FCE95F"/>
                  </a:gs>
                  <a:gs pos="100000">
                    <a:srgbClr val="F8AD1C"/>
                  </a:gs>
                </a:gsLst>
                <a:lin ang="5400000" scaled="0"/>
              </a:gradFill>
              <a:effectLst>
                <a:outerShdw blurRad="177800" dist="12700" dir="10200000" sx="102000" sy="102000" algn="bl" rotWithShape="0">
                  <a:srgbClr val="480F08"/>
                </a:outerShdw>
              </a:effectLst>
            </a:endParaRPr>
          </a:p>
        </p:txBody>
      </p:sp>
      <p:pic>
        <p:nvPicPr>
          <p:cNvPr id="2" name="图片 1" descr="timg"/>
          <p:cNvPicPr>
            <a:picLocks noChangeAspect="1"/>
          </p:cNvPicPr>
          <p:nvPr/>
        </p:nvPicPr>
        <p:blipFill>
          <a:blip r:embed="rId1"/>
          <a:stretch>
            <a:fillRect/>
          </a:stretch>
        </p:blipFill>
        <p:spPr>
          <a:xfrm>
            <a:off x="6168390" y="3387725"/>
            <a:ext cx="5915660" cy="33280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Text Box 2"/>
          <p:cNvSpPr txBox="1"/>
          <p:nvPr/>
        </p:nvSpPr>
        <p:spPr>
          <a:xfrm>
            <a:off x="2057400" y="1066800"/>
            <a:ext cx="8077200" cy="460375"/>
          </a:xfrm>
          <a:prstGeom prst="rect">
            <a:avLst/>
          </a:prstGeom>
          <a:noFill/>
          <a:ln w="9525">
            <a:noFill/>
          </a:ln>
        </p:spPr>
        <p:txBody>
          <a:bodyPr>
            <a:spAutoFit/>
          </a:bodyPr>
          <a:p>
            <a:pPr>
              <a:spcBef>
                <a:spcPct val="50000"/>
              </a:spcBef>
            </a:pPr>
            <a:endParaRPr lang="zh-CN" altLang="en-US" sz="2400" dirty="0">
              <a:latin typeface="Times New Roman" panose="02020603050405020304" pitchFamily="18" charset="0"/>
              <a:ea typeface="宋体" panose="02010600030101010101" pitchFamily="2" charset="-122"/>
            </a:endParaRPr>
          </a:p>
        </p:txBody>
      </p:sp>
      <p:sp>
        <p:nvSpPr>
          <p:cNvPr id="9219" name="Text Box 3"/>
          <p:cNvSpPr txBox="1"/>
          <p:nvPr/>
        </p:nvSpPr>
        <p:spPr>
          <a:xfrm>
            <a:off x="370205" y="421640"/>
            <a:ext cx="8892540" cy="645160"/>
          </a:xfrm>
          <a:prstGeom prst="rect">
            <a:avLst/>
          </a:prstGeom>
          <a:noFill/>
          <a:ln w="9525">
            <a:noFill/>
          </a:ln>
        </p:spPr>
        <p:txBody>
          <a:bodyPr wrap="square">
            <a:spAutoFit/>
          </a:bodyPr>
          <a:p>
            <a:pPr>
              <a:spcBef>
                <a:spcPct val="50000"/>
              </a:spcBef>
            </a:pPr>
            <a:r>
              <a:rPr lang="en-US" altLang="zh-CN" sz="3600" b="1" i="1" dirty="0">
                <a:latin typeface="Times New Roman" panose="02020603050405020304" pitchFamily="18" charset="0"/>
                <a:ea typeface="宋体" panose="02010600030101010101" pitchFamily="2" charset="-122"/>
              </a:rPr>
              <a:t>Unit 3  Using language</a:t>
            </a:r>
            <a:endParaRPr lang="en-US" altLang="zh-CN" sz="3600" b="1" i="1" dirty="0">
              <a:latin typeface="Times New Roman" panose="02020603050405020304" pitchFamily="18" charset="0"/>
              <a:ea typeface="宋体" panose="02010600030101010101" pitchFamily="2" charset="-122"/>
            </a:endParaRPr>
          </a:p>
        </p:txBody>
      </p:sp>
      <p:sp>
        <p:nvSpPr>
          <p:cNvPr id="9220" name="WordArt 4"/>
          <p:cNvSpPr>
            <a:spLocks noTextEdit="1"/>
          </p:cNvSpPr>
          <p:nvPr/>
        </p:nvSpPr>
        <p:spPr>
          <a:xfrm>
            <a:off x="1675130" y="1312228"/>
            <a:ext cx="8642350" cy="963612"/>
          </a:xfrm>
          <a:prstGeom prst="rect">
            <a:avLst/>
          </a:prstGeom>
        </p:spPr>
        <p:txBody>
          <a:bodyPr wrap="none" fromWordArt="1">
            <a:prstTxWarp prst="textPlain">
              <a:avLst>
                <a:gd name="adj" fmla="val 50000"/>
              </a:avLst>
            </a:prstTxWarp>
            <a:normAutofit/>
          </a:bodyPr>
          <a:p>
            <a:pPr algn="ctr" eaLnBrk="0" hangingPunct="0"/>
            <a:r>
              <a:rPr lang="zh-CN" altLang="en-US" sz="4000" b="1" i="1">
                <a:solidFill>
                  <a:srgbClr val="00B050"/>
                </a:solidFill>
                <a:effectLst>
                  <a:outerShdw dist="35921" dir="2699999" algn="ctr" rotWithShape="0">
                    <a:srgbClr val="C0C0C0"/>
                  </a:outerShdw>
                </a:effectLst>
                <a:latin typeface="Trebuchet MS" panose="020B0603020202020204" charset="0"/>
                <a:ea typeface="Trebuchet MS" panose="020B0603020202020204" charset="0"/>
              </a:rPr>
              <a:t>The Million Pound Bank-Note</a:t>
            </a:r>
            <a:endParaRPr lang="zh-CN" altLang="en-US" sz="4000" b="1" i="1">
              <a:solidFill>
                <a:srgbClr val="00B050"/>
              </a:solidFill>
              <a:effectLst>
                <a:outerShdw dist="35921" dir="2699999" algn="ctr" rotWithShape="0">
                  <a:srgbClr val="C0C0C0"/>
                </a:outerShdw>
              </a:effectLst>
              <a:latin typeface="Trebuchet MS" panose="020B0603020202020204" charset="0"/>
              <a:ea typeface="Trebuchet MS" panose="020B0603020202020204" charset="0"/>
            </a:endParaRPr>
          </a:p>
        </p:txBody>
      </p:sp>
      <p:pic>
        <p:nvPicPr>
          <p:cNvPr id="9221" name="Picture 5" descr="1001"/>
          <p:cNvPicPr>
            <a:picLocks noChangeAspect="1"/>
          </p:cNvPicPr>
          <p:nvPr/>
        </p:nvPicPr>
        <p:blipFill>
          <a:blip r:embed="rId1"/>
          <a:stretch>
            <a:fillRect/>
          </a:stretch>
        </p:blipFill>
        <p:spPr>
          <a:xfrm>
            <a:off x="1017270" y="2472690"/>
            <a:ext cx="10138410" cy="3452495"/>
          </a:xfrm>
          <a:prstGeom prst="rect">
            <a:avLst/>
          </a:prstGeom>
          <a:noFill/>
          <a:ln w="9525">
            <a:noFill/>
          </a:ln>
        </p:spPr>
      </p:pic>
      <p:sp>
        <p:nvSpPr>
          <p:cNvPr id="6154" name="Text Box 10"/>
          <p:cNvSpPr txBox="1"/>
          <p:nvPr/>
        </p:nvSpPr>
        <p:spPr>
          <a:xfrm>
            <a:off x="5544820" y="5925185"/>
            <a:ext cx="5930900" cy="583565"/>
          </a:xfrm>
          <a:prstGeom prst="rect">
            <a:avLst/>
          </a:prstGeom>
          <a:noFill/>
          <a:ln w="9525">
            <a:noFill/>
          </a:ln>
        </p:spPr>
        <p:txBody>
          <a:bodyPr wrap="square">
            <a:spAutoFit/>
          </a:bodyPr>
          <a:p>
            <a:pPr>
              <a:spcBef>
                <a:spcPct val="50000"/>
              </a:spcBef>
            </a:pPr>
            <a:r>
              <a:rPr lang="en-US" altLang="zh-CN" sz="3200" b="1" dirty="0">
                <a:solidFill>
                  <a:schemeClr val="tx1"/>
                </a:solidFill>
                <a:latin typeface="Arial" panose="020B0604020202020204" pitchFamily="34" charset="0"/>
                <a:ea typeface="宋体" panose="02010600030101010101" pitchFamily="2" charset="-122"/>
              </a:rPr>
              <a:t>—— </a:t>
            </a:r>
            <a:r>
              <a:rPr lang="zh-CN" altLang="en-US" sz="3200" b="1" dirty="0">
                <a:solidFill>
                  <a:schemeClr val="tx1"/>
                </a:solidFill>
                <a:latin typeface="Arial" panose="020B0604020202020204" pitchFamily="34" charset="0"/>
                <a:ea typeface="宋体" panose="02010600030101010101" pitchFamily="2" charset="-122"/>
              </a:rPr>
              <a:t>浙江省常山一中  吴小华</a:t>
            </a:r>
            <a:endParaRPr lang="zh-CN" altLang="en-US" sz="3200" b="1" dirty="0">
              <a:solidFill>
                <a:schemeClr val="tx1"/>
              </a:solidFill>
              <a:latin typeface="Arial" panose="020B0604020202020204" pitchFamily="34" charset="0"/>
              <a:ea typeface="宋体" panose="02010600030101010101" pitchFamily="2"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4">
                                            <p:txEl>
                                              <p:charRg st="0" end="16"/>
                                            </p:txEl>
                                          </p:spTgt>
                                        </p:tgtEl>
                                        <p:attrNameLst>
                                          <p:attrName>style.visibility</p:attrName>
                                        </p:attrNameLst>
                                      </p:cBhvr>
                                      <p:to>
                                        <p:strVal val="visible"/>
                                      </p:to>
                                    </p:set>
                                    <p:anim calcmode="lin" valueType="num">
                                      <p:cBhvr additive="base">
                                        <p:cTn id="7" dur="500" fill="hold"/>
                                        <p:tgtEl>
                                          <p:spTgt spid="6154">
                                            <p:txEl>
                                              <p:charRg st="0" end="1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54">
                                            <p:txEl>
                                              <p:charRg st="0" end="1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5" name="文本占位符 74754"/>
          <p:cNvSpPr>
            <a:spLocks noGrp="1"/>
          </p:cNvSpPr>
          <p:nvPr>
            <p:ph type="body" idx="1"/>
          </p:nvPr>
        </p:nvSpPr>
        <p:spPr>
          <a:xfrm>
            <a:off x="43180" y="1314450"/>
            <a:ext cx="11705590" cy="4526280"/>
          </a:xfrm>
        </p:spPr>
        <p:txBody>
          <a:bodyPr/>
          <a:p>
            <a:pPr algn="just">
              <a:buNone/>
            </a:pPr>
            <a:r>
              <a:rPr lang="en-US" altLang="zh-CN" sz="3600">
                <a:latin typeface="Times New Roman" panose="02020603050405020304" pitchFamily="18" charset="0"/>
                <a:cs typeface="Times New Roman" panose="02020603050405020304" pitchFamily="18" charset="0"/>
              </a:rPr>
              <a:t>           </a:t>
            </a:r>
            <a:r>
              <a:rPr lang="en-US" altLang="zh-CN" sz="3600" b="1">
                <a:solidFill>
                  <a:srgbClr val="000099"/>
                </a:solidFill>
                <a:latin typeface="Times New Roman" panose="02020603050405020304" pitchFamily="18" charset="0"/>
                <a:cs typeface="Times New Roman" panose="02020603050405020304" pitchFamily="18" charset="0"/>
              </a:rPr>
              <a:t>In Scene 3, two old and ______ brothers made a ___. They wanted to see if a jobless and  </a:t>
            </a:r>
            <a:r>
              <a:rPr lang="en-US" altLang="zh-CN" sz="3600" b="1">
                <a:solidFill>
                  <a:srgbClr val="000099"/>
                </a:solidFill>
                <a:latin typeface="Times New Roman" panose="02020603050405020304" pitchFamily="18" charset="0"/>
                <a:cs typeface="Times New Roman" panose="02020603050405020304" pitchFamily="18" charset="0"/>
                <a:sym typeface="+mn-ea"/>
              </a:rPr>
              <a:t>__________</a:t>
            </a:r>
            <a:r>
              <a:rPr lang="en-US" altLang="zh-CN" sz="3600" b="1">
                <a:solidFill>
                  <a:srgbClr val="000099"/>
                </a:solidFill>
                <a:latin typeface="Times New Roman" panose="02020603050405020304" pitchFamily="18" charset="0"/>
                <a:cs typeface="Times New Roman" panose="02020603050405020304" pitchFamily="18" charset="0"/>
              </a:rPr>
              <a:t>stranger could ______for a month in  London. So they chose _____ and gave him an __________ with a bank-note in it.</a:t>
            </a:r>
            <a:endParaRPr lang="en-US" altLang="zh-CN" sz="3600" b="1">
              <a:solidFill>
                <a:srgbClr val="000099"/>
              </a:solidFill>
              <a:latin typeface="Times New Roman" panose="02020603050405020304" pitchFamily="18" charset="0"/>
              <a:cs typeface="Times New Roman" panose="02020603050405020304" pitchFamily="18" charset="0"/>
            </a:endParaRPr>
          </a:p>
        </p:txBody>
      </p:sp>
      <p:sp>
        <p:nvSpPr>
          <p:cNvPr id="74756" name="文本框 74755"/>
          <p:cNvSpPr txBox="1"/>
          <p:nvPr/>
        </p:nvSpPr>
        <p:spPr>
          <a:xfrm>
            <a:off x="10778490" y="1225550"/>
            <a:ext cx="7924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bet</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74757" name="文本框 74756"/>
          <p:cNvSpPr txBox="1"/>
          <p:nvPr/>
        </p:nvSpPr>
        <p:spPr>
          <a:xfrm>
            <a:off x="1415415" y="2244725"/>
            <a:ext cx="16052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survive</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74758" name="文本框 74757"/>
          <p:cNvSpPr txBox="1"/>
          <p:nvPr/>
        </p:nvSpPr>
        <p:spPr>
          <a:xfrm>
            <a:off x="10321290" y="2244725"/>
            <a:ext cx="14274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Henry</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74759" name="文本框 74758"/>
          <p:cNvSpPr txBox="1"/>
          <p:nvPr/>
        </p:nvSpPr>
        <p:spPr>
          <a:xfrm>
            <a:off x="3948430" y="2733040"/>
            <a:ext cx="18846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envelope</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181610" y="127000"/>
            <a:ext cx="3766820" cy="706755"/>
          </a:xfrm>
          <a:prstGeom prst="rect">
            <a:avLst/>
          </a:prstGeom>
          <a:noFill/>
        </p:spPr>
        <p:txBody>
          <a:bodyPr wrap="none" rtlCol="0" anchor="t">
            <a:spAutoFit/>
          </a:bodyPr>
          <a:p>
            <a:r>
              <a:rPr lang="en-US" altLang="zh-CN" sz="4000" b="1" i="1">
                <a:solidFill>
                  <a:srgbClr val="0000FF"/>
                </a:solidFill>
                <a:latin typeface="Times New Roman" panose="02020603050405020304" pitchFamily="18" charset="0"/>
                <a:sym typeface="+mn-ea"/>
              </a:rPr>
              <a:t>Act One, Scene </a:t>
            </a:r>
            <a:r>
              <a:rPr lang="en-US" sz="4000" b="1" i="1">
                <a:solidFill>
                  <a:srgbClr val="0000FF"/>
                </a:solidFill>
                <a:latin typeface="Times New Roman" panose="02020603050405020304" pitchFamily="18" charset="0"/>
                <a:sym typeface="+mn-ea"/>
              </a:rPr>
              <a:t>3</a:t>
            </a:r>
            <a:endParaRPr lang="en-US" sz="4000"/>
          </a:p>
        </p:txBody>
      </p:sp>
      <p:pic>
        <p:nvPicPr>
          <p:cNvPr id="2053" name="Picture 14" descr="100001723"/>
          <p:cNvPicPr>
            <a:picLocks noChangeAspect="1"/>
          </p:cNvPicPr>
          <p:nvPr/>
        </p:nvPicPr>
        <p:blipFill>
          <a:blip r:embed="rId1"/>
          <a:stretch>
            <a:fillRect/>
          </a:stretch>
        </p:blipFill>
        <p:spPr>
          <a:xfrm>
            <a:off x="181610" y="4414520"/>
            <a:ext cx="3489325" cy="2286000"/>
          </a:xfrm>
          <a:prstGeom prst="rect">
            <a:avLst/>
          </a:prstGeom>
          <a:noFill/>
          <a:ln w="9525">
            <a:noFill/>
          </a:ln>
        </p:spPr>
      </p:pic>
      <p:graphicFrame>
        <p:nvGraphicFramePr>
          <p:cNvPr id="2051" name="Object 22"/>
          <p:cNvGraphicFramePr/>
          <p:nvPr/>
        </p:nvGraphicFramePr>
        <p:xfrm>
          <a:off x="4181475" y="4440555"/>
          <a:ext cx="3623310" cy="2311400"/>
        </p:xfrm>
        <a:graphic>
          <a:graphicData uri="http://schemas.openxmlformats.org/presentationml/2006/ole">
            <mc:AlternateContent xmlns:mc="http://schemas.openxmlformats.org/markup-compatibility/2006">
              <mc:Choice xmlns:v="urn:schemas-microsoft-com:vml" Requires="v">
                <p:oleObj spid="_x0000_s3078" name="" r:id="rId2" imgW="3324225" imgH="2695575" progId="Paint.Picture">
                  <p:embed/>
                </p:oleObj>
              </mc:Choice>
              <mc:Fallback>
                <p:oleObj name="" r:id="rId2" imgW="3324225" imgH="2695575" progId="Paint.Picture">
                  <p:embed/>
                  <p:pic>
                    <p:nvPicPr>
                      <p:cNvPr id="0" name="图片 3077"/>
                      <p:cNvPicPr/>
                      <p:nvPr/>
                    </p:nvPicPr>
                    <p:blipFill>
                      <a:blip r:embed="rId3"/>
                      <a:stretch>
                        <a:fillRect/>
                      </a:stretch>
                    </p:blipFill>
                    <p:spPr>
                      <a:xfrm>
                        <a:off x="4181475" y="4440555"/>
                        <a:ext cx="3623310" cy="2311400"/>
                      </a:xfrm>
                      <a:prstGeom prst="rect">
                        <a:avLst/>
                      </a:prstGeom>
                      <a:noFill/>
                      <a:ln w="38100">
                        <a:noFill/>
                        <a:miter/>
                      </a:ln>
                    </p:spPr>
                  </p:pic>
                </p:oleObj>
              </mc:Fallback>
            </mc:AlternateContent>
          </a:graphicData>
        </a:graphic>
      </p:graphicFrame>
      <p:pic>
        <p:nvPicPr>
          <p:cNvPr id="91152" name="8.MPG">
            <a:hlinkClick r:id="" action="ppaction://media"/>
          </p:cNvPr>
          <p:cNvPicPr>
            <a:picLocks noRot="1" noChangeAspect="1"/>
          </p:cNvPicPr>
          <p:nvPr>
            <a:videoFile r:link="rId4"/>
            <p:extLst>
              <p:ext uri="{DAA4B4D4-6D71-4841-9C94-3DE7FCFB9230}">
                <p14:media xmlns:p14="http://schemas.microsoft.com/office/powerpoint/2010/main" r:link="rId5"/>
              </p:ext>
            </p:extLst>
          </p:nvPr>
        </p:nvPicPr>
        <p:blipFill>
          <a:blip r:embed="rId6"/>
          <a:stretch>
            <a:fillRect/>
          </a:stretch>
        </p:blipFill>
        <p:spPr>
          <a:xfrm>
            <a:off x="8314690" y="4427855"/>
            <a:ext cx="3679825" cy="2337435"/>
          </a:xfrm>
          <a:prstGeom prst="rect">
            <a:avLst/>
          </a:prstGeom>
          <a:noFill/>
          <a:ln w="9525">
            <a:noFill/>
          </a:ln>
        </p:spPr>
      </p:pic>
      <p:sp>
        <p:nvSpPr>
          <p:cNvPr id="3" name="文本框 2"/>
          <p:cNvSpPr txBox="1"/>
          <p:nvPr/>
        </p:nvSpPr>
        <p:spPr>
          <a:xfrm>
            <a:off x="7804785" y="1753235"/>
            <a:ext cx="19608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penniless</a:t>
            </a:r>
            <a:endParaRPr lang="en-US" altLang="zh-CN" sz="3600" b="1">
              <a:solidFill>
                <a:srgbClr val="FF0000"/>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5895975" y="1225550"/>
            <a:ext cx="1706880" cy="645160"/>
          </a:xfrm>
          <a:prstGeom prst="rect">
            <a:avLst/>
          </a:prstGeom>
          <a:noFill/>
          <a:ln w="9525">
            <a:noFill/>
          </a:ln>
        </p:spPr>
        <p:txBody>
          <a:bodyPr wrap="none" anchor="t">
            <a:spAutoFit/>
          </a:bodyPr>
          <a:p>
            <a:r>
              <a:rPr lang="en-US" altLang="zh-CN" sz="3600" b="1">
                <a:solidFill>
                  <a:srgbClr val="FF0000"/>
                </a:solidFill>
                <a:latin typeface="Times New Roman" panose="02020603050405020304" pitchFamily="18" charset="0"/>
                <a:cs typeface="Times New Roman" panose="02020603050405020304" pitchFamily="18" charset="0"/>
              </a:rPr>
              <a:t>wealthy</a:t>
            </a:r>
            <a:endParaRPr lang="en-US" altLang="zh-CN" sz="36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4756"/>
                                        </p:tgtEl>
                                        <p:attrNameLst>
                                          <p:attrName>style.visibility</p:attrName>
                                        </p:attrNameLst>
                                      </p:cBhvr>
                                      <p:to>
                                        <p:strVal val="visible"/>
                                      </p:to>
                                    </p:set>
                                    <p:animEffect transition="in" filter="blinds(horizontal)">
                                      <p:cBhvr>
                                        <p:cTn id="12" dur="500"/>
                                        <p:tgtEl>
                                          <p:spTgt spid="7475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4757"/>
                                        </p:tgtEl>
                                        <p:attrNameLst>
                                          <p:attrName>style.visibility</p:attrName>
                                        </p:attrNameLst>
                                      </p:cBhvr>
                                      <p:to>
                                        <p:strVal val="visible"/>
                                      </p:to>
                                    </p:set>
                                    <p:animEffect transition="in" filter="blinds(horizontal)">
                                      <p:cBhvr>
                                        <p:cTn id="22" dur="500"/>
                                        <p:tgtEl>
                                          <p:spTgt spid="7475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4758"/>
                                        </p:tgtEl>
                                        <p:attrNameLst>
                                          <p:attrName>style.visibility</p:attrName>
                                        </p:attrNameLst>
                                      </p:cBhvr>
                                      <p:to>
                                        <p:strVal val="visible"/>
                                      </p:to>
                                    </p:set>
                                    <p:animEffect transition="in" filter="blinds(horizontal)">
                                      <p:cBhvr>
                                        <p:cTn id="27" dur="500"/>
                                        <p:tgtEl>
                                          <p:spTgt spid="7475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4759"/>
                                        </p:tgtEl>
                                        <p:attrNameLst>
                                          <p:attrName>style.visibility</p:attrName>
                                        </p:attrNameLst>
                                      </p:cBhvr>
                                      <p:to>
                                        <p:strVal val="visible"/>
                                      </p:to>
                                    </p:set>
                                    <p:animEffect transition="in" filter="blinds(horizontal)">
                                      <p:cBhvr>
                                        <p:cTn id="32" dur="500"/>
                                        <p:tgtEl>
                                          <p:spTgt spid="747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115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91152"/>
                                        </p:tgtEl>
                                      </p:cBhvr>
                                    </p:cmd>
                                  </p:childTnLst>
                                </p:cTn>
                              </p:par>
                            </p:childTnLst>
                          </p:cTn>
                        </p:par>
                      </p:childTnLst>
                    </p:cTn>
                  </p:par>
                </p:childTnLst>
              </p:cTn>
              <p:nextCondLst>
                <p:cond evt="onClick" delay="0">
                  <p:tgtEl>
                    <p:spTgt spid="91152"/>
                  </p:tgtEl>
                </p:cond>
              </p:nextCondLst>
            </p:seq>
            <p:video>
              <p:cMediaNode>
                <p:cTn id="38" fill="hold" display="0">
                  <p:stCondLst>
                    <p:cond delay="indefinite"/>
                  </p:stCondLst>
                  <p:endCondLst>
                    <p:cond evt="onNext" delay="0">
                      <p:tgtEl>
                        <p:sldTgt/>
                      </p:tgtEl>
                    </p:cond>
                    <p:cond evt="onPrev" delay="0">
                      <p:tgtEl>
                        <p:sldTgt/>
                      </p:tgtEl>
                    </p:cond>
                  </p:endCondLst>
                </p:cTn>
                <p:tgtEl>
                  <p:spTgt spid="91152"/>
                </p:tgtEl>
              </p:cMediaNode>
            </p:video>
          </p:childTnLst>
        </p:cTn>
      </p:par>
    </p:tnLst>
    <p:bldLst>
      <p:bldP spid="74756" grpId="0"/>
      <p:bldP spid="74757" grpId="0"/>
      <p:bldP spid="74758" grpId="0"/>
      <p:bldP spid="74759"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12" name="矩形 68611"/>
          <p:cNvSpPr/>
          <p:nvPr/>
        </p:nvSpPr>
        <p:spPr>
          <a:xfrm>
            <a:off x="422910" y="225425"/>
            <a:ext cx="9296400" cy="3815080"/>
          </a:xfrm>
          <a:prstGeom prst="rect">
            <a:avLst/>
          </a:prstGeom>
          <a:noFill/>
          <a:ln w="9525">
            <a:noFill/>
          </a:ln>
        </p:spPr>
        <p:txBody>
          <a:bodyPr>
            <a:spAutoFit/>
          </a:bodyPr>
          <a:p>
            <a:pPr algn="l"/>
            <a:r>
              <a:rPr lang="en-US" altLang="zh-CN" sz="4400" b="1" i="1">
                <a:solidFill>
                  <a:srgbClr val="FF0000"/>
                </a:solidFill>
                <a:latin typeface="Times New Roman" panose="02020603050405020304" pitchFamily="18" charset="0"/>
                <a:cs typeface="Times New Roman" panose="02020603050405020304" pitchFamily="18" charset="0"/>
              </a:rPr>
              <a:t> </a:t>
            </a:r>
            <a:r>
              <a:rPr lang="en-US" altLang="zh-CN" sz="4000" b="1" i="1">
                <a:solidFill>
                  <a:srgbClr val="0000FF"/>
                </a:solidFill>
                <a:latin typeface="Times New Roman" panose="02020603050405020304" pitchFamily="18" charset="0"/>
              </a:rPr>
              <a:t>Act I   Scene 4  </a:t>
            </a:r>
            <a:endParaRPr lang="en-US" altLang="zh-CN" sz="4000" b="1" i="1">
              <a:solidFill>
                <a:srgbClr val="0000FF"/>
              </a:solidFill>
              <a:latin typeface="Times New Roman" panose="02020603050405020304" pitchFamily="18" charset="0"/>
            </a:endParaRPr>
          </a:p>
          <a:p>
            <a:pPr algn="l"/>
            <a:r>
              <a:rPr lang="en-US" altLang="zh-CN" sz="4000" b="1" i="1">
                <a:solidFill>
                  <a:srgbClr val="0000FF"/>
                </a:solidFill>
                <a:latin typeface="Times New Roman" panose="02020603050405020304" pitchFamily="18" charset="0"/>
              </a:rPr>
              <a:t>       </a:t>
            </a:r>
            <a:r>
              <a:rPr lang="en-US" altLang="zh-CN" sz="4400" b="1">
                <a:solidFill>
                  <a:srgbClr val="000099"/>
                </a:solidFill>
                <a:latin typeface="Times New Roman" panose="02020603050405020304" pitchFamily="18" charset="0"/>
                <a:cs typeface="Times New Roman" panose="02020603050405020304" pitchFamily="18" charset="0"/>
              </a:rPr>
              <a:t> The Million Pound Bank Note</a:t>
            </a:r>
            <a:endParaRPr lang="en-US" altLang="zh-CN" sz="4400" b="1">
              <a:solidFill>
                <a:srgbClr val="000099"/>
              </a:solidFill>
              <a:latin typeface="Times New Roman" panose="02020603050405020304" pitchFamily="18" charset="0"/>
              <a:cs typeface="Times New Roman" panose="02020603050405020304" pitchFamily="18" charset="0"/>
            </a:endParaRPr>
          </a:p>
          <a:p>
            <a:pPr algn="ctr"/>
            <a:endParaRPr lang="en-US" altLang="zh-CN" sz="4400" b="1">
              <a:solidFill>
                <a:srgbClr val="000099"/>
              </a:solidFill>
              <a:latin typeface="Arial" panose="020B0604020202020204" pitchFamily="34" charset="0"/>
            </a:endParaRPr>
          </a:p>
          <a:p>
            <a:pPr algn="ctr"/>
            <a:endParaRPr lang="en-US" altLang="zh-CN" sz="4400" b="1">
              <a:latin typeface="Arial" panose="020B0604020202020204" pitchFamily="34" charset="0"/>
            </a:endParaRPr>
          </a:p>
          <a:p>
            <a:pPr>
              <a:spcBef>
                <a:spcPct val="50000"/>
              </a:spcBef>
              <a:buChar char="•"/>
            </a:pPr>
            <a:endParaRPr lang="zh-CN" altLang="en-US" sz="4400" dirty="0">
              <a:latin typeface="Arial" panose="020B0604020202020204" pitchFamily="34" charset="0"/>
            </a:endParaRPr>
          </a:p>
        </p:txBody>
      </p:sp>
      <p:pic>
        <p:nvPicPr>
          <p:cNvPr id="68615" name="图片 68614" descr="3"/>
          <p:cNvPicPr>
            <a:picLocks noChangeAspect="1"/>
          </p:cNvPicPr>
          <p:nvPr/>
        </p:nvPicPr>
        <p:blipFill>
          <a:blip r:embed="rId1"/>
          <a:srcRect l="2786" t="8566" r="5573" b="12851"/>
          <a:stretch>
            <a:fillRect/>
          </a:stretch>
        </p:blipFill>
        <p:spPr>
          <a:xfrm>
            <a:off x="1017270" y="2339975"/>
            <a:ext cx="6019800" cy="4495800"/>
          </a:xfrm>
          <a:prstGeom prst="rect">
            <a:avLst/>
          </a:prstGeom>
          <a:noFill/>
          <a:ln w="9525">
            <a:noFill/>
          </a:ln>
        </p:spPr>
      </p:pic>
      <p:sp>
        <p:nvSpPr>
          <p:cNvPr id="3" name="文本框 2"/>
          <p:cNvSpPr txBox="1"/>
          <p:nvPr/>
        </p:nvSpPr>
        <p:spPr>
          <a:xfrm>
            <a:off x="7819390" y="3044825"/>
            <a:ext cx="1998980" cy="768350"/>
          </a:xfrm>
          <a:prstGeom prst="rect">
            <a:avLst/>
          </a:prstGeom>
          <a:noFill/>
        </p:spPr>
        <p:txBody>
          <a:bodyPr wrap="none" rtlCol="0" anchor="t">
            <a:spAutoFit/>
          </a:bodyPr>
          <a:p>
            <a:pPr lvl="0"/>
            <a:r>
              <a:rPr lang="en-US" altLang="zh-CN" sz="4400" b="1" i="1">
                <a:solidFill>
                  <a:srgbClr val="FF0000"/>
                </a:solidFill>
                <a:latin typeface="Times New Roman" panose="02020603050405020304" pitchFamily="18" charset="0"/>
                <a:sym typeface="+mn-ea"/>
              </a:rPr>
              <a:t> where?</a:t>
            </a:r>
            <a:endParaRPr lang="en-US" altLang="zh-CN" sz="4400" b="1" i="1">
              <a:solidFill>
                <a:srgbClr val="FF0000"/>
              </a:solidFill>
              <a:latin typeface="Times New Roman" panose="02020603050405020304" pitchFamily="18" charset="0"/>
              <a:sym typeface="+mn-ea"/>
            </a:endParaRPr>
          </a:p>
        </p:txBody>
      </p:sp>
      <p:sp>
        <p:nvSpPr>
          <p:cNvPr id="2" name="文本框 1"/>
          <p:cNvSpPr txBox="1"/>
          <p:nvPr/>
        </p:nvSpPr>
        <p:spPr>
          <a:xfrm>
            <a:off x="7407275" y="3044825"/>
            <a:ext cx="4610100" cy="768350"/>
          </a:xfrm>
          <a:prstGeom prst="rect">
            <a:avLst/>
          </a:prstGeom>
          <a:solidFill>
            <a:schemeClr val="accent2">
              <a:lumMod val="60000"/>
              <a:lumOff val="40000"/>
            </a:schemeClr>
          </a:solidFill>
        </p:spPr>
        <p:txBody>
          <a:bodyPr wrap="square" rtlCol="0" anchor="t">
            <a:spAutoFit/>
          </a:bodyPr>
          <a:p>
            <a:pPr lvl="0"/>
            <a:r>
              <a:rPr lang="en-US" altLang="zh-CN" sz="4400" b="1" i="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the restaurant</a:t>
            </a:r>
            <a:endParaRPr lang="en-US" altLang="zh-CN" sz="4400" b="1" i="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标题 1"/>
          <p:cNvSpPr>
            <a:spLocks noGrp="1"/>
          </p:cNvSpPr>
          <p:nvPr>
            <p:ph type="title"/>
          </p:nvPr>
        </p:nvSpPr>
        <p:spPr>
          <a:xfrm>
            <a:off x="56515" y="-282575"/>
            <a:ext cx="10515600" cy="1325563"/>
          </a:xfrm>
        </p:spPr>
        <p:txBody>
          <a:bodyPr vert="horz" wrap="square" lIns="91440" tIns="45720" rIns="91440" bIns="45720" anchor="ctr">
            <a:normAutofit/>
          </a:bodyPr>
          <a:p>
            <a:pPr>
              <a:buNone/>
            </a:pPr>
            <a:r>
              <a:rPr lang="en-US" altLang="zh-CN" b="1" dirty="0">
                <a:solidFill>
                  <a:srgbClr val="FF0000"/>
                </a:solidFill>
                <a:latin typeface="Times New Roman" panose="02020603050405020304" pitchFamily="18" charset="0"/>
                <a:ea typeface="宋体" panose="02010600030101010101" pitchFamily="2" charset="-122"/>
              </a:rPr>
              <a:t>Characters</a:t>
            </a:r>
            <a:r>
              <a:rPr lang="zh-CN" altLang="en-US" b="1" dirty="0">
                <a:solidFill>
                  <a:srgbClr val="FF0000"/>
                </a:solidFill>
                <a:latin typeface="Times New Roman" panose="02020603050405020304" pitchFamily="18" charset="0"/>
                <a:ea typeface="宋体" panose="02010600030101010101" pitchFamily="2" charset="-122"/>
              </a:rPr>
              <a:t>：</a:t>
            </a:r>
            <a:endParaRPr lang="zh-CN" altLang="en-US" b="1" dirty="0">
              <a:solidFill>
                <a:srgbClr val="FF0000"/>
              </a:solidFill>
              <a:latin typeface="Times New Roman" panose="02020603050405020304" pitchFamily="18" charset="0"/>
              <a:ea typeface="宋体" panose="02010600030101010101" pitchFamily="2" charset="-122"/>
            </a:endParaRPr>
          </a:p>
        </p:txBody>
      </p:sp>
      <p:sp>
        <p:nvSpPr>
          <p:cNvPr id="27654" name="TextBox 6"/>
          <p:cNvSpPr txBox="1"/>
          <p:nvPr/>
        </p:nvSpPr>
        <p:spPr>
          <a:xfrm>
            <a:off x="234315" y="683260"/>
            <a:ext cx="5843270" cy="2306955"/>
          </a:xfrm>
          <a:prstGeom prst="rect">
            <a:avLst/>
          </a:prstGeom>
          <a:noFill/>
          <a:ln w="57150">
            <a:solidFill>
              <a:srgbClr val="FFC000"/>
            </a:solidFill>
          </a:ln>
        </p:spPr>
        <p:txBody>
          <a:bodyPr wrap="square">
            <a:spAutoFit/>
          </a:bodyPr>
          <a:p>
            <a:pPr marL="571500" indent="-571500">
              <a:buFont typeface="Arial" panose="020B0604020202020204" pitchFamily="34" charset="0"/>
              <a:buChar char="•"/>
            </a:pPr>
            <a:r>
              <a:rPr lang="en-US" altLang="zh-CN" sz="3600" b="1" dirty="0">
                <a:latin typeface="Times New Roman" panose="02020603050405020304" pitchFamily="18" charset="0"/>
                <a:ea typeface="宋体" panose="02010600030101010101" pitchFamily="2" charset="-122"/>
                <a:sym typeface="+mn-ea"/>
              </a:rPr>
              <a:t>owner </a:t>
            </a:r>
            <a:endParaRPr lang="en-US" altLang="zh-CN" sz="3600" b="1" dirty="0">
              <a:latin typeface="Times New Roman" panose="02020603050405020304" pitchFamily="18" charset="0"/>
              <a:ea typeface="宋体" panose="02010600030101010101" pitchFamily="2" charset="-122"/>
            </a:endParaRPr>
          </a:p>
          <a:p>
            <a:pPr marL="571500" indent="-571500">
              <a:buFont typeface="Arial" panose="020B0604020202020204" pitchFamily="34" charset="0"/>
              <a:buChar char="•"/>
            </a:pPr>
            <a:r>
              <a:rPr lang="en-US" altLang="zh-CN" sz="3600" b="1" dirty="0">
                <a:latin typeface="Times New Roman" panose="02020603050405020304" pitchFamily="18" charset="0"/>
                <a:ea typeface="宋体" panose="02010600030101010101" pitchFamily="2" charset="-122"/>
                <a:sym typeface="+mn-ea"/>
              </a:rPr>
              <a:t>Henry </a:t>
            </a:r>
            <a:endParaRPr lang="en-US" altLang="zh-CN" sz="3600" b="1" dirty="0">
              <a:latin typeface="Times New Roman" panose="02020603050405020304" pitchFamily="18" charset="0"/>
              <a:ea typeface="宋体" panose="02010600030101010101" pitchFamily="2" charset="-122"/>
              <a:sym typeface="+mn-ea"/>
            </a:endParaRPr>
          </a:p>
          <a:p>
            <a:pPr marL="571500" indent="-571500">
              <a:buFont typeface="Arial" panose="020B0604020202020204" pitchFamily="34" charset="0"/>
              <a:buChar char="•"/>
            </a:pPr>
            <a:r>
              <a:rPr lang="en-US" altLang="zh-CN" sz="3600" b="1" dirty="0">
                <a:latin typeface="Times New Roman" panose="02020603050405020304" pitchFamily="18" charset="0"/>
                <a:ea typeface="宋体" panose="02010600030101010101" pitchFamily="2" charset="-122"/>
                <a:sym typeface="+mn-ea"/>
              </a:rPr>
              <a:t>waiter</a:t>
            </a:r>
            <a:endParaRPr lang="en-US" altLang="zh-CN" sz="3600" b="1" dirty="0">
              <a:latin typeface="Times New Roman" panose="02020603050405020304" pitchFamily="18" charset="0"/>
              <a:ea typeface="宋体" panose="02010600030101010101" pitchFamily="2" charset="-122"/>
            </a:endParaRPr>
          </a:p>
          <a:p>
            <a:pPr marL="571500" indent="-571500">
              <a:buFont typeface="Arial" panose="020B0604020202020204" pitchFamily="34" charset="0"/>
              <a:buChar char="•"/>
            </a:pPr>
            <a:r>
              <a:rPr lang="en-US" altLang="zh-CN" sz="3600" b="1" dirty="0">
                <a:latin typeface="Times New Roman" panose="02020603050405020304" pitchFamily="18" charset="0"/>
                <a:ea typeface="宋体" panose="02010600030101010101" pitchFamily="2" charset="-122"/>
              </a:rPr>
              <a:t>hostess</a:t>
            </a:r>
            <a:endParaRPr lang="en-US" altLang="zh-CN" sz="3600" b="1" dirty="0">
              <a:latin typeface="Times New Roman" panose="02020603050405020304" pitchFamily="18" charset="0"/>
              <a:ea typeface="宋体" panose="02010600030101010101" pitchFamily="2" charset="-122"/>
              <a:sym typeface="+mn-ea"/>
            </a:endParaRPr>
          </a:p>
        </p:txBody>
      </p:sp>
      <p:graphicFrame>
        <p:nvGraphicFramePr>
          <p:cNvPr id="125956" name="对象 125955"/>
          <p:cNvGraphicFramePr/>
          <p:nvPr/>
        </p:nvGraphicFramePr>
        <p:xfrm>
          <a:off x="7113270" y="11748"/>
          <a:ext cx="5029200" cy="3243262"/>
        </p:xfrm>
        <a:graphic>
          <a:graphicData uri="http://schemas.openxmlformats.org/presentationml/2006/ole">
            <mc:AlternateContent xmlns:mc="http://schemas.openxmlformats.org/markup-compatibility/2006">
              <mc:Choice xmlns:v="urn:schemas-microsoft-com:vml" Requires="v">
                <p:oleObj spid="_x0000_s3076" name="" r:id="rId1" imgW="3352800" imgH="2743200" progId="Paint.Picture">
                  <p:embed/>
                </p:oleObj>
              </mc:Choice>
              <mc:Fallback>
                <p:oleObj name="" r:id="rId1" imgW="3352800" imgH="2743200" progId="Paint.Picture">
                  <p:embed/>
                  <p:pic>
                    <p:nvPicPr>
                      <p:cNvPr id="0" name="图片 3075"/>
                      <p:cNvPicPr/>
                      <p:nvPr/>
                    </p:nvPicPr>
                    <p:blipFill>
                      <a:blip r:embed="rId2"/>
                      <a:stretch>
                        <a:fillRect/>
                      </a:stretch>
                    </p:blipFill>
                    <p:spPr>
                      <a:xfrm>
                        <a:off x="7113270" y="11748"/>
                        <a:ext cx="5029200" cy="3243262"/>
                      </a:xfrm>
                      <a:prstGeom prst="rect">
                        <a:avLst/>
                      </a:prstGeom>
                      <a:noFill/>
                      <a:ln w="38100">
                        <a:noFill/>
                        <a:miter/>
                      </a:ln>
                    </p:spPr>
                  </p:pic>
                </p:oleObj>
              </mc:Fallback>
            </mc:AlternateContent>
          </a:graphicData>
        </a:graphic>
      </p:graphicFrame>
      <p:pic>
        <p:nvPicPr>
          <p:cNvPr id="3" name="图片 2" descr="restaurant 2.jpg"/>
          <p:cNvPicPr>
            <a:picLocks noChangeAspect="1"/>
          </p:cNvPicPr>
          <p:nvPr/>
        </p:nvPicPr>
        <p:blipFill>
          <a:blip r:embed="rId3"/>
          <a:stretch>
            <a:fillRect/>
          </a:stretch>
        </p:blipFill>
        <p:spPr>
          <a:xfrm>
            <a:off x="7113270" y="3455670"/>
            <a:ext cx="5029200" cy="3418840"/>
          </a:xfrm>
          <a:prstGeom prst="rect">
            <a:avLst/>
          </a:prstGeom>
        </p:spPr>
      </p:pic>
      <p:pic>
        <p:nvPicPr>
          <p:cNvPr id="2" name="图片 1"/>
          <p:cNvPicPr>
            <a:picLocks noChangeAspect="1"/>
          </p:cNvPicPr>
          <p:nvPr/>
        </p:nvPicPr>
        <p:blipFill>
          <a:blip r:embed="rId4"/>
          <a:stretch>
            <a:fillRect/>
          </a:stretch>
        </p:blipFill>
        <p:spPr>
          <a:xfrm>
            <a:off x="56515" y="3137535"/>
            <a:ext cx="6967855" cy="3590290"/>
          </a:xfrm>
          <a:prstGeom prst="rect">
            <a:avLst/>
          </a:prstGeom>
        </p:spPr>
      </p:pic>
      <p:cxnSp>
        <p:nvCxnSpPr>
          <p:cNvPr id="4" name="直接连接符 3"/>
          <p:cNvCxnSpPr/>
          <p:nvPr/>
        </p:nvCxnSpPr>
        <p:spPr>
          <a:xfrm flipV="1">
            <a:off x="205740" y="4467225"/>
            <a:ext cx="560070" cy="1524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205740" y="4925060"/>
            <a:ext cx="560070" cy="1524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234315" y="5434965"/>
            <a:ext cx="560070" cy="1524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34315" y="5979795"/>
            <a:ext cx="560070" cy="15240"/>
          </a:xfrm>
          <a:prstGeom prst="line">
            <a:avLst/>
          </a:prstGeom>
          <a:ln w="539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linds(horizontal)">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5956"/>
                                        </p:tgtEl>
                                        <p:attrNameLst>
                                          <p:attrName>style.visibility</p:attrName>
                                        </p:attrNameLst>
                                      </p:cBhvr>
                                      <p:to>
                                        <p:strVal val="visible"/>
                                      </p:to>
                                    </p:set>
                                    <p:animEffect transition="in" filter="blinds(horizontal)">
                                      <p:cBhvr>
                                        <p:cTn id="17" dur="500"/>
                                        <p:tgtEl>
                                          <p:spTgt spid="1259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horizontal)">
                                      <p:cBhvr>
                                        <p:cTn id="27" dur="500"/>
                                        <p:tgtEl>
                                          <p:spTgt spid="4"/>
                                        </p:tgtEl>
                                      </p:cBhvr>
                                    </p:animEffect>
                                  </p:childTnLst>
                                </p:cTn>
                              </p:par>
                            </p:childTnLst>
                          </p:cTn>
                        </p:par>
                        <p:par>
                          <p:cTn id="28" fill="hold">
                            <p:stCondLst>
                              <p:cond delay="500"/>
                            </p:stCondLst>
                            <p:childTnLst>
                              <p:par>
                                <p:cTn id="29" presetID="3"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par>
                          <p:cTn id="32" fill="hold">
                            <p:stCondLst>
                              <p:cond delay="1000"/>
                            </p:stCondLst>
                            <p:childTnLst>
                              <p:par>
                                <p:cTn id="33" presetID="3" presetClass="entr" presetSubtype="1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par>
                          <p:cTn id="36" fill="hold">
                            <p:stCondLst>
                              <p:cond delay="1500"/>
                            </p:stCondLst>
                            <p:childTnLst>
                              <p:par>
                                <p:cTn id="37" presetID="3" presetClass="entr" presetSubtype="1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7654"/>
                                        </p:tgtEl>
                                        <p:attrNameLst>
                                          <p:attrName>style.visibility</p:attrName>
                                        </p:attrNameLst>
                                      </p:cBhvr>
                                      <p:to>
                                        <p:strVal val="visible"/>
                                      </p:to>
                                    </p:set>
                                    <p:animEffect transition="in" filter="blinds(horizontal)">
                                      <p:cBhvr>
                                        <p:cTn id="44"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050" name="Object 2"/>
          <p:cNvGraphicFramePr/>
          <p:nvPr/>
        </p:nvGraphicFramePr>
        <p:xfrm>
          <a:off x="7209155" y="2920365"/>
          <a:ext cx="5029200" cy="3863975"/>
        </p:xfrm>
        <a:graphic>
          <a:graphicData uri="http://schemas.openxmlformats.org/presentationml/2006/ole">
            <mc:AlternateContent xmlns:mc="http://schemas.openxmlformats.org/markup-compatibility/2006">
              <mc:Choice xmlns:v="urn:schemas-microsoft-com:vml" Requires="v">
                <p:oleObj spid="_x0000_s3076" name="" r:id="rId1" imgW="3352800" imgH="2743200" progId="Paint.Picture">
                  <p:embed/>
                </p:oleObj>
              </mc:Choice>
              <mc:Fallback>
                <p:oleObj name="" r:id="rId1" imgW="3352800" imgH="2743200" progId="Paint.Picture">
                  <p:embed/>
                  <p:pic>
                    <p:nvPicPr>
                      <p:cNvPr id="0" name="图片 3075"/>
                      <p:cNvPicPr/>
                      <p:nvPr/>
                    </p:nvPicPr>
                    <p:blipFill>
                      <a:blip r:embed="rId2"/>
                      <a:stretch>
                        <a:fillRect/>
                      </a:stretch>
                    </p:blipFill>
                    <p:spPr>
                      <a:xfrm>
                        <a:off x="7209155" y="2920365"/>
                        <a:ext cx="5029200" cy="3863975"/>
                      </a:xfrm>
                      <a:prstGeom prst="rect">
                        <a:avLst/>
                      </a:prstGeom>
                      <a:noFill/>
                      <a:ln w="38100">
                        <a:noFill/>
                        <a:miter/>
                      </a:ln>
                    </p:spPr>
                  </p:pic>
                </p:oleObj>
              </mc:Fallback>
            </mc:AlternateContent>
          </a:graphicData>
        </a:graphic>
      </p:graphicFrame>
      <p:sp>
        <p:nvSpPr>
          <p:cNvPr id="2053" name="Rectangle 5"/>
          <p:cNvSpPr/>
          <p:nvPr/>
        </p:nvSpPr>
        <p:spPr>
          <a:xfrm>
            <a:off x="3962400" y="990600"/>
            <a:ext cx="309880" cy="768350"/>
          </a:xfrm>
          <a:prstGeom prst="rect">
            <a:avLst/>
          </a:prstGeom>
          <a:noFill/>
          <a:ln w="9525">
            <a:noFill/>
          </a:ln>
        </p:spPr>
        <p:txBody>
          <a:bodyPr wrap="none">
            <a:spAutoFit/>
          </a:bodyPr>
          <a:p>
            <a:endParaRPr lang="zh-CN" altLang="zh-CN" sz="4400" dirty="0">
              <a:solidFill>
                <a:schemeClr val="tx2"/>
              </a:solidFill>
              <a:latin typeface="Tahoma" panose="020B0604030504040204" pitchFamily="34" charset="0"/>
            </a:endParaRPr>
          </a:p>
        </p:txBody>
      </p:sp>
      <p:sp>
        <p:nvSpPr>
          <p:cNvPr id="9222" name="Text Box 6"/>
          <p:cNvSpPr txBox="1"/>
          <p:nvPr/>
        </p:nvSpPr>
        <p:spPr>
          <a:xfrm>
            <a:off x="389255" y="1758950"/>
            <a:ext cx="11126470" cy="645160"/>
          </a:xfrm>
          <a:prstGeom prst="rect">
            <a:avLst/>
          </a:prstGeom>
          <a:noFill/>
          <a:ln w="9525">
            <a:noFill/>
          </a:ln>
        </p:spPr>
        <p:txBody>
          <a:bodyPr wrap="square">
            <a:spAutoFit/>
          </a:bodyPr>
          <a:p>
            <a:pPr marL="457200" indent="-457200">
              <a:spcBef>
                <a:spcPct val="50000"/>
              </a:spcBef>
            </a:pPr>
            <a:r>
              <a:rPr lang="en-US" altLang="zh-CN" sz="3600" b="1" dirty="0">
                <a:solidFill>
                  <a:srgbClr val="FF0000"/>
                </a:solidFill>
                <a:latin typeface="Times New Roman" panose="02020603050405020304" pitchFamily="18" charset="0"/>
              </a:rPr>
              <a:t>WHAT</a:t>
            </a:r>
            <a:r>
              <a:rPr lang="en-US" altLang="zh-CN" sz="3600" b="1" dirty="0">
                <a:solidFill>
                  <a:srgbClr val="050507"/>
                </a:solidFill>
                <a:latin typeface="Times New Roman" panose="02020603050405020304" pitchFamily="18" charset="0"/>
              </a:rPr>
              <a:t> would happen to Henry at the restaurant?</a:t>
            </a:r>
            <a:endParaRPr lang="en-US" altLang="zh-CN" sz="3600" b="1" dirty="0">
              <a:solidFill>
                <a:srgbClr val="050507"/>
              </a:solidFill>
              <a:latin typeface="Times New Roman" panose="02020603050405020304" pitchFamily="18" charset="0"/>
            </a:endParaRPr>
          </a:p>
        </p:txBody>
      </p:sp>
      <p:sp>
        <p:nvSpPr>
          <p:cNvPr id="104453" name="矩形 104452"/>
          <p:cNvSpPr/>
          <p:nvPr/>
        </p:nvSpPr>
        <p:spPr>
          <a:xfrm>
            <a:off x="41910" y="74930"/>
            <a:ext cx="2340610" cy="700405"/>
          </a:xfrm>
          <a:prstGeom prst="rect">
            <a:avLst/>
          </a:prstGeom>
          <a:solidFill>
            <a:srgbClr val="FFC000"/>
          </a:solidFill>
          <a:ln w="9525">
            <a:noFill/>
          </a:ln>
        </p:spPr>
        <p:txBody>
          <a:bodyPr wrap="square">
            <a:spAutoFit/>
          </a:bodyPr>
          <a:p>
            <a:pPr eaLnBrk="0" hangingPunct="0">
              <a:lnSpc>
                <a:spcPct val="110000"/>
              </a:lnSpc>
            </a:pPr>
            <a:r>
              <a:rPr lang="en-US" altLang="zh-CN" sz="3600" b="1">
                <a:solidFill>
                  <a:schemeClr val="tx1"/>
                </a:solidFill>
                <a:latin typeface="Times New Roman" panose="02020603050405020304" pitchFamily="18" charset="0"/>
              </a:rPr>
              <a:t>Prediction</a:t>
            </a:r>
            <a:endParaRPr lang="en-US" altLang="zh-CN" sz="3600" b="1">
              <a:solidFill>
                <a:schemeClr val="tx1"/>
              </a:solidFill>
              <a:latin typeface="Times New Roman" panose="02020603050405020304" pitchFamily="18"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blinds(horizontal)">
                                      <p:cBhvr>
                                        <p:cTn id="7" dur="500"/>
                                        <p:tgtEl>
                                          <p:spTgt spid="1044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222">
                                            <p:txEl>
                                              <p:charRg st="0" end="46"/>
                                            </p:txEl>
                                          </p:spTgt>
                                        </p:tgtEl>
                                        <p:attrNameLst>
                                          <p:attrName>style.visibility</p:attrName>
                                        </p:attrNameLst>
                                      </p:cBhvr>
                                      <p:to>
                                        <p:strVal val="visible"/>
                                      </p:to>
                                    </p:set>
                                    <p:anim calcmode="lin" valueType="num">
                                      <p:cBhvr additive="base">
                                        <p:cTn id="17" dur="500" fill="hold"/>
                                        <p:tgtEl>
                                          <p:spTgt spid="9222">
                                            <p:txEl>
                                              <p:charRg st="0" end="46"/>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222">
                                            <p:txEl>
                                              <p:charRg st="0" end="4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10445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074" name="Object 2"/>
          <p:cNvGraphicFramePr/>
          <p:nvPr/>
        </p:nvGraphicFramePr>
        <p:xfrm>
          <a:off x="160020" y="3025775"/>
          <a:ext cx="2602865" cy="3687445"/>
        </p:xfrm>
        <a:graphic>
          <a:graphicData uri="http://schemas.openxmlformats.org/presentationml/2006/ole">
            <mc:AlternateContent xmlns:mc="http://schemas.openxmlformats.org/markup-compatibility/2006">
              <mc:Choice xmlns:v="urn:schemas-microsoft-com:vml" Requires="v">
                <p:oleObj spid="_x0000_s2" name="" r:id="rId1" imgW="3352800" imgH="2743200" progId="Paint.Picture">
                  <p:embed/>
                </p:oleObj>
              </mc:Choice>
              <mc:Fallback>
                <p:oleObj name="" r:id="rId1" imgW="3352800" imgH="2743200" progId="Paint.Picture">
                  <p:embed/>
                  <p:pic>
                    <p:nvPicPr>
                      <p:cNvPr id="0" name="图片 1"/>
                      <p:cNvPicPr/>
                      <p:nvPr/>
                    </p:nvPicPr>
                    <p:blipFill>
                      <a:blip r:embed="rId2"/>
                      <a:srcRect l="47223" r="11269"/>
                      <a:stretch>
                        <a:fillRect/>
                      </a:stretch>
                    </p:blipFill>
                    <p:spPr>
                      <a:xfrm>
                        <a:off x="160020" y="3025775"/>
                        <a:ext cx="2602865" cy="3687445"/>
                      </a:xfrm>
                      <a:prstGeom prst="rect">
                        <a:avLst/>
                      </a:prstGeom>
                      <a:noFill/>
                      <a:ln w="38100">
                        <a:noFill/>
                        <a:miter/>
                      </a:ln>
                    </p:spPr>
                  </p:pic>
                </p:oleObj>
              </mc:Fallback>
            </mc:AlternateContent>
          </a:graphicData>
        </a:graphic>
      </p:graphicFrame>
      <p:sp>
        <p:nvSpPr>
          <p:cNvPr id="3078" name="Rectangle 8"/>
          <p:cNvSpPr/>
          <p:nvPr/>
        </p:nvSpPr>
        <p:spPr>
          <a:xfrm>
            <a:off x="457518" y="5865495"/>
            <a:ext cx="1512887" cy="491490"/>
          </a:xfrm>
          <a:prstGeom prst="rect">
            <a:avLst/>
          </a:prstGeom>
          <a:noFill/>
          <a:ln w="9525">
            <a:noFill/>
          </a:ln>
        </p:spPr>
        <p:txBody>
          <a:bodyPr>
            <a:spAutoFit/>
          </a:bodyPr>
          <a:p>
            <a:r>
              <a:rPr lang="en-US" altLang="zh-CN" sz="2600" b="1" dirty="0">
                <a:solidFill>
                  <a:srgbClr val="FFFF66"/>
                </a:solidFill>
                <a:latin typeface="Arial" panose="020B0604020202020204" pitchFamily="34" charset="0"/>
              </a:rPr>
              <a:t>Waiter</a:t>
            </a:r>
            <a:endParaRPr lang="en-US" altLang="zh-CN" sz="2600" b="1" dirty="0">
              <a:solidFill>
                <a:srgbClr val="FFFF66"/>
              </a:solidFill>
              <a:latin typeface="Arial" panose="020B0604020202020204" pitchFamily="34" charset="0"/>
            </a:endParaRPr>
          </a:p>
        </p:txBody>
      </p:sp>
      <p:pic>
        <p:nvPicPr>
          <p:cNvPr id="3084" name="Picture 15" descr="uvs050313-004"/>
          <p:cNvPicPr>
            <a:picLocks noChangeAspect="1"/>
          </p:cNvPicPr>
          <p:nvPr/>
        </p:nvPicPr>
        <p:blipFill>
          <a:blip r:embed="rId3"/>
          <a:srcRect l="9262" r="44395"/>
          <a:stretch>
            <a:fillRect/>
          </a:stretch>
        </p:blipFill>
        <p:spPr>
          <a:xfrm>
            <a:off x="3905250" y="3025775"/>
            <a:ext cx="2897505" cy="3790950"/>
          </a:xfrm>
          <a:prstGeom prst="rect">
            <a:avLst/>
          </a:prstGeom>
          <a:noFill/>
          <a:ln w="9525">
            <a:noFill/>
          </a:ln>
        </p:spPr>
      </p:pic>
      <p:sp>
        <p:nvSpPr>
          <p:cNvPr id="3090" name="Rectangle 21"/>
          <p:cNvSpPr/>
          <p:nvPr/>
        </p:nvSpPr>
        <p:spPr>
          <a:xfrm>
            <a:off x="4718368" y="5954078"/>
            <a:ext cx="1467485" cy="491490"/>
          </a:xfrm>
          <a:prstGeom prst="rect">
            <a:avLst/>
          </a:prstGeom>
          <a:noFill/>
          <a:ln w="9525">
            <a:noFill/>
          </a:ln>
        </p:spPr>
        <p:txBody>
          <a:bodyPr wrap="none">
            <a:spAutoFit/>
          </a:bodyPr>
          <a:p>
            <a:r>
              <a:rPr lang="en-US" altLang="zh-CN" sz="2600" b="1" dirty="0">
                <a:solidFill>
                  <a:srgbClr val="FFFF66"/>
                </a:solidFill>
                <a:latin typeface="Arial" panose="020B0604020202020204" pitchFamily="34" charset="0"/>
              </a:rPr>
              <a:t>Hostess</a:t>
            </a:r>
            <a:endParaRPr lang="en-US" altLang="zh-CN" sz="2600" b="1" dirty="0">
              <a:solidFill>
                <a:srgbClr val="FFFF66"/>
              </a:solidFill>
              <a:latin typeface="Arial" panose="020B0604020202020204" pitchFamily="34" charset="0"/>
            </a:endParaRPr>
          </a:p>
        </p:txBody>
      </p:sp>
      <p:sp>
        <p:nvSpPr>
          <p:cNvPr id="104453" name="矩形 104452"/>
          <p:cNvSpPr/>
          <p:nvPr/>
        </p:nvSpPr>
        <p:spPr>
          <a:xfrm>
            <a:off x="0" y="131445"/>
            <a:ext cx="3877945" cy="700405"/>
          </a:xfrm>
          <a:prstGeom prst="rect">
            <a:avLst/>
          </a:prstGeom>
          <a:solidFill>
            <a:srgbClr val="FFC000"/>
          </a:solidFill>
          <a:ln w="9525">
            <a:noFill/>
          </a:ln>
        </p:spPr>
        <p:txBody>
          <a:bodyPr wrap="square">
            <a:spAutoFit/>
          </a:bodyPr>
          <a:p>
            <a:pPr eaLnBrk="0" hangingPunct="0">
              <a:lnSpc>
                <a:spcPct val="110000"/>
              </a:lnSpc>
            </a:pPr>
            <a:r>
              <a:rPr lang="en-US" altLang="zh-CN" sz="3600" b="1">
                <a:solidFill>
                  <a:schemeClr val="tx1"/>
                </a:solidFill>
                <a:latin typeface="Times New Roman" panose="02020603050405020304" pitchFamily="18" charset="0"/>
              </a:rPr>
              <a:t>Detailed-reading</a:t>
            </a:r>
            <a:endParaRPr lang="en-US" altLang="zh-CN" sz="3600" b="1">
              <a:solidFill>
                <a:schemeClr val="tx1"/>
              </a:solidFill>
              <a:latin typeface="Times New Roman" panose="02020603050405020304" pitchFamily="18" charset="0"/>
            </a:endParaRPr>
          </a:p>
        </p:txBody>
      </p:sp>
      <p:sp>
        <p:nvSpPr>
          <p:cNvPr id="3" name="文本框 2"/>
          <p:cNvSpPr txBox="1"/>
          <p:nvPr/>
        </p:nvSpPr>
        <p:spPr>
          <a:xfrm>
            <a:off x="27305" y="1455420"/>
            <a:ext cx="11835765" cy="953135"/>
          </a:xfrm>
          <a:prstGeom prst="rect">
            <a:avLst/>
          </a:prstGeom>
          <a:noFill/>
        </p:spPr>
        <p:txBody>
          <a:bodyPr wrap="none" rtlCol="0" anchor="t">
            <a:spAutoFit/>
          </a:bodyPr>
          <a:p>
            <a:r>
              <a:rPr lang="en-US" altLang="zh-CN" sz="2800" b="1">
                <a:latin typeface="Times New Roman" panose="02020603050405020304" pitchFamily="18" charset="0"/>
                <a:sym typeface="+mn-ea"/>
              </a:rPr>
              <a:t>Try to find out </a:t>
            </a:r>
            <a:r>
              <a:rPr lang="en-US" altLang="zh-CN" sz="2800" b="1">
                <a:solidFill>
                  <a:srgbClr val="FF0000"/>
                </a:solidFill>
                <a:latin typeface="Times New Roman" panose="02020603050405020304" pitchFamily="18" charset="0"/>
                <a:sym typeface="+mn-ea"/>
              </a:rPr>
              <a:t>how Henry was treated </a:t>
            </a:r>
            <a:r>
              <a:rPr lang="en-US" altLang="zh-CN" sz="2800" b="1">
                <a:latin typeface="Times New Roman" panose="02020603050405020304" pitchFamily="18" charset="0"/>
                <a:sym typeface="+mn-ea"/>
              </a:rPr>
              <a:t> and pick out the sentences expressing</a:t>
            </a:r>
            <a:endParaRPr lang="en-US" altLang="zh-CN" sz="2800" b="1">
              <a:latin typeface="Times New Roman" panose="02020603050405020304" pitchFamily="18" charset="0"/>
              <a:sym typeface="+mn-ea"/>
            </a:endParaRPr>
          </a:p>
          <a:p>
            <a:r>
              <a:rPr lang="en-US" altLang="zh-CN" sz="2800" b="1">
                <a:latin typeface="Times New Roman" panose="02020603050405020304" pitchFamily="18" charset="0"/>
                <a:sym typeface="+mn-ea"/>
              </a:rPr>
              <a:t> </a:t>
            </a:r>
            <a:r>
              <a:rPr lang="en-US" altLang="zh-CN" sz="2800" b="1">
                <a:solidFill>
                  <a:srgbClr val="FF0000"/>
                </a:solidFill>
                <a:latin typeface="Times New Roman" panose="02020603050405020304" pitchFamily="18" charset="0"/>
                <a:sym typeface="+mn-ea"/>
              </a:rPr>
              <a:t>their attitudes </a:t>
            </a:r>
            <a:r>
              <a:rPr lang="en-US" altLang="zh-CN" sz="2800" b="1">
                <a:latin typeface="Times New Roman" panose="02020603050405020304" pitchFamily="18" charset="0"/>
                <a:sym typeface="+mn-ea"/>
              </a:rPr>
              <a:t>towards Henry.</a:t>
            </a:r>
            <a:endParaRPr lang="zh-CN" altLang="en-US" sz="2800"/>
          </a:p>
        </p:txBody>
      </p:sp>
      <p:pic>
        <p:nvPicPr>
          <p:cNvPr id="16386" name="Picture 4" descr="uvs050313-002"/>
          <p:cNvPicPr>
            <a:picLocks noChangeAspect="1"/>
          </p:cNvPicPr>
          <p:nvPr/>
        </p:nvPicPr>
        <p:blipFill>
          <a:blip r:embed="rId4"/>
          <a:srcRect r="48531"/>
          <a:stretch>
            <a:fillRect/>
          </a:stretch>
        </p:blipFill>
        <p:spPr>
          <a:xfrm>
            <a:off x="7849870" y="3025775"/>
            <a:ext cx="2851785" cy="3654425"/>
          </a:xfrm>
          <a:prstGeom prst="rect">
            <a:avLst/>
          </a:prstGeom>
          <a:noFill/>
          <a:ln w="9525">
            <a:noFill/>
          </a:ln>
        </p:spPr>
      </p:pic>
      <p:sp>
        <p:nvSpPr>
          <p:cNvPr id="16387" name="Rectangle 5"/>
          <p:cNvSpPr/>
          <p:nvPr/>
        </p:nvSpPr>
        <p:spPr>
          <a:xfrm>
            <a:off x="8630920" y="5834698"/>
            <a:ext cx="1289685" cy="521970"/>
          </a:xfrm>
          <a:prstGeom prst="rect">
            <a:avLst/>
          </a:prstGeom>
          <a:noFill/>
          <a:ln w="9525">
            <a:noFill/>
          </a:ln>
        </p:spPr>
        <p:txBody>
          <a:bodyPr wrap="none">
            <a:spAutoFit/>
          </a:bodyPr>
          <a:p>
            <a:r>
              <a:rPr lang="en-US" altLang="zh-CN" sz="2800" b="1" dirty="0">
                <a:solidFill>
                  <a:srgbClr val="FFFF66"/>
                </a:solidFill>
                <a:latin typeface="Arial" panose="020B0604020202020204" pitchFamily="34" charset="0"/>
              </a:rPr>
              <a:t>Owner</a:t>
            </a:r>
            <a:endParaRPr lang="en-US" altLang="zh-CN" sz="2800" b="1" dirty="0">
              <a:solidFill>
                <a:srgbClr val="FFFF66"/>
              </a:solidFill>
              <a:latin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randombar(horizontal)">
                                      <p:cBhvr>
                                        <p:cTn id="7" dur="500"/>
                                        <p:tgtEl>
                                          <p:spTgt spid="10445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linds(horizontal)">
                                      <p:cBhvr>
                                        <p:cTn id="17" dur="500"/>
                                        <p:tgtEl>
                                          <p:spTgt spid="3074"/>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blinds(horizontal)">
                                      <p:cBhvr>
                                        <p:cTn id="21" dur="500"/>
                                        <p:tgtEl>
                                          <p:spTgt spid="307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linds(horizontal)">
                                      <p:cBhvr>
                                        <p:cTn id="26" dur="500"/>
                                        <p:tgtEl>
                                          <p:spTgt spid="3084"/>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3090"/>
                                        </p:tgtEl>
                                        <p:attrNameLst>
                                          <p:attrName>style.visibility</p:attrName>
                                        </p:attrNameLst>
                                      </p:cBhvr>
                                      <p:to>
                                        <p:strVal val="visible"/>
                                      </p:to>
                                    </p:set>
                                    <p:animEffect transition="in" filter="blinds(horizontal)">
                                      <p:cBhvr>
                                        <p:cTn id="30" dur="500"/>
                                        <p:tgtEl>
                                          <p:spTgt spid="309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6386"/>
                                        </p:tgtEl>
                                        <p:attrNameLst>
                                          <p:attrName>style.visibility</p:attrName>
                                        </p:attrNameLst>
                                      </p:cBhvr>
                                      <p:to>
                                        <p:strVal val="visible"/>
                                      </p:to>
                                    </p:set>
                                    <p:animEffect transition="in" filter="blinds(horizontal)">
                                      <p:cBhvr>
                                        <p:cTn id="35" dur="500"/>
                                        <p:tgtEl>
                                          <p:spTgt spid="16386"/>
                                        </p:tgtEl>
                                      </p:cBhvr>
                                    </p:animEffect>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16387"/>
                                        </p:tgtEl>
                                        <p:attrNameLst>
                                          <p:attrName>style.visibility</p:attrName>
                                        </p:attrNameLst>
                                      </p:cBhvr>
                                      <p:to>
                                        <p:strVal val="visible"/>
                                      </p:to>
                                    </p:set>
                                    <p:animEffect transition="in" filter="blinds(horizontal)">
                                      <p:cBhvr>
                                        <p:cTn id="39"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bldLvl="0" animBg="1"/>
      <p:bldP spid="3" grpId="0"/>
      <p:bldP spid="3078" grpId="0"/>
      <p:bldP spid="3090" grpId="0"/>
      <p:bldP spid="163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4" name="组合 3073"/>
          <p:cNvGrpSpPr/>
          <p:nvPr/>
        </p:nvGrpSpPr>
        <p:grpSpPr>
          <a:xfrm>
            <a:off x="4595813" y="2997200"/>
            <a:ext cx="2879725" cy="2879725"/>
            <a:chOff x="0" y="0"/>
            <a:chExt cx="1814" cy="1814"/>
          </a:xfrm>
        </p:grpSpPr>
        <p:grpSp>
          <p:nvGrpSpPr>
            <p:cNvPr id="3075" name="组合 3074"/>
            <p:cNvGrpSpPr/>
            <p:nvPr/>
          </p:nvGrpSpPr>
          <p:grpSpPr>
            <a:xfrm>
              <a:off x="0" y="0"/>
              <a:ext cx="1814" cy="1814"/>
              <a:chOff x="0" y="0"/>
              <a:chExt cx="1542" cy="1542"/>
            </a:xfrm>
          </p:grpSpPr>
          <p:sp>
            <p:nvSpPr>
              <p:cNvPr id="3076" name="椭圆 3075"/>
              <p:cNvSpPr/>
              <p:nvPr/>
            </p:nvSpPr>
            <p:spPr>
              <a:xfrm>
                <a:off x="0" y="0"/>
                <a:ext cx="1542" cy="1542"/>
              </a:xfrm>
              <a:prstGeom prst="ellipse">
                <a:avLst/>
              </a:prstGeom>
              <a:gradFill rotWithShape="1">
                <a:gsLst>
                  <a:gs pos="0">
                    <a:srgbClr val="3399FF"/>
                  </a:gs>
                  <a:gs pos="100000">
                    <a:srgbClr val="3399FF">
                      <a:gamma/>
                      <a:shade val="46275"/>
                      <a:invGamma/>
                    </a:srgbClr>
                  </a:gs>
                </a:gsLst>
                <a:lin ang="2700000" scaled="1"/>
                <a:tileRect/>
              </a:gradFill>
              <a:ln w="9525">
                <a:noFill/>
              </a:ln>
            </p:spPr>
            <p:txBody>
              <a:bodyPr/>
              <a:p>
                <a:endParaRPr lang="zh-CN" altLang="en-US"/>
              </a:p>
            </p:txBody>
          </p:sp>
          <p:sp>
            <p:nvSpPr>
              <p:cNvPr id="3077" name="Oval 32"/>
              <p:cNvSpPr/>
              <p:nvPr/>
            </p:nvSpPr>
            <p:spPr>
              <a:xfrm>
                <a:off x="57" y="59"/>
                <a:ext cx="1425" cy="1423"/>
              </a:xfrm>
              <a:prstGeom prst="ellipse">
                <a:avLst/>
              </a:prstGeom>
              <a:gradFill rotWithShape="1">
                <a:gsLst>
                  <a:gs pos="0">
                    <a:srgbClr val="3399FF"/>
                  </a:gs>
                  <a:gs pos="50000">
                    <a:srgbClr val="1C538A"/>
                  </a:gs>
                  <a:gs pos="100000">
                    <a:srgbClr val="3399FF"/>
                  </a:gs>
                </a:gsLst>
                <a:lin ang="2700000" scaled="1"/>
                <a:tileRect/>
              </a:gradFill>
              <a:ln w="9525">
                <a:noFill/>
              </a:ln>
            </p:spPr>
            <p:txBody>
              <a:bodyPr anchor="ctr"/>
              <a:p>
                <a:endParaRPr>
                  <a:latin typeface="Arial" panose="020B0604020202020204" pitchFamily="34" charset="0"/>
                </a:endParaRPr>
              </a:p>
            </p:txBody>
          </p:sp>
          <p:sp>
            <p:nvSpPr>
              <p:cNvPr id="3078" name="Oval 33"/>
              <p:cNvSpPr/>
              <p:nvPr/>
            </p:nvSpPr>
            <p:spPr>
              <a:xfrm>
                <a:off x="59" y="59"/>
                <a:ext cx="1425" cy="1423"/>
              </a:xfrm>
              <a:prstGeom prst="ellipse">
                <a:avLst/>
              </a:prstGeom>
              <a:gradFill rotWithShape="1">
                <a:gsLst>
                  <a:gs pos="0">
                    <a:srgbClr val="2061A2"/>
                  </a:gs>
                  <a:gs pos="100000">
                    <a:srgbClr val="3399FF">
                      <a:alpha val="0"/>
                    </a:srgbClr>
                  </a:gs>
                </a:gsLst>
                <a:lin ang="18900000" scaled="1"/>
                <a:tileRect/>
              </a:gradFill>
              <a:ln w="9525">
                <a:noFill/>
              </a:ln>
            </p:spPr>
            <p:txBody>
              <a:bodyPr anchor="ctr"/>
              <a:p>
                <a:endParaRPr>
                  <a:latin typeface="Arial" panose="020B0604020202020204" pitchFamily="34" charset="0"/>
                </a:endParaRPr>
              </a:p>
            </p:txBody>
          </p:sp>
        </p:grpSp>
        <p:sp>
          <p:nvSpPr>
            <p:cNvPr id="3079" name="文本框 3078"/>
            <p:cNvSpPr txBox="1"/>
            <p:nvPr/>
          </p:nvSpPr>
          <p:spPr>
            <a:xfrm>
              <a:off x="1406" y="1150"/>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40</a:t>
              </a:r>
              <a:endParaRPr lang="en-US" altLang="zh-CN" b="1">
                <a:solidFill>
                  <a:schemeClr val="bg1"/>
                </a:solidFill>
                <a:latin typeface="Arial" panose="020B0604020202020204" pitchFamily="34" charset="0"/>
              </a:endParaRPr>
            </a:p>
          </p:txBody>
        </p:sp>
        <p:sp>
          <p:nvSpPr>
            <p:cNvPr id="3080" name="文本框 3079"/>
            <p:cNvSpPr txBox="1"/>
            <p:nvPr/>
          </p:nvSpPr>
          <p:spPr>
            <a:xfrm>
              <a:off x="120" y="1142"/>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80</a:t>
              </a:r>
              <a:endParaRPr lang="en-US" altLang="zh-CN" b="1">
                <a:solidFill>
                  <a:schemeClr val="bg1"/>
                </a:solidFill>
                <a:latin typeface="Arial" panose="020B0604020202020204" pitchFamily="34" charset="0"/>
              </a:endParaRPr>
            </a:p>
          </p:txBody>
        </p:sp>
        <p:sp>
          <p:nvSpPr>
            <p:cNvPr id="3081" name="文本框 3080"/>
            <p:cNvSpPr txBox="1"/>
            <p:nvPr/>
          </p:nvSpPr>
          <p:spPr>
            <a:xfrm>
              <a:off x="120" y="416"/>
              <a:ext cx="35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100</a:t>
              </a:r>
              <a:endParaRPr lang="en-US" altLang="zh-CN" b="1">
                <a:solidFill>
                  <a:schemeClr val="bg1"/>
                </a:solidFill>
                <a:latin typeface="Arial" panose="020B0604020202020204" pitchFamily="34" charset="0"/>
              </a:endParaRPr>
            </a:p>
          </p:txBody>
        </p:sp>
        <p:sp>
          <p:nvSpPr>
            <p:cNvPr id="3082" name="文本框 3081"/>
            <p:cNvSpPr txBox="1"/>
            <p:nvPr/>
          </p:nvSpPr>
          <p:spPr>
            <a:xfrm>
              <a:off x="761" y="1536"/>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60</a:t>
              </a:r>
              <a:endParaRPr lang="en-US" altLang="zh-CN" b="1">
                <a:solidFill>
                  <a:schemeClr val="bg1"/>
                </a:solidFill>
                <a:latin typeface="Arial" panose="020B0604020202020204" pitchFamily="34" charset="0"/>
              </a:endParaRPr>
            </a:p>
          </p:txBody>
        </p:sp>
        <p:sp>
          <p:nvSpPr>
            <p:cNvPr id="3083" name="文本框 3082"/>
            <p:cNvSpPr txBox="1"/>
            <p:nvPr/>
          </p:nvSpPr>
          <p:spPr>
            <a:xfrm>
              <a:off x="1403" y="408"/>
              <a:ext cx="27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20</a:t>
              </a:r>
              <a:endParaRPr lang="en-US" altLang="zh-CN" b="1">
                <a:solidFill>
                  <a:schemeClr val="bg1"/>
                </a:solidFill>
                <a:latin typeface="Arial" panose="020B0604020202020204" pitchFamily="34" charset="0"/>
              </a:endParaRPr>
            </a:p>
          </p:txBody>
        </p:sp>
        <p:sp>
          <p:nvSpPr>
            <p:cNvPr id="3084" name="文本框 3083"/>
            <p:cNvSpPr txBox="1"/>
            <p:nvPr/>
          </p:nvSpPr>
          <p:spPr>
            <a:xfrm>
              <a:off x="801" y="45"/>
              <a:ext cx="195" cy="232"/>
            </a:xfrm>
            <a:prstGeom prst="rect">
              <a:avLst/>
            </a:prstGeom>
            <a:noFill/>
            <a:ln w="9525">
              <a:noFill/>
            </a:ln>
            <a:effectLst>
              <a:outerShdw dist="28398" dir="3806096" algn="ctr" rotWithShape="0">
                <a:schemeClr val="tx1"/>
              </a:outerShdw>
            </a:effectLst>
          </p:spPr>
          <p:txBody>
            <a:bodyPr wrap="none" anchor="t">
              <a:spAutoFit/>
            </a:bodyPr>
            <a:p>
              <a:r>
                <a:rPr lang="en-US" altLang="zh-CN" b="1">
                  <a:solidFill>
                    <a:schemeClr val="bg1"/>
                  </a:solidFill>
                  <a:latin typeface="Arial" panose="020B0604020202020204" pitchFamily="34" charset="0"/>
                </a:rPr>
                <a:t>0</a:t>
              </a:r>
              <a:endParaRPr lang="en-US" altLang="zh-CN" b="1">
                <a:solidFill>
                  <a:schemeClr val="bg1"/>
                </a:solidFill>
                <a:latin typeface="Arial" panose="020B0604020202020204" pitchFamily="34" charset="0"/>
              </a:endParaRPr>
            </a:p>
          </p:txBody>
        </p:sp>
      </p:grpSp>
      <p:grpSp>
        <p:nvGrpSpPr>
          <p:cNvPr id="3085" name="组合 3084"/>
          <p:cNvGrpSpPr/>
          <p:nvPr/>
        </p:nvGrpSpPr>
        <p:grpSpPr>
          <a:xfrm>
            <a:off x="5005388" y="3421063"/>
            <a:ext cx="2038350" cy="2032000"/>
            <a:chOff x="0" y="0"/>
            <a:chExt cx="1284" cy="1280"/>
          </a:xfrm>
        </p:grpSpPr>
        <p:sp>
          <p:nvSpPr>
            <p:cNvPr id="3086" name="Oval 34"/>
            <p:cNvSpPr/>
            <p:nvPr/>
          </p:nvSpPr>
          <p:spPr>
            <a:xfrm>
              <a:off x="0" y="0"/>
              <a:ext cx="1284" cy="1280"/>
            </a:xfrm>
            <a:prstGeom prst="ellipse">
              <a:avLst/>
            </a:prstGeom>
            <a:solidFill>
              <a:schemeClr val="tx1"/>
            </a:solidFill>
            <a:ln w="9525">
              <a:noFill/>
            </a:ln>
          </p:spPr>
          <p:txBody>
            <a:bodyPr anchor="ctr"/>
            <a:p>
              <a:endParaRPr>
                <a:latin typeface="Arial" panose="020B0604020202020204" pitchFamily="34" charset="0"/>
              </a:endParaRPr>
            </a:p>
          </p:txBody>
        </p:sp>
        <p:sp>
          <p:nvSpPr>
            <p:cNvPr id="3087" name="矩形 3086"/>
            <p:cNvSpPr/>
            <p:nvPr/>
          </p:nvSpPr>
          <p:spPr>
            <a:xfrm>
              <a:off x="189" y="912"/>
              <a:ext cx="906" cy="225"/>
            </a:xfrm>
            <a:prstGeom prst="rect">
              <a:avLst/>
            </a:prstGeom>
          </p:spPr>
          <p:txBody>
            <a:bodyPr wrap="none" fromWordArt="1">
              <a:prstTxWarp prst="textCanDown">
                <a:avLst>
                  <a:gd name="adj" fmla="val 33333"/>
                </a:avLst>
              </a:prstTxWarp>
              <a:normAutofit fontScale="90000"/>
            </a:bodyPr>
            <a:p>
              <a:pPr algn="ctr"/>
              <a:r>
                <a:rPr lang="zh-CN" altLang="en-US" sz="1800">
                  <a:solidFill>
                    <a:schemeClr val="bg1"/>
                  </a:solidFill>
                  <a:latin typeface="Comic Sans MS" panose="030F0702030302020204" pitchFamily="66" charset="0"/>
                  <a:ea typeface="Comic Sans MS" panose="030F0702030302020204" pitchFamily="66" charset="0"/>
                </a:rPr>
                <a:t>How time flies!</a:t>
              </a:r>
              <a:endParaRPr lang="zh-CN" altLang="en-US" sz="1800">
                <a:solidFill>
                  <a:schemeClr val="bg1"/>
                </a:solidFill>
                <a:latin typeface="Comic Sans MS" panose="030F0702030302020204" pitchFamily="66" charset="0"/>
                <a:ea typeface="Comic Sans MS" panose="030F0702030302020204" pitchFamily="66" charset="0"/>
              </a:endParaRPr>
            </a:p>
          </p:txBody>
        </p:sp>
      </p:grpSp>
      <p:grpSp>
        <p:nvGrpSpPr>
          <p:cNvPr id="3088" name="组合 3087"/>
          <p:cNvGrpSpPr/>
          <p:nvPr/>
        </p:nvGrpSpPr>
        <p:grpSpPr>
          <a:xfrm>
            <a:off x="4999038" y="3413125"/>
            <a:ext cx="2033587" cy="2032000"/>
            <a:chOff x="0" y="0"/>
            <a:chExt cx="1281" cy="1280"/>
          </a:xfrm>
        </p:grpSpPr>
        <p:sp>
          <p:nvSpPr>
            <p:cNvPr id="3089" name="Oval 34"/>
            <p:cNvSpPr/>
            <p:nvPr/>
          </p:nvSpPr>
          <p:spPr>
            <a:xfrm>
              <a:off x="0" y="0"/>
              <a:ext cx="1281" cy="1280"/>
            </a:xfrm>
            <a:prstGeom prst="ellipse">
              <a:avLst/>
            </a:prstGeom>
            <a:solidFill>
              <a:schemeClr val="bg1"/>
            </a:solidFill>
            <a:ln w="9525">
              <a:noFill/>
            </a:ln>
          </p:spPr>
          <p:txBody>
            <a:bodyPr anchor="ctr"/>
            <a:p>
              <a:endParaRPr>
                <a:latin typeface="Arial" panose="020B0604020202020204" pitchFamily="34" charset="0"/>
              </a:endParaRPr>
            </a:p>
          </p:txBody>
        </p:sp>
        <p:sp>
          <p:nvSpPr>
            <p:cNvPr id="3090" name="矩形 3089"/>
            <p:cNvSpPr/>
            <p:nvPr/>
          </p:nvSpPr>
          <p:spPr>
            <a:xfrm>
              <a:off x="188" y="912"/>
              <a:ext cx="906" cy="225"/>
            </a:xfrm>
            <a:prstGeom prst="rect">
              <a:avLst/>
            </a:prstGeom>
          </p:spPr>
          <p:txBody>
            <a:bodyPr wrap="none" fromWordArt="1">
              <a:prstTxWarp prst="textCanDown">
                <a:avLst>
                  <a:gd name="adj" fmla="val 33333"/>
                </a:avLst>
              </a:prstTxWarp>
              <a:normAutofit lnSpcReduction="10000"/>
            </a:bodyPr>
            <a:p>
              <a:pPr algn="ctr"/>
              <a:r>
                <a:rPr lang="zh-CN" altLang="en-US" sz="1800">
                  <a:solidFill>
                    <a:schemeClr val="tx1"/>
                  </a:solidFill>
                  <a:latin typeface="Times New Roman" panose="02020603050405020304" pitchFamily="18" charset="0"/>
                  <a:ea typeface="Times New Roman" panose="02020603050405020304" pitchFamily="18" charset="0"/>
                </a:rPr>
                <a:t>Watch your time!</a:t>
              </a:r>
              <a:endParaRPr lang="zh-CN" altLang="en-US" sz="1800">
                <a:solidFill>
                  <a:schemeClr val="tx1"/>
                </a:solidFill>
                <a:latin typeface="Times New Roman" panose="02020603050405020304" pitchFamily="18" charset="0"/>
                <a:ea typeface="Times New Roman" panose="02020603050405020304" pitchFamily="18" charset="0"/>
              </a:endParaRPr>
            </a:p>
          </p:txBody>
        </p:sp>
      </p:grpSp>
      <p:sp>
        <p:nvSpPr>
          <p:cNvPr id="3091" name="文本框 3090"/>
          <p:cNvSpPr txBox="1"/>
          <p:nvPr/>
        </p:nvSpPr>
        <p:spPr>
          <a:xfrm>
            <a:off x="8903335" y="5388293"/>
            <a:ext cx="2992120" cy="706755"/>
          </a:xfrm>
          <a:prstGeom prst="rect">
            <a:avLst/>
          </a:prstGeom>
          <a:noFill/>
          <a:ln w="9525">
            <a:noFill/>
          </a:ln>
          <a:effectLst>
            <a:outerShdw dist="35921" dir="2699999" algn="ctr" rotWithShape="0">
              <a:schemeClr val="tx1"/>
            </a:outerShdw>
          </a:effectLst>
        </p:spPr>
        <p:txBody>
          <a:bodyPr wrap="none" anchor="t">
            <a:spAutoFit/>
          </a:bodyPr>
          <a:p>
            <a:r>
              <a:rPr lang="en-US" altLang="zh-CN" sz="4000" b="1" dirty="0">
                <a:solidFill>
                  <a:srgbClr val="FF6600"/>
                </a:solidFill>
                <a:latin typeface="楷体" panose="02010609060101010101" charset="-122"/>
                <a:ea typeface="楷体" panose="02010609060101010101" charset="-122"/>
              </a:rPr>
              <a:t>2</a:t>
            </a:r>
            <a:r>
              <a:rPr lang="zh-CN" altLang="en-US" sz="4000" b="1" dirty="0">
                <a:solidFill>
                  <a:srgbClr val="FF6600"/>
                </a:solidFill>
                <a:latin typeface="楷体" panose="02010609060101010101" charset="-122"/>
                <a:ea typeface="楷体" panose="02010609060101010101" charset="-122"/>
              </a:rPr>
              <a:t>分钟倒计时</a:t>
            </a:r>
            <a:endParaRPr lang="zh-CN" altLang="en-US" sz="4000" b="1" dirty="0">
              <a:solidFill>
                <a:srgbClr val="FF6600"/>
              </a:solidFill>
              <a:latin typeface="楷体" panose="02010609060101010101" charset="-122"/>
              <a:ea typeface="楷体" panose="02010609060101010101" charset="-122"/>
            </a:endParaRPr>
          </a:p>
        </p:txBody>
      </p:sp>
      <p:sp>
        <p:nvSpPr>
          <p:cNvPr id="3092" name="动作按钮: 自定义 3091"/>
          <p:cNvSpPr/>
          <p:nvPr/>
        </p:nvSpPr>
        <p:spPr>
          <a:xfrm>
            <a:off x="5199063" y="2132013"/>
            <a:ext cx="1584325" cy="720725"/>
          </a:xfrm>
          <a:prstGeom prst="actionButtonBlank">
            <a:avLst/>
          </a:prstGeom>
          <a:gradFill rotWithShape="1">
            <a:gsLst>
              <a:gs pos="0">
                <a:schemeClr val="bg1"/>
              </a:gs>
              <a:gs pos="100000">
                <a:srgbClr val="6699FF"/>
              </a:gs>
            </a:gsLst>
            <a:lin ang="5400000" scaled="1"/>
            <a:tileRect/>
          </a:gradFill>
          <a:ln w="9525">
            <a:noFill/>
          </a:ln>
        </p:spPr>
        <p:txBody>
          <a:bodyPr wrap="none" anchor="b"/>
          <a:p>
            <a:pPr algn="ctr"/>
            <a:r>
              <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rPr>
              <a:t>start</a:t>
            </a:r>
            <a:endParaRPr lang="en-US" altLang="zh-CN" sz="4000">
              <a:solidFill>
                <a:srgbClr val="FF6600"/>
              </a:solidFill>
              <a:effectLst>
                <a:outerShdw blurRad="38100" dist="38100" dir="2700000">
                  <a:srgbClr val="C0C0C0"/>
                </a:outerShdw>
              </a:effectLst>
              <a:latin typeface="Arial" panose="020B0604020202020204" pitchFamily="34" charset="0"/>
              <a:ea typeface="隶书" panose="02010509060101010101" pitchFamily="1" charset="-122"/>
            </a:endParaRPr>
          </a:p>
        </p:txBody>
      </p:sp>
      <p:grpSp>
        <p:nvGrpSpPr>
          <p:cNvPr id="3093" name="组合 3092"/>
          <p:cNvGrpSpPr/>
          <p:nvPr/>
        </p:nvGrpSpPr>
        <p:grpSpPr>
          <a:xfrm>
            <a:off x="5961063" y="3425825"/>
            <a:ext cx="111125" cy="2016125"/>
            <a:chOff x="0" y="0"/>
            <a:chExt cx="70" cy="1244"/>
          </a:xfrm>
        </p:grpSpPr>
        <p:grpSp>
          <p:nvGrpSpPr>
            <p:cNvPr id="3094" name="组合 3093"/>
            <p:cNvGrpSpPr/>
            <p:nvPr/>
          </p:nvGrpSpPr>
          <p:grpSpPr>
            <a:xfrm>
              <a:off x="0" y="0"/>
              <a:ext cx="70" cy="622"/>
              <a:chOff x="0" y="0"/>
              <a:chExt cx="70" cy="622"/>
            </a:xfrm>
          </p:grpSpPr>
          <p:sp>
            <p:nvSpPr>
              <p:cNvPr id="3095" name="直接连接符 3094"/>
              <p:cNvSpPr/>
              <p:nvPr/>
            </p:nvSpPr>
            <p:spPr>
              <a:xfrm flipV="1">
                <a:off x="35" y="33"/>
                <a:ext cx="0" cy="589"/>
              </a:xfrm>
              <a:prstGeom prst="line">
                <a:avLst/>
              </a:prstGeom>
              <a:ln w="28575" cap="flat" cmpd="sng">
                <a:solidFill>
                  <a:srgbClr val="FF3300"/>
                </a:solidFill>
                <a:prstDash val="solid"/>
                <a:headEnd type="none" w="med" len="med"/>
                <a:tailEnd type="none" w="med" len="med"/>
              </a:ln>
            </p:spPr>
          </p:sp>
          <p:sp>
            <p:nvSpPr>
              <p:cNvPr id="3096" name="任意多边形 3095"/>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6350" cap="flat" cmpd="sng">
                <a:solidFill>
                  <a:srgbClr val="FF3300"/>
                </a:solidFill>
                <a:prstDash val="solid"/>
                <a:miter/>
                <a:headEnd type="none" w="med" len="med"/>
                <a:tailEnd type="none" w="med" len="med"/>
              </a:ln>
            </p:spPr>
            <p:txBody>
              <a:bodyPr/>
              <a:p>
                <a:endParaRPr lang="zh-CN" altLang="en-US"/>
              </a:p>
            </p:txBody>
          </p:sp>
        </p:grpSp>
        <p:grpSp>
          <p:nvGrpSpPr>
            <p:cNvPr id="3097" name="组合 3096"/>
            <p:cNvGrpSpPr/>
            <p:nvPr/>
          </p:nvGrpSpPr>
          <p:grpSpPr>
            <a:xfrm flipV="1">
              <a:off x="0" y="622"/>
              <a:ext cx="70" cy="622"/>
              <a:chOff x="0" y="0"/>
              <a:chExt cx="70" cy="622"/>
            </a:xfrm>
          </p:grpSpPr>
          <p:sp>
            <p:nvSpPr>
              <p:cNvPr id="3098" name="直接连接符 3097"/>
              <p:cNvSpPr/>
              <p:nvPr/>
            </p:nvSpPr>
            <p:spPr>
              <a:xfrm flipV="1">
                <a:off x="35" y="33"/>
                <a:ext cx="0" cy="589"/>
              </a:xfrm>
              <a:prstGeom prst="line">
                <a:avLst/>
              </a:prstGeom>
              <a:ln w="9525">
                <a:noFill/>
              </a:ln>
            </p:spPr>
          </p:sp>
          <p:sp>
            <p:nvSpPr>
              <p:cNvPr id="3099" name="任意多边形 3098"/>
              <p:cNvSpPr>
                <a:spLocks noChangeAspect="1"/>
              </p:cNvSpPr>
              <p:nvPr/>
            </p:nvSpPr>
            <p:spPr>
              <a:xfrm flipV="1">
                <a:off x="0" y="0"/>
                <a:ext cx="70" cy="118"/>
              </a:xfrm>
              <a:custGeom>
                <a:avLst/>
                <a:gdLst>
                  <a:gd name="txL" fmla="*/ 5037 w 21600"/>
                  <a:gd name="txT" fmla="*/ 2277 h 21600"/>
                  <a:gd name="txR" fmla="*/ 16557 w 21600"/>
                  <a:gd name="txB" fmla="*/ 13677 h 21600"/>
                </a:gdLst>
                <a:ahLst/>
                <a:cxnLst>
                  <a:cxn ang="270">
                    <a:pos x="10860" y="2187"/>
                  </a:cxn>
                  <a:cxn ang="180">
                    <a:pos x="2928" y="10800"/>
                  </a:cxn>
                  <a:cxn ang="90">
                    <a:pos x="10860" y="21600"/>
                  </a:cxn>
                  <a:cxn ang="0">
                    <a:pos x="18672" y="10800"/>
                  </a:cxn>
                </a:cxnLst>
                <a:rect l="txL" t="txT" r="txR" b="tx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alpha val="0"/>
                </a:srgbClr>
              </a:solidFill>
              <a:ln w="9525">
                <a:noFill/>
              </a:ln>
            </p:spPr>
            <p:txBody>
              <a:bodyPr/>
              <a:p>
                <a:endParaRPr lang="zh-CN" altLang="en-US"/>
              </a:p>
            </p:txBody>
          </p:sp>
        </p:grpSp>
      </p:grpSp>
      <p:grpSp>
        <p:nvGrpSpPr>
          <p:cNvPr id="3100" name="组合 3099"/>
          <p:cNvGrpSpPr/>
          <p:nvPr/>
        </p:nvGrpSpPr>
        <p:grpSpPr>
          <a:xfrm>
            <a:off x="5553075" y="3986213"/>
            <a:ext cx="900113" cy="900112"/>
            <a:chOff x="0" y="0"/>
            <a:chExt cx="567" cy="567"/>
          </a:xfrm>
        </p:grpSpPr>
        <p:sp>
          <p:nvSpPr>
            <p:cNvPr id="3101" name="Oval 36"/>
            <p:cNvSpPr/>
            <p:nvPr/>
          </p:nvSpPr>
          <p:spPr>
            <a:xfrm>
              <a:off x="0" y="0"/>
              <a:ext cx="567" cy="567"/>
            </a:xfrm>
            <a:prstGeom prst="ellipse">
              <a:avLst/>
            </a:prstGeom>
            <a:gradFill rotWithShape="1">
              <a:gsLst>
                <a:gs pos="0">
                  <a:srgbClr val="636869"/>
                </a:gs>
                <a:gs pos="100000">
                  <a:srgbClr val="D6E1E2"/>
                </a:gs>
              </a:gsLst>
              <a:lin ang="5400000" scaled="1"/>
              <a:tileRect/>
            </a:gradFill>
            <a:ln w="9525">
              <a:noFill/>
            </a:ln>
          </p:spPr>
          <p:txBody>
            <a:bodyPr vert="eaVert" wrap="none" anchor="ctr"/>
            <a:p>
              <a:endParaRPr>
                <a:latin typeface="Arial" panose="020B0604020202020204" pitchFamily="34" charset="0"/>
              </a:endParaRPr>
            </a:p>
          </p:txBody>
        </p:sp>
        <p:sp>
          <p:nvSpPr>
            <p:cNvPr id="3102" name="Oval 37"/>
            <p:cNvSpPr/>
            <p:nvPr/>
          </p:nvSpPr>
          <p:spPr>
            <a:xfrm>
              <a:off x="8" y="3"/>
              <a:ext cx="553" cy="553"/>
            </a:xfrm>
            <a:prstGeom prst="ellipse">
              <a:avLst/>
            </a:prstGeom>
            <a:gradFill rotWithShape="1">
              <a:gsLst>
                <a:gs pos="0">
                  <a:srgbClr val="D6E1E2">
                    <a:alpha val="0"/>
                  </a:srgbClr>
                </a:gs>
                <a:gs pos="100000">
                  <a:srgbClr val="F1F5F5"/>
                </a:gs>
              </a:gsLst>
              <a:lin ang="5400000" scaled="1"/>
              <a:tileRect/>
            </a:gradFill>
            <a:ln w="9525">
              <a:noFill/>
            </a:ln>
          </p:spPr>
          <p:txBody>
            <a:bodyPr vert="eaVert" wrap="none" anchor="ctr"/>
            <a:p>
              <a:endParaRPr>
                <a:latin typeface="Arial" panose="020B0604020202020204" pitchFamily="34" charset="0"/>
              </a:endParaRPr>
            </a:p>
          </p:txBody>
        </p:sp>
        <p:sp>
          <p:nvSpPr>
            <p:cNvPr id="3103" name="Oval 38"/>
            <p:cNvSpPr/>
            <p:nvPr/>
          </p:nvSpPr>
          <p:spPr>
            <a:xfrm>
              <a:off x="13" y="9"/>
              <a:ext cx="527" cy="516"/>
            </a:xfrm>
            <a:prstGeom prst="ellipse">
              <a:avLst/>
            </a:prstGeom>
            <a:gradFill rotWithShape="1">
              <a:gsLst>
                <a:gs pos="0">
                  <a:srgbClr val="AAB2B3"/>
                </a:gs>
                <a:gs pos="100000">
                  <a:srgbClr val="D6E1E2">
                    <a:alpha val="48000"/>
                  </a:srgbClr>
                </a:gs>
              </a:gsLst>
              <a:lin ang="5400000" scaled="1"/>
              <a:tileRect/>
            </a:gradFill>
            <a:ln w="9525">
              <a:noFill/>
            </a:ln>
          </p:spPr>
          <p:txBody>
            <a:bodyPr vert="eaVert" wrap="none" anchor="ctr"/>
            <a:p>
              <a:endParaRPr>
                <a:latin typeface="Arial" panose="020B0604020202020204" pitchFamily="34" charset="0"/>
              </a:endParaRPr>
            </a:p>
          </p:txBody>
        </p:sp>
      </p:grpSp>
      <p:sp>
        <p:nvSpPr>
          <p:cNvPr id="3104" name="文本框 3103"/>
          <p:cNvSpPr txBox="1"/>
          <p:nvPr/>
        </p:nvSpPr>
        <p:spPr>
          <a:xfrm>
            <a:off x="5462588" y="3933825"/>
            <a:ext cx="1029970"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10</a:t>
            </a:r>
            <a:endParaRPr lang="en-US" altLang="zh-CN" sz="6000" b="1">
              <a:latin typeface="Arial" panose="020B0604020202020204" pitchFamily="34" charset="0"/>
            </a:endParaRPr>
          </a:p>
        </p:txBody>
      </p:sp>
      <p:sp>
        <p:nvSpPr>
          <p:cNvPr id="3105" name="文本框 3104"/>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0</a:t>
            </a:r>
            <a:endParaRPr lang="en-US" altLang="zh-CN" sz="6000" b="1">
              <a:latin typeface="Arial" panose="020B0604020202020204" pitchFamily="34" charset="0"/>
            </a:endParaRPr>
          </a:p>
        </p:txBody>
      </p:sp>
      <p:sp>
        <p:nvSpPr>
          <p:cNvPr id="3106" name="文本框 3105"/>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9</a:t>
            </a:r>
            <a:endParaRPr lang="en-US" altLang="zh-CN" sz="6000" b="1">
              <a:latin typeface="Arial" panose="020B0604020202020204" pitchFamily="34" charset="0"/>
            </a:endParaRPr>
          </a:p>
        </p:txBody>
      </p:sp>
      <p:sp>
        <p:nvSpPr>
          <p:cNvPr id="3107" name="文本框 3106"/>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8</a:t>
            </a:r>
            <a:endParaRPr lang="en-US" altLang="zh-CN" sz="6000" b="1">
              <a:latin typeface="Arial" panose="020B0604020202020204" pitchFamily="34" charset="0"/>
            </a:endParaRPr>
          </a:p>
        </p:txBody>
      </p:sp>
      <p:sp>
        <p:nvSpPr>
          <p:cNvPr id="3108" name="文本框 3107"/>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7</a:t>
            </a:r>
            <a:endParaRPr lang="en-US" altLang="zh-CN" sz="6000" b="1">
              <a:latin typeface="Arial" panose="020B0604020202020204" pitchFamily="34" charset="0"/>
            </a:endParaRPr>
          </a:p>
        </p:txBody>
      </p:sp>
      <p:sp>
        <p:nvSpPr>
          <p:cNvPr id="3109" name="文本框 3108"/>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6</a:t>
            </a:r>
            <a:endParaRPr lang="en-US" altLang="zh-CN" sz="6000" b="1">
              <a:latin typeface="Arial" panose="020B0604020202020204" pitchFamily="34" charset="0"/>
            </a:endParaRPr>
          </a:p>
        </p:txBody>
      </p:sp>
      <p:sp>
        <p:nvSpPr>
          <p:cNvPr id="3110" name="文本框 3109"/>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5</a:t>
            </a:r>
            <a:endParaRPr lang="en-US" altLang="zh-CN" sz="6000" b="1">
              <a:latin typeface="Arial" panose="020B0604020202020204" pitchFamily="34" charset="0"/>
            </a:endParaRPr>
          </a:p>
        </p:txBody>
      </p:sp>
      <p:sp>
        <p:nvSpPr>
          <p:cNvPr id="3111" name="文本框 3110"/>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4</a:t>
            </a:r>
            <a:endParaRPr lang="en-US" altLang="zh-CN" sz="6000" b="1">
              <a:latin typeface="Arial" panose="020B0604020202020204" pitchFamily="34" charset="0"/>
            </a:endParaRPr>
          </a:p>
        </p:txBody>
      </p:sp>
      <p:sp>
        <p:nvSpPr>
          <p:cNvPr id="3112" name="文本框 3111"/>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3</a:t>
            </a:r>
            <a:endParaRPr lang="en-US" altLang="zh-CN" sz="6000" b="1">
              <a:latin typeface="Arial" panose="020B0604020202020204" pitchFamily="34" charset="0"/>
            </a:endParaRPr>
          </a:p>
        </p:txBody>
      </p:sp>
      <p:sp>
        <p:nvSpPr>
          <p:cNvPr id="3113" name="文本框 3112"/>
          <p:cNvSpPr txBox="1"/>
          <p:nvPr/>
        </p:nvSpPr>
        <p:spPr>
          <a:xfrm>
            <a:off x="5700713" y="3913188"/>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2</a:t>
            </a:r>
            <a:endParaRPr lang="en-US" altLang="zh-CN" sz="6000" b="1">
              <a:latin typeface="Arial" panose="020B0604020202020204" pitchFamily="34" charset="0"/>
            </a:endParaRPr>
          </a:p>
        </p:txBody>
      </p:sp>
      <p:sp>
        <p:nvSpPr>
          <p:cNvPr id="3114" name="文本框 3113"/>
          <p:cNvSpPr txBox="1"/>
          <p:nvPr/>
        </p:nvSpPr>
        <p:spPr>
          <a:xfrm>
            <a:off x="5700713" y="3914775"/>
            <a:ext cx="606425" cy="1014730"/>
          </a:xfrm>
          <a:prstGeom prst="rect">
            <a:avLst/>
          </a:prstGeom>
          <a:noFill/>
          <a:ln w="9525">
            <a:noFill/>
          </a:ln>
          <a:effectLst>
            <a:outerShdw dist="17961" dir="2699999" algn="ctr" rotWithShape="0">
              <a:schemeClr val="bg1"/>
            </a:outerShdw>
          </a:effectLst>
        </p:spPr>
        <p:txBody>
          <a:bodyPr wrap="none" anchor="t">
            <a:spAutoFit/>
          </a:bodyPr>
          <a:p>
            <a:r>
              <a:rPr lang="en-US" altLang="zh-CN" sz="6000" b="1">
                <a:latin typeface="Arial" panose="020B0604020202020204" pitchFamily="34" charset="0"/>
              </a:rPr>
              <a:t>1</a:t>
            </a:r>
            <a:endParaRPr lang="en-US" altLang="zh-CN" sz="6000" b="1">
              <a:latin typeface="Arial" panose="020B0604020202020204" pitchFamily="34" charset="0"/>
            </a:endParaRPr>
          </a:p>
        </p:txBody>
      </p:sp>
      <p:pic>
        <p:nvPicPr>
          <p:cNvPr id="3115" name="图片 3114" descr="虎头"/>
          <p:cNvPicPr>
            <a:picLocks noChangeAspect="1"/>
          </p:cNvPicPr>
          <p:nvPr/>
        </p:nvPicPr>
        <p:blipFill>
          <a:blip r:embed="rId1"/>
          <a:stretch>
            <a:fillRect/>
          </a:stretch>
        </p:blipFill>
        <p:spPr>
          <a:xfrm>
            <a:off x="5630863" y="4041775"/>
            <a:ext cx="744537" cy="790575"/>
          </a:xfrm>
          <a:prstGeom prst="rect">
            <a:avLst/>
          </a:prstGeom>
          <a:noFill/>
          <a:ln w="9525">
            <a:noFill/>
          </a:ln>
        </p:spPr>
      </p:pic>
      <p:sp>
        <p:nvSpPr>
          <p:cNvPr id="3116" name="Oval 39"/>
          <p:cNvSpPr/>
          <p:nvPr/>
        </p:nvSpPr>
        <p:spPr>
          <a:xfrm>
            <a:off x="5664200" y="4005263"/>
            <a:ext cx="742950" cy="666750"/>
          </a:xfrm>
          <a:prstGeom prst="ellipse">
            <a:avLst/>
          </a:prstGeom>
          <a:gradFill rotWithShape="1">
            <a:gsLst>
              <a:gs pos="0">
                <a:srgbClr val="FFFFFF">
                  <a:alpha val="79999"/>
                </a:srgbClr>
              </a:gs>
              <a:gs pos="100000">
                <a:srgbClr val="D6E1E2">
                  <a:alpha val="0"/>
                </a:srgbClr>
              </a:gs>
            </a:gsLst>
            <a:lin ang="5400000" scaled="1"/>
            <a:tileRect/>
          </a:gradFill>
          <a:ln w="9525">
            <a:noFill/>
          </a:ln>
        </p:spPr>
        <p:txBody>
          <a:bodyPr vert="eaVert" wrap="none" anchor="ctr"/>
          <a:p>
            <a:endParaRPr>
              <a:latin typeface="Arial" panose="020B0604020202020204" pitchFamily="34" charset="0"/>
            </a:endParaRPr>
          </a:p>
        </p:txBody>
      </p:sp>
      <p:sp>
        <p:nvSpPr>
          <p:cNvPr id="5" name="文本框 4"/>
          <p:cNvSpPr txBox="1"/>
          <p:nvPr/>
        </p:nvSpPr>
        <p:spPr>
          <a:xfrm>
            <a:off x="64135" y="427355"/>
            <a:ext cx="11827510" cy="645160"/>
          </a:xfrm>
          <a:prstGeom prst="rect">
            <a:avLst/>
          </a:prstGeom>
          <a:noFill/>
        </p:spPr>
        <p:txBody>
          <a:bodyPr wrap="square" rtlCol="0" anchor="t">
            <a:spAutoFit/>
          </a:bodyPr>
          <a:p>
            <a:r>
              <a:rPr lang="en-US" altLang="zh-CN" sz="3600" b="1">
                <a:latin typeface="Times New Roman" panose="02020603050405020304" pitchFamily="18" charset="0"/>
                <a:sym typeface="+mn-ea"/>
              </a:rPr>
              <a:t> the</a:t>
            </a:r>
            <a:r>
              <a:rPr lang="en-US" altLang="zh-CN" sz="3600" b="1">
                <a:solidFill>
                  <a:srgbClr val="FF0000"/>
                </a:solidFill>
                <a:latin typeface="Times New Roman" panose="02020603050405020304" pitchFamily="18" charset="0"/>
                <a:sym typeface="+mn-ea"/>
              </a:rPr>
              <a:t> waiter</a:t>
            </a:r>
            <a:r>
              <a:rPr lang="en-US" altLang="zh-CN" sz="3600" b="1">
                <a:latin typeface="Times New Roman" panose="02020603050405020304" pitchFamily="18" charset="0"/>
                <a:sym typeface="+mn-ea"/>
              </a:rPr>
              <a:t>'s</a:t>
            </a:r>
            <a:r>
              <a:rPr lang="en-US" altLang="zh-CN" sz="3600" b="1">
                <a:solidFill>
                  <a:srgbClr val="FF0000"/>
                </a:solidFill>
                <a:latin typeface="Times New Roman" panose="02020603050405020304" pitchFamily="18" charset="0"/>
                <a:sym typeface="+mn-ea"/>
              </a:rPr>
              <a:t> </a:t>
            </a:r>
            <a:r>
              <a:rPr lang="en-US" altLang="zh-CN" sz="3600" b="1">
                <a:solidFill>
                  <a:schemeClr val="tx1"/>
                </a:solidFill>
                <a:latin typeface="Times New Roman" panose="02020603050405020304" pitchFamily="18" charset="0"/>
                <a:sym typeface="+mn-ea"/>
              </a:rPr>
              <a:t>attitudes</a:t>
            </a:r>
            <a:r>
              <a:rPr lang="en-US" altLang="zh-CN" sz="3600" b="1">
                <a:solidFill>
                  <a:srgbClr val="FF0000"/>
                </a:solidFill>
                <a:latin typeface="Times New Roman" panose="02020603050405020304" pitchFamily="18" charset="0"/>
                <a:sym typeface="+mn-ea"/>
              </a:rPr>
              <a:t> </a:t>
            </a:r>
            <a:r>
              <a:rPr lang="en-US" altLang="zh-CN" sz="3600" b="1">
                <a:latin typeface="Times New Roman" panose="02020603050405020304" pitchFamily="18" charset="0"/>
                <a:sym typeface="+mn-ea"/>
              </a:rPr>
              <a:t>towards Henry...</a:t>
            </a:r>
            <a:endParaRPr lang="zh-CN" altLang="en-US" sz="3600"/>
          </a:p>
        </p:txBody>
      </p:sp>
      <p:graphicFrame>
        <p:nvGraphicFramePr>
          <p:cNvPr id="4" name="Object 2"/>
          <p:cNvGraphicFramePr/>
          <p:nvPr/>
        </p:nvGraphicFramePr>
        <p:xfrm>
          <a:off x="67945" y="2020570"/>
          <a:ext cx="2853690" cy="4779645"/>
        </p:xfrm>
        <a:graphic>
          <a:graphicData uri="http://schemas.openxmlformats.org/presentationml/2006/ole">
            <mc:AlternateContent xmlns:mc="http://schemas.openxmlformats.org/markup-compatibility/2006">
              <mc:Choice xmlns:v="urn:schemas-microsoft-com:vml" Requires="v">
                <p:oleObj spid="_x0000_s6" name="" r:id="rId2" imgW="3352800" imgH="2743200" progId="Paint.Picture">
                  <p:embed/>
                </p:oleObj>
              </mc:Choice>
              <mc:Fallback>
                <p:oleObj name="" r:id="rId2" imgW="3352800" imgH="2743200" progId="Paint.Picture">
                  <p:embed/>
                  <p:pic>
                    <p:nvPicPr>
                      <p:cNvPr id="0" name="图片 1"/>
                      <p:cNvPicPr/>
                      <p:nvPr/>
                    </p:nvPicPr>
                    <p:blipFill>
                      <a:blip r:embed="rId3"/>
                      <a:srcRect l="47223" r="11269"/>
                      <a:stretch>
                        <a:fillRect/>
                      </a:stretch>
                    </p:blipFill>
                    <p:spPr>
                      <a:xfrm>
                        <a:off x="67945" y="2020570"/>
                        <a:ext cx="2853690" cy="4779645"/>
                      </a:xfrm>
                      <a:prstGeom prst="rect">
                        <a:avLst/>
                      </a:prstGeom>
                      <a:noFill/>
                      <a:ln w="38100">
                        <a:noFill/>
                        <a:miter/>
                      </a:ln>
                    </p:spPr>
                  </p:pic>
                </p:oleObj>
              </mc:Fallback>
            </mc:AlternateContent>
          </a:graphicData>
        </a:graphic>
      </p:graphicFrame>
      <p:sp>
        <p:nvSpPr>
          <p:cNvPr id="7" name="Rectangle 8"/>
          <p:cNvSpPr/>
          <p:nvPr/>
        </p:nvSpPr>
        <p:spPr>
          <a:xfrm>
            <a:off x="1489393" y="6237605"/>
            <a:ext cx="1512887" cy="491490"/>
          </a:xfrm>
          <a:prstGeom prst="rect">
            <a:avLst/>
          </a:prstGeom>
          <a:noFill/>
          <a:ln w="9525">
            <a:noFill/>
          </a:ln>
        </p:spPr>
        <p:txBody>
          <a:bodyPr>
            <a:spAutoFit/>
          </a:bodyPr>
          <a:p>
            <a:r>
              <a:rPr lang="en-US" altLang="zh-CN" sz="2600" b="1" dirty="0">
                <a:solidFill>
                  <a:srgbClr val="FFFF66"/>
                </a:solidFill>
                <a:latin typeface="Arial" panose="020B0604020202020204" pitchFamily="34" charset="0"/>
              </a:rPr>
              <a:t>Waiter</a:t>
            </a:r>
            <a:endParaRPr lang="en-US" altLang="zh-CN" sz="2600" b="1" dirty="0">
              <a:solidFill>
                <a:srgbClr val="FFFF66"/>
              </a:solidFill>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092"/>
                    </p:tgtEl>
                  </p:cond>
                </p:stCondLst>
                <p:endSync evt="end" delay="0">
                  <p:rtn val="all"/>
                </p:endSync>
                <p:childTnLst>
                  <p:par>
                    <p:cTn id="13" fill="hold">
                      <p:stCondLst>
                        <p:cond delay="0"/>
                      </p:stCondLst>
                      <p:childTnLst>
                        <p:par>
                          <p:cTn id="14" fill="hold">
                            <p:stCondLst>
                              <p:cond delay="0"/>
                            </p:stCondLst>
                            <p:childTnLst>
                              <p:par>
                                <p:cTn id="15" presetID="21" presetClass="exit" presetSubtype="1" fill="hold" nodeType="clickEffect">
                                  <p:stCondLst>
                                    <p:cond delay="0"/>
                                  </p:stCondLst>
                                  <p:childTnLst>
                                    <p:animEffect transition="out" filter="wheel(1)">
                                      <p:cBhvr>
                                        <p:cTn id="16" dur="120000"/>
                                        <p:tgtEl>
                                          <p:spTgt spid="3088"/>
                                        </p:tgtEl>
                                      </p:cBhvr>
                                    </p:animEffect>
                                    <p:set>
                                      <p:cBhvr>
                                        <p:cTn id="17" dur="1" fill="hold">
                                          <p:stCondLst>
                                            <p:cond delay="119999"/>
                                          </p:stCondLst>
                                        </p:cTn>
                                        <p:tgtEl>
                                          <p:spTgt spid="3088"/>
                                        </p:tgtEl>
                                        <p:attrNameLst>
                                          <p:attrName>style.visibility</p:attrName>
                                        </p:attrNameLst>
                                      </p:cBhvr>
                                      <p:to>
                                        <p:strVal val="hidden"/>
                                      </p:to>
                                    </p:set>
                                  </p:childTnLst>
                                </p:cTn>
                              </p:par>
                              <p:par>
                                <p:cTn id="18" presetID="8" presetClass="emph" presetSubtype="0" fill="hold" nodeType="withEffect">
                                  <p:stCondLst>
                                    <p:cond delay="0"/>
                                  </p:stCondLst>
                                  <p:childTnLst>
                                    <p:animRot by="21600000">
                                      <p:cBhvr>
                                        <p:cTn id="19" dur="120000" fill="hold"/>
                                        <p:tgtEl>
                                          <p:spTgt spid="3093"/>
                                        </p:tgtEl>
                                        <p:attrNameLst>
                                          <p:attrName>r</p:attrName>
                                        </p:attrNameLst>
                                      </p:cBhvr>
                                    </p:animRot>
                                  </p:childTnLst>
                                </p:cTn>
                              </p:par>
                              <p:par>
                                <p:cTn id="20" presetID="10" presetClass="exit" presetSubtype="0" fill="hold" nodeType="withEffect">
                                  <p:stCondLst>
                                    <p:cond delay="19000"/>
                                  </p:stCondLst>
                                  <p:childTnLst>
                                    <p:animEffect transition="out" filter="fade">
                                      <p:cBhvr>
                                        <p:cTn id="21" dur="1000"/>
                                        <p:tgtEl>
                                          <p:spTgt spid="3115"/>
                                        </p:tgtEl>
                                      </p:cBhvr>
                                    </p:animEffect>
                                    <p:set>
                                      <p:cBhvr>
                                        <p:cTn id="22" dur="1" fill="hold">
                                          <p:stCondLst>
                                            <p:cond delay="999"/>
                                          </p:stCondLst>
                                        </p:cTn>
                                        <p:tgtEl>
                                          <p:spTgt spid="3115"/>
                                        </p:tgtEl>
                                        <p:attrNameLst>
                                          <p:attrName>style.visibility</p:attrName>
                                        </p:attrNameLst>
                                      </p:cBhvr>
                                      <p:to>
                                        <p:strVal val="hidden"/>
                                      </p:to>
                                    </p:set>
                                  </p:childTnLst>
                                </p:cTn>
                              </p:par>
                              <p:par>
                                <p:cTn id="23" presetID="1" presetClass="entr" presetSubtype="0" fill="hold" grpId="0" nodeType="withEffect">
                                  <p:stCondLst>
                                    <p:cond delay="110000"/>
                                  </p:stCondLst>
                                  <p:childTnLst>
                                    <p:set>
                                      <p:cBhvr>
                                        <p:cTn id="24" dur="1" fill="hold">
                                          <p:stCondLst>
                                            <p:cond delay="0"/>
                                          </p:stCondLst>
                                        </p:cTn>
                                        <p:tgtEl>
                                          <p:spTgt spid="310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par>
                                <p:cTn id="25" presetID="1" presetClass="exit" presetSubtype="0" fill="hold" grpId="1" nodeType="withEffect">
                                  <p:stCondLst>
                                    <p:cond delay="111000"/>
                                  </p:stCondLst>
                                  <p:childTnLst>
                                    <p:set>
                                      <p:cBhvr>
                                        <p:cTn id="26" dur="1" fill="hold">
                                          <p:stCondLst>
                                            <p:cond delay="0"/>
                                          </p:stCondLst>
                                        </p:cTn>
                                        <p:tgtEl>
                                          <p:spTgt spid="3104"/>
                                        </p:tgtEl>
                                        <p:attrNameLst>
                                          <p:attrName>style.visibility</p:attrName>
                                        </p:attrNameLst>
                                      </p:cBhvr>
                                      <p:to>
                                        <p:strVal val="hidden"/>
                                      </p:to>
                                    </p:set>
                                  </p:childTnLst>
                                </p:cTn>
                              </p:par>
                              <p:par>
                                <p:cTn id="27" presetID="1" presetClass="entr" presetSubtype="0" fill="hold" grpId="0" nodeType="withEffect">
                                  <p:stCondLst>
                                    <p:cond delay="111000"/>
                                  </p:stCondLst>
                                  <p:childTnLst>
                                    <p:set>
                                      <p:cBhvr>
                                        <p:cTn id="28" dur="1" fill="hold">
                                          <p:stCondLst>
                                            <p:cond delay="0"/>
                                          </p:stCondLst>
                                        </p:cTn>
                                        <p:tgtEl>
                                          <p:spTgt spid="310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par>
                                <p:cTn id="29" presetID="1" presetClass="exit" presetSubtype="0" fill="hold" grpId="1" nodeType="withEffect">
                                  <p:stCondLst>
                                    <p:cond delay="112000"/>
                                  </p:stCondLst>
                                  <p:childTnLst>
                                    <p:set>
                                      <p:cBhvr>
                                        <p:cTn id="30" dur="1" fill="hold">
                                          <p:stCondLst>
                                            <p:cond delay="0"/>
                                          </p:stCondLst>
                                        </p:cTn>
                                        <p:tgtEl>
                                          <p:spTgt spid="3106"/>
                                        </p:tgtEl>
                                        <p:attrNameLst>
                                          <p:attrName>style.visibility</p:attrName>
                                        </p:attrNameLst>
                                      </p:cBhvr>
                                      <p:to>
                                        <p:strVal val="hidden"/>
                                      </p:to>
                                    </p:set>
                                  </p:childTnLst>
                                </p:cTn>
                              </p:par>
                              <p:par>
                                <p:cTn id="31" presetID="1" presetClass="entr" presetSubtype="0" fill="hold" grpId="0" nodeType="withEffect">
                                  <p:stCondLst>
                                    <p:cond delay="112000"/>
                                  </p:stCondLst>
                                  <p:childTnLst>
                                    <p:set>
                                      <p:cBhvr>
                                        <p:cTn id="32" dur="1" fill="hold">
                                          <p:stCondLst>
                                            <p:cond delay="0"/>
                                          </p:stCondLst>
                                        </p:cTn>
                                        <p:tgtEl>
                                          <p:spTgt spid="310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par>
                                <p:cTn id="33" presetID="1" presetClass="exit" presetSubtype="0" fill="hold" grpId="1" nodeType="withEffect">
                                  <p:stCondLst>
                                    <p:cond delay="113000"/>
                                  </p:stCondLst>
                                  <p:childTnLst>
                                    <p:set>
                                      <p:cBhvr>
                                        <p:cTn id="34" dur="1" fill="hold">
                                          <p:stCondLst>
                                            <p:cond delay="0"/>
                                          </p:stCondLst>
                                        </p:cTn>
                                        <p:tgtEl>
                                          <p:spTgt spid="3107"/>
                                        </p:tgtEl>
                                        <p:attrNameLst>
                                          <p:attrName>style.visibility</p:attrName>
                                        </p:attrNameLst>
                                      </p:cBhvr>
                                      <p:to>
                                        <p:strVal val="hidden"/>
                                      </p:to>
                                    </p:set>
                                  </p:childTnLst>
                                </p:cTn>
                              </p:par>
                              <p:par>
                                <p:cTn id="35" presetID="1" presetClass="entr" presetSubtype="0" fill="hold" grpId="0" nodeType="withEffect">
                                  <p:stCondLst>
                                    <p:cond delay="113000"/>
                                  </p:stCondLst>
                                  <p:childTnLst>
                                    <p:set>
                                      <p:cBhvr>
                                        <p:cTn id="36" dur="1" fill="hold">
                                          <p:stCondLst>
                                            <p:cond delay="0"/>
                                          </p:stCondLst>
                                        </p:cTn>
                                        <p:tgtEl>
                                          <p:spTgt spid="310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par>
                                <p:cTn id="37" presetID="1" presetClass="exit" presetSubtype="0" fill="hold" grpId="1" nodeType="withEffect">
                                  <p:stCondLst>
                                    <p:cond delay="114000"/>
                                  </p:stCondLst>
                                  <p:childTnLst>
                                    <p:set>
                                      <p:cBhvr>
                                        <p:cTn id="38" dur="1" fill="hold">
                                          <p:stCondLst>
                                            <p:cond delay="0"/>
                                          </p:stCondLst>
                                        </p:cTn>
                                        <p:tgtEl>
                                          <p:spTgt spid="3108"/>
                                        </p:tgtEl>
                                        <p:attrNameLst>
                                          <p:attrName>style.visibility</p:attrName>
                                        </p:attrNameLst>
                                      </p:cBhvr>
                                      <p:to>
                                        <p:strVal val="hidden"/>
                                      </p:to>
                                    </p:set>
                                  </p:childTnLst>
                                </p:cTn>
                              </p:par>
                              <p:par>
                                <p:cTn id="39" presetID="1" presetClass="entr" presetSubtype="0" fill="hold" grpId="0" nodeType="withEffect">
                                  <p:stCondLst>
                                    <p:cond delay="114000"/>
                                  </p:stCondLst>
                                  <p:childTnLst>
                                    <p:set>
                                      <p:cBhvr>
                                        <p:cTn id="40" dur="1" fill="hold">
                                          <p:stCondLst>
                                            <p:cond delay="0"/>
                                          </p:stCondLst>
                                        </p:cTn>
                                        <p:tgtEl>
                                          <p:spTgt spid="310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1" presetID="1" presetClass="exit" presetSubtype="0" fill="hold" grpId="1" nodeType="withEffect">
                                  <p:stCondLst>
                                    <p:cond delay="115000"/>
                                  </p:stCondLst>
                                  <p:childTnLst>
                                    <p:set>
                                      <p:cBhvr>
                                        <p:cTn id="42" dur="1" fill="hold">
                                          <p:stCondLst>
                                            <p:cond delay="0"/>
                                          </p:stCondLst>
                                        </p:cTn>
                                        <p:tgtEl>
                                          <p:spTgt spid="3109"/>
                                        </p:tgtEl>
                                        <p:attrNameLst>
                                          <p:attrName>style.visibility</p:attrName>
                                        </p:attrNameLst>
                                      </p:cBhvr>
                                      <p:to>
                                        <p:strVal val="hidden"/>
                                      </p:to>
                                    </p:set>
                                  </p:childTnLst>
                                </p:cTn>
                              </p:par>
                              <p:par>
                                <p:cTn id="43" presetID="1" presetClass="entr" presetSubtype="0" fill="hold" grpId="0" nodeType="withEffect">
                                  <p:stCondLst>
                                    <p:cond delay="115000"/>
                                  </p:stCondLst>
                                  <p:childTnLst>
                                    <p:set>
                                      <p:cBhvr>
                                        <p:cTn id="44" dur="1" fill="hold">
                                          <p:stCondLst>
                                            <p:cond delay="0"/>
                                          </p:stCondLst>
                                        </p:cTn>
                                        <p:tgtEl>
                                          <p:spTgt spid="311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5" presetID="1" presetClass="exit" presetSubtype="0" fill="hold" grpId="1" nodeType="withEffect">
                                  <p:stCondLst>
                                    <p:cond delay="116000"/>
                                  </p:stCondLst>
                                  <p:childTnLst>
                                    <p:set>
                                      <p:cBhvr>
                                        <p:cTn id="46" dur="1" fill="hold">
                                          <p:stCondLst>
                                            <p:cond delay="0"/>
                                          </p:stCondLst>
                                        </p:cTn>
                                        <p:tgtEl>
                                          <p:spTgt spid="3110"/>
                                        </p:tgtEl>
                                        <p:attrNameLst>
                                          <p:attrName>style.visibility</p:attrName>
                                        </p:attrNameLst>
                                      </p:cBhvr>
                                      <p:to>
                                        <p:strVal val="hidden"/>
                                      </p:to>
                                    </p:set>
                                  </p:childTnLst>
                                </p:cTn>
                              </p:par>
                              <p:par>
                                <p:cTn id="47" presetID="1" presetClass="entr" presetSubtype="0" fill="hold" grpId="0" nodeType="withEffect">
                                  <p:stCondLst>
                                    <p:cond delay="116000"/>
                                  </p:stCondLst>
                                  <p:childTnLst>
                                    <p:set>
                                      <p:cBhvr>
                                        <p:cTn id="48" dur="1" fill="hold">
                                          <p:stCondLst>
                                            <p:cond delay="0"/>
                                          </p:stCondLst>
                                        </p:cTn>
                                        <p:tgtEl>
                                          <p:spTgt spid="311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49" presetID="1" presetClass="exit" presetSubtype="0" fill="hold" grpId="1" nodeType="withEffect">
                                  <p:stCondLst>
                                    <p:cond delay="117000"/>
                                  </p:stCondLst>
                                  <p:childTnLst>
                                    <p:set>
                                      <p:cBhvr>
                                        <p:cTn id="50" dur="1" fill="hold">
                                          <p:stCondLst>
                                            <p:cond delay="0"/>
                                          </p:stCondLst>
                                        </p:cTn>
                                        <p:tgtEl>
                                          <p:spTgt spid="3111"/>
                                        </p:tgtEl>
                                        <p:attrNameLst>
                                          <p:attrName>style.visibility</p:attrName>
                                        </p:attrNameLst>
                                      </p:cBhvr>
                                      <p:to>
                                        <p:strVal val="hidden"/>
                                      </p:to>
                                    </p:set>
                                  </p:childTnLst>
                                </p:cTn>
                              </p:par>
                              <p:par>
                                <p:cTn id="51" presetID="1" presetClass="entr" presetSubtype="0" fill="hold" grpId="0" nodeType="withEffect">
                                  <p:stCondLst>
                                    <p:cond delay="117000"/>
                                  </p:stCondLst>
                                  <p:childTnLst>
                                    <p:set>
                                      <p:cBhvr>
                                        <p:cTn id="52" dur="1" fill="hold">
                                          <p:stCondLst>
                                            <p:cond delay="0"/>
                                          </p:stCondLst>
                                        </p:cTn>
                                        <p:tgtEl>
                                          <p:spTgt spid="311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3" presetID="1" presetClass="exit" presetSubtype="0" fill="hold" grpId="1" nodeType="withEffect">
                                  <p:stCondLst>
                                    <p:cond delay="118000"/>
                                  </p:stCondLst>
                                  <p:childTnLst>
                                    <p:set>
                                      <p:cBhvr>
                                        <p:cTn id="54" dur="1" fill="hold">
                                          <p:stCondLst>
                                            <p:cond delay="0"/>
                                          </p:stCondLst>
                                        </p:cTn>
                                        <p:tgtEl>
                                          <p:spTgt spid="3112"/>
                                        </p:tgtEl>
                                        <p:attrNameLst>
                                          <p:attrName>style.visibility</p:attrName>
                                        </p:attrNameLst>
                                      </p:cBhvr>
                                      <p:to>
                                        <p:strVal val="hidden"/>
                                      </p:to>
                                    </p:set>
                                  </p:childTnLst>
                                </p:cTn>
                              </p:par>
                              <p:par>
                                <p:cTn id="55" presetID="1" presetClass="entr" presetSubtype="0" fill="hold" grpId="0" nodeType="withEffect">
                                  <p:stCondLst>
                                    <p:cond delay="118000"/>
                                  </p:stCondLst>
                                  <p:childTnLst>
                                    <p:set>
                                      <p:cBhvr>
                                        <p:cTn id="56" dur="1" fill="hold">
                                          <p:stCondLst>
                                            <p:cond delay="0"/>
                                          </p:stCondLst>
                                        </p:cTn>
                                        <p:tgtEl>
                                          <p:spTgt spid="311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7" presetID="1" presetClass="exit" presetSubtype="0" fill="hold" grpId="1" nodeType="withEffect">
                                  <p:stCondLst>
                                    <p:cond delay="119000"/>
                                  </p:stCondLst>
                                  <p:childTnLst>
                                    <p:set>
                                      <p:cBhvr>
                                        <p:cTn id="58" dur="1" fill="hold">
                                          <p:stCondLst>
                                            <p:cond delay="0"/>
                                          </p:stCondLst>
                                        </p:cTn>
                                        <p:tgtEl>
                                          <p:spTgt spid="3113"/>
                                        </p:tgtEl>
                                        <p:attrNameLst>
                                          <p:attrName>style.visibility</p:attrName>
                                        </p:attrNameLst>
                                      </p:cBhvr>
                                      <p:to>
                                        <p:strVal val="hidden"/>
                                      </p:to>
                                    </p:set>
                                  </p:childTnLst>
                                </p:cTn>
                              </p:par>
                              <p:par>
                                <p:cTn id="59" presetID="1" presetClass="entr" presetSubtype="0" fill="hold" grpId="0" nodeType="withEffect">
                                  <p:stCondLst>
                                    <p:cond delay="119000"/>
                                  </p:stCondLst>
                                  <p:childTnLst>
                                    <p:set>
                                      <p:cBhvr>
                                        <p:cTn id="60" dur="1" fill="hold">
                                          <p:stCondLst>
                                            <p:cond delay="0"/>
                                          </p:stCondLst>
                                        </p:cTn>
                                        <p:tgtEl>
                                          <p:spTgt spid="31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par>
                                <p:cTn id="61" presetID="1" presetClass="exit" presetSubtype="0" fill="hold" grpId="1" nodeType="withEffect">
                                  <p:stCondLst>
                                    <p:cond delay="120000"/>
                                  </p:stCondLst>
                                  <p:childTnLst>
                                    <p:set>
                                      <p:cBhvr>
                                        <p:cTn id="62" dur="1" fill="hold">
                                          <p:stCondLst>
                                            <p:cond delay="0"/>
                                          </p:stCondLst>
                                        </p:cTn>
                                        <p:tgtEl>
                                          <p:spTgt spid="3114"/>
                                        </p:tgtEl>
                                        <p:attrNameLst>
                                          <p:attrName>style.visibility</p:attrName>
                                        </p:attrNameLst>
                                      </p:cBhvr>
                                      <p:to>
                                        <p:strVal val="hidden"/>
                                      </p:to>
                                    </p:set>
                                  </p:childTnLst>
                                </p:cTn>
                              </p:par>
                              <p:par>
                                <p:cTn id="63" presetID="1" presetClass="entr" presetSubtype="0" fill="hold" grpId="0" nodeType="withEffect">
                                  <p:stCondLst>
                                    <p:cond delay="120000"/>
                                  </p:stCondLst>
                                  <p:childTnLst>
                                    <p:set>
                                      <p:cBhvr>
                                        <p:cTn id="64" dur="1" fill="hold">
                                          <p:stCondLst>
                                            <p:cond delay="0"/>
                                          </p:stCondLst>
                                        </p:cTn>
                                        <p:tgtEl>
                                          <p:spTgt spid="3105"/>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5" presetID="1" presetClass="exit" presetSubtype="0" fill="hold" grpId="1" nodeType="withEffect">
                                  <p:stCondLst>
                                    <p:cond delay="121000"/>
                                  </p:stCondLst>
                                  <p:childTnLst>
                                    <p:set>
                                      <p:cBhvr>
                                        <p:cTn id="66" dur="1" fill="hold">
                                          <p:stCondLst>
                                            <p:cond delay="0"/>
                                          </p:stCondLst>
                                        </p:cTn>
                                        <p:tgtEl>
                                          <p:spTgt spid="3105"/>
                                        </p:tgtEl>
                                        <p:attrNameLst>
                                          <p:attrName>style.visibility</p:attrName>
                                        </p:attrNameLst>
                                      </p:cBhvr>
                                      <p:to>
                                        <p:strVal val="hidden"/>
                                      </p:to>
                                    </p:set>
                                  </p:childTnLst>
                                </p:cTn>
                              </p:par>
                            </p:childTnLst>
                          </p:cTn>
                        </p:par>
                        <p:par>
                          <p:cTn id="67" fill="hold">
                            <p:stCondLst>
                              <p:cond delay="120000"/>
                            </p:stCondLst>
                            <p:childTnLst>
                              <p:par>
                                <p:cTn id="68" presetID="10" presetClass="entr" presetSubtype="0" fill="hold" nodeType="afterEffect">
                                  <p:stCondLst>
                                    <p:cond delay="0"/>
                                  </p:stCondLst>
                                  <p:childTnLst>
                                    <p:set>
                                      <p:cBhvr>
                                        <p:cTn id="69" dur="1" fill="hold">
                                          <p:stCondLst>
                                            <p:cond delay="0"/>
                                          </p:stCondLst>
                                        </p:cTn>
                                        <p:tgtEl>
                                          <p:spTgt spid="3115"/>
                                        </p:tgtEl>
                                        <p:attrNameLst>
                                          <p:attrName>style.visibility</p:attrName>
                                        </p:attrNameLst>
                                      </p:cBhvr>
                                      <p:to>
                                        <p:strVal val="visible"/>
                                      </p:to>
                                    </p:set>
                                    <p:animEffect transition="in" filter="fade">
                                      <p:cBhvr>
                                        <p:cTn id="70" dur="1000"/>
                                        <p:tgtEl>
                                          <p:spTgt spid="3115"/>
                                        </p:tgtEl>
                                      </p:cBhvr>
                                    </p:animEffect>
                                  </p:childTnLst>
                                  <p:subTnLst>
                                    <p:audio>
                                      <p:cMediaNode>
                                        <p:cTn display="0" masterRel="sameClick">
                                          <p:stCondLst>
                                            <p:cond evt="begin" delay="0">
                                              <p:tn val="68"/>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3092"/>
                  </p:tgtEl>
                </p:cond>
              </p:nextCondLst>
            </p:seq>
          </p:childTnLst>
        </p:cTn>
      </p:par>
    </p:tnLst>
    <p:bldLst>
      <p:bldP spid="3104" grpId="0" bldLvl="0" animBg="1"/>
      <p:bldP spid="3104" grpId="1" bldLvl="0" animBg="1"/>
      <p:bldP spid="3105" grpId="0" bldLvl="0" animBg="1"/>
      <p:bldP spid="3105" grpId="1" bldLvl="0" animBg="1"/>
      <p:bldP spid="3106" grpId="0" bldLvl="0" animBg="1"/>
      <p:bldP spid="3106" grpId="1" bldLvl="0" animBg="1"/>
      <p:bldP spid="3107" grpId="0" bldLvl="0" animBg="1"/>
      <p:bldP spid="3107" grpId="1" bldLvl="0" animBg="1"/>
      <p:bldP spid="3108" grpId="0" bldLvl="0" animBg="1"/>
      <p:bldP spid="3108" grpId="1" bldLvl="0" animBg="1"/>
      <p:bldP spid="3109" grpId="0" bldLvl="0" animBg="1"/>
      <p:bldP spid="3109" grpId="1" bldLvl="0" animBg="1"/>
      <p:bldP spid="3110" grpId="0" bldLvl="0" animBg="1"/>
      <p:bldP spid="3110" grpId="1" bldLvl="0" animBg="1"/>
      <p:bldP spid="3111" grpId="0" bldLvl="0" animBg="1"/>
      <p:bldP spid="3111" grpId="1" bldLvl="0" animBg="1"/>
      <p:bldP spid="3112" grpId="0" bldLvl="0" animBg="1"/>
      <p:bldP spid="3112" grpId="1" bldLvl="0" animBg="1"/>
      <p:bldP spid="3113" grpId="0" bldLvl="0" animBg="1"/>
      <p:bldP spid="3113" grpId="1" bldLvl="0" animBg="1"/>
      <p:bldP spid="3114" grpId="0" bldLvl="0" animBg="1"/>
      <p:bldP spid="3114" grpId="1" bldLvl="0" animBg="1"/>
      <p:bldP spid="7" grpId="0"/>
    </p:bldLst>
  </p:timing>
</p:sld>
</file>

<file path=ppt/tags/tag1.xml><?xml version="1.0" encoding="utf-8"?>
<p:tagLst xmlns:p="http://schemas.openxmlformats.org/presentationml/2006/main">
  <p:tag name="KSO_WM_MEDIACOVER_FLAG"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5588</Words>
  <Application>WPS 演示</Application>
  <PresentationFormat>宽屏</PresentationFormat>
  <Paragraphs>404</Paragraphs>
  <Slides>27</Slides>
  <Notes>0</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8</vt:i4>
      </vt:variant>
      <vt:variant>
        <vt:lpstr>幻灯片标题</vt:lpstr>
      </vt:variant>
      <vt:variant>
        <vt:i4>27</vt:i4>
      </vt:variant>
    </vt:vector>
  </HeadingPairs>
  <TitlesOfParts>
    <vt:vector size="54" baseType="lpstr">
      <vt:lpstr>Arial</vt:lpstr>
      <vt:lpstr>宋体</vt:lpstr>
      <vt:lpstr>Wingdings</vt:lpstr>
      <vt:lpstr>Times New Roman</vt:lpstr>
      <vt:lpstr>Trebuchet MS</vt:lpstr>
      <vt:lpstr>Tahoma</vt:lpstr>
      <vt:lpstr>Comic Sans MS</vt:lpstr>
      <vt:lpstr>楷体</vt:lpstr>
      <vt:lpstr>隶书</vt:lpstr>
      <vt:lpstr>Wingdings</vt:lpstr>
      <vt:lpstr>微软雅黑</vt:lpstr>
      <vt:lpstr>Arial Unicode MS</vt:lpstr>
      <vt:lpstr>Calibri</vt:lpstr>
      <vt:lpstr>Arial Black</vt:lpstr>
      <vt:lpstr>新宋体</vt:lpstr>
      <vt:lpstr>HelveticaNeue</vt:lpstr>
      <vt:lpstr>NumberOnly</vt:lpstr>
      <vt:lpstr>华文新魏</vt:lpstr>
      <vt:lpstr>Office 主题</vt:lpstr>
      <vt:lpstr>Paint.Picture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Characters：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曹小等</cp:lastModifiedBy>
  <cp:revision>33</cp:revision>
  <dcterms:created xsi:type="dcterms:W3CDTF">2020-03-16T01:20:00Z</dcterms:created>
  <dcterms:modified xsi:type="dcterms:W3CDTF">2020-04-07T07:25:53Z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2052-11.1.0.9339</vt:lpwstr>
  </property>
</Properties>
</file>