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sldIdLst>
    <p:sldId id="296" r:id="rId4"/>
    <p:sldId id="273" r:id="rId5"/>
    <p:sldId id="274" r:id="rId6"/>
    <p:sldId id="275" r:id="rId8"/>
    <p:sldId id="276" r:id="rId9"/>
    <p:sldId id="278" r:id="rId10"/>
    <p:sldId id="279" r:id="rId11"/>
    <p:sldId id="281" r:id="rId12"/>
    <p:sldId id="280" r:id="rId13"/>
    <p:sldId id="282" r:id="rId14"/>
    <p:sldId id="283" r:id="rId15"/>
    <p:sldId id="284" r:id="rId16"/>
    <p:sldId id="285" r:id="rId17"/>
    <p:sldId id="257" r:id="rId18"/>
    <p:sldId id="258" r:id="rId19"/>
    <p:sldId id="259" r:id="rId20"/>
    <p:sldId id="286" r:id="rId21"/>
    <p:sldId id="289" r:id="rId22"/>
    <p:sldId id="290" r:id="rId23"/>
    <p:sldId id="28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14" autoAdjust="0"/>
  </p:normalViewPr>
  <p:slideViewPr>
    <p:cSldViewPr snapToGrid="0">
      <p:cViewPr>
        <p:scale>
          <a:sx n="62" d="100"/>
          <a:sy n="62" d="100"/>
        </p:scale>
        <p:origin x="-996"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0F063-6A74-481F-878F-163935A109B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4060D-263B-430A-AFF6-C58E3D8F56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ED4060D-263B-430A-AFF6-C58E3D8F56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6"/>
            <a:ext cx="10972800" cy="4525963"/>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FD724CA-4BE7-4D0D-8A56-3076156D59B0}"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3303F-39EF-43F3-A972-2FC7C855765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A2E18-1C5B-4656-82E2-29FDDD527EF2}" type="slidenum">
              <a:rPr lang="zh-CN" altLang="en-US" smtClean="0"/>
            </a:fld>
            <a:endParaRPr lang="zh-CN" altLang="en-US"/>
          </a:p>
        </p:txBody>
      </p:sp>
      <p:pic>
        <p:nvPicPr>
          <p:cNvPr id="8" name="图片 7" descr="水印"/>
          <p:cNvPicPr>
            <a:picLocks noChangeAspect="1"/>
          </p:cNvPicPr>
          <p:nvPr userDrawn="1"/>
        </p:nvPicPr>
        <p:blipFill>
          <a:blip r:embed="rId14"/>
          <a:stretch>
            <a:fillRect/>
          </a:stretch>
        </p:blipFill>
        <p:spPr>
          <a:xfrm>
            <a:off x="11353800" y="766445"/>
            <a:ext cx="800735" cy="2590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hyperlink" Target="../&#32461;&#20852;&#23398;&#20064;/M4U5/disneyland.mp3"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jpeg"/><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88035" y="1413510"/>
            <a:ext cx="582168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6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600" b="1">
              <a:solidFill>
                <a:srgbClr val="FF0000"/>
              </a:solidFill>
              <a:latin typeface="HelveticaNeue" panose="02000503000000020004" pitchFamily="2" charset="0"/>
            </a:endParaRPr>
          </a:p>
          <a:p>
            <a:pPr eaLnBrk="1" hangingPunct="1">
              <a:spcBef>
                <a:spcPct val="0"/>
              </a:spcBef>
              <a:buFontTx/>
              <a:buNone/>
              <a:defRPr/>
            </a:pPr>
            <a:endParaRPr lang="en-US" altLang="zh-CN" sz="3600" b="1">
              <a:solidFill>
                <a:srgbClr val="FF0000"/>
              </a:solidFill>
              <a:latin typeface="HelveticaNeue" panose="02000503000000020004" pitchFamily="2" charset="0"/>
            </a:endParaRPr>
          </a:p>
          <a:p>
            <a:pPr eaLnBrk="1" hangingPunct="1">
              <a:spcBef>
                <a:spcPct val="0"/>
              </a:spcBef>
              <a:buFontTx/>
              <a:buNone/>
              <a:defRPr/>
            </a:pPr>
            <a:r>
              <a:rPr lang="zh-CN" altLang="en-US" sz="3600" b="1">
                <a:solidFill>
                  <a:srgbClr val="FF0000"/>
                </a:solidFill>
                <a:latin typeface="HelveticaNeue" panose="02000503000000020004" pitchFamily="2" charset="0"/>
              </a:rPr>
              <a:t>更多教学资源请关注</a:t>
            </a:r>
            <a:endParaRPr lang="en-US" altLang="zh-CN" sz="3600" b="1">
              <a:solidFill>
                <a:srgbClr val="FF0000"/>
              </a:solidFill>
              <a:latin typeface="HelveticaNeue" panose="02000503000000020004" pitchFamily="2" charset="0"/>
            </a:endParaRPr>
          </a:p>
          <a:p>
            <a:pPr eaLnBrk="1" hangingPunct="1">
              <a:spcBef>
                <a:spcPct val="0"/>
              </a:spcBef>
              <a:buFontTx/>
              <a:buNone/>
              <a:defRPr/>
            </a:pPr>
            <a:r>
              <a:rPr lang="zh-CN" altLang="en-US" sz="3600" b="1">
                <a:solidFill>
                  <a:srgbClr val="FF0000"/>
                </a:solidFill>
                <a:latin typeface="HelveticaNeue" panose="02000503000000020004" pitchFamily="2" charset="0"/>
              </a:rPr>
              <a:t>公众号：溯恩高中英语</a:t>
            </a:r>
            <a:endParaRPr lang="zh-CN" altLang="en-US" sz="36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56070" y="240220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696075" y="174498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5" y="1484313"/>
            <a:ext cx="12816417" cy="1063112"/>
          </a:xfrm>
          <a:prstGeom prst="rect">
            <a:avLst/>
          </a:prstGeom>
          <a:noFill/>
          <a:ln w="9525">
            <a:noFill/>
            <a:miter lim="800000"/>
          </a:ln>
        </p:spPr>
        <p:txBody>
          <a:bodyPr>
            <a:spAutoFit/>
          </a:bodyPr>
          <a:lstStyle/>
          <a:p>
            <a:pPr>
              <a:lnSpc>
                <a:spcPts val="2800"/>
              </a:lnSpc>
              <a:spcBef>
                <a:spcPct val="50000"/>
              </a:spcBef>
            </a:pPr>
            <a:r>
              <a:rPr lang="en-US" altLang="zh-CN" sz="3200" b="1" dirty="0">
                <a:latin typeface="Times New Roman" panose="02020603050405020304" pitchFamily="18" charset="0"/>
                <a:cs typeface="Times New Roman" panose="02020603050405020304" pitchFamily="18" charset="0"/>
              </a:rPr>
              <a:t>★ whether…or…, it’ll bring you into a …world and make your </a:t>
            </a:r>
            <a:endParaRPr lang="en-US" altLang="zh-CN" sz="3200" b="1" dirty="0" smtClean="0">
              <a:latin typeface="Times New Roman" panose="02020603050405020304" pitchFamily="18" charset="0"/>
              <a:cs typeface="Times New Roman" panose="02020603050405020304" pitchFamily="18" charset="0"/>
            </a:endParaRPr>
          </a:p>
          <a:p>
            <a:pPr>
              <a:lnSpc>
                <a:spcPts val="2800"/>
              </a:lnSpc>
              <a:spcBef>
                <a:spcPct val="50000"/>
              </a:spcBef>
            </a:pPr>
            <a:r>
              <a:rPr lang="en-US" altLang="zh-CN" sz="3200" b="1" dirty="0" smtClean="0">
                <a:latin typeface="Times New Roman" panose="02020603050405020304" pitchFamily="18" charset="0"/>
                <a:cs typeface="Times New Roman" panose="02020603050405020304" pitchFamily="18" charset="0"/>
              </a:rPr>
              <a:t>    dreams </a:t>
            </a:r>
            <a:r>
              <a:rPr lang="en-US" altLang="zh-CN" sz="3200" b="1" dirty="0">
                <a:latin typeface="Times New Roman" panose="02020603050405020304" pitchFamily="18" charset="0"/>
                <a:cs typeface="Times New Roman" panose="02020603050405020304" pitchFamily="18" charset="0"/>
              </a:rPr>
              <a:t>come true.</a:t>
            </a:r>
            <a:endParaRPr lang="en-US" altLang="zh-CN" sz="3200" b="1" dirty="0">
              <a:latin typeface="Times New Roman" panose="02020603050405020304" pitchFamily="18" charset="0"/>
              <a:cs typeface="Times New Roman" panose="02020603050405020304" pitchFamily="18" charset="0"/>
            </a:endParaRPr>
          </a:p>
        </p:txBody>
      </p:sp>
      <p:sp>
        <p:nvSpPr>
          <p:cNvPr id="15" name="Text Box 6"/>
          <p:cNvSpPr txBox="1">
            <a:spLocks noChangeArrowheads="1"/>
          </p:cNvSpPr>
          <p:nvPr/>
        </p:nvSpPr>
        <p:spPr bwMode="auto">
          <a:xfrm>
            <a:off x="5" y="3141663"/>
            <a:ext cx="11952817" cy="584200"/>
          </a:xfrm>
          <a:prstGeom prst="rect">
            <a:avLst/>
          </a:prstGeom>
          <a:noFill/>
          <a:ln w="9525">
            <a:noFill/>
            <a:miter lim="800000"/>
          </a:ln>
        </p:spPr>
        <p:txBody>
          <a:bodyPr>
            <a:spAutoFit/>
          </a:bodyPr>
          <a:lstStyle/>
          <a:p>
            <a:pPr>
              <a:spcBef>
                <a:spcPct val="50000"/>
              </a:spcBef>
            </a:pPr>
            <a:r>
              <a:rPr lang="en-US" altLang="zh-CN" sz="3200" b="1" dirty="0">
                <a:latin typeface="Times New Roman" panose="02020603050405020304" pitchFamily="18" charset="0"/>
                <a:cs typeface="Times New Roman" panose="02020603050405020304" pitchFamily="18" charset="0"/>
              </a:rPr>
              <a:t>★ It also has</a:t>
            </a:r>
            <a:r>
              <a:rPr lang="en-US" altLang="zh-CN" sz="3200" b="1" dirty="0" smtClean="0">
                <a:latin typeface="Times New Roman" panose="02020603050405020304" pitchFamily="18" charset="0"/>
                <a:cs typeface="Times New Roman" panose="02020603050405020304" pitchFamily="18" charset="0"/>
              </a:rPr>
              <a:t>…, from…to</a:t>
            </a:r>
            <a:r>
              <a:rPr lang="en-US" altLang="zh-CN" sz="3200" b="1" dirty="0">
                <a:latin typeface="Times New Roman" panose="02020603050405020304" pitchFamily="18" charset="0"/>
                <a:cs typeface="Times New Roman" panose="02020603050405020304" pitchFamily="18" charset="0"/>
              </a:rPr>
              <a:t>…</a:t>
            </a:r>
            <a:endParaRPr lang="en-US" altLang="zh-CN" sz="3200" b="1" dirty="0">
              <a:latin typeface="Times New Roman" panose="02020603050405020304" pitchFamily="18" charset="0"/>
              <a:cs typeface="Times New Roman" panose="02020603050405020304" pitchFamily="18" charset="0"/>
            </a:endParaRPr>
          </a:p>
        </p:txBody>
      </p:sp>
      <p:pic>
        <p:nvPicPr>
          <p:cNvPr id="16" name="Picture 4" descr="free fall rides3"/>
          <p:cNvPicPr>
            <a:picLocks noChangeAspect="1" noChangeArrowheads="1"/>
          </p:cNvPicPr>
          <p:nvPr/>
        </p:nvPicPr>
        <p:blipFill>
          <a:blip r:embed="rId1" cstate="print"/>
          <a:srcRect/>
          <a:stretch>
            <a:fillRect/>
          </a:stretch>
        </p:blipFill>
        <p:spPr bwMode="auto">
          <a:xfrm>
            <a:off x="0" y="3644900"/>
            <a:ext cx="6096000" cy="3213100"/>
          </a:xfrm>
          <a:prstGeom prst="rect">
            <a:avLst/>
          </a:prstGeom>
          <a:noFill/>
          <a:ln w="9525">
            <a:noFill/>
            <a:miter lim="800000"/>
            <a:headEnd/>
            <a:tailEnd/>
          </a:ln>
        </p:spPr>
      </p:pic>
      <p:sp>
        <p:nvSpPr>
          <p:cNvPr id="14" name="Text Box 6"/>
          <p:cNvSpPr txBox="1">
            <a:spLocks noChangeArrowheads="1"/>
          </p:cNvSpPr>
          <p:nvPr/>
        </p:nvSpPr>
        <p:spPr bwMode="auto">
          <a:xfrm>
            <a:off x="5" y="2492375"/>
            <a:ext cx="11952817" cy="585788"/>
          </a:xfrm>
          <a:prstGeom prst="rect">
            <a:avLst/>
          </a:prstGeom>
          <a:noFill/>
          <a:ln w="9525">
            <a:noFill/>
            <a:miter lim="800000"/>
          </a:ln>
        </p:spPr>
        <p:txBody>
          <a:bodyPr>
            <a:spAutoFit/>
          </a:bodyPr>
          <a:lstStyle/>
          <a:p>
            <a:pPr>
              <a:spcBef>
                <a:spcPct val="50000"/>
              </a:spcBef>
            </a:pPr>
            <a:r>
              <a:rPr lang="en-US" altLang="zh-CN" sz="3200" b="1" dirty="0">
                <a:latin typeface="Times New Roman" panose="02020603050405020304" pitchFamily="18" charset="0"/>
                <a:cs typeface="Times New Roman" panose="02020603050405020304" pitchFamily="18" charset="0"/>
              </a:rPr>
              <a:t>★ As you wander around</a:t>
            </a:r>
            <a:r>
              <a:rPr lang="en-US" altLang="zh-CN" sz="3200" b="1" dirty="0" smtClean="0">
                <a:latin typeface="Times New Roman" panose="02020603050405020304" pitchFamily="18" charset="0"/>
                <a:cs typeface="Times New Roman" panose="02020603050405020304" pitchFamily="18" charset="0"/>
              </a:rPr>
              <a:t>…, you </a:t>
            </a:r>
            <a:r>
              <a:rPr lang="en-US" altLang="zh-CN" sz="3200" b="1" dirty="0">
                <a:latin typeface="Times New Roman" panose="02020603050405020304" pitchFamily="18" charset="0"/>
                <a:cs typeface="Times New Roman" panose="02020603050405020304" pitchFamily="18" charset="0"/>
              </a:rPr>
              <a:t>may see…</a:t>
            </a:r>
            <a:endParaRPr lang="en-US" altLang="zh-CN" sz="3200" b="1" dirty="0">
              <a:latin typeface="Times New Roman" panose="02020603050405020304" pitchFamily="18" charset="0"/>
              <a:cs typeface="Times New Roman" panose="02020603050405020304" pitchFamily="18" charset="0"/>
            </a:endParaRPr>
          </a:p>
        </p:txBody>
      </p:sp>
      <p:sp>
        <p:nvSpPr>
          <p:cNvPr id="34822" name="Text Box 6"/>
          <p:cNvSpPr txBox="1">
            <a:spLocks noChangeArrowheads="1"/>
          </p:cNvSpPr>
          <p:nvPr/>
        </p:nvSpPr>
        <p:spPr bwMode="auto">
          <a:xfrm>
            <a:off x="239184" y="692150"/>
            <a:ext cx="13250333" cy="585788"/>
          </a:xfrm>
          <a:prstGeom prst="rect">
            <a:avLst/>
          </a:prstGeom>
          <a:noFill/>
          <a:ln w="9525">
            <a:noFill/>
            <a:miter lim="800000"/>
          </a:ln>
        </p:spPr>
        <p:txBody>
          <a:bodyPr>
            <a:spAutoFit/>
          </a:bodyPr>
          <a:lstStyle/>
          <a:p>
            <a:pPr>
              <a:spcBef>
                <a:spcPct val="50000"/>
              </a:spcBef>
            </a:pPr>
            <a:r>
              <a:rPr lang="en-US" altLang="zh-CN" sz="3200" b="1" dirty="0">
                <a:solidFill>
                  <a:srgbClr val="0070C0"/>
                </a:solidFill>
                <a:latin typeface="Times New Roman" panose="02020603050405020304" pitchFamily="18" charset="0"/>
                <a:cs typeface="Times New Roman" panose="02020603050405020304" pitchFamily="18" charset="0"/>
              </a:rPr>
              <a:t>▲ The theme park you are most familiar with is …</a:t>
            </a:r>
            <a:endParaRPr lang="en-US" altLang="zh-CN" sz="3200" b="1" dirty="0">
              <a:solidFill>
                <a:srgbClr val="0070C0"/>
              </a:solidFill>
              <a:latin typeface="Times New Roman" panose="02020603050405020304" pitchFamily="18" charset="0"/>
              <a:cs typeface="Times New Roman" panose="02020603050405020304" pitchFamily="18" charset="0"/>
            </a:endParaRPr>
          </a:p>
        </p:txBody>
      </p:sp>
      <p:sp>
        <p:nvSpPr>
          <p:cNvPr id="8" name="Text Box 39"/>
          <p:cNvSpPr txBox="1">
            <a:spLocks noChangeArrowheads="1"/>
          </p:cNvSpPr>
          <p:nvPr/>
        </p:nvSpPr>
        <p:spPr bwMode="auto">
          <a:xfrm>
            <a:off x="2286000" y="182880"/>
            <a:ext cx="3550920"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Para.2 Disneyland</a:t>
            </a:r>
            <a:endParaRPr lang="en-US" altLang="zh-CN" sz="3200" b="1" dirty="0">
              <a:latin typeface="Times New Roman" panose="02020603050405020304" pitchFamily="18" charset="0"/>
              <a:ea typeface="宋体" panose="02010600030101010101" pitchFamily="2" charset="-122"/>
            </a:endParaRPr>
          </a:p>
        </p:txBody>
      </p:sp>
      <p:pic>
        <p:nvPicPr>
          <p:cNvPr id="9" name="图片 8" descr="0.jpg"/>
          <p:cNvPicPr>
            <a:picLocks noChangeAspect="1"/>
          </p:cNvPicPr>
          <p:nvPr/>
        </p:nvPicPr>
        <p:blipFill>
          <a:blip r:embed="rId2" cstate="print"/>
          <a:srcRect/>
          <a:stretch>
            <a:fillRect/>
          </a:stretch>
        </p:blipFill>
        <p:spPr bwMode="auto">
          <a:xfrm>
            <a:off x="0" y="3644900"/>
            <a:ext cx="6096000" cy="3213100"/>
          </a:xfrm>
          <a:prstGeom prst="rect">
            <a:avLst/>
          </a:prstGeom>
          <a:noFill/>
          <a:ln w="9525">
            <a:noFill/>
            <a:miter lim="800000"/>
            <a:headEnd/>
            <a:tailEnd/>
          </a:ln>
        </p:spPr>
      </p:pic>
      <p:pic>
        <p:nvPicPr>
          <p:cNvPr id="10" name="图片 9" descr="wKhQslO2bJ6EcEC2AAAAADMyVBc415.jpg"/>
          <p:cNvPicPr>
            <a:picLocks noChangeAspect="1"/>
          </p:cNvPicPr>
          <p:nvPr/>
        </p:nvPicPr>
        <p:blipFill>
          <a:blip r:embed="rId3" cstate="print"/>
          <a:srcRect/>
          <a:stretch>
            <a:fillRect/>
          </a:stretch>
        </p:blipFill>
        <p:spPr bwMode="auto">
          <a:xfrm>
            <a:off x="6096000" y="3644900"/>
            <a:ext cx="6096000" cy="3213100"/>
          </a:xfrm>
          <a:prstGeom prst="rect">
            <a:avLst/>
          </a:prstGeom>
          <a:noFill/>
          <a:ln w="9525">
            <a:noFill/>
            <a:miter lim="800000"/>
            <a:headEnd/>
            <a:tailEnd/>
          </a:ln>
        </p:spPr>
      </p:pic>
      <p:pic>
        <p:nvPicPr>
          <p:cNvPr id="17" name="图片 16" descr="图片3.jpg"/>
          <p:cNvPicPr>
            <a:picLocks noChangeAspect="1"/>
          </p:cNvPicPr>
          <p:nvPr/>
        </p:nvPicPr>
        <p:blipFill>
          <a:blip r:embed="rId4" cstate="print"/>
          <a:stretch>
            <a:fillRect/>
          </a:stretch>
        </p:blipFill>
        <p:spPr>
          <a:xfrm>
            <a:off x="0" y="0"/>
            <a:ext cx="12192000" cy="6858000"/>
          </a:xfrm>
          <a:prstGeom prst="rect">
            <a:avLst/>
          </a:prstGeom>
        </p:spPr>
      </p:pic>
      <p:sp>
        <p:nvSpPr>
          <p:cNvPr id="18" name="TextBox 17"/>
          <p:cNvSpPr txBox="1"/>
          <p:nvPr/>
        </p:nvSpPr>
        <p:spPr>
          <a:xfrm>
            <a:off x="2895600" y="1630680"/>
            <a:ext cx="2953053" cy="830997"/>
          </a:xfrm>
          <a:prstGeom prst="rect">
            <a:avLst/>
          </a:prstGeom>
          <a:noFill/>
          <a:ln>
            <a:solidFill>
              <a:schemeClr val="tx1"/>
            </a:solidFill>
            <a:prstDash val="dashDot"/>
          </a:ln>
        </p:spPr>
        <p:txBody>
          <a:bodyPr wrap="none" rtlCol="0">
            <a:spAutoFit/>
          </a:bodyPr>
          <a:lstStyle/>
          <a:p>
            <a:r>
              <a:rPr lang="en-US" altLang="zh-CN" sz="4800" b="1" dirty="0" smtClean="0">
                <a:latin typeface="Times New Roman" panose="02020603050405020304" pitchFamily="18" charset="0"/>
                <a:cs typeface="Times New Roman" panose="02020603050405020304" pitchFamily="18" charset="0"/>
              </a:rPr>
              <a:t>Activities?</a:t>
            </a:r>
            <a:endParaRPr lang="zh-CN" altLang="en-US" sz="4800" b="1" dirty="0">
              <a:latin typeface="Times New Roman" panose="02020603050405020304" pitchFamily="18" charset="0"/>
              <a:cs typeface="Times New Roman" panose="02020603050405020304" pitchFamily="18" charset="0"/>
            </a:endParaRPr>
          </a:p>
        </p:txBody>
      </p:sp>
      <p:pic>
        <p:nvPicPr>
          <p:cNvPr id="20" name="图片 19" descr="图片2.jpg"/>
          <p:cNvPicPr>
            <a:picLocks noChangeAspect="1"/>
          </p:cNvPicPr>
          <p:nvPr/>
        </p:nvPicPr>
        <p:blipFill>
          <a:blip r:embed="rId5" cstate="print"/>
          <a:stretch>
            <a:fillRect/>
          </a:stretch>
        </p:blipFill>
        <p:spPr>
          <a:xfrm>
            <a:off x="0" y="-33700"/>
            <a:ext cx="12832080" cy="6891700"/>
          </a:xfrm>
          <a:prstGeom prst="rect">
            <a:avLst/>
          </a:prstGeom>
        </p:spPr>
      </p:pic>
      <p:sp>
        <p:nvSpPr>
          <p:cNvPr id="19" name="Text Box 6"/>
          <p:cNvSpPr txBox="1">
            <a:spLocks noChangeArrowheads="1"/>
          </p:cNvSpPr>
          <p:nvPr/>
        </p:nvSpPr>
        <p:spPr bwMode="auto">
          <a:xfrm>
            <a:off x="206477" y="4551250"/>
            <a:ext cx="11328400" cy="1200329"/>
          </a:xfrm>
          <a:prstGeom prst="rect">
            <a:avLst/>
          </a:prstGeom>
          <a:solidFill>
            <a:srgbClr val="FFFF00"/>
          </a:solidFill>
          <a:ln w="9525">
            <a:noFill/>
            <a:miter lim="800000"/>
          </a:ln>
        </p:spPr>
        <p:txBody>
          <a:bodyPr>
            <a:spAutoFit/>
          </a:bodyPr>
          <a:lstStyle/>
          <a:p>
            <a:pPr>
              <a:spcBef>
                <a:spcPct val="50000"/>
              </a:spcBef>
            </a:pPr>
            <a:r>
              <a:rPr lang="en-US" altLang="zh-CN" sz="3600" b="1" dirty="0" smtClean="0">
                <a:solidFill>
                  <a:srgbClr val="FF0000"/>
                </a:solidFill>
                <a:latin typeface="Times New Roman" panose="02020603050405020304" pitchFamily="18" charset="0"/>
                <a:cs typeface="Times New Roman" panose="02020603050405020304" pitchFamily="18" charset="0"/>
              </a:rPr>
              <a:t>Promotion: </a:t>
            </a:r>
            <a:r>
              <a:rPr lang="en-US" altLang="zh-CN" sz="3600" b="1" dirty="0">
                <a:solidFill>
                  <a:srgbClr val="FF0000"/>
                </a:solidFill>
                <a:latin typeface="Times New Roman" panose="02020603050405020304" pitchFamily="18" charset="0"/>
                <a:cs typeface="Times New Roman" panose="02020603050405020304" pitchFamily="18" charset="0"/>
              </a:rPr>
              <a:t>If you want to have fun and more than fun,  </a:t>
            </a:r>
            <a:r>
              <a:rPr lang="en-US" altLang="zh-CN" sz="3600" b="1" dirty="0" smtClean="0">
                <a:solidFill>
                  <a:srgbClr val="FF0000"/>
                </a:solidFill>
                <a:latin typeface="Times New Roman" panose="02020603050405020304" pitchFamily="18" charset="0"/>
                <a:cs typeface="Times New Roman" panose="02020603050405020304" pitchFamily="18" charset="0"/>
              </a:rPr>
              <a:t>      come </a:t>
            </a:r>
            <a:r>
              <a:rPr lang="en-US" altLang="zh-CN" sz="3600" b="1" dirty="0">
                <a:solidFill>
                  <a:srgbClr val="FF0000"/>
                </a:solidFill>
                <a:latin typeface="Times New Roman" panose="02020603050405020304" pitchFamily="18" charset="0"/>
                <a:cs typeface="Times New Roman" panose="02020603050405020304" pitchFamily="18" charset="0"/>
              </a:rPr>
              <a:t>to Disneyland!</a:t>
            </a:r>
            <a:endParaRPr lang="en-US" altLang="zh-CN"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ppt_x"/>
                                          </p:val>
                                        </p:tav>
                                        <p:tav tm="100000">
                                          <p:val>
                                            <p:strVal val="#ppt_x"/>
                                          </p:val>
                                        </p:tav>
                                      </p:tavLst>
                                    </p:anim>
                                    <p:anim calcmode="lin" valueType="num">
                                      <p:cBhvr additive="base">
                                        <p:cTn id="8"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ppt_x"/>
                                          </p:val>
                                        </p:tav>
                                      </p:tavLst>
                                    </p:anim>
                                    <p:anim calcmode="lin" valueType="num">
                                      <p:cBhvr additive="base">
                                        <p:cTn id="21" dur="500"/>
                                        <p:tgtEl>
                                          <p:spTgt spid="18"/>
                                        </p:tgtEl>
                                        <p:attrNameLst>
                                          <p:attrName>ppt_y</p:attrName>
                                        </p:attrNameLst>
                                      </p:cBhvr>
                                      <p:tavLst>
                                        <p:tav tm="0">
                                          <p:val>
                                            <p:strVal val="ppt_y"/>
                                          </p:val>
                                        </p:tav>
                                        <p:tav tm="100000">
                                          <p:val>
                                            <p:strVal val="1+ppt_h/2"/>
                                          </p:val>
                                        </p:tav>
                                      </p:tavLst>
                                    </p:anim>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20"/>
                                        </p:tgtEl>
                                        <p:attrNameLst>
                                          <p:attrName>ppt_x</p:attrName>
                                        </p:attrNameLst>
                                      </p:cBhvr>
                                      <p:tavLst>
                                        <p:tav tm="0">
                                          <p:val>
                                            <p:strVal val="ppt_x"/>
                                          </p:val>
                                        </p:tav>
                                        <p:tav tm="100000">
                                          <p:val>
                                            <p:strVal val="ppt_x"/>
                                          </p:val>
                                        </p:tav>
                                      </p:tavLst>
                                    </p:anim>
                                    <p:anim calcmode="lin" valueType="num">
                                      <p:cBhvr additive="base">
                                        <p:cTn id="60" dur="500"/>
                                        <p:tgtEl>
                                          <p:spTgt spid="20"/>
                                        </p:tgtEl>
                                        <p:attrNameLst>
                                          <p:attrName>ppt_y</p:attrName>
                                        </p:attrNameLst>
                                      </p:cBhvr>
                                      <p:tavLst>
                                        <p:tav tm="0">
                                          <p:val>
                                            <p:strVal val="ppt_y"/>
                                          </p:val>
                                        </p:tav>
                                        <p:tav tm="100000">
                                          <p:val>
                                            <p:strVal val="1+ppt_h/2"/>
                                          </p:val>
                                        </p:tav>
                                      </p:tavLst>
                                    </p:anim>
                                    <p:set>
                                      <p:cBhvr>
                                        <p:cTn id="61" dur="1" fill="hold">
                                          <p:stCondLst>
                                            <p:cond delay="499"/>
                                          </p:stCondLst>
                                        </p:cTn>
                                        <p:tgtEl>
                                          <p:spTgt spid="2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9"/>
                                        </p:tgtEl>
                                        <p:attrNameLst>
                                          <p:attrName>ppt_x</p:attrName>
                                        </p:attrNameLst>
                                      </p:cBhvr>
                                      <p:tavLst>
                                        <p:tav tm="0">
                                          <p:val>
                                            <p:strVal val="ppt_x"/>
                                          </p:val>
                                        </p:tav>
                                        <p:tav tm="100000">
                                          <p:val>
                                            <p:strVal val="ppt_x"/>
                                          </p:val>
                                        </p:tav>
                                      </p:tavLst>
                                    </p:anim>
                                    <p:anim calcmode="lin" valueType="num">
                                      <p:cBhvr additive="base">
                                        <p:cTn id="72" dur="500"/>
                                        <p:tgtEl>
                                          <p:spTgt spid="9"/>
                                        </p:tgtEl>
                                        <p:attrNameLst>
                                          <p:attrName>ppt_y</p:attrName>
                                        </p:attrNameLst>
                                      </p:cBhvr>
                                      <p:tavLst>
                                        <p:tav tm="0">
                                          <p:val>
                                            <p:strVal val="ppt_y"/>
                                          </p:val>
                                        </p:tav>
                                        <p:tav tm="100000">
                                          <p:val>
                                            <p:strVal val="1+ppt_h/2"/>
                                          </p:val>
                                        </p:tav>
                                      </p:tavLst>
                                    </p:anim>
                                    <p:set>
                                      <p:cBhvr>
                                        <p:cTn id="73" dur="1" fill="hold">
                                          <p:stCondLst>
                                            <p:cond delay="499"/>
                                          </p:stCondLst>
                                        </p:cTn>
                                        <p:tgtEl>
                                          <p:spTgt spid="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4" grpId="0"/>
      <p:bldP spid="34822" grpId="0"/>
      <p:bldP spid="18" grpId="0" animBg="1"/>
      <p:bldP spid="18" grpId="1"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0" y="1557341"/>
            <a:ext cx="12481984" cy="4031873"/>
          </a:xfrm>
          <a:prstGeom prst="rect">
            <a:avLst/>
          </a:prstGeom>
          <a:noFill/>
          <a:ln w="9525">
            <a:noFill/>
            <a:miter lim="800000"/>
          </a:ln>
        </p:spPr>
        <p:txBody>
          <a:bodyPr>
            <a:spAutoFit/>
          </a:bodyPr>
          <a:lstStyle/>
          <a:p>
            <a:pPr marL="342900" indent="-342900"/>
            <a:r>
              <a:rPr lang="en-US" altLang="zh-CN" sz="3200" b="1" dirty="0">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1…listen to…perform </a:t>
            </a:r>
            <a:r>
              <a:rPr lang="en-US" altLang="zh-CN" sz="3200" b="1" dirty="0">
                <a:latin typeface="Times New Roman" panose="02020603050405020304" pitchFamily="18" charset="0"/>
                <a:cs typeface="Times New Roman" panose="02020603050405020304" pitchFamily="18" charset="0"/>
              </a:rPr>
              <a:t>famous ________music …</a:t>
            </a:r>
            <a:endParaRPr lang="en-US" altLang="zh-CN" sz="3200" b="1" dirty="0">
              <a:latin typeface="Times New Roman" panose="02020603050405020304" pitchFamily="18" charset="0"/>
              <a:cs typeface="Times New Roman" panose="02020603050405020304" pitchFamily="18" charset="0"/>
            </a:endParaRPr>
          </a:p>
          <a:p>
            <a:pPr marL="342900" indent="-342900"/>
            <a:r>
              <a:rPr lang="en-US" altLang="zh-CN" sz="3200" b="1" dirty="0">
                <a:latin typeface="Times New Roman" panose="02020603050405020304" pitchFamily="18" charset="0"/>
                <a:cs typeface="Times New Roman" panose="02020603050405020304" pitchFamily="18" charset="0"/>
              </a:rPr>
              <a:t>2</a:t>
            </a:r>
            <a:r>
              <a:rPr lang="en-US" altLang="zh-CN" sz="3200" b="1" dirty="0" smtClean="0">
                <a:latin typeface="Times New Roman" panose="02020603050405020304" pitchFamily="18" charset="0"/>
                <a:cs typeface="Times New Roman" panose="02020603050405020304" pitchFamily="18" charset="0"/>
              </a:rPr>
              <a:t>. People </a:t>
            </a:r>
            <a:r>
              <a:rPr lang="en-US" altLang="zh-CN" sz="3200" b="1" dirty="0">
                <a:latin typeface="Times New Roman" panose="02020603050405020304" pitchFamily="18" charset="0"/>
                <a:cs typeface="Times New Roman" panose="02020603050405020304" pitchFamily="18" charset="0"/>
              </a:rPr>
              <a:t>come from all over…to see _________ </a:t>
            </a:r>
            <a:r>
              <a:rPr lang="en-US" altLang="zh-CN" sz="3200" b="1" dirty="0" smtClean="0">
                <a:latin typeface="Times New Roman" panose="02020603050405020304" pitchFamily="18" charset="0"/>
                <a:cs typeface="Times New Roman" panose="02020603050405020304" pitchFamily="18" charset="0"/>
              </a:rPr>
              <a:t> and </a:t>
            </a:r>
            <a:r>
              <a:rPr lang="en-US" altLang="zh-CN" sz="3200" b="1" dirty="0">
                <a:latin typeface="Times New Roman" panose="02020603050405020304" pitchFamily="18" charset="0"/>
                <a:cs typeface="Times New Roman" panose="02020603050405020304" pitchFamily="18" charset="0"/>
              </a:rPr>
              <a:t>other craftsmen make things in </a:t>
            </a:r>
            <a:r>
              <a:rPr lang="en-US" altLang="zh-CN" sz="3200" b="1" dirty="0" smtClean="0">
                <a:latin typeface="Times New Roman" panose="02020603050405020304" pitchFamily="18" charset="0"/>
                <a:cs typeface="Times New Roman" panose="02020603050405020304" pitchFamily="18" charset="0"/>
              </a:rPr>
              <a:t>the  __________  way.</a:t>
            </a:r>
            <a:endParaRPr lang="en-US" altLang="zh-CN" sz="3200" b="1" dirty="0">
              <a:latin typeface="Times New Roman" panose="02020603050405020304" pitchFamily="18" charset="0"/>
              <a:cs typeface="Times New Roman" panose="02020603050405020304" pitchFamily="18" charset="0"/>
            </a:endParaRPr>
          </a:p>
          <a:p>
            <a:pPr marL="342900" indent="-342900"/>
            <a:r>
              <a:rPr lang="en-US" altLang="zh-CN" sz="3200" b="1" dirty="0">
                <a:latin typeface="Times New Roman" panose="02020603050405020304" pitchFamily="18" charset="0"/>
                <a:cs typeface="Times New Roman" panose="02020603050405020304" pitchFamily="18" charset="0"/>
              </a:rPr>
              <a:t>3. Visit the old _________ shop </a:t>
            </a:r>
            <a:r>
              <a:rPr lang="en-US" altLang="zh-CN" sz="3200" b="1" dirty="0" smtClean="0">
                <a:latin typeface="Times New Roman" panose="02020603050405020304" pitchFamily="18" charset="0"/>
                <a:cs typeface="Times New Roman" panose="02020603050405020304" pitchFamily="18" charset="0"/>
              </a:rPr>
              <a:t>to try…</a:t>
            </a:r>
            <a:endParaRPr lang="en-US" altLang="zh-CN" sz="3200" b="1" dirty="0">
              <a:latin typeface="Times New Roman" panose="02020603050405020304" pitchFamily="18" charset="0"/>
              <a:cs typeface="Times New Roman" panose="02020603050405020304" pitchFamily="18" charset="0"/>
            </a:endParaRPr>
          </a:p>
          <a:p>
            <a:pPr marL="342900" indent="-342900"/>
            <a:r>
              <a:rPr lang="en-US" altLang="zh-CN" sz="3200" b="1" dirty="0">
                <a:latin typeface="Times New Roman" panose="02020603050405020304" pitchFamily="18" charset="0"/>
                <a:cs typeface="Times New Roman" panose="02020603050405020304" pitchFamily="18" charset="0"/>
              </a:rPr>
              <a:t>4. Or ride on a ______ ________ train</a:t>
            </a:r>
            <a:endParaRPr lang="en-US" altLang="zh-CN" sz="3200" b="1" dirty="0">
              <a:latin typeface="Times New Roman" panose="02020603050405020304" pitchFamily="18" charset="0"/>
              <a:cs typeface="Times New Roman" panose="02020603050405020304" pitchFamily="18" charset="0"/>
            </a:endParaRPr>
          </a:p>
          <a:p>
            <a:pPr marL="342900" indent="-342900"/>
            <a:r>
              <a:rPr lang="en-US" altLang="zh-CN" sz="3200" b="1" dirty="0">
                <a:latin typeface="Times New Roman" panose="02020603050405020304" pitchFamily="18" charset="0"/>
                <a:cs typeface="Times New Roman" panose="02020603050405020304" pitchFamily="18" charset="0"/>
              </a:rPr>
              <a:t>5. You can even see bald eagles in the _________.</a:t>
            </a:r>
            <a:endParaRPr lang="en-US" altLang="zh-CN" sz="3200" b="1" dirty="0">
              <a:latin typeface="Times New Roman" panose="02020603050405020304" pitchFamily="18" charset="0"/>
              <a:cs typeface="Times New Roman" panose="02020603050405020304" pitchFamily="18" charset="0"/>
            </a:endParaRPr>
          </a:p>
          <a:p>
            <a:pPr marL="342900" indent="-342900"/>
            <a:r>
              <a:rPr lang="en-US" altLang="zh-CN" sz="3200" b="1" dirty="0">
                <a:latin typeface="Times New Roman" panose="02020603050405020304" pitchFamily="18" charset="0"/>
                <a:cs typeface="Times New Roman" panose="02020603050405020304" pitchFamily="18" charset="0"/>
              </a:rPr>
              <a:t>6. And for those who </a:t>
            </a:r>
            <a:r>
              <a:rPr lang="en-US" altLang="zh-CN" sz="3200" b="1" dirty="0" smtClean="0">
                <a:latin typeface="Times New Roman" panose="02020603050405020304" pitchFamily="18" charset="0"/>
                <a:cs typeface="Times New Roman" panose="02020603050405020304" pitchFamily="18" charset="0"/>
              </a:rPr>
              <a:t>like…, Dollywood </a:t>
            </a:r>
            <a:r>
              <a:rPr lang="en-US" altLang="zh-CN" sz="3200" b="1" dirty="0">
                <a:latin typeface="Times New Roman" panose="02020603050405020304" pitchFamily="18" charset="0"/>
                <a:cs typeface="Times New Roman" panose="02020603050405020304" pitchFamily="18" charset="0"/>
              </a:rPr>
              <a:t>has one of the </a:t>
            </a:r>
            <a:r>
              <a:rPr lang="en-US" altLang="zh-CN" sz="3200" b="1" dirty="0" smtClean="0">
                <a:latin typeface="Times New Roman" panose="02020603050405020304" pitchFamily="18" charset="0"/>
                <a:cs typeface="Times New Roman" panose="02020603050405020304" pitchFamily="18" charset="0"/>
              </a:rPr>
              <a:t>best…and</a:t>
            </a:r>
            <a:endParaRPr lang="en-US" altLang="zh-CN" sz="3200" b="1" dirty="0" smtClean="0">
              <a:latin typeface="Times New Roman" panose="02020603050405020304" pitchFamily="18" charset="0"/>
              <a:cs typeface="Times New Roman" panose="02020603050405020304" pitchFamily="18" charset="0"/>
            </a:endParaRPr>
          </a:p>
          <a:p>
            <a:pPr marL="342900" indent="-342900"/>
            <a:r>
              <a:rPr lang="en-US" altLang="zh-CN" sz="3200" b="1" dirty="0" smtClean="0">
                <a:latin typeface="Times New Roman" panose="02020603050405020304" pitchFamily="18" charset="0"/>
                <a:cs typeface="Times New Roman" panose="02020603050405020304" pitchFamily="18" charset="0"/>
              </a:rPr>
              <a:t>   _____ _____ </a:t>
            </a:r>
            <a:r>
              <a:rPr lang="en-US" altLang="zh-CN" sz="3200" b="1" dirty="0">
                <a:latin typeface="Times New Roman" panose="02020603050405020304" pitchFamily="18" charset="0"/>
                <a:cs typeface="Times New Roman" panose="02020603050405020304" pitchFamily="18" charset="0"/>
              </a:rPr>
              <a:t>_____ having the most length in the smallest space.</a:t>
            </a:r>
            <a:endParaRPr lang="en-US" altLang="zh-CN" sz="3200" b="1" dirty="0">
              <a:latin typeface="Times New Roman" panose="02020603050405020304" pitchFamily="18" charset="0"/>
              <a:cs typeface="Times New Roman" panose="02020603050405020304" pitchFamily="18" charset="0"/>
            </a:endParaRPr>
          </a:p>
        </p:txBody>
      </p:sp>
      <p:sp>
        <p:nvSpPr>
          <p:cNvPr id="25653" name="Text Box 53"/>
          <p:cNvSpPr txBox="1">
            <a:spLocks noChangeArrowheads="1"/>
          </p:cNvSpPr>
          <p:nvPr/>
        </p:nvSpPr>
        <p:spPr bwMode="auto">
          <a:xfrm>
            <a:off x="5858594" y="1513811"/>
            <a:ext cx="1552028" cy="584775"/>
          </a:xfrm>
          <a:prstGeom prst="rect">
            <a:avLst/>
          </a:prstGeom>
          <a:noFill/>
          <a:ln w="38100" algn="ctr">
            <a:noFill/>
            <a:miter lim="800000"/>
          </a:ln>
        </p:spPr>
        <p:txBody>
          <a:bodyPr wrap="none">
            <a:spAutoFit/>
          </a:bodyPr>
          <a:lstStyle/>
          <a:p>
            <a:pPr marL="342900" indent="-342900">
              <a:spcBef>
                <a:spcPct val="20000"/>
              </a:spcBef>
            </a:pPr>
            <a:r>
              <a:rPr lang="en-US" altLang="zh-CN" sz="3200" b="1" dirty="0">
                <a:solidFill>
                  <a:schemeClr val="hlink"/>
                </a:solidFill>
                <a:latin typeface="Times New Roman" panose="02020603050405020304" pitchFamily="18" charset="0"/>
                <a:cs typeface="Times New Roman" panose="02020603050405020304" pitchFamily="18" charset="0"/>
              </a:rPr>
              <a:t>country</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25625" name="Text Box 25"/>
          <p:cNvSpPr txBox="1">
            <a:spLocks noChangeArrowheads="1"/>
          </p:cNvSpPr>
          <p:nvPr/>
        </p:nvSpPr>
        <p:spPr bwMode="auto">
          <a:xfrm>
            <a:off x="6387285" y="2048856"/>
            <a:ext cx="3088217" cy="585787"/>
          </a:xfrm>
          <a:prstGeom prst="rect">
            <a:avLst/>
          </a:prstGeom>
          <a:noFill/>
          <a:ln w="38100" algn="ctr">
            <a:noFill/>
            <a:miter lim="800000"/>
          </a:ln>
        </p:spPr>
        <p:txBody>
          <a:bodyPr>
            <a:spAutoFit/>
          </a:bodyPr>
          <a:lstStyle/>
          <a:p>
            <a:pPr marL="342900" indent="-342900">
              <a:spcBef>
                <a:spcPct val="20000"/>
              </a:spcBef>
            </a:pPr>
            <a:r>
              <a:rPr lang="en-US" altLang="zh-CN" sz="3200" b="1" dirty="0">
                <a:solidFill>
                  <a:schemeClr val="hlink"/>
                </a:solidFill>
                <a:latin typeface="Times New Roman" panose="02020603050405020304" pitchFamily="18" charset="0"/>
                <a:cs typeface="Times New Roman" panose="02020603050405020304" pitchFamily="18" charset="0"/>
              </a:rPr>
              <a:t>carpenters</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25605" name="Text Box 8"/>
          <p:cNvSpPr txBox="1">
            <a:spLocks noChangeArrowheads="1"/>
          </p:cNvSpPr>
          <p:nvPr/>
        </p:nvSpPr>
        <p:spPr bwMode="auto">
          <a:xfrm>
            <a:off x="2639485" y="2492382"/>
            <a:ext cx="2207683" cy="366713"/>
          </a:xfrm>
          <a:prstGeom prst="rect">
            <a:avLst/>
          </a:prstGeom>
          <a:noFill/>
          <a:ln w="9525">
            <a:noFill/>
            <a:miter lim="800000"/>
          </a:ln>
        </p:spPr>
        <p:txBody>
          <a:bodyPr>
            <a:spAutoFit/>
          </a:bodyPr>
          <a:lstStyle/>
          <a:p>
            <a:pPr>
              <a:spcBef>
                <a:spcPct val="50000"/>
              </a:spcBef>
            </a:pPr>
            <a:endParaRPr lang="zh-CN" altLang="en-US"/>
          </a:p>
        </p:txBody>
      </p:sp>
      <p:sp>
        <p:nvSpPr>
          <p:cNvPr id="25626" name="Text Box 26"/>
          <p:cNvSpPr txBox="1">
            <a:spLocks noChangeArrowheads="1"/>
          </p:cNvSpPr>
          <p:nvPr/>
        </p:nvSpPr>
        <p:spPr bwMode="auto">
          <a:xfrm>
            <a:off x="3598605" y="2530586"/>
            <a:ext cx="2553904" cy="584775"/>
          </a:xfrm>
          <a:prstGeom prst="rect">
            <a:avLst/>
          </a:prstGeom>
          <a:noFill/>
          <a:ln w="38100" algn="ctr">
            <a:noFill/>
            <a:miter lim="800000"/>
          </a:ln>
        </p:spPr>
        <p:txBody>
          <a:bodyPr wrap="none">
            <a:spAutoFit/>
          </a:bodyPr>
          <a:lstStyle/>
          <a:p>
            <a:pPr marL="342900" indent="-342900">
              <a:spcBef>
                <a:spcPct val="20000"/>
              </a:spcBef>
            </a:pPr>
            <a:r>
              <a:rPr lang="en-US" altLang="zh-CN" sz="3200" b="1" dirty="0">
                <a:solidFill>
                  <a:schemeClr val="hlink"/>
                </a:solidFill>
                <a:latin typeface="Times New Roman" panose="02020603050405020304" pitchFamily="18" charset="0"/>
                <a:cs typeface="Times New Roman" panose="02020603050405020304" pitchFamily="18" charset="0"/>
              </a:rPr>
              <a:t>old-fashioned</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25627" name="Text Box 27"/>
          <p:cNvSpPr txBox="1">
            <a:spLocks noChangeArrowheads="1"/>
          </p:cNvSpPr>
          <p:nvPr/>
        </p:nvSpPr>
        <p:spPr bwMode="auto">
          <a:xfrm>
            <a:off x="3041445" y="2991881"/>
            <a:ext cx="1233030" cy="584775"/>
          </a:xfrm>
          <a:prstGeom prst="rect">
            <a:avLst/>
          </a:prstGeom>
          <a:noFill/>
          <a:ln w="38100" algn="ctr">
            <a:noFill/>
            <a:miter lim="800000"/>
          </a:ln>
        </p:spPr>
        <p:txBody>
          <a:bodyPr wrap="none">
            <a:spAutoFit/>
          </a:bodyPr>
          <a:lstStyle/>
          <a:p>
            <a:pPr marL="342900" indent="-342900">
              <a:spcBef>
                <a:spcPct val="20000"/>
              </a:spcBef>
            </a:pPr>
            <a:r>
              <a:rPr lang="en-US" altLang="zh-CN" sz="3200" b="1" dirty="0">
                <a:solidFill>
                  <a:schemeClr val="hlink"/>
                </a:solidFill>
                <a:latin typeface="Times New Roman" panose="02020603050405020304" pitchFamily="18" charset="0"/>
                <a:cs typeface="Times New Roman" panose="02020603050405020304" pitchFamily="18" charset="0"/>
              </a:rPr>
              <a:t>candy</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25632" name="Text Box 32"/>
          <p:cNvSpPr txBox="1">
            <a:spLocks noChangeArrowheads="1"/>
          </p:cNvSpPr>
          <p:nvPr/>
        </p:nvSpPr>
        <p:spPr bwMode="auto">
          <a:xfrm>
            <a:off x="2879218" y="3526913"/>
            <a:ext cx="4347633" cy="584200"/>
          </a:xfrm>
          <a:prstGeom prst="rect">
            <a:avLst/>
          </a:prstGeom>
          <a:noFill/>
          <a:ln w="38100" algn="ctr">
            <a:noFill/>
            <a:miter lim="800000"/>
          </a:ln>
        </p:spPr>
        <p:txBody>
          <a:bodyPr>
            <a:spAutoFit/>
          </a:bodyPr>
          <a:lstStyle/>
          <a:p>
            <a:pPr marL="342900" indent="-342900">
              <a:spcBef>
                <a:spcPct val="20000"/>
              </a:spcBef>
            </a:pPr>
            <a:r>
              <a:rPr lang="en-US" altLang="zh-CN" sz="3200" b="1" dirty="0" smtClean="0">
                <a:solidFill>
                  <a:schemeClr val="hlink"/>
                </a:solidFill>
                <a:latin typeface="Times New Roman" panose="02020603050405020304" pitchFamily="18" charset="0"/>
                <a:cs typeface="Times New Roman" panose="02020603050405020304" pitchFamily="18" charset="0"/>
              </a:rPr>
              <a:t>steam   </a:t>
            </a:r>
            <a:r>
              <a:rPr lang="en-US" altLang="zh-CN" sz="3200" b="1" dirty="0">
                <a:solidFill>
                  <a:schemeClr val="hlink"/>
                </a:solidFill>
                <a:latin typeface="Times New Roman" panose="02020603050405020304" pitchFamily="18" charset="0"/>
                <a:cs typeface="Times New Roman" panose="02020603050405020304" pitchFamily="18" charset="0"/>
              </a:rPr>
              <a:t>engine</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44045" name="Text Box 9">
            <a:hlinkClick r:id="rId1"/>
          </p:cNvPr>
          <p:cNvSpPr txBox="1">
            <a:spLocks noChangeArrowheads="1"/>
          </p:cNvSpPr>
          <p:nvPr/>
        </p:nvSpPr>
        <p:spPr bwMode="auto">
          <a:xfrm>
            <a:off x="6661026" y="4021148"/>
            <a:ext cx="2844800" cy="585788"/>
          </a:xfrm>
          <a:prstGeom prst="rect">
            <a:avLst/>
          </a:prstGeom>
          <a:noFill/>
          <a:ln w="9525">
            <a:noFill/>
            <a:miter lim="800000"/>
          </a:ln>
        </p:spPr>
        <p:txBody>
          <a:bodyPr>
            <a:spAutoFit/>
          </a:bodyPr>
          <a:lstStyle/>
          <a:p>
            <a:r>
              <a:rPr lang="en-US" altLang="zh-CN" sz="3200" b="1" dirty="0">
                <a:solidFill>
                  <a:schemeClr val="hlink"/>
                </a:solidFill>
                <a:latin typeface="Times New Roman" panose="02020603050405020304" pitchFamily="18" charset="0"/>
                <a:cs typeface="Times New Roman" panose="02020603050405020304" pitchFamily="18" charset="0"/>
              </a:rPr>
              <a:t>preserve</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44046" name="Text Box 9">
            <a:hlinkClick r:id="rId1"/>
          </p:cNvPr>
          <p:cNvSpPr txBox="1">
            <a:spLocks noChangeArrowheads="1"/>
          </p:cNvSpPr>
          <p:nvPr/>
        </p:nvSpPr>
        <p:spPr bwMode="auto">
          <a:xfrm>
            <a:off x="-235974" y="5030379"/>
            <a:ext cx="4470400" cy="584200"/>
          </a:xfrm>
          <a:prstGeom prst="rect">
            <a:avLst/>
          </a:prstGeom>
          <a:noFill/>
          <a:ln w="9525">
            <a:noFill/>
            <a:miter lim="800000"/>
          </a:ln>
        </p:spPr>
        <p:txBody>
          <a:bodyPr>
            <a:spAutoFit/>
          </a:bodyPr>
          <a:lstStyle/>
          <a:p>
            <a:pPr algn="ctr"/>
            <a:r>
              <a:rPr lang="en-US" altLang="zh-CN" sz="3200" b="1" dirty="0" smtClean="0">
                <a:solidFill>
                  <a:schemeClr val="hlink"/>
                </a:solidFill>
                <a:latin typeface="Times New Roman" panose="02020603050405020304" pitchFamily="18" charset="0"/>
                <a:cs typeface="Times New Roman" panose="02020603050405020304" pitchFamily="18" charset="0"/>
              </a:rPr>
              <a:t>is world-famous for</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44048" name="Rectangle 16"/>
          <p:cNvSpPr>
            <a:spLocks noChangeArrowheads="1"/>
          </p:cNvSpPr>
          <p:nvPr/>
        </p:nvSpPr>
        <p:spPr bwMode="auto">
          <a:xfrm>
            <a:off x="1651777" y="2048131"/>
            <a:ext cx="4874027" cy="584775"/>
          </a:xfrm>
          <a:prstGeom prst="rect">
            <a:avLst/>
          </a:prstGeom>
          <a:noFill/>
          <a:ln w="9525">
            <a:noFill/>
            <a:miter lim="800000"/>
          </a:ln>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come from           </a:t>
            </a:r>
            <a:r>
              <a:rPr lang="en-US" altLang="zh-CN" sz="3200" b="1" dirty="0" smtClean="0">
                <a:solidFill>
                  <a:srgbClr val="FF0000"/>
                </a:solidFill>
                <a:latin typeface="Times New Roman" panose="02020603050405020304" pitchFamily="18" charset="0"/>
                <a:cs typeface="Times New Roman" panose="02020603050405020304" pitchFamily="18" charset="0"/>
              </a:rPr>
              <a:t>       to </a:t>
            </a:r>
            <a:r>
              <a:rPr lang="en-US" altLang="zh-CN" sz="3200" b="1" dirty="0">
                <a:solidFill>
                  <a:srgbClr val="FF0000"/>
                </a:solidFill>
                <a:latin typeface="Times New Roman" panose="02020603050405020304" pitchFamily="18" charset="0"/>
                <a:cs typeface="Times New Roman" panose="02020603050405020304" pitchFamily="18" charset="0"/>
              </a:rPr>
              <a:t>see</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44049" name="Rectangle 17"/>
          <p:cNvSpPr>
            <a:spLocks noChangeArrowheads="1"/>
          </p:cNvSpPr>
          <p:nvPr/>
        </p:nvSpPr>
        <p:spPr bwMode="auto">
          <a:xfrm>
            <a:off x="380455" y="3004318"/>
            <a:ext cx="1286933" cy="584775"/>
          </a:xfrm>
          <a:prstGeom prst="rect">
            <a:avLst/>
          </a:prstGeom>
          <a:noFill/>
          <a:ln w="9525">
            <a:noFill/>
            <a:miter lim="800000"/>
          </a:ln>
        </p:spPr>
        <p:txBody>
          <a:bodyPr>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Visit</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44050" name="Rectangle 18"/>
          <p:cNvSpPr>
            <a:spLocks noChangeArrowheads="1"/>
          </p:cNvSpPr>
          <p:nvPr/>
        </p:nvSpPr>
        <p:spPr bwMode="auto">
          <a:xfrm>
            <a:off x="5404469" y="3004320"/>
            <a:ext cx="526106" cy="584775"/>
          </a:xfrm>
          <a:prstGeom prst="rect">
            <a:avLst/>
          </a:prstGeom>
          <a:noFill/>
          <a:ln w="9525">
            <a:noFill/>
            <a:miter lim="800000"/>
          </a:ln>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to</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44051" name="Rectangle 19"/>
          <p:cNvSpPr>
            <a:spLocks noChangeArrowheads="1"/>
          </p:cNvSpPr>
          <p:nvPr/>
        </p:nvSpPr>
        <p:spPr bwMode="auto">
          <a:xfrm>
            <a:off x="403683" y="3507894"/>
            <a:ext cx="1488484" cy="584775"/>
          </a:xfrm>
          <a:prstGeom prst="rect">
            <a:avLst/>
          </a:prstGeom>
          <a:noFill/>
          <a:ln w="9525">
            <a:noFill/>
            <a:miter lim="800000"/>
          </a:ln>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Or ride</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44052" name="Rectangle 20"/>
          <p:cNvSpPr>
            <a:spLocks noChangeArrowheads="1"/>
          </p:cNvSpPr>
          <p:nvPr/>
        </p:nvSpPr>
        <p:spPr bwMode="auto">
          <a:xfrm>
            <a:off x="394715" y="3985527"/>
            <a:ext cx="3115981" cy="584775"/>
          </a:xfrm>
          <a:prstGeom prst="rect">
            <a:avLst/>
          </a:prstGeom>
          <a:noFill/>
          <a:ln w="9525">
            <a:noFill/>
            <a:miter lim="800000"/>
          </a:ln>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You can even see</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19" name="Text Box 39"/>
          <p:cNvSpPr txBox="1">
            <a:spLocks noChangeArrowheads="1"/>
          </p:cNvSpPr>
          <p:nvPr/>
        </p:nvSpPr>
        <p:spPr bwMode="auto">
          <a:xfrm>
            <a:off x="2079524" y="0"/>
            <a:ext cx="3377380"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Para.3 Dollywood</a:t>
            </a:r>
            <a:endParaRPr lang="en-US" altLang="zh-CN" sz="3200" b="1" dirty="0">
              <a:latin typeface="Times New Roman" panose="02020603050405020304" pitchFamily="18" charset="0"/>
              <a:ea typeface="宋体" panose="02010600030101010101" pitchFamily="2" charset="-122"/>
            </a:endParaRPr>
          </a:p>
        </p:txBody>
      </p:sp>
      <p:sp>
        <p:nvSpPr>
          <p:cNvPr id="20" name="Text Box 6"/>
          <p:cNvSpPr txBox="1">
            <a:spLocks noChangeArrowheads="1"/>
          </p:cNvSpPr>
          <p:nvPr/>
        </p:nvSpPr>
        <p:spPr bwMode="auto">
          <a:xfrm>
            <a:off x="5" y="765175"/>
            <a:ext cx="11952817" cy="584200"/>
          </a:xfrm>
          <a:prstGeom prst="rect">
            <a:avLst/>
          </a:prstGeom>
          <a:noFill/>
          <a:ln w="9525">
            <a:noFill/>
            <a:miter lim="800000"/>
          </a:ln>
        </p:spPr>
        <p:txBody>
          <a:bodyPr>
            <a:spAutoFit/>
          </a:bodyPr>
          <a:lstStyle/>
          <a:p>
            <a:pPr>
              <a:spcBef>
                <a:spcPct val="50000"/>
              </a:spcBef>
            </a:pPr>
            <a:r>
              <a:rPr lang="en-US" altLang="zh-CN" sz="3200" b="1" dirty="0">
                <a:solidFill>
                  <a:srgbClr val="0070C0"/>
                </a:solidFill>
                <a:latin typeface="Times New Roman" panose="02020603050405020304" pitchFamily="18" charset="0"/>
                <a:cs typeface="Times New Roman" panose="02020603050405020304" pitchFamily="18" charset="0"/>
              </a:rPr>
              <a:t>▲ Dollywood is one of the most…, which shows…</a:t>
            </a:r>
            <a:endParaRPr lang="en-US" altLang="zh-CN" sz="3200" b="1" dirty="0">
              <a:solidFill>
                <a:srgbClr val="0070C0"/>
              </a:solidFill>
              <a:latin typeface="Times New Roman" panose="02020603050405020304" pitchFamily="18" charset="0"/>
              <a:cs typeface="Times New Roman" panose="02020603050405020304" pitchFamily="18" charset="0"/>
            </a:endParaRPr>
          </a:p>
        </p:txBody>
      </p:sp>
      <p:sp>
        <p:nvSpPr>
          <p:cNvPr id="21" name="Text Box 6"/>
          <p:cNvSpPr txBox="1">
            <a:spLocks noChangeArrowheads="1"/>
          </p:cNvSpPr>
          <p:nvPr/>
        </p:nvSpPr>
        <p:spPr bwMode="auto">
          <a:xfrm>
            <a:off x="0" y="5098657"/>
            <a:ext cx="12192000" cy="1200329"/>
          </a:xfrm>
          <a:prstGeom prst="rect">
            <a:avLst/>
          </a:prstGeom>
          <a:solidFill>
            <a:srgbClr val="FFFF00"/>
          </a:solidFill>
          <a:ln w="9525">
            <a:noFill/>
            <a:miter lim="800000"/>
          </a:ln>
        </p:spPr>
        <p:txBody>
          <a:bodyPr wrap="square">
            <a:spAutoFit/>
          </a:bodyPr>
          <a:lstStyle/>
          <a:p>
            <a:pPr>
              <a:spcBef>
                <a:spcPct val="50000"/>
              </a:spcBef>
            </a:pPr>
            <a:r>
              <a:rPr lang="en-US" altLang="zh-CN" sz="3600" b="1" dirty="0" smtClean="0">
                <a:solidFill>
                  <a:srgbClr val="FF0000"/>
                </a:solidFill>
                <a:latin typeface="Times New Roman" panose="02020603050405020304" pitchFamily="18" charset="0"/>
                <a:cs typeface="Times New Roman" panose="02020603050405020304" pitchFamily="18" charset="0"/>
              </a:rPr>
              <a:t>Promotion: </a:t>
            </a:r>
            <a:r>
              <a:rPr lang="en-US" altLang="zh-CN" sz="3600" b="1" dirty="0">
                <a:solidFill>
                  <a:srgbClr val="FF0000"/>
                </a:solidFill>
                <a:latin typeface="Times New Roman" panose="02020603050405020304" pitchFamily="18" charset="0"/>
                <a:cs typeface="Times New Roman" panose="02020603050405020304" pitchFamily="18" charset="0"/>
              </a:rPr>
              <a:t>Come to Dollywood to have fun </a:t>
            </a:r>
            <a:r>
              <a:rPr lang="en-US" altLang="zh-CN" sz="3600" b="1" dirty="0" smtClean="0">
                <a:solidFill>
                  <a:srgbClr val="FF0000"/>
                </a:solidFill>
                <a:latin typeface="Times New Roman" panose="02020603050405020304" pitchFamily="18" charset="0"/>
                <a:cs typeface="Times New Roman" panose="02020603050405020304" pitchFamily="18" charset="0"/>
              </a:rPr>
              <a:t>learning all       about America’s historiacal southeastern culture!</a:t>
            </a:r>
            <a:endParaRPr lang="en-US" altLang="zh-CN" sz="3600" b="1" dirty="0">
              <a:solidFill>
                <a:srgbClr val="FF0000"/>
              </a:solidFill>
              <a:latin typeface="Times New Roman" panose="02020603050405020304" pitchFamily="18" charset="0"/>
              <a:cs typeface="Times New Roman" panose="02020603050405020304" pitchFamily="18" charset="0"/>
            </a:endParaRPr>
          </a:p>
        </p:txBody>
      </p:sp>
      <p:sp>
        <p:nvSpPr>
          <p:cNvPr id="23" name="Rectangle 17"/>
          <p:cNvSpPr>
            <a:spLocks noChangeArrowheads="1"/>
          </p:cNvSpPr>
          <p:nvPr/>
        </p:nvSpPr>
        <p:spPr bwMode="auto">
          <a:xfrm>
            <a:off x="1125186" y="1572089"/>
            <a:ext cx="3682789" cy="584775"/>
          </a:xfrm>
          <a:prstGeom prst="rect">
            <a:avLst/>
          </a:prstGeom>
          <a:noFill/>
          <a:ln w="9525">
            <a:noFill/>
            <a:miter lim="800000"/>
          </a:ln>
        </p:spPr>
        <p:txBody>
          <a:bodyPr wrap="square">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listen to    perform</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072581" y="2161622"/>
            <a:ext cx="2953053" cy="830997"/>
          </a:xfrm>
          <a:prstGeom prst="rect">
            <a:avLst/>
          </a:prstGeom>
          <a:noFill/>
          <a:ln>
            <a:solidFill>
              <a:schemeClr val="tx1"/>
            </a:solidFill>
            <a:prstDash val="dashDot"/>
          </a:ln>
        </p:spPr>
        <p:txBody>
          <a:bodyPr wrap="none" rtlCol="0">
            <a:spAutoFit/>
          </a:bodyPr>
          <a:lstStyle/>
          <a:p>
            <a:r>
              <a:rPr lang="en-US" altLang="zh-CN" sz="4800" b="1" dirty="0" smtClean="0">
                <a:latin typeface="Times New Roman" panose="02020603050405020304" pitchFamily="18" charset="0"/>
                <a:cs typeface="Times New Roman" panose="02020603050405020304" pitchFamily="18" charset="0"/>
              </a:rPr>
              <a:t>Activities?</a:t>
            </a:r>
            <a:endParaRPr lang="zh-CN" altLang="en-US" sz="4800" b="1" dirty="0">
              <a:latin typeface="Times New Roman" panose="02020603050405020304" pitchFamily="18" charset="0"/>
              <a:cs typeface="Times New Roman" panose="02020603050405020304" pitchFamily="18" charset="0"/>
            </a:endParaRPr>
          </a:p>
        </p:txBody>
      </p:sp>
      <p:pic>
        <p:nvPicPr>
          <p:cNvPr id="25" name="图片 24" descr="t01f4fac5de4a49b46a.jpg"/>
          <p:cNvPicPr>
            <a:picLocks noChangeAspect="1"/>
          </p:cNvPicPr>
          <p:nvPr/>
        </p:nvPicPr>
        <p:blipFill>
          <a:blip r:embed="rId2" cstate="print"/>
          <a:stretch>
            <a:fillRect/>
          </a:stretch>
        </p:blipFill>
        <p:spPr>
          <a:xfrm>
            <a:off x="6028551" y="2547505"/>
            <a:ext cx="6163449" cy="4310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24"/>
                                        </p:tgtEl>
                                        <p:attrNameLst>
                                          <p:attrName>ppt_x</p:attrName>
                                        </p:attrNameLst>
                                      </p:cBhvr>
                                      <p:tavLst>
                                        <p:tav tm="0">
                                          <p:val>
                                            <p:strVal val="ppt_x"/>
                                          </p:val>
                                        </p:tav>
                                        <p:tav tm="100000">
                                          <p:val>
                                            <p:strVal val="ppt_x"/>
                                          </p:val>
                                        </p:tav>
                                      </p:tavLst>
                                    </p:anim>
                                    <p:anim calcmode="lin" valueType="num">
                                      <p:cBhvr additive="base">
                                        <p:cTn id="17" dur="500"/>
                                        <p:tgtEl>
                                          <p:spTgt spid="24"/>
                                        </p:tgtEl>
                                        <p:attrNameLst>
                                          <p:attrName>ppt_y</p:attrName>
                                        </p:attrNameLst>
                                      </p:cBhvr>
                                      <p:tavLst>
                                        <p:tav tm="0">
                                          <p:val>
                                            <p:strVal val="ppt_y"/>
                                          </p:val>
                                        </p:tav>
                                        <p:tav tm="100000">
                                          <p:val>
                                            <p:strVal val="1+ppt_h/2"/>
                                          </p:val>
                                        </p:tav>
                                      </p:tavLst>
                                    </p:anim>
                                    <p:set>
                                      <p:cBhvr>
                                        <p:cTn id="18" dur="1" fill="hold">
                                          <p:stCondLst>
                                            <p:cond delay="499"/>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53"/>
                                        </p:tgtEl>
                                        <p:attrNameLst>
                                          <p:attrName>style.visibility</p:attrName>
                                        </p:attrNameLst>
                                      </p:cBhvr>
                                      <p:to>
                                        <p:strVal val="visible"/>
                                      </p:to>
                                    </p:set>
                                    <p:animEffect transition="in" filter="blinds(horizontal)">
                                      <p:cBhvr>
                                        <p:cTn id="27" dur="500"/>
                                        <p:tgtEl>
                                          <p:spTgt spid="256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625"/>
                                        </p:tgtEl>
                                        <p:attrNameLst>
                                          <p:attrName>style.visibility</p:attrName>
                                        </p:attrNameLst>
                                      </p:cBhvr>
                                      <p:to>
                                        <p:strVal val="visible"/>
                                      </p:to>
                                    </p:set>
                                    <p:animEffect transition="in" filter="blinds(horizontal)">
                                      <p:cBhvr>
                                        <p:cTn id="32" dur="500"/>
                                        <p:tgtEl>
                                          <p:spTgt spid="256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25"/>
                                        </p:tgtEl>
                                        <p:attrNameLst>
                                          <p:attrName>ppt_x</p:attrName>
                                        </p:attrNameLst>
                                      </p:cBhvr>
                                      <p:tavLst>
                                        <p:tav tm="0">
                                          <p:val>
                                            <p:strVal val="ppt_x"/>
                                          </p:val>
                                        </p:tav>
                                        <p:tav tm="100000">
                                          <p:val>
                                            <p:strVal val="ppt_x"/>
                                          </p:val>
                                        </p:tav>
                                      </p:tavLst>
                                    </p:anim>
                                    <p:anim calcmode="lin" valueType="num">
                                      <p:cBhvr additive="base">
                                        <p:cTn id="41" dur="500"/>
                                        <p:tgtEl>
                                          <p:spTgt spid="25"/>
                                        </p:tgtEl>
                                        <p:attrNameLst>
                                          <p:attrName>ppt_y</p:attrName>
                                        </p:attrNameLst>
                                      </p:cBhvr>
                                      <p:tavLst>
                                        <p:tav tm="0">
                                          <p:val>
                                            <p:strVal val="ppt_y"/>
                                          </p:val>
                                        </p:tav>
                                        <p:tav tm="100000">
                                          <p:val>
                                            <p:strVal val="1+ppt_h/2"/>
                                          </p:val>
                                        </p:tav>
                                      </p:tavLst>
                                    </p:anim>
                                    <p:set>
                                      <p:cBhvr>
                                        <p:cTn id="42" dur="1" fill="hold">
                                          <p:stCondLst>
                                            <p:cond delay="499"/>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626"/>
                                        </p:tgtEl>
                                        <p:attrNameLst>
                                          <p:attrName>style.visibility</p:attrName>
                                        </p:attrNameLst>
                                      </p:cBhvr>
                                      <p:to>
                                        <p:strVal val="visible"/>
                                      </p:to>
                                    </p:set>
                                    <p:animEffect transition="in" filter="blinds(horizontal)">
                                      <p:cBhvr>
                                        <p:cTn id="47" dur="500"/>
                                        <p:tgtEl>
                                          <p:spTgt spid="256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627"/>
                                        </p:tgtEl>
                                        <p:attrNameLst>
                                          <p:attrName>style.visibility</p:attrName>
                                        </p:attrNameLst>
                                      </p:cBhvr>
                                      <p:to>
                                        <p:strVal val="visible"/>
                                      </p:to>
                                    </p:set>
                                    <p:animEffect transition="in" filter="blinds(horizontal)">
                                      <p:cBhvr>
                                        <p:cTn id="52" dur="500"/>
                                        <p:tgtEl>
                                          <p:spTgt spid="256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5632"/>
                                        </p:tgtEl>
                                        <p:attrNameLst>
                                          <p:attrName>style.visibility</p:attrName>
                                        </p:attrNameLst>
                                      </p:cBhvr>
                                      <p:to>
                                        <p:strVal val="visible"/>
                                      </p:to>
                                    </p:set>
                                    <p:animEffect transition="in" filter="blinds(horizontal)">
                                      <p:cBhvr>
                                        <p:cTn id="57" dur="500"/>
                                        <p:tgtEl>
                                          <p:spTgt spid="2563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4045"/>
                                        </p:tgtEl>
                                        <p:attrNameLst>
                                          <p:attrName>style.visibility</p:attrName>
                                        </p:attrNameLst>
                                      </p:cBhvr>
                                      <p:to>
                                        <p:strVal val="visible"/>
                                      </p:to>
                                    </p:set>
                                    <p:anim calcmode="lin" valueType="num">
                                      <p:cBhvr additive="base">
                                        <p:cTn id="62" dur="500" fill="hold"/>
                                        <p:tgtEl>
                                          <p:spTgt spid="44045"/>
                                        </p:tgtEl>
                                        <p:attrNameLst>
                                          <p:attrName>ppt_x</p:attrName>
                                        </p:attrNameLst>
                                      </p:cBhvr>
                                      <p:tavLst>
                                        <p:tav tm="0">
                                          <p:val>
                                            <p:strVal val="#ppt_x"/>
                                          </p:val>
                                        </p:tav>
                                        <p:tav tm="100000">
                                          <p:val>
                                            <p:strVal val="#ppt_x"/>
                                          </p:val>
                                        </p:tav>
                                      </p:tavLst>
                                    </p:anim>
                                    <p:anim calcmode="lin" valueType="num">
                                      <p:cBhvr additive="base">
                                        <p:cTn id="63" dur="500" fill="hold"/>
                                        <p:tgtEl>
                                          <p:spTgt spid="4404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4046"/>
                                        </p:tgtEl>
                                        <p:attrNameLst>
                                          <p:attrName>style.visibility</p:attrName>
                                        </p:attrNameLst>
                                      </p:cBhvr>
                                      <p:to>
                                        <p:strVal val="visible"/>
                                      </p:to>
                                    </p:set>
                                    <p:anim calcmode="lin" valueType="num">
                                      <p:cBhvr additive="base">
                                        <p:cTn id="68" dur="500" fill="hold"/>
                                        <p:tgtEl>
                                          <p:spTgt spid="44046"/>
                                        </p:tgtEl>
                                        <p:attrNameLst>
                                          <p:attrName>ppt_x</p:attrName>
                                        </p:attrNameLst>
                                      </p:cBhvr>
                                      <p:tavLst>
                                        <p:tav tm="0">
                                          <p:val>
                                            <p:strVal val="#ppt_x"/>
                                          </p:val>
                                        </p:tav>
                                        <p:tav tm="100000">
                                          <p:val>
                                            <p:strVal val="#ppt_x"/>
                                          </p:val>
                                        </p:tav>
                                      </p:tavLst>
                                    </p:anim>
                                    <p:anim calcmode="lin" valueType="num">
                                      <p:cBhvr additive="base">
                                        <p:cTn id="69"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ppt_x"/>
                                          </p:val>
                                        </p:tav>
                                        <p:tav tm="100000">
                                          <p:val>
                                            <p:strVal val="#ppt_x"/>
                                          </p:val>
                                        </p:tav>
                                      </p:tavLst>
                                    </p:anim>
                                    <p:anim calcmode="lin" valueType="num">
                                      <p:cBhvr additive="base">
                                        <p:cTn id="7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4048"/>
                                        </p:tgtEl>
                                        <p:attrNameLst>
                                          <p:attrName>style.visibility</p:attrName>
                                        </p:attrNameLst>
                                      </p:cBhvr>
                                      <p:to>
                                        <p:strVal val="visible"/>
                                      </p:to>
                                    </p:set>
                                    <p:anim calcmode="lin" valueType="num">
                                      <p:cBhvr additive="base">
                                        <p:cTn id="80" dur="500" fill="hold"/>
                                        <p:tgtEl>
                                          <p:spTgt spid="44048"/>
                                        </p:tgtEl>
                                        <p:attrNameLst>
                                          <p:attrName>ppt_x</p:attrName>
                                        </p:attrNameLst>
                                      </p:cBhvr>
                                      <p:tavLst>
                                        <p:tav tm="0">
                                          <p:val>
                                            <p:strVal val="#ppt_x"/>
                                          </p:val>
                                        </p:tav>
                                        <p:tav tm="100000">
                                          <p:val>
                                            <p:strVal val="#ppt_x"/>
                                          </p:val>
                                        </p:tav>
                                      </p:tavLst>
                                    </p:anim>
                                    <p:anim calcmode="lin" valueType="num">
                                      <p:cBhvr additive="base">
                                        <p:cTn id="81" dur="500" fill="hold"/>
                                        <p:tgtEl>
                                          <p:spTgt spid="4404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4049"/>
                                        </p:tgtEl>
                                        <p:attrNameLst>
                                          <p:attrName>style.visibility</p:attrName>
                                        </p:attrNameLst>
                                      </p:cBhvr>
                                      <p:to>
                                        <p:strVal val="visible"/>
                                      </p:to>
                                    </p:set>
                                    <p:anim calcmode="lin" valueType="num">
                                      <p:cBhvr additive="base">
                                        <p:cTn id="86" dur="500" fill="hold"/>
                                        <p:tgtEl>
                                          <p:spTgt spid="44049"/>
                                        </p:tgtEl>
                                        <p:attrNameLst>
                                          <p:attrName>ppt_x</p:attrName>
                                        </p:attrNameLst>
                                      </p:cBhvr>
                                      <p:tavLst>
                                        <p:tav tm="0">
                                          <p:val>
                                            <p:strVal val="#ppt_x"/>
                                          </p:val>
                                        </p:tav>
                                        <p:tav tm="100000">
                                          <p:val>
                                            <p:strVal val="#ppt_x"/>
                                          </p:val>
                                        </p:tav>
                                      </p:tavLst>
                                    </p:anim>
                                    <p:anim calcmode="lin" valueType="num">
                                      <p:cBhvr additive="base">
                                        <p:cTn id="87" dur="500" fill="hold"/>
                                        <p:tgtEl>
                                          <p:spTgt spid="4404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4050"/>
                                        </p:tgtEl>
                                        <p:attrNameLst>
                                          <p:attrName>style.visibility</p:attrName>
                                        </p:attrNameLst>
                                      </p:cBhvr>
                                      <p:to>
                                        <p:strVal val="visible"/>
                                      </p:to>
                                    </p:set>
                                    <p:anim calcmode="lin" valueType="num">
                                      <p:cBhvr additive="base">
                                        <p:cTn id="90" dur="500" fill="hold"/>
                                        <p:tgtEl>
                                          <p:spTgt spid="44050"/>
                                        </p:tgtEl>
                                        <p:attrNameLst>
                                          <p:attrName>ppt_x</p:attrName>
                                        </p:attrNameLst>
                                      </p:cBhvr>
                                      <p:tavLst>
                                        <p:tav tm="0">
                                          <p:val>
                                            <p:strVal val="#ppt_x"/>
                                          </p:val>
                                        </p:tav>
                                        <p:tav tm="100000">
                                          <p:val>
                                            <p:strVal val="#ppt_x"/>
                                          </p:val>
                                        </p:tav>
                                      </p:tavLst>
                                    </p:anim>
                                    <p:anim calcmode="lin" valueType="num">
                                      <p:cBhvr additive="base">
                                        <p:cTn id="91" dur="500" fill="hold"/>
                                        <p:tgtEl>
                                          <p:spTgt spid="4405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44051"/>
                                        </p:tgtEl>
                                        <p:attrNameLst>
                                          <p:attrName>style.visibility</p:attrName>
                                        </p:attrNameLst>
                                      </p:cBhvr>
                                      <p:to>
                                        <p:strVal val="visible"/>
                                      </p:to>
                                    </p:set>
                                    <p:anim calcmode="lin" valueType="num">
                                      <p:cBhvr additive="base">
                                        <p:cTn id="96" dur="500" fill="hold"/>
                                        <p:tgtEl>
                                          <p:spTgt spid="44051"/>
                                        </p:tgtEl>
                                        <p:attrNameLst>
                                          <p:attrName>ppt_x</p:attrName>
                                        </p:attrNameLst>
                                      </p:cBhvr>
                                      <p:tavLst>
                                        <p:tav tm="0">
                                          <p:val>
                                            <p:strVal val="#ppt_x"/>
                                          </p:val>
                                        </p:tav>
                                        <p:tav tm="100000">
                                          <p:val>
                                            <p:strVal val="#ppt_x"/>
                                          </p:val>
                                        </p:tav>
                                      </p:tavLst>
                                    </p:anim>
                                    <p:anim calcmode="lin" valueType="num">
                                      <p:cBhvr additive="base">
                                        <p:cTn id="97" dur="500" fill="hold"/>
                                        <p:tgtEl>
                                          <p:spTgt spid="4405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44052"/>
                                        </p:tgtEl>
                                        <p:attrNameLst>
                                          <p:attrName>style.visibility</p:attrName>
                                        </p:attrNameLst>
                                      </p:cBhvr>
                                      <p:to>
                                        <p:strVal val="visible"/>
                                      </p:to>
                                    </p:set>
                                    <p:anim calcmode="lin" valueType="num">
                                      <p:cBhvr additive="base">
                                        <p:cTn id="102" dur="500" fill="hold"/>
                                        <p:tgtEl>
                                          <p:spTgt spid="44052"/>
                                        </p:tgtEl>
                                        <p:attrNameLst>
                                          <p:attrName>ppt_x</p:attrName>
                                        </p:attrNameLst>
                                      </p:cBhvr>
                                      <p:tavLst>
                                        <p:tav tm="0">
                                          <p:val>
                                            <p:strVal val="#ppt_x"/>
                                          </p:val>
                                        </p:tav>
                                        <p:tav tm="100000">
                                          <p:val>
                                            <p:strVal val="#ppt_x"/>
                                          </p:val>
                                        </p:tav>
                                      </p:tavLst>
                                    </p:anim>
                                    <p:anim calcmode="lin" valueType="num">
                                      <p:cBhvr additive="base">
                                        <p:cTn id="103" dur="500" fill="hold"/>
                                        <p:tgtEl>
                                          <p:spTgt spid="4405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additive="base">
                                        <p:cTn id="108" dur="500" fill="hold"/>
                                        <p:tgtEl>
                                          <p:spTgt spid="21"/>
                                        </p:tgtEl>
                                        <p:attrNameLst>
                                          <p:attrName>ppt_x</p:attrName>
                                        </p:attrNameLst>
                                      </p:cBhvr>
                                      <p:tavLst>
                                        <p:tav tm="0">
                                          <p:val>
                                            <p:strVal val="#ppt_x"/>
                                          </p:val>
                                        </p:tav>
                                        <p:tav tm="100000">
                                          <p:val>
                                            <p:strVal val="#ppt_x"/>
                                          </p:val>
                                        </p:tav>
                                      </p:tavLst>
                                    </p:anim>
                                    <p:anim calcmode="lin" valueType="num">
                                      <p:cBhvr additive="base">
                                        <p:cTn id="10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1" nodeType="clickEffect">
                                  <p:stCondLst>
                                    <p:cond delay="0"/>
                                  </p:stCondLst>
                                  <p:childTnLst>
                                    <p:set>
                                      <p:cBhvr>
                                        <p:cTn id="1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25653" grpId="0"/>
      <p:bldP spid="25625" grpId="0"/>
      <p:bldP spid="25626" grpId="0"/>
      <p:bldP spid="25627" grpId="0"/>
      <p:bldP spid="25632" grpId="0"/>
      <p:bldP spid="44045" grpId="0"/>
      <p:bldP spid="44046" grpId="0"/>
      <p:bldP spid="44048" grpId="0"/>
      <p:bldP spid="44049" grpId="0"/>
      <p:bldP spid="44050" grpId="0"/>
      <p:bldP spid="44051" grpId="0"/>
      <p:bldP spid="44052" grpId="0"/>
      <p:bldP spid="20" grpId="0"/>
      <p:bldP spid="20" grpId="1"/>
      <p:bldP spid="21" grpId="0" animBg="1"/>
      <p:bldP spid="24" grpId="0" animBg="1"/>
      <p:bldP spid="2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639961" y="3421626"/>
            <a:ext cx="7034981" cy="14748"/>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sp>
        <p:nvSpPr>
          <p:cNvPr id="15" name="椭圆 14"/>
          <p:cNvSpPr/>
          <p:nvPr/>
        </p:nvSpPr>
        <p:spPr>
          <a:xfrm>
            <a:off x="9792548" y="2944185"/>
            <a:ext cx="575733"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noFill/>
            </a:endParaRPr>
          </a:p>
        </p:txBody>
      </p:sp>
      <p:sp>
        <p:nvSpPr>
          <p:cNvPr id="26626" name="Rectangle 1"/>
          <p:cNvSpPr>
            <a:spLocks noChangeArrowheads="1"/>
          </p:cNvSpPr>
          <p:nvPr/>
        </p:nvSpPr>
        <p:spPr bwMode="auto">
          <a:xfrm>
            <a:off x="0" y="920150"/>
            <a:ext cx="11917677" cy="5509200"/>
          </a:xfrm>
          <a:prstGeom prst="rect">
            <a:avLst/>
          </a:prstGeom>
          <a:noFill/>
          <a:ln w="9525">
            <a:noFill/>
            <a:miter lim="800000"/>
          </a:ln>
        </p:spPr>
        <p:txBody>
          <a:bodyPr wrap="square" anchor="ctr">
            <a:spAutoFit/>
          </a:bodyPr>
          <a:lstStyle/>
          <a:p>
            <a:pPr algn="just"/>
            <a:r>
              <a:rPr lang="en-US" altLang="zh-CN" sz="3200" dirty="0" smtClean="0">
                <a:solidFill>
                  <a:srgbClr val="000000"/>
                </a:solidFill>
                <a:latin typeface="Times New Roman" panose="02020603050405020304" pitchFamily="18" charset="0"/>
                <a:cs typeface="Times New Roman" panose="02020603050405020304" pitchFamily="18" charset="0"/>
              </a:rPr>
              <a:t>       If </a:t>
            </a:r>
            <a:r>
              <a:rPr lang="en-US" altLang="zh-CN" sz="3200" dirty="0">
                <a:solidFill>
                  <a:srgbClr val="000000"/>
                </a:solidFill>
                <a:latin typeface="Times New Roman" panose="02020603050405020304" pitchFamily="18" charset="0"/>
                <a:cs typeface="Times New Roman" panose="02020603050405020304" pitchFamily="18" charset="0"/>
              </a:rPr>
              <a:t>you want to experience the ancient days and great deeds of </a:t>
            </a:r>
            <a:r>
              <a:rPr lang="en-US" altLang="zh-CN" sz="3200" dirty="0" smtClean="0">
                <a:solidFill>
                  <a:srgbClr val="000000"/>
                </a:solidFill>
                <a:latin typeface="Times New Roman" panose="02020603050405020304" pitchFamily="18" charset="0"/>
                <a:cs typeface="Times New Roman" panose="02020603050405020304" pitchFamily="18" charset="0"/>
              </a:rPr>
              <a:t>English </a:t>
            </a:r>
            <a:r>
              <a:rPr lang="en-US" altLang="zh-CN" sz="3200" dirty="0">
                <a:solidFill>
                  <a:srgbClr val="000000"/>
                </a:solidFill>
                <a:latin typeface="Times New Roman" panose="02020603050405020304" pitchFamily="18" charset="0"/>
                <a:cs typeface="Times New Roman" panose="02020603050405020304" pitchFamily="18" charset="0"/>
              </a:rPr>
              <a:t>knights and </a:t>
            </a:r>
            <a:r>
              <a:rPr lang="en-US" altLang="zh-CN" sz="3200" dirty="0" smtClean="0">
                <a:solidFill>
                  <a:srgbClr val="000000"/>
                </a:solidFill>
                <a:latin typeface="Times New Roman" panose="02020603050405020304" pitchFamily="18" charset="0"/>
                <a:cs typeface="Times New Roman" panose="02020603050405020304" pitchFamily="18" charset="0"/>
              </a:rPr>
              <a:t>ladies</a:t>
            </a:r>
            <a:r>
              <a:rPr lang="en-US" altLang="zh-CN" sz="3200" dirty="0">
                <a:solidFill>
                  <a:srgbClr val="000000"/>
                </a:solidFill>
                <a:latin typeface="Times New Roman" panose="02020603050405020304" pitchFamily="18" charset="0"/>
                <a:cs typeface="Times New Roman" panose="02020603050405020304" pitchFamily="18" charset="0"/>
              </a:rPr>
              <a:t>, princes and queens, then </a:t>
            </a:r>
            <a:r>
              <a:rPr lang="en-US" altLang="zh-CN" sz="3200" dirty="0" smtClean="0">
                <a:solidFill>
                  <a:srgbClr val="000000"/>
                </a:solidFill>
                <a:latin typeface="Times New Roman" panose="02020603050405020304" pitchFamily="18" charset="0"/>
                <a:cs typeface="Times New Roman" panose="02020603050405020304" pitchFamily="18" charset="0"/>
              </a:rPr>
              <a:t>England</a:t>
            </a:r>
            <a:r>
              <a:rPr lang="en-US" altLang="zh-CN" sz="3200" dirty="0" smtClean="0">
                <a:solidFill>
                  <a:srgbClr val="000000"/>
                </a:solidFill>
                <a:cs typeface="Times New Roman" panose="02020603050405020304" pitchFamily="18" charset="0"/>
              </a:rPr>
              <a:t>’</a:t>
            </a:r>
            <a:r>
              <a:rPr lang="en-US" altLang="zh-CN" sz="3200" dirty="0" smtClean="0">
                <a:solidFill>
                  <a:srgbClr val="000000"/>
                </a:solidFill>
                <a:latin typeface="Times New Roman" panose="02020603050405020304" pitchFamily="18" charset="0"/>
                <a:cs typeface="Times New Roman" panose="02020603050405020304" pitchFamily="18" charset="0"/>
              </a:rPr>
              <a:t>s Camelot </a:t>
            </a:r>
            <a:r>
              <a:rPr lang="en-US" altLang="zh-CN" sz="3200" dirty="0">
                <a:solidFill>
                  <a:srgbClr val="000000"/>
                </a:solidFill>
                <a:latin typeface="Times New Roman" panose="02020603050405020304" pitchFamily="18" charset="0"/>
                <a:cs typeface="Times New Roman" panose="02020603050405020304" pitchFamily="18" charset="0"/>
              </a:rPr>
              <a:t>Park is the place for you. Every area of the park is </a:t>
            </a:r>
            <a:r>
              <a:rPr lang="en-US" altLang="zh-CN" sz="3200" dirty="0" smtClean="0">
                <a:solidFill>
                  <a:srgbClr val="000000"/>
                </a:solidFill>
                <a:latin typeface="Times New Roman" panose="02020603050405020304" pitchFamily="18" charset="0"/>
                <a:cs typeface="Times New Roman" panose="02020603050405020304" pitchFamily="18" charset="0"/>
              </a:rPr>
              <a:t>modelled </a:t>
            </a:r>
            <a:r>
              <a:rPr lang="en-US" altLang="zh-CN" sz="3200" dirty="0">
                <a:solidFill>
                  <a:srgbClr val="000000"/>
                </a:solidFill>
                <a:latin typeface="Times New Roman" panose="02020603050405020304" pitchFamily="18" charset="0"/>
                <a:cs typeface="Times New Roman" panose="02020603050405020304" pitchFamily="18" charset="0"/>
              </a:rPr>
              <a:t>after life in the days of King Arthur and the </a:t>
            </a:r>
            <a:r>
              <a:rPr lang="en-US" altLang="zh-CN" sz="3200" dirty="0" smtClean="0">
                <a:solidFill>
                  <a:srgbClr val="000000"/>
                </a:solidFill>
                <a:latin typeface="Times New Roman" panose="02020603050405020304" pitchFamily="18" charset="0"/>
                <a:cs typeface="Times New Roman" panose="02020603050405020304" pitchFamily="18" charset="0"/>
              </a:rPr>
              <a:t>Knights of </a:t>
            </a:r>
            <a:r>
              <a:rPr lang="en-US" altLang="zh-CN" sz="3200" dirty="0">
                <a:solidFill>
                  <a:srgbClr val="000000"/>
                </a:solidFill>
                <a:latin typeface="Times New Roman" panose="02020603050405020304" pitchFamily="18" charset="0"/>
                <a:cs typeface="Times New Roman" panose="02020603050405020304" pitchFamily="18" charset="0"/>
              </a:rPr>
              <a:t>the Round Table. In one place, you can watch magic </a:t>
            </a:r>
            <a:r>
              <a:rPr lang="en-US" altLang="zh-CN" sz="3200" dirty="0" smtClean="0">
                <a:solidFill>
                  <a:srgbClr val="000000"/>
                </a:solidFill>
                <a:latin typeface="Times New Roman" panose="02020603050405020304" pitchFamily="18" charset="0"/>
                <a:cs typeface="Times New Roman" panose="02020603050405020304" pitchFamily="18" charset="0"/>
              </a:rPr>
              <a:t>shows with </a:t>
            </a:r>
            <a:r>
              <a:rPr lang="en-US" altLang="zh-CN" sz="3200" dirty="0">
                <a:solidFill>
                  <a:srgbClr val="000000"/>
                </a:solidFill>
                <a:latin typeface="Times New Roman" panose="02020603050405020304" pitchFamily="18" charset="0"/>
                <a:cs typeface="Times New Roman" panose="02020603050405020304" pitchFamily="18" charset="0"/>
              </a:rPr>
              <a:t>Merlin the Wizard. If you want to see fighting with </a:t>
            </a:r>
            <a:r>
              <a:rPr lang="en-US" altLang="zh-CN" sz="3200" dirty="0" smtClean="0">
                <a:solidFill>
                  <a:srgbClr val="000000"/>
                </a:solidFill>
                <a:latin typeface="Times New Roman" panose="02020603050405020304" pitchFamily="18" charset="0"/>
                <a:cs typeface="Times New Roman" panose="02020603050405020304" pitchFamily="18" charset="0"/>
              </a:rPr>
              <a:t>swords </a:t>
            </a:r>
            <a:r>
              <a:rPr lang="en-US" altLang="zh-CN" sz="3200" dirty="0">
                <a:solidFill>
                  <a:srgbClr val="000000"/>
                </a:solidFill>
                <a:latin typeface="Times New Roman" panose="02020603050405020304" pitchFamily="18" charset="0"/>
                <a:cs typeface="Times New Roman" panose="02020603050405020304" pitchFamily="18" charset="0"/>
              </a:rPr>
              <a:t>or on horseback, then the jousting area is a good place to </a:t>
            </a:r>
            <a:r>
              <a:rPr lang="en-US" altLang="zh-CN" sz="3200" dirty="0" smtClean="0">
                <a:solidFill>
                  <a:srgbClr val="000000"/>
                </a:solidFill>
                <a:latin typeface="Times New Roman" panose="02020603050405020304" pitchFamily="18" charset="0"/>
                <a:cs typeface="Times New Roman" panose="02020603050405020304" pitchFamily="18" charset="0"/>
              </a:rPr>
              <a:t>visit. If </a:t>
            </a:r>
            <a:r>
              <a:rPr lang="en-US" altLang="zh-CN" sz="3200" dirty="0">
                <a:solidFill>
                  <a:srgbClr val="000000"/>
                </a:solidFill>
                <a:latin typeface="Times New Roman" panose="02020603050405020304" pitchFamily="18" charset="0"/>
                <a:cs typeface="Times New Roman" panose="02020603050405020304" pitchFamily="18" charset="0"/>
              </a:rPr>
              <a:t>you do well there, King Arthur may choose you to fight in </a:t>
            </a:r>
            <a:r>
              <a:rPr lang="en-US" altLang="zh-CN" sz="3200" dirty="0" smtClean="0">
                <a:solidFill>
                  <a:srgbClr val="000000"/>
                </a:solidFill>
                <a:latin typeface="Times New Roman" panose="02020603050405020304" pitchFamily="18" charset="0"/>
                <a:cs typeface="Times New Roman" panose="02020603050405020304" pitchFamily="18" charset="0"/>
              </a:rPr>
              <a:t>the </a:t>
            </a:r>
            <a:r>
              <a:rPr lang="en-US" altLang="zh-CN" sz="3200" dirty="0">
                <a:solidFill>
                  <a:srgbClr val="000000"/>
                </a:solidFill>
                <a:latin typeface="Times New Roman" panose="02020603050405020304" pitchFamily="18" charset="0"/>
                <a:cs typeface="Times New Roman" panose="02020603050405020304" pitchFamily="18" charset="0"/>
              </a:rPr>
              <a:t>big jousting tournament. Do you like animals? Then visit </a:t>
            </a:r>
            <a:endParaRPr lang="en-US" altLang="zh-CN" sz="3200" dirty="0">
              <a:solidFill>
                <a:srgbClr val="000000"/>
              </a:solidFill>
              <a:latin typeface="Times New Roman" panose="02020603050405020304" pitchFamily="18" charset="0"/>
              <a:cs typeface="Times New Roman" panose="02020603050405020304" pitchFamily="18" charset="0"/>
            </a:endParaRPr>
          </a:p>
          <a:p>
            <a:pPr algn="just"/>
            <a:r>
              <a:rPr lang="en-US" altLang="zh-CN" sz="3200" dirty="0">
                <a:solidFill>
                  <a:srgbClr val="000000"/>
                </a:solidFill>
                <a:latin typeface="Times New Roman" panose="02020603050405020304" pitchFamily="18" charset="0"/>
                <a:cs typeface="Times New Roman" panose="02020603050405020304" pitchFamily="18" charset="0"/>
              </a:rPr>
              <a:t>the farm area, and learn how people in ancient England ran </a:t>
            </a:r>
            <a:r>
              <a:rPr lang="en-US" altLang="zh-CN" sz="3200" dirty="0" smtClean="0">
                <a:solidFill>
                  <a:srgbClr val="000000"/>
                </a:solidFill>
                <a:latin typeface="Times New Roman" panose="02020603050405020304" pitchFamily="18" charset="0"/>
                <a:cs typeface="Times New Roman" panose="02020603050405020304" pitchFamily="18" charset="0"/>
              </a:rPr>
              <a:t>their </a:t>
            </a:r>
            <a:r>
              <a:rPr lang="en-US" altLang="zh-CN" sz="3200" dirty="0">
                <a:solidFill>
                  <a:srgbClr val="000000"/>
                </a:solidFill>
                <a:latin typeface="Times New Roman" panose="02020603050405020304" pitchFamily="18" charset="0"/>
                <a:cs typeface="Times New Roman" panose="02020603050405020304" pitchFamily="18" charset="0"/>
              </a:rPr>
              <a:t>farms and took care of their animals. To enter a world </a:t>
            </a:r>
            <a:r>
              <a:rPr lang="en-US" altLang="zh-CN" sz="3200" dirty="0" smtClean="0">
                <a:solidFill>
                  <a:srgbClr val="000000"/>
                </a:solidFill>
                <a:latin typeface="Times New Roman" panose="02020603050405020304" pitchFamily="18" charset="0"/>
                <a:cs typeface="Times New Roman" panose="02020603050405020304" pitchFamily="18" charset="0"/>
              </a:rPr>
              <a:t>of fantasy </a:t>
            </a:r>
            <a:r>
              <a:rPr lang="en-US" altLang="zh-CN" sz="3200" dirty="0">
                <a:solidFill>
                  <a:srgbClr val="000000"/>
                </a:solidFill>
                <a:latin typeface="Times New Roman" panose="02020603050405020304" pitchFamily="18" charset="0"/>
                <a:cs typeface="Times New Roman" panose="02020603050405020304" pitchFamily="18" charset="0"/>
              </a:rPr>
              <a:t>about ancient England, come to Camelot Park!</a:t>
            </a:r>
            <a:endParaRPr lang="en-US" altLang="zh-CN" sz="3200" dirty="0">
              <a:solidFill>
                <a:srgbClr val="000000"/>
              </a:solidFill>
            </a:endParaRPr>
          </a:p>
        </p:txBody>
      </p:sp>
      <p:sp>
        <p:nvSpPr>
          <p:cNvPr id="11" name="Text Box 6"/>
          <p:cNvSpPr txBox="1">
            <a:spLocks noChangeArrowheads="1"/>
          </p:cNvSpPr>
          <p:nvPr/>
        </p:nvSpPr>
        <p:spPr bwMode="auto">
          <a:xfrm>
            <a:off x="0" y="2003814"/>
            <a:ext cx="12192000" cy="1949252"/>
          </a:xfrm>
          <a:prstGeom prst="rect">
            <a:avLst/>
          </a:prstGeom>
          <a:solidFill>
            <a:schemeClr val="bg1"/>
          </a:solidFill>
          <a:ln w="9525">
            <a:noFill/>
            <a:miter lim="800000"/>
          </a:ln>
        </p:spPr>
        <p:txBody>
          <a:bodyPr wrap="square">
            <a:spAutoFit/>
          </a:bodyPr>
          <a:lstStyle/>
          <a:p>
            <a:pPr>
              <a:lnSpc>
                <a:spcPts val="3400"/>
              </a:lnSpc>
              <a:spcBef>
                <a:spcPct val="50000"/>
              </a:spcBef>
            </a:pPr>
            <a:r>
              <a:rPr lang="en-US" altLang="zh-CN" sz="3200" b="1" dirty="0" smtClean="0">
                <a:latin typeface="Times New Roman" panose="02020603050405020304" pitchFamily="18" charset="0"/>
                <a:cs typeface="Times New Roman" panose="02020603050405020304" pitchFamily="18" charset="0"/>
              </a:rPr>
              <a:t>★ If you want to…, (then) …</a:t>
            </a:r>
            <a:endParaRPr lang="en-US" altLang="zh-CN" sz="3200" b="1" dirty="0" smtClean="0">
              <a:latin typeface="Times New Roman" panose="02020603050405020304" pitchFamily="18" charset="0"/>
              <a:cs typeface="Times New Roman" panose="02020603050405020304" pitchFamily="18" charset="0"/>
            </a:endParaRPr>
          </a:p>
          <a:p>
            <a:pPr>
              <a:lnSpc>
                <a:spcPts val="3400"/>
              </a:lnSpc>
              <a:spcBef>
                <a:spcPct val="50000"/>
              </a:spcBef>
            </a:pPr>
            <a:r>
              <a:rPr lang="en-US" altLang="zh-CN" sz="3200" b="1" dirty="0" smtClean="0">
                <a:latin typeface="Times New Roman" panose="02020603050405020304" pitchFamily="18" charset="0"/>
                <a:cs typeface="Times New Roman" panose="02020603050405020304" pitchFamily="18" charset="0"/>
              </a:rPr>
              <a:t>★Do you like…? Then …</a:t>
            </a:r>
            <a:endParaRPr lang="en-US" altLang="zh-CN" sz="3200" b="1" dirty="0">
              <a:latin typeface="Times New Roman" panose="02020603050405020304" pitchFamily="18" charset="0"/>
              <a:cs typeface="Times New Roman" panose="02020603050405020304" pitchFamily="18" charset="0"/>
            </a:endParaRPr>
          </a:p>
          <a:p>
            <a:pPr>
              <a:spcBef>
                <a:spcPct val="50000"/>
              </a:spcBef>
            </a:pPr>
            <a:endParaRPr lang="en-US" altLang="zh-CN" sz="3200" b="1" dirty="0">
              <a:latin typeface="Times New Roman" panose="02020603050405020304" pitchFamily="18" charset="0"/>
              <a:cs typeface="Times New Roman" panose="02020603050405020304" pitchFamily="18" charset="0"/>
            </a:endParaRPr>
          </a:p>
        </p:txBody>
      </p:sp>
      <p:cxnSp>
        <p:nvCxnSpPr>
          <p:cNvPr id="19" name="直接连接符 18"/>
          <p:cNvCxnSpPr/>
          <p:nvPr/>
        </p:nvCxnSpPr>
        <p:spPr>
          <a:xfrm>
            <a:off x="447368" y="3927987"/>
            <a:ext cx="6867832" cy="9832"/>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7841407" y="1948815"/>
            <a:ext cx="865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50247" y="3914458"/>
            <a:ext cx="865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068984" y="4932045"/>
            <a:ext cx="86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40085" y="951230"/>
            <a:ext cx="624417" cy="649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noFill/>
            </a:endParaRPr>
          </a:p>
        </p:txBody>
      </p:sp>
      <p:sp>
        <p:nvSpPr>
          <p:cNvPr id="16" name="椭圆 15"/>
          <p:cNvSpPr/>
          <p:nvPr/>
        </p:nvSpPr>
        <p:spPr>
          <a:xfrm>
            <a:off x="3200401" y="3901440"/>
            <a:ext cx="719667" cy="563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noFill/>
            </a:endParaRPr>
          </a:p>
        </p:txBody>
      </p:sp>
      <p:sp>
        <p:nvSpPr>
          <p:cNvPr id="10" name="Text Box 39"/>
          <p:cNvSpPr txBox="1">
            <a:spLocks noChangeArrowheads="1"/>
          </p:cNvSpPr>
          <p:nvPr/>
        </p:nvSpPr>
        <p:spPr bwMode="auto">
          <a:xfrm>
            <a:off x="2477730" y="0"/>
            <a:ext cx="3996813"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Para.4 Camelot Park</a:t>
            </a:r>
            <a:endParaRPr lang="en-US" altLang="zh-CN" sz="3200" b="1" dirty="0">
              <a:latin typeface="Times New Roman" panose="02020603050405020304" pitchFamily="18" charset="0"/>
              <a:ea typeface="宋体" panose="02010600030101010101" pitchFamily="2" charset="-122"/>
            </a:endParaRPr>
          </a:p>
        </p:txBody>
      </p:sp>
      <p:sp>
        <p:nvSpPr>
          <p:cNvPr id="24" name="Text Box 6"/>
          <p:cNvSpPr txBox="1">
            <a:spLocks noChangeArrowheads="1"/>
          </p:cNvSpPr>
          <p:nvPr/>
        </p:nvSpPr>
        <p:spPr bwMode="auto">
          <a:xfrm>
            <a:off x="0" y="1429527"/>
            <a:ext cx="12192000" cy="584200"/>
          </a:xfrm>
          <a:prstGeom prst="rect">
            <a:avLst/>
          </a:prstGeom>
          <a:solidFill>
            <a:schemeClr val="bg1"/>
          </a:solidFill>
          <a:ln w="9525">
            <a:noFill/>
            <a:miter lim="800000"/>
          </a:ln>
        </p:spPr>
        <p:txBody>
          <a:bodyPr wrap="square">
            <a:spAutoFit/>
          </a:bodyPr>
          <a:lstStyle/>
          <a:p>
            <a:pPr>
              <a:spcBef>
                <a:spcPct val="50000"/>
              </a:spcBef>
            </a:pPr>
            <a:r>
              <a:rPr lang="en-US" altLang="zh-CN" sz="3200" b="1" dirty="0">
                <a:solidFill>
                  <a:srgbClr val="0070C0"/>
                </a:solidFill>
                <a:latin typeface="Times New Roman" panose="02020603050405020304" pitchFamily="18" charset="0"/>
                <a:cs typeface="Times New Roman" panose="02020603050405020304" pitchFamily="18" charset="0"/>
              </a:rPr>
              <a:t>▲ If you want to…, then …is the place for you</a:t>
            </a:r>
            <a:r>
              <a:rPr lang="en-US" altLang="zh-CN" sz="3200" b="1" dirty="0" smtClean="0">
                <a:solidFill>
                  <a:srgbClr val="0070C0"/>
                </a:solidFill>
                <a:latin typeface="Times New Roman" panose="02020603050405020304" pitchFamily="18" charset="0"/>
                <a:cs typeface="Times New Roman" panose="02020603050405020304" pitchFamily="18" charset="0"/>
              </a:rPr>
              <a:t>.</a:t>
            </a:r>
            <a:endParaRPr lang="en-US" altLang="zh-CN" sz="3200" b="1" dirty="0">
              <a:solidFill>
                <a:srgbClr val="0070C0"/>
              </a:solidFill>
              <a:latin typeface="Times New Roman" panose="02020603050405020304" pitchFamily="18" charset="0"/>
              <a:cs typeface="Times New Roman" panose="02020603050405020304" pitchFamily="18" charset="0"/>
            </a:endParaRPr>
          </a:p>
        </p:txBody>
      </p:sp>
      <p:sp>
        <p:nvSpPr>
          <p:cNvPr id="17" name="矩形 16"/>
          <p:cNvSpPr>
            <a:spLocks noChangeArrowheads="1"/>
          </p:cNvSpPr>
          <p:nvPr/>
        </p:nvSpPr>
        <p:spPr bwMode="auto">
          <a:xfrm>
            <a:off x="0" y="3234815"/>
            <a:ext cx="11695471" cy="1200329"/>
          </a:xfrm>
          <a:prstGeom prst="rect">
            <a:avLst/>
          </a:prstGeom>
          <a:solidFill>
            <a:srgbClr val="FFFF00"/>
          </a:solidFill>
          <a:ln w="9525">
            <a:noFill/>
            <a:miter lim="800000"/>
          </a:ln>
        </p:spPr>
        <p:txBody>
          <a:bodyPr wrap="square">
            <a:spAutoFit/>
          </a:bodyPr>
          <a:lstStyle/>
          <a:p>
            <a:pPr>
              <a:spcBef>
                <a:spcPct val="50000"/>
              </a:spcBef>
            </a:pPr>
            <a:r>
              <a:rPr lang="en-US" altLang="zh-CN" sz="3600" b="1" dirty="0" smtClean="0">
                <a:solidFill>
                  <a:srgbClr val="FF0000"/>
                </a:solidFill>
                <a:latin typeface="Times New Roman" panose="02020603050405020304" pitchFamily="18" charset="0"/>
                <a:cs typeface="Times New Roman" panose="02020603050405020304" pitchFamily="18" charset="0"/>
              </a:rPr>
              <a:t>Promotion: </a:t>
            </a:r>
            <a:r>
              <a:rPr lang="en-US" altLang="zh-CN" sz="3600" b="1" dirty="0">
                <a:solidFill>
                  <a:srgbClr val="FF0000"/>
                </a:solidFill>
                <a:latin typeface="Times New Roman" panose="02020603050405020304" pitchFamily="18" charset="0"/>
                <a:cs typeface="Times New Roman" panose="02020603050405020304" pitchFamily="18" charset="0"/>
              </a:rPr>
              <a:t>To enter a world of fantasy </a:t>
            </a:r>
            <a:r>
              <a:rPr lang="en-US" altLang="zh-CN" sz="3600" b="1" dirty="0" smtClean="0">
                <a:solidFill>
                  <a:srgbClr val="FF0000"/>
                </a:solidFill>
                <a:latin typeface="Times New Roman" panose="02020603050405020304" pitchFamily="18" charset="0"/>
                <a:cs typeface="Times New Roman" panose="02020603050405020304" pitchFamily="18" charset="0"/>
              </a:rPr>
              <a:t>about ancient England, come to Camelot Park!</a:t>
            </a:r>
            <a:endParaRPr lang="en-US" altLang="zh-CN" sz="3600" b="1" dirty="0" smtClean="0">
              <a:solidFill>
                <a:srgbClr val="FF0000"/>
              </a:solidFill>
              <a:latin typeface="Times New Roman" panose="02020603050405020304" pitchFamily="18" charset="0"/>
              <a:cs typeface="Times New Roman" panose="02020603050405020304" pitchFamily="18" charset="0"/>
            </a:endParaRPr>
          </a:p>
        </p:txBody>
      </p:sp>
      <p:cxnSp>
        <p:nvCxnSpPr>
          <p:cNvPr id="21" name="直接连接符 20"/>
          <p:cNvCxnSpPr/>
          <p:nvPr/>
        </p:nvCxnSpPr>
        <p:spPr>
          <a:xfrm flipV="1">
            <a:off x="491613" y="4837471"/>
            <a:ext cx="5776452" cy="19665"/>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3" name="直接连接符 22"/>
          <p:cNvCxnSpPr/>
          <p:nvPr/>
        </p:nvCxnSpPr>
        <p:spPr>
          <a:xfrm flipV="1">
            <a:off x="0" y="5338916"/>
            <a:ext cx="11547987" cy="34413"/>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6" name="直接连接符 25"/>
          <p:cNvCxnSpPr/>
          <p:nvPr/>
        </p:nvCxnSpPr>
        <p:spPr>
          <a:xfrm flipV="1">
            <a:off x="0" y="5825613"/>
            <a:ext cx="5176684" cy="49161"/>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8" name="直接连接符 27"/>
          <p:cNvCxnSpPr/>
          <p:nvPr/>
        </p:nvCxnSpPr>
        <p:spPr>
          <a:xfrm flipV="1">
            <a:off x="10997381" y="4881716"/>
            <a:ext cx="889819" cy="24582"/>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pic>
        <p:nvPicPr>
          <p:cNvPr id="20" name="Picture 4" descr="camelotbatch20"/>
          <p:cNvPicPr>
            <a:picLocks noChangeAspect="1" noChangeArrowheads="1"/>
          </p:cNvPicPr>
          <p:nvPr/>
        </p:nvPicPr>
        <p:blipFill>
          <a:blip r:embed="rId1" cstate="print"/>
          <a:srcRect/>
          <a:stretch>
            <a:fillRect/>
          </a:stretch>
        </p:blipFill>
        <p:spPr bwMode="auto">
          <a:xfrm>
            <a:off x="7696200" y="3398520"/>
            <a:ext cx="4495800" cy="34594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0"/>
                                        </p:tgtEl>
                                        <p:attrNameLst>
                                          <p:attrName>ppt_x</p:attrName>
                                        </p:attrNameLst>
                                      </p:cBhvr>
                                      <p:tavLst>
                                        <p:tav tm="0">
                                          <p:val>
                                            <p:strVal val="ppt_x"/>
                                          </p:val>
                                        </p:tav>
                                        <p:tav tm="100000">
                                          <p:val>
                                            <p:strVal val="ppt_x"/>
                                          </p:val>
                                        </p:tav>
                                      </p:tavLst>
                                    </p:anim>
                                    <p:anim calcmode="lin" valueType="num">
                                      <p:cBhvr additive="base">
                                        <p:cTn id="37" dur="500"/>
                                        <p:tgtEl>
                                          <p:spTgt spid="20"/>
                                        </p:tgtEl>
                                        <p:attrNameLst>
                                          <p:attrName>ppt_y</p:attrName>
                                        </p:attrNameLst>
                                      </p:cBhvr>
                                      <p:tavLst>
                                        <p:tav tm="0">
                                          <p:val>
                                            <p:strVal val="ppt_y"/>
                                          </p:val>
                                        </p:tav>
                                        <p:tav tm="100000">
                                          <p:val>
                                            <p:strVal val="1+ppt_h/2"/>
                                          </p:val>
                                        </p:tav>
                                      </p:tavLst>
                                    </p:anim>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3" grpId="0" animBg="1"/>
      <p:bldP spid="16" grpId="0" animBg="1"/>
      <p:bldP spid="24" grpId="0" animBg="1"/>
      <p:bldP spid="1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9"/>
          <p:cNvSpPr txBox="1">
            <a:spLocks noChangeArrowheads="1"/>
          </p:cNvSpPr>
          <p:nvPr/>
        </p:nvSpPr>
        <p:spPr bwMode="auto">
          <a:xfrm>
            <a:off x="235974" y="766917"/>
            <a:ext cx="3097160"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Critical thinking</a:t>
            </a:r>
            <a:endParaRPr lang="en-US" altLang="zh-CN" sz="3200" b="1" dirty="0">
              <a:latin typeface="Times New Roman" panose="02020603050405020304" pitchFamily="18" charset="0"/>
              <a:ea typeface="宋体" panose="02010600030101010101" pitchFamily="2" charset="-122"/>
            </a:endParaRPr>
          </a:p>
        </p:txBody>
      </p:sp>
      <p:sp>
        <p:nvSpPr>
          <p:cNvPr id="27651" name="Text Box 2"/>
          <p:cNvSpPr txBox="1">
            <a:spLocks noChangeArrowheads="1"/>
          </p:cNvSpPr>
          <p:nvPr/>
        </p:nvSpPr>
        <p:spPr bwMode="auto">
          <a:xfrm>
            <a:off x="751826" y="1961587"/>
            <a:ext cx="11808883" cy="1368425"/>
          </a:xfrm>
          <a:prstGeom prst="rect">
            <a:avLst/>
          </a:prstGeom>
          <a:noFill/>
          <a:ln w="9525">
            <a:noFill/>
            <a:miter lim="800000"/>
          </a:ln>
        </p:spPr>
        <p:txBody>
          <a:bodyPr wrap="none"/>
          <a:lstStyle/>
          <a:p>
            <a:pPr marL="457200" indent="-457200">
              <a:spcBef>
                <a:spcPct val="20000"/>
              </a:spcBef>
            </a:pPr>
            <a:r>
              <a:rPr lang="en-US" altLang="zh-CN" sz="4000" b="1" dirty="0">
                <a:latin typeface="Times New Roman" panose="02020603050405020304" pitchFamily="18" charset="0"/>
                <a:cs typeface="Times New Roman" panose="02020603050405020304" pitchFamily="18" charset="0"/>
              </a:rPr>
              <a:t>How do you understand the title </a:t>
            </a:r>
            <a:endParaRPr lang="en-US" altLang="zh-CN" sz="4000" b="1" dirty="0">
              <a:latin typeface="Times New Roman" panose="02020603050405020304" pitchFamily="18" charset="0"/>
              <a:cs typeface="Times New Roman" panose="02020603050405020304" pitchFamily="18" charset="0"/>
            </a:endParaRPr>
          </a:p>
          <a:p>
            <a:pPr marL="457200" indent="-457200">
              <a:spcBef>
                <a:spcPct val="20000"/>
              </a:spcBef>
            </a:pPr>
            <a:r>
              <a:rPr lang="en-US" altLang="zh-CN" sz="4000" b="1" dirty="0">
                <a:latin typeface="Times New Roman" panose="02020603050405020304" pitchFamily="18" charset="0"/>
                <a:cs typeface="Times New Roman" panose="02020603050405020304" pitchFamily="18" charset="0"/>
              </a:rPr>
              <a:t>“</a:t>
            </a:r>
            <a:r>
              <a:rPr lang="en-US" altLang="zh-CN" sz="3600" b="1" dirty="0">
                <a:latin typeface="Times New Roman" panose="02020603050405020304" pitchFamily="18" charset="0"/>
                <a:cs typeface="Times New Roman" panose="02020603050405020304" pitchFamily="18" charset="0"/>
              </a:rPr>
              <a:t>Theme Park –—</a:t>
            </a:r>
            <a:r>
              <a:rPr lang="en-US" altLang="zh-CN" sz="3600" b="1" u="sng" dirty="0">
                <a:latin typeface="Times New Roman" panose="02020603050405020304" pitchFamily="18" charset="0"/>
                <a:cs typeface="Times New Roman" panose="02020603050405020304" pitchFamily="18" charset="0"/>
              </a:rPr>
              <a:t>Fun and more than fun</a:t>
            </a:r>
            <a:r>
              <a:rPr lang="en-US" altLang="zh-CN" sz="4000" b="1" dirty="0">
                <a:latin typeface="Times New Roman" panose="02020603050405020304" pitchFamily="18" charset="0"/>
                <a:cs typeface="Times New Roman" panose="02020603050405020304" pitchFamily="18" charset="0"/>
              </a:rPr>
              <a:t>”?</a:t>
            </a:r>
            <a:endParaRPr lang="en-US" altLang="zh-CN" sz="4000" b="1" dirty="0">
              <a:latin typeface="Times New Roman" panose="02020603050405020304" pitchFamily="18" charset="0"/>
            </a:endParaRPr>
          </a:p>
        </p:txBody>
      </p:sp>
      <p:pic>
        <p:nvPicPr>
          <p:cNvPr id="5" name="图片 4" descr="QQ图片20200415162058.png"/>
          <p:cNvPicPr>
            <a:picLocks noChangeAspect="1"/>
          </p:cNvPicPr>
          <p:nvPr/>
        </p:nvPicPr>
        <p:blipFill>
          <a:blip r:embed="rId1" cstate="print"/>
          <a:stretch>
            <a:fillRect/>
          </a:stretch>
        </p:blipFill>
        <p:spPr>
          <a:xfrm>
            <a:off x="9680922" y="3569109"/>
            <a:ext cx="2290811" cy="184062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1933cdacbb38491093d315c40e97c24a_th.png"/>
          <p:cNvPicPr>
            <a:picLocks noChangeAspect="1"/>
          </p:cNvPicPr>
          <p:nvPr/>
        </p:nvPicPr>
        <p:blipFill>
          <a:blip r:embed="rId1" cstate="print"/>
          <a:stretch>
            <a:fillRect/>
          </a:stretch>
        </p:blipFill>
        <p:spPr>
          <a:xfrm>
            <a:off x="0" y="0"/>
            <a:ext cx="12192000" cy="6858000"/>
          </a:xfrm>
          <a:prstGeom prst="rect">
            <a:avLst/>
          </a:prstGeom>
        </p:spPr>
      </p:pic>
      <p:pic>
        <p:nvPicPr>
          <p:cNvPr id="2" name="图片 1" descr="173935_kacduokd_73a4e3a1db447b7935c1f58d31136eec.jpg"/>
          <p:cNvPicPr>
            <a:picLocks noChangeAspect="1"/>
          </p:cNvPicPr>
          <p:nvPr/>
        </p:nvPicPr>
        <p:blipFill>
          <a:blip r:embed="rId2" cstate="print"/>
          <a:stretch>
            <a:fillRect/>
          </a:stretch>
        </p:blipFill>
        <p:spPr>
          <a:xfrm>
            <a:off x="1" y="868680"/>
            <a:ext cx="6351941" cy="5989320"/>
          </a:xfrm>
          <a:prstGeom prst="rect">
            <a:avLst/>
          </a:prstGeom>
        </p:spPr>
      </p:pic>
      <p:sp>
        <p:nvSpPr>
          <p:cNvPr id="3" name="TextBox 2"/>
          <p:cNvSpPr txBox="1"/>
          <p:nvPr/>
        </p:nvSpPr>
        <p:spPr>
          <a:xfrm>
            <a:off x="0" y="234991"/>
            <a:ext cx="12431907" cy="646331"/>
          </a:xfrm>
          <a:prstGeom prst="rect">
            <a:avLst/>
          </a:prstGeom>
          <a:solidFill>
            <a:schemeClr val="bg1"/>
          </a:solidFill>
        </p:spPr>
        <p:txBody>
          <a:bodyPr wrap="square" rtlCol="0">
            <a:spAutoFit/>
          </a:bodyPr>
          <a:lstStyle/>
          <a:p>
            <a:r>
              <a:rPr lang="en-US" altLang="zh-CN" sz="3600" b="1" dirty="0" smtClean="0">
                <a:solidFill>
                  <a:srgbClr val="FF0000"/>
                </a:solidFill>
                <a:latin typeface="Times New Roman" panose="02020603050405020304" pitchFamily="18" charset="0"/>
                <a:cs typeface="Times New Roman" panose="02020603050405020304" pitchFamily="18" charset="0"/>
              </a:rPr>
              <a:t>Lishui Adventure Island Water Park </a:t>
            </a:r>
            <a:r>
              <a:rPr lang="zh-CN" altLang="en-US" sz="3600" b="1" dirty="0" smtClean="0">
                <a:solidFill>
                  <a:srgbClr val="FF0000"/>
                </a:solidFill>
                <a:latin typeface="Times New Roman" panose="02020603050405020304" pitchFamily="18" charset="0"/>
                <a:cs typeface="Times New Roman" panose="02020603050405020304" pitchFamily="18" charset="0"/>
              </a:rPr>
              <a:t>（丽水冒险岛水上乐园）</a:t>
            </a:r>
            <a:r>
              <a:rPr lang="en-US" altLang="zh-CN" sz="3600" b="1" dirty="0" smtClean="0">
                <a:solidFill>
                  <a:srgbClr val="FF0000"/>
                </a:solidFill>
                <a:latin typeface="Times New Roman" panose="02020603050405020304" pitchFamily="18" charset="0"/>
                <a:cs typeface="Times New Roman" panose="02020603050405020304" pitchFamily="18" charset="0"/>
              </a:rPr>
              <a:t> </a:t>
            </a:r>
            <a:endParaRPr lang="zh-CN" alt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6720" y="5410200"/>
            <a:ext cx="2836033"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 surfing</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图片 4" descr="t01eb0b2e5b5c934517.jpg"/>
          <p:cNvPicPr>
            <a:picLocks noChangeAspect="1"/>
          </p:cNvPicPr>
          <p:nvPr/>
        </p:nvPicPr>
        <p:blipFill>
          <a:blip r:embed="rId3" cstate="print"/>
          <a:stretch>
            <a:fillRect/>
          </a:stretch>
        </p:blipFill>
        <p:spPr>
          <a:xfrm>
            <a:off x="5486400" y="960120"/>
            <a:ext cx="6705600" cy="5897880"/>
          </a:xfrm>
          <a:prstGeom prst="rect">
            <a:avLst/>
          </a:prstGeom>
        </p:spPr>
      </p:pic>
      <p:pic>
        <p:nvPicPr>
          <p:cNvPr id="7" name="图片 6" descr="5ed9-hikcahe7447102.jpg"/>
          <p:cNvPicPr>
            <a:picLocks noChangeAspect="1"/>
          </p:cNvPicPr>
          <p:nvPr/>
        </p:nvPicPr>
        <p:blipFill>
          <a:blip r:embed="rId4" cstate="print"/>
          <a:stretch>
            <a:fillRect/>
          </a:stretch>
        </p:blipFill>
        <p:spPr>
          <a:xfrm>
            <a:off x="5440680" y="899160"/>
            <a:ext cx="6751320" cy="5958840"/>
          </a:xfrm>
          <a:prstGeom prst="rect">
            <a:avLst/>
          </a:prstGeom>
        </p:spPr>
      </p:pic>
      <p:sp>
        <p:nvSpPr>
          <p:cNvPr id="8" name="TextBox 7"/>
          <p:cNvSpPr txBox="1"/>
          <p:nvPr/>
        </p:nvSpPr>
        <p:spPr>
          <a:xfrm>
            <a:off x="6756728" y="5452479"/>
            <a:ext cx="1382110"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slide</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iddle_800x542-145146_18221409381506740_fc25cb1c9b5b779c5257b39e8c2d191a.jpg"/>
          <p:cNvPicPr>
            <a:picLocks noChangeAspect="1"/>
          </p:cNvPicPr>
          <p:nvPr/>
        </p:nvPicPr>
        <p:blipFill>
          <a:blip r:embed="rId1" cstate="print"/>
          <a:stretch>
            <a:fillRect/>
          </a:stretch>
        </p:blipFill>
        <p:spPr>
          <a:xfrm>
            <a:off x="-1" y="2418734"/>
            <a:ext cx="6556453" cy="4439265"/>
          </a:xfrm>
          <a:prstGeom prst="rect">
            <a:avLst/>
          </a:prstGeom>
        </p:spPr>
      </p:pic>
      <p:sp>
        <p:nvSpPr>
          <p:cNvPr id="3" name="TextBox 2"/>
          <p:cNvSpPr txBox="1"/>
          <p:nvPr/>
        </p:nvSpPr>
        <p:spPr>
          <a:xfrm>
            <a:off x="229091" y="685309"/>
            <a:ext cx="6981398" cy="1569660"/>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experience the </a:t>
            </a:r>
            <a:endPar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man-made(</a:t>
            </a:r>
            <a:r>
              <a:rPr lang="zh-CN" alt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人工的</a:t>
            </a:r>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waves</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图片 3" descr="ba24860175bda24f22bab1d39f4618d8.jpeg"/>
          <p:cNvPicPr>
            <a:picLocks noChangeAspect="1"/>
          </p:cNvPicPr>
          <p:nvPr/>
        </p:nvPicPr>
        <p:blipFill>
          <a:blip r:embed="rId2" cstate="print"/>
          <a:stretch>
            <a:fillRect/>
          </a:stretch>
        </p:blipFill>
        <p:spPr>
          <a:xfrm>
            <a:off x="6459794" y="2403986"/>
            <a:ext cx="5732205" cy="4454013"/>
          </a:xfrm>
          <a:prstGeom prst="rect">
            <a:avLst/>
          </a:prstGeom>
        </p:spPr>
      </p:pic>
      <p:sp>
        <p:nvSpPr>
          <p:cNvPr id="5" name="TextBox 4"/>
          <p:cNvSpPr txBox="1"/>
          <p:nvPr/>
        </p:nvSpPr>
        <p:spPr>
          <a:xfrm>
            <a:off x="7563956" y="1191670"/>
            <a:ext cx="4288353"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enjoy the music</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4.jpg"/>
          <p:cNvPicPr>
            <a:picLocks noChangeAspect="1"/>
          </p:cNvPicPr>
          <p:nvPr/>
        </p:nvPicPr>
        <p:blipFill>
          <a:blip r:embed="rId1" cstate="print"/>
          <a:stretch>
            <a:fillRect/>
          </a:stretch>
        </p:blipFill>
        <p:spPr>
          <a:xfrm>
            <a:off x="0" y="0"/>
            <a:ext cx="7315200" cy="6858000"/>
          </a:xfrm>
          <a:prstGeom prst="rect">
            <a:avLst/>
          </a:prstGeom>
        </p:spPr>
      </p:pic>
      <p:pic>
        <p:nvPicPr>
          <p:cNvPr id="4" name="图片 3" descr="t01173028d6e981e709.jpg"/>
          <p:cNvPicPr>
            <a:picLocks noChangeAspect="1"/>
          </p:cNvPicPr>
          <p:nvPr/>
        </p:nvPicPr>
        <p:blipFill>
          <a:blip r:embed="rId2" cstate="print"/>
          <a:stretch>
            <a:fillRect/>
          </a:stretch>
        </p:blipFill>
        <p:spPr>
          <a:xfrm>
            <a:off x="7020232" y="0"/>
            <a:ext cx="5171768" cy="6998113"/>
          </a:xfrm>
          <a:prstGeom prst="rect">
            <a:avLst/>
          </a:prstGeom>
        </p:spPr>
      </p:pic>
      <p:sp>
        <p:nvSpPr>
          <p:cNvPr id="5" name="TextBox 4"/>
          <p:cNvSpPr txBox="1"/>
          <p:nvPr/>
        </p:nvSpPr>
        <p:spPr>
          <a:xfrm>
            <a:off x="8620923" y="5272056"/>
            <a:ext cx="3127779"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 drifting </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0" y="976985"/>
            <a:ext cx="12192000" cy="4537075"/>
          </a:xfrm>
        </p:spPr>
        <p:txBody>
          <a:bodyPr>
            <a:normAutofit/>
          </a:bodyPr>
          <a:lstStyle/>
          <a:p>
            <a:pPr eaLnBrk="1" hangingPunct="1">
              <a:lnSpc>
                <a:spcPct val="90000"/>
              </a:lnSpc>
              <a:buFontTx/>
              <a:buNone/>
            </a:pPr>
            <a:endParaRPr lang="en-US" altLang="zh-CN" sz="4000" b="1" dirty="0" smtClean="0">
              <a:solidFill>
                <a:srgbClr val="FF0000"/>
              </a:solidFill>
              <a:latin typeface="Times New Roman" panose="02020603050405020304" pitchFamily="18" charset="0"/>
              <a:cs typeface="Times New Roman" panose="02020603050405020304" pitchFamily="18" charset="0"/>
            </a:endParaRPr>
          </a:p>
          <a:p>
            <a:pPr eaLnBrk="1" hangingPunct="1">
              <a:lnSpc>
                <a:spcPts val="5500"/>
              </a:lnSpc>
              <a:buFontTx/>
              <a:buNone/>
            </a:pPr>
            <a:r>
              <a:rPr lang="en-US" altLang="zh-CN" sz="4000" b="1" dirty="0" smtClean="0">
                <a:latin typeface="Times New Roman" panose="02020603050405020304" pitchFamily="18" charset="0"/>
                <a:cs typeface="Times New Roman" panose="02020603050405020304" pitchFamily="18" charset="0"/>
              </a:rPr>
              <a:t>   Write </a:t>
            </a:r>
            <a:r>
              <a:rPr lang="en-US" altLang="zh-CN" sz="4000" b="1" dirty="0" smtClean="0">
                <a:solidFill>
                  <a:srgbClr val="FF0000"/>
                </a:solidFill>
                <a:latin typeface="Times New Roman" panose="02020603050405020304" pitchFamily="18" charset="0"/>
                <a:cs typeface="Times New Roman" panose="02020603050405020304" pitchFamily="18" charset="0"/>
              </a:rPr>
              <a:t>one more paragraph </a:t>
            </a:r>
            <a:r>
              <a:rPr lang="en-US" altLang="zh-CN" sz="4000" b="1" dirty="0" smtClean="0">
                <a:latin typeface="Times New Roman" panose="02020603050405020304" pitchFamily="18" charset="0"/>
                <a:cs typeface="Times New Roman" panose="02020603050405020304" pitchFamily="18" charset="0"/>
              </a:rPr>
              <a:t>about </a:t>
            </a:r>
            <a:r>
              <a:rPr lang="en-US" altLang="zh-CN" sz="4000" b="1" dirty="0" smtClean="0">
                <a:solidFill>
                  <a:srgbClr val="FF0000"/>
                </a:solidFill>
                <a:latin typeface="Times New Roman" panose="02020603050405020304" pitchFamily="18" charset="0"/>
                <a:cs typeface="Times New Roman" panose="02020603050405020304" pitchFamily="18" charset="0"/>
              </a:rPr>
              <a:t>another theme park. </a:t>
            </a:r>
            <a:r>
              <a:rPr lang="en-US" altLang="zh-CN" sz="4000" b="1" u="sng" dirty="0" smtClean="0">
                <a:latin typeface="Times New Roman" panose="02020603050405020304" pitchFamily="18" charset="0"/>
                <a:cs typeface="Times New Roman" panose="02020603050405020304" pitchFamily="18" charset="0"/>
              </a:rPr>
              <a:t>The writing structure and language </a:t>
            </a:r>
            <a:r>
              <a:rPr lang="en-US" altLang="zh-CN" sz="4000" b="1" dirty="0" smtClean="0">
                <a:latin typeface="Times New Roman" panose="02020603050405020304" pitchFamily="18" charset="0"/>
                <a:cs typeface="Times New Roman" panose="02020603050405020304" pitchFamily="18" charset="0"/>
              </a:rPr>
              <a:t>should </a:t>
            </a:r>
            <a:r>
              <a:rPr lang="en-US" altLang="zh-CN" sz="4000" b="1" dirty="0" smtClean="0">
                <a:solidFill>
                  <a:srgbClr val="FF0000"/>
                </a:solidFill>
                <a:latin typeface="Times New Roman" panose="02020603050405020304" pitchFamily="18" charset="0"/>
                <a:cs typeface="Times New Roman" panose="02020603050405020304" pitchFamily="18" charset="0"/>
              </a:rPr>
              <a:t>be modelled after</a:t>
            </a:r>
            <a:r>
              <a:rPr lang="en-US" altLang="zh-CN" sz="4000" b="1" dirty="0" smtClean="0">
                <a:latin typeface="Times New Roman" panose="02020603050405020304" pitchFamily="18" charset="0"/>
                <a:cs typeface="Times New Roman" panose="02020603050405020304" pitchFamily="18" charset="0"/>
              </a:rPr>
              <a:t> (</a:t>
            </a:r>
            <a:r>
              <a:rPr lang="zh-CN" altLang="en-US" sz="4000" b="1" dirty="0" smtClean="0">
                <a:latin typeface="Times New Roman" panose="02020603050405020304" pitchFamily="18" charset="0"/>
                <a:cs typeface="Times New Roman" panose="02020603050405020304" pitchFamily="18" charset="0"/>
              </a:rPr>
              <a:t>模仿</a:t>
            </a:r>
            <a:r>
              <a:rPr lang="en-US" altLang="zh-CN" sz="4000" b="1" dirty="0" smtClean="0">
                <a:latin typeface="Times New Roman" panose="02020603050405020304" pitchFamily="18" charset="0"/>
                <a:cs typeface="Times New Roman" panose="02020603050405020304" pitchFamily="18" charset="0"/>
              </a:rPr>
              <a:t>)that of the three theme parks like “theme park—activities—promotion”.</a:t>
            </a:r>
            <a:endParaRPr lang="en-US" altLang="zh-CN" sz="4000" b="1" dirty="0" smtClean="0">
              <a:latin typeface="Times New Roman" panose="02020603050405020304" pitchFamily="18" charset="0"/>
              <a:cs typeface="Times New Roman" panose="02020603050405020304" pitchFamily="18" charset="0"/>
            </a:endParaRPr>
          </a:p>
        </p:txBody>
      </p:sp>
      <p:sp>
        <p:nvSpPr>
          <p:cNvPr id="3" name="Text Box 39"/>
          <p:cNvSpPr txBox="1">
            <a:spLocks noChangeArrowheads="1"/>
          </p:cNvSpPr>
          <p:nvPr/>
        </p:nvSpPr>
        <p:spPr bwMode="auto">
          <a:xfrm>
            <a:off x="191730" y="707929"/>
            <a:ext cx="2374490"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Assignment</a:t>
            </a:r>
            <a:endParaRPr lang="en-US" altLang="zh-CN" sz="32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73935_kacduokd_73a4e3a1db447b7935c1f58d31136eec.jpg"/>
          <p:cNvPicPr>
            <a:picLocks noChangeAspect="1"/>
          </p:cNvPicPr>
          <p:nvPr/>
        </p:nvPicPr>
        <p:blipFill>
          <a:blip r:embed="rId1" cstate="print"/>
          <a:stretch>
            <a:fillRect/>
          </a:stretch>
        </p:blipFill>
        <p:spPr>
          <a:xfrm>
            <a:off x="0" y="2875934"/>
            <a:ext cx="4527755" cy="3982065"/>
          </a:xfrm>
          <a:prstGeom prst="rect">
            <a:avLst/>
          </a:prstGeom>
        </p:spPr>
      </p:pic>
      <p:sp>
        <p:nvSpPr>
          <p:cNvPr id="3" name="TextBox 2"/>
          <p:cNvSpPr txBox="1"/>
          <p:nvPr/>
        </p:nvSpPr>
        <p:spPr>
          <a:xfrm>
            <a:off x="206477" y="722671"/>
            <a:ext cx="11656781" cy="646331"/>
          </a:xfrm>
          <a:prstGeom prst="rect">
            <a:avLst/>
          </a:prstGeom>
          <a:noFill/>
        </p:spPr>
        <p:txBody>
          <a:bodyPr wrap="none" rtlCol="0">
            <a:spAutoFit/>
          </a:bodyPr>
          <a:lstStyle/>
          <a:p>
            <a:r>
              <a:rPr lang="en-US" altLang="zh-CN" sz="3600" b="1" dirty="0" smtClean="0">
                <a:latin typeface="Times New Roman" panose="02020603050405020304" pitchFamily="18" charset="0"/>
                <a:cs typeface="Times New Roman" panose="02020603050405020304" pitchFamily="18" charset="0"/>
              </a:rPr>
              <a:t>Lishui Adventure Island Water Park </a:t>
            </a:r>
            <a:r>
              <a:rPr lang="zh-CN" altLang="en-US" sz="2800" b="1" dirty="0" smtClean="0">
                <a:latin typeface="+mn-ea"/>
                <a:cs typeface="Times New Roman" panose="02020603050405020304" pitchFamily="18" charset="0"/>
              </a:rPr>
              <a:t>（丽水冒险岛水上乐园）</a:t>
            </a:r>
            <a:r>
              <a:rPr lang="en-US" altLang="zh-CN" sz="2800" b="1" dirty="0" smtClean="0">
                <a:latin typeface="+mn-ea"/>
                <a:cs typeface="Times New Roman" panose="02020603050405020304" pitchFamily="18" charset="0"/>
              </a:rPr>
              <a:t> </a:t>
            </a:r>
            <a:endParaRPr lang="zh-CN" altLang="en-US" sz="2800" b="1" dirty="0">
              <a:latin typeface="+mn-ea"/>
              <a:cs typeface="Times New Roman" panose="02020603050405020304" pitchFamily="18" charset="0"/>
            </a:endParaRPr>
          </a:p>
        </p:txBody>
      </p:sp>
      <p:sp>
        <p:nvSpPr>
          <p:cNvPr id="4" name="TextBox 3"/>
          <p:cNvSpPr txBox="1"/>
          <p:nvPr/>
        </p:nvSpPr>
        <p:spPr>
          <a:xfrm>
            <a:off x="795429" y="5410199"/>
            <a:ext cx="2836033"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 surfing</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图片 6" descr="5ed9-hikcahe7447102.jpg"/>
          <p:cNvPicPr>
            <a:picLocks noChangeAspect="1"/>
          </p:cNvPicPr>
          <p:nvPr/>
        </p:nvPicPr>
        <p:blipFill>
          <a:blip r:embed="rId2" cstate="print"/>
          <a:stretch>
            <a:fillRect/>
          </a:stretch>
        </p:blipFill>
        <p:spPr>
          <a:xfrm>
            <a:off x="4365522" y="3849329"/>
            <a:ext cx="4159045" cy="3185652"/>
          </a:xfrm>
          <a:prstGeom prst="rect">
            <a:avLst/>
          </a:prstGeom>
        </p:spPr>
      </p:pic>
      <p:sp>
        <p:nvSpPr>
          <p:cNvPr id="8" name="TextBox 7"/>
          <p:cNvSpPr txBox="1"/>
          <p:nvPr/>
        </p:nvSpPr>
        <p:spPr>
          <a:xfrm>
            <a:off x="8016240" y="2499360"/>
            <a:ext cx="1486304" cy="830997"/>
          </a:xfrm>
          <a:prstGeom prst="rect">
            <a:avLst/>
          </a:prstGeom>
          <a:no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Slide</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图片 8" descr="middle_800x542-145146_18221409381506740_fc25cb1c9b5b779c5257b39e8c2d191a.jpg"/>
          <p:cNvPicPr>
            <a:picLocks noChangeAspect="1"/>
          </p:cNvPicPr>
          <p:nvPr/>
        </p:nvPicPr>
        <p:blipFill>
          <a:blip r:embed="rId3" cstate="print"/>
          <a:stretch>
            <a:fillRect/>
          </a:stretch>
        </p:blipFill>
        <p:spPr>
          <a:xfrm>
            <a:off x="0" y="0"/>
            <a:ext cx="6341806" cy="3930210"/>
          </a:xfrm>
          <a:prstGeom prst="rect">
            <a:avLst/>
          </a:prstGeom>
        </p:spPr>
      </p:pic>
      <p:pic>
        <p:nvPicPr>
          <p:cNvPr id="10" name="图片 9" descr="ba24860175bda24f22bab1d39f4618d8.jpeg"/>
          <p:cNvPicPr>
            <a:picLocks noChangeAspect="1"/>
          </p:cNvPicPr>
          <p:nvPr/>
        </p:nvPicPr>
        <p:blipFill>
          <a:blip r:embed="rId4" cstate="print"/>
          <a:stretch>
            <a:fillRect/>
          </a:stretch>
        </p:blipFill>
        <p:spPr>
          <a:xfrm>
            <a:off x="6312310" y="0"/>
            <a:ext cx="5879690" cy="3991283"/>
          </a:xfrm>
          <a:prstGeom prst="rect">
            <a:avLst/>
          </a:prstGeom>
        </p:spPr>
      </p:pic>
      <p:sp>
        <p:nvSpPr>
          <p:cNvPr id="11" name="TextBox 10"/>
          <p:cNvSpPr txBox="1"/>
          <p:nvPr/>
        </p:nvSpPr>
        <p:spPr>
          <a:xfrm>
            <a:off x="5056731" y="5660430"/>
            <a:ext cx="1382110"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slide</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0" y="1924173"/>
            <a:ext cx="6356555" cy="1446550"/>
          </a:xfrm>
          <a:prstGeom prst="rect">
            <a:avLst/>
          </a:prstGeom>
          <a:solidFill>
            <a:schemeClr val="bg1"/>
          </a:solidFill>
        </p:spPr>
        <p:txBody>
          <a:bodyPr wrap="square" rtlCol="0">
            <a:spAutoFit/>
          </a:bodyPr>
          <a:lstStyle/>
          <a:p>
            <a:r>
              <a:rPr lang="en-US" altLang="zh-CN"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experience the </a:t>
            </a:r>
            <a:endParaRPr lang="en-US" altLang="zh-CN"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man-made(</a:t>
            </a:r>
            <a:r>
              <a:rPr lang="zh-CN" altLang="en-US"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人工的</a:t>
            </a:r>
            <a:r>
              <a:rPr lang="en-US" altLang="zh-CN"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waves</a:t>
            </a:r>
            <a:endParaRPr lang="zh-CN" alt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6944524" y="2563271"/>
            <a:ext cx="4288353"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enjoy the music</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图片 13" descr="t01173028d6e981e709.jpg"/>
          <p:cNvPicPr>
            <a:picLocks noChangeAspect="1"/>
          </p:cNvPicPr>
          <p:nvPr/>
        </p:nvPicPr>
        <p:blipFill>
          <a:blip r:embed="rId5" cstate="print"/>
          <a:stretch>
            <a:fillRect/>
          </a:stretch>
        </p:blipFill>
        <p:spPr>
          <a:xfrm>
            <a:off x="8008374" y="3731342"/>
            <a:ext cx="4183626" cy="3355261"/>
          </a:xfrm>
          <a:prstGeom prst="rect">
            <a:avLst/>
          </a:prstGeom>
        </p:spPr>
      </p:pic>
      <p:sp>
        <p:nvSpPr>
          <p:cNvPr id="15" name="TextBox 14"/>
          <p:cNvSpPr txBox="1"/>
          <p:nvPr/>
        </p:nvSpPr>
        <p:spPr>
          <a:xfrm>
            <a:off x="8473440" y="6027003"/>
            <a:ext cx="2986056" cy="830997"/>
          </a:xfrm>
          <a:prstGeom prst="rect">
            <a:avLst/>
          </a:prstGeom>
          <a:solidFill>
            <a:schemeClr val="bg1"/>
          </a:solidFill>
        </p:spPr>
        <p:txBody>
          <a:bodyPr wrap="squar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 drifting </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1" y="0"/>
            <a:ext cx="12192000" cy="646331"/>
          </a:xfrm>
          <a:prstGeom prst="rect">
            <a:avLst/>
          </a:prstGeom>
          <a:solidFill>
            <a:schemeClr val="bg1"/>
          </a:solidFill>
        </p:spPr>
        <p:txBody>
          <a:bodyPr wrap="square" rtlCol="0">
            <a:spAutoFit/>
          </a:bodyPr>
          <a:lstStyle/>
          <a:p>
            <a:r>
              <a:rPr lang="en-US" altLang="zh-CN" sz="3600" b="1" dirty="0" smtClean="0">
                <a:latin typeface="Times New Roman" panose="02020603050405020304" pitchFamily="18" charset="0"/>
                <a:cs typeface="Times New Roman" panose="02020603050405020304" pitchFamily="18" charset="0"/>
              </a:rPr>
              <a:t>Lishui Adventure Island Water Park </a:t>
            </a:r>
            <a:r>
              <a:rPr lang="zh-CN" altLang="en-US" sz="3600" b="1" dirty="0" smtClean="0">
                <a:latin typeface="+mn-ea"/>
                <a:cs typeface="Times New Roman" panose="02020603050405020304" pitchFamily="18" charset="0"/>
              </a:rPr>
              <a:t>（丽水冒险岛水上乐园）</a:t>
            </a:r>
            <a:r>
              <a:rPr lang="en-US" altLang="zh-CN" sz="3600" b="1" dirty="0" smtClean="0">
                <a:latin typeface="+mn-ea"/>
                <a:cs typeface="Times New Roman" panose="02020603050405020304" pitchFamily="18" charset="0"/>
              </a:rPr>
              <a:t> </a:t>
            </a:r>
            <a:endParaRPr lang="zh-CN" altLang="en-US" sz="3600" b="1" dirty="0">
              <a:latin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0" y="667267"/>
            <a:ext cx="12192000" cy="4537075"/>
          </a:xfrm>
        </p:spPr>
        <p:txBody>
          <a:bodyPr>
            <a:noAutofit/>
          </a:bodyPr>
          <a:lstStyle/>
          <a:p>
            <a:pPr>
              <a:lnSpc>
                <a:spcPts val="4000"/>
              </a:lnSpc>
              <a:buNone/>
            </a:pPr>
            <a:r>
              <a:rPr lang="en-US" altLang="zh-CN" sz="3600" b="1" dirty="0" smtClean="0">
                <a:solidFill>
                  <a:srgbClr val="FF0000"/>
                </a:solidFill>
                <a:latin typeface="Times New Roman" panose="02020603050405020304" pitchFamily="18" charset="0"/>
                <a:cs typeface="Times New Roman" panose="02020603050405020304" pitchFamily="18" charset="0"/>
              </a:rPr>
              <a:t>         </a:t>
            </a:r>
            <a:r>
              <a:rPr lang="en-US" altLang="zh-CN" sz="3600" dirty="0" smtClean="0">
                <a:latin typeface="Times New Roman" panose="02020603050405020304" pitchFamily="18" charset="0"/>
                <a:cs typeface="Times New Roman" panose="02020603050405020304" pitchFamily="18" charset="0"/>
              </a:rPr>
              <a:t>The theme park you are most familiar with in Lishui is Lishui Adventure Island Water Park. Whether you are going surfing or sliding, it will bring you into a fantastic world and make your dream come true. And experiencing the man-made waves is one of the most terrific activities here, which will enable you to enjoy some amazing music as well as wonderful performances. If you want to relax and get refreshed, it is a good palce for you. What’s more, the park’s main attraction is water amusement, so as you wander around, you may also see many travellers drifting along the river, which you certainly cannot miss. If  you want to have fun and more than fun, come to Lishui Adventure Island </a:t>
            </a:r>
            <a:r>
              <a:rPr lang="en-US" altLang="zh-CN" sz="3600" smtClean="0">
                <a:latin typeface="Times New Roman" panose="02020603050405020304" pitchFamily="18" charset="0"/>
                <a:cs typeface="Times New Roman" panose="02020603050405020304" pitchFamily="18" charset="0"/>
              </a:rPr>
              <a:t>Water Park!</a:t>
            </a:r>
            <a:endParaRPr lang="zh-CN" altLang="zh-CN" sz="3600" dirty="0" smtClean="0">
              <a:latin typeface="Times New Roman" panose="02020603050405020304" pitchFamily="18" charset="0"/>
              <a:cs typeface="Times New Roman" panose="02020603050405020304" pitchFamily="18" charset="0"/>
            </a:endParaRPr>
          </a:p>
          <a:p>
            <a:pPr algn="dist" eaLnBrk="1" hangingPunct="1">
              <a:lnSpc>
                <a:spcPts val="5500"/>
              </a:lnSpc>
              <a:buFontTx/>
              <a:buNone/>
            </a:pPr>
            <a:endParaRPr lang="en-US" altLang="zh-CN" sz="3600" b="1" dirty="0" smtClean="0">
              <a:latin typeface="Times New Roman" panose="02020603050405020304" pitchFamily="18" charset="0"/>
              <a:cs typeface="Times New Roman" panose="02020603050405020304" pitchFamily="18" charset="0"/>
            </a:endParaRPr>
          </a:p>
        </p:txBody>
      </p:sp>
      <p:sp>
        <p:nvSpPr>
          <p:cNvPr id="3" name="Text Box 39"/>
          <p:cNvSpPr txBox="1">
            <a:spLocks noChangeArrowheads="1"/>
          </p:cNvSpPr>
          <p:nvPr/>
        </p:nvSpPr>
        <p:spPr bwMode="auto">
          <a:xfrm>
            <a:off x="2271253" y="0"/>
            <a:ext cx="3185651"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smtClean="0">
                <a:latin typeface="Times New Roman" panose="02020603050405020304" pitchFamily="18" charset="0"/>
                <a:ea typeface="宋体" panose="02010600030101010101" pitchFamily="2" charset="-122"/>
              </a:rPr>
              <a:t>Possible version:</a:t>
            </a:r>
            <a:endParaRPr lang="en-US" altLang="zh-CN" sz="32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内容占位符 5" descr="图片7.jpg"/>
          <p:cNvPicPr>
            <a:picLocks noGrp="1" noChangeAspect="1"/>
          </p:cNvPicPr>
          <p:nvPr>
            <p:ph idx="1"/>
          </p:nvPr>
        </p:nvPicPr>
        <p:blipFill>
          <a:blip r:embed="rId1" cstate="print"/>
          <a:stretch>
            <a:fillRect/>
          </a:stretch>
        </p:blipFill>
        <p:spPr>
          <a:xfrm>
            <a:off x="0" y="1460089"/>
            <a:ext cx="12192000" cy="5397911"/>
          </a:xfrm>
        </p:spPr>
      </p:pic>
      <p:pic>
        <p:nvPicPr>
          <p:cNvPr id="7" name="图片 6" descr="98391387505053.png"/>
          <p:cNvPicPr>
            <a:picLocks noChangeAspect="1"/>
          </p:cNvPicPr>
          <p:nvPr/>
        </p:nvPicPr>
        <p:blipFill>
          <a:blip r:embed="rId2" cstate="print"/>
          <a:stretch>
            <a:fillRect/>
          </a:stretch>
        </p:blipFill>
        <p:spPr>
          <a:xfrm>
            <a:off x="0" y="0"/>
            <a:ext cx="12191999" cy="7062717"/>
          </a:xfrm>
          <a:prstGeom prst="rect">
            <a:avLst/>
          </a:prstGeom>
        </p:spPr>
      </p:pic>
      <p:pic>
        <p:nvPicPr>
          <p:cNvPr id="8" name="图片 7" descr="hkdl-disney-story-1800x720-mickey-minnie.webp.jpg"/>
          <p:cNvPicPr>
            <a:picLocks noChangeAspect="1"/>
          </p:cNvPicPr>
          <p:nvPr/>
        </p:nvPicPr>
        <p:blipFill>
          <a:blip r:embed="rId3" cstate="print"/>
          <a:stretch>
            <a:fillRect/>
          </a:stretch>
        </p:blipFill>
        <p:spPr>
          <a:xfrm>
            <a:off x="-1241946" y="0"/>
            <a:ext cx="14439331" cy="7315199"/>
          </a:xfrm>
          <a:prstGeom prst="rect">
            <a:avLst/>
          </a:prstGeom>
        </p:spPr>
      </p:pic>
      <p:sp>
        <p:nvSpPr>
          <p:cNvPr id="9223" name="Text Box 7"/>
          <p:cNvSpPr txBox="1">
            <a:spLocks noGrp="1" noChangeArrowheads="1"/>
          </p:cNvSpPr>
          <p:nvPr>
            <p:ph type="title"/>
          </p:nvPr>
        </p:nvSpPr>
        <p:spPr>
          <a:xfrm>
            <a:off x="0" y="286603"/>
            <a:ext cx="10076099" cy="1143000"/>
          </a:xfrm>
        </p:spPr>
        <p:txBody>
          <a:bodyPr/>
          <a:lstStyle/>
          <a:p>
            <a:pPr algn="l" eaLnBrk="1" hangingPunct="1">
              <a:lnSpc>
                <a:spcPts val="4000"/>
              </a:lnSpc>
              <a:spcBef>
                <a:spcPct val="50000"/>
              </a:spcBef>
              <a:defRPr/>
            </a:pPr>
            <a:r>
              <a:rPr lang="en-US" altLang="zh-CN" sz="4800"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M4U5  </a:t>
            </a:r>
            <a:r>
              <a:rPr lang="en-US" altLang="zh-CN"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Theme</a:t>
            </a:r>
            <a:r>
              <a:rPr lang="en-US" altLang="zh-CN"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Parks</a:t>
            </a:r>
            <a:br>
              <a:rPr lang="en-US" altLang="zh-CN"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altLang="zh-CN"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——Fun and More Than Fun</a:t>
            </a:r>
            <a:endParaRPr lang="en-US" altLang="zh-CN"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64" name="Text Box 8"/>
          <p:cNvSpPr txBox="1">
            <a:spLocks noChangeArrowheads="1"/>
          </p:cNvSpPr>
          <p:nvPr/>
        </p:nvSpPr>
        <p:spPr bwMode="auto">
          <a:xfrm>
            <a:off x="6914593" y="1557940"/>
            <a:ext cx="5277407" cy="1077218"/>
          </a:xfrm>
          <a:prstGeom prst="rect">
            <a:avLst/>
          </a:prstGeom>
          <a:noFill/>
          <a:ln w="9525">
            <a:noFill/>
            <a:miter lim="800000"/>
          </a:ln>
        </p:spPr>
        <p:txBody>
          <a:bodyPr wrap="none">
            <a:spAutoFit/>
          </a:bodyPr>
          <a:lstStyle/>
          <a:p>
            <a:r>
              <a:rPr lang="en-US" altLang="zh-CN" sz="3200" b="1" i="1" dirty="0">
                <a:latin typeface="Times New Roman" panose="02020603050405020304" pitchFamily="18" charset="0"/>
              </a:rPr>
              <a:t>LongQuan No.1 High School </a:t>
            </a:r>
            <a:endParaRPr lang="en-US" altLang="zh-CN" sz="3200" b="1" i="1" dirty="0">
              <a:latin typeface="Times New Roman" panose="02020603050405020304" pitchFamily="18" charset="0"/>
            </a:endParaRPr>
          </a:p>
          <a:p>
            <a:r>
              <a:rPr lang="en-US" altLang="zh-CN" sz="3200" b="1" i="1" dirty="0">
                <a:latin typeface="Times New Roman" panose="02020603050405020304" pitchFamily="18" charset="0"/>
              </a:rPr>
              <a:t>        Lan Jianzhen</a:t>
            </a:r>
            <a:endParaRPr lang="en-US" altLang="zh-CN" sz="3200" b="1" i="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endParaRPr lang="zh-CN" altLang="en-US" smtClean="0"/>
          </a:p>
        </p:txBody>
      </p:sp>
      <p:pic>
        <p:nvPicPr>
          <p:cNvPr id="30723" name="内容占位符 3" descr="56294023ff75402b8bf42c98019871a5.jpeg"/>
          <p:cNvPicPr>
            <a:picLocks noGrp="1" noChangeAspect="1"/>
          </p:cNvPicPr>
          <p:nvPr>
            <p:ph idx="1"/>
          </p:nvPr>
        </p:nvPicPr>
        <p:blipFill>
          <a:blip r:embed="rId1" cstate="print"/>
          <a:srcRect/>
          <a:stretch>
            <a:fillRect/>
          </a:stretch>
        </p:blipFill>
        <p:spPr>
          <a:xfrm>
            <a:off x="14822" y="0"/>
            <a:ext cx="12177183" cy="6858000"/>
          </a:xfrm>
        </p:spPr>
      </p:pic>
      <p:sp>
        <p:nvSpPr>
          <p:cNvPr id="30724" name="TextBox 4"/>
          <p:cNvSpPr txBox="1">
            <a:spLocks noChangeArrowheads="1"/>
          </p:cNvSpPr>
          <p:nvPr/>
        </p:nvSpPr>
        <p:spPr bwMode="auto">
          <a:xfrm>
            <a:off x="2704487" y="4392819"/>
            <a:ext cx="7032694" cy="1569660"/>
          </a:xfrm>
          <a:prstGeom prst="rect">
            <a:avLst/>
          </a:prstGeom>
          <a:noFill/>
          <a:ln w="9525">
            <a:noFill/>
            <a:miter lim="800000"/>
          </a:ln>
        </p:spPr>
        <p:txBody>
          <a:bodyPr wrap="none">
            <a:spAutoFit/>
          </a:bodyPr>
          <a:lstStyle/>
          <a:p>
            <a:pPr algn="r"/>
            <a:r>
              <a:rPr lang="en-US" altLang="zh-CN" sz="9600" b="1" i="1" dirty="0">
                <a:latin typeface="方正兰亭超细黑简体" pitchFamily="2" charset="-122"/>
                <a:ea typeface="方正兰亭超细黑简体" pitchFamily="2" charset="-122"/>
              </a:rPr>
              <a:t>Thank you!</a:t>
            </a:r>
            <a:endParaRPr lang="zh-CN" altLang="en-US" sz="9600" b="1" i="1" dirty="0">
              <a:latin typeface="方正兰亭超细黑简体" pitchFamily="2" charset="-122"/>
              <a:ea typeface="方正兰亭超细黑简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6(1).jpg"/>
          <p:cNvPicPr>
            <a:picLocks noChangeAspect="1"/>
          </p:cNvPicPr>
          <p:nvPr/>
        </p:nvPicPr>
        <p:blipFill>
          <a:blip r:embed="rId1" cstate="print"/>
          <a:stretch>
            <a:fillRect/>
          </a:stretch>
        </p:blipFill>
        <p:spPr>
          <a:xfrm>
            <a:off x="0" y="0"/>
            <a:ext cx="12191999" cy="6858000"/>
          </a:xfrm>
          <a:prstGeom prst="rect">
            <a:avLst/>
          </a:prstGeom>
        </p:spPr>
      </p:pic>
      <p:sp>
        <p:nvSpPr>
          <p:cNvPr id="3079" name="Text Box 7"/>
          <p:cNvSpPr txBox="1">
            <a:spLocks noChangeArrowheads="1"/>
          </p:cNvSpPr>
          <p:nvPr/>
        </p:nvSpPr>
        <p:spPr bwMode="auto">
          <a:xfrm>
            <a:off x="0" y="5409269"/>
            <a:ext cx="12654116" cy="1448731"/>
          </a:xfrm>
          <a:prstGeom prst="rect">
            <a:avLst/>
          </a:prstGeom>
          <a:solidFill>
            <a:schemeClr val="bg1"/>
          </a:solidFill>
          <a:ln w="9525">
            <a:noFill/>
            <a:miter lim="800000"/>
          </a:ln>
        </p:spPr>
        <p:txBody>
          <a:bodyPr wrap="square" lIns="90000" tIns="46800" rIns="90000" bIns="46800">
            <a:spAutoFit/>
          </a:bodyPr>
          <a:lstStyle/>
          <a:p>
            <a:r>
              <a:rPr kumimoji="1" lang="en-US" altLang="zh-CN" sz="4400" b="1" dirty="0">
                <a:latin typeface="Times New Roman" panose="02020603050405020304" pitchFamily="18" charset="0"/>
              </a:rPr>
              <a:t>run,walk, dance, sit chatting,play chess,play games, listen to birds’ singing or just relax a bit…</a:t>
            </a:r>
            <a:endParaRPr kumimoji="1" lang="en-US" altLang="zh-CN" sz="4400" b="1" dirty="0">
              <a:latin typeface="Times New Roman" panose="02020603050405020304" pitchFamily="18" charset="0"/>
            </a:endParaRPr>
          </a:p>
        </p:txBody>
      </p:sp>
      <p:sp>
        <p:nvSpPr>
          <p:cNvPr id="3080" name="Text Box 8"/>
          <p:cNvSpPr txBox="1">
            <a:spLocks noChangeArrowheads="1"/>
          </p:cNvSpPr>
          <p:nvPr/>
        </p:nvSpPr>
        <p:spPr bwMode="auto">
          <a:xfrm>
            <a:off x="737419" y="4370439"/>
            <a:ext cx="4735592" cy="830997"/>
          </a:xfrm>
          <a:prstGeom prst="rect">
            <a:avLst/>
          </a:prstGeom>
          <a:solidFill>
            <a:schemeClr val="bg1"/>
          </a:solidFill>
          <a:ln w="9525">
            <a:noFill/>
            <a:miter lim="800000"/>
          </a:ln>
        </p:spPr>
        <p:txBody>
          <a:bodyPr wrap="none">
            <a:spAutoFit/>
          </a:bodyPr>
          <a:lstStyle/>
          <a:p>
            <a:r>
              <a:rPr lang="en-US" altLang="zh-CN" sz="4800" b="1" dirty="0">
                <a:solidFill>
                  <a:srgbClr val="FF0000"/>
                </a:solidFill>
                <a:latin typeface="Times New Roman" panose="02020603050405020304" pitchFamily="18" charset="0"/>
                <a:cs typeface="Times New Roman" panose="02020603050405020304" pitchFamily="18" charset="0"/>
              </a:rPr>
              <a:t>an ordinary park</a:t>
            </a:r>
            <a:endParaRPr lang="en-US" altLang="zh-CN" sz="4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500" fill="hold"/>
                                        <p:tgtEl>
                                          <p:spTgt spid="3079"/>
                                        </p:tgtEl>
                                        <p:attrNameLst>
                                          <p:attrName>ppt_x</p:attrName>
                                        </p:attrNameLst>
                                      </p:cBhvr>
                                      <p:tavLst>
                                        <p:tav tm="0">
                                          <p:val>
                                            <p:strVal val="0-#ppt_w/2"/>
                                          </p:val>
                                        </p:tav>
                                        <p:tav tm="100000">
                                          <p:val>
                                            <p:strVal val="#ppt_x"/>
                                          </p:val>
                                        </p:tav>
                                      </p:tavLst>
                                    </p:anim>
                                    <p:anim calcmode="lin" valueType="num">
                                      <p:cBhvr additive="base">
                                        <p:cTn id="8"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autoUpdateAnimBg="0"/>
      <p:bldP spid="30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03548_1108467454"/>
          <p:cNvPicPr>
            <a:picLocks noChangeAspect="1" noChangeArrowheads="1"/>
          </p:cNvPicPr>
          <p:nvPr/>
        </p:nvPicPr>
        <p:blipFill>
          <a:blip r:embed="rId1" cstate="print"/>
          <a:srcRect/>
          <a:stretch>
            <a:fillRect/>
          </a:stretch>
        </p:blipFill>
        <p:spPr bwMode="auto">
          <a:xfrm>
            <a:off x="0" y="3270250"/>
            <a:ext cx="5791200" cy="3587750"/>
          </a:xfrm>
          <a:prstGeom prst="rect">
            <a:avLst/>
          </a:prstGeom>
          <a:noFill/>
          <a:ln w="9525">
            <a:noFill/>
            <a:miter lim="800000"/>
            <a:headEnd/>
            <a:tailEnd/>
          </a:ln>
        </p:spPr>
      </p:pic>
      <p:pic>
        <p:nvPicPr>
          <p:cNvPr id="17411" name="Picture 3" descr="ocean 2"/>
          <p:cNvPicPr>
            <a:picLocks noChangeAspect="1" noChangeArrowheads="1"/>
          </p:cNvPicPr>
          <p:nvPr/>
        </p:nvPicPr>
        <p:blipFill>
          <a:blip r:embed="rId2" cstate="print"/>
          <a:srcRect/>
          <a:stretch>
            <a:fillRect/>
          </a:stretch>
        </p:blipFill>
        <p:spPr bwMode="auto">
          <a:xfrm>
            <a:off x="0" y="1"/>
            <a:ext cx="5791200" cy="3389313"/>
          </a:xfrm>
          <a:prstGeom prst="rect">
            <a:avLst/>
          </a:prstGeom>
          <a:noFill/>
          <a:ln w="9525">
            <a:noFill/>
            <a:miter lim="800000"/>
            <a:headEnd/>
            <a:tailEnd/>
          </a:ln>
        </p:spPr>
      </p:pic>
      <p:pic>
        <p:nvPicPr>
          <p:cNvPr id="17412" name="Picture 4" descr="pic12623_1108467468"/>
          <p:cNvPicPr>
            <a:picLocks noChangeAspect="1" noChangeArrowheads="1"/>
          </p:cNvPicPr>
          <p:nvPr/>
        </p:nvPicPr>
        <p:blipFill>
          <a:blip r:embed="rId3" cstate="print"/>
          <a:srcRect/>
          <a:stretch>
            <a:fillRect/>
          </a:stretch>
        </p:blipFill>
        <p:spPr bwMode="auto">
          <a:xfrm>
            <a:off x="5791200" y="0"/>
            <a:ext cx="6400800" cy="3962400"/>
          </a:xfrm>
          <a:prstGeom prst="rect">
            <a:avLst/>
          </a:prstGeom>
          <a:noFill/>
          <a:ln w="9525">
            <a:noFill/>
            <a:miter lim="800000"/>
            <a:headEnd/>
            <a:tailEnd/>
          </a:ln>
        </p:spPr>
      </p:pic>
      <p:sp>
        <p:nvSpPr>
          <p:cNvPr id="4101" name="Text Box 5"/>
          <p:cNvSpPr txBox="1">
            <a:spLocks noChangeArrowheads="1"/>
          </p:cNvSpPr>
          <p:nvPr/>
        </p:nvSpPr>
        <p:spPr bwMode="auto">
          <a:xfrm>
            <a:off x="5892800" y="4149726"/>
            <a:ext cx="6299200" cy="2677656"/>
          </a:xfrm>
          <a:prstGeom prst="rect">
            <a:avLst/>
          </a:prstGeom>
          <a:noFill/>
          <a:ln w="9525">
            <a:noFill/>
            <a:miter lim="800000"/>
          </a:ln>
        </p:spPr>
        <p:txBody>
          <a:bodyPr>
            <a:spAutoFit/>
          </a:bodyPr>
          <a:lstStyle/>
          <a:p>
            <a:pPr>
              <a:spcBef>
                <a:spcPct val="50000"/>
              </a:spcBef>
            </a:pPr>
            <a:r>
              <a:rPr kumimoji="1" lang="en-US" altLang="zh-CN" sz="4800" b="1" dirty="0">
                <a:latin typeface="Times New Roman" panose="02020603050405020304" pitchFamily="18" charset="0"/>
                <a:cs typeface="Times New Roman" panose="02020603050405020304" pitchFamily="18" charset="0"/>
              </a:rPr>
              <a:t>The World Water Park (in Canada)</a:t>
            </a:r>
            <a:endParaRPr lang="en-US" altLang="zh-CN" sz="4800" b="1" dirty="0">
              <a:latin typeface="Times New Roman" panose="02020603050405020304" pitchFamily="18" charset="0"/>
              <a:cs typeface="Times New Roman" panose="02020603050405020304" pitchFamily="18" charset="0"/>
            </a:endParaRPr>
          </a:p>
          <a:p>
            <a:pPr>
              <a:spcBef>
                <a:spcPct val="50000"/>
              </a:spcBef>
            </a:pPr>
            <a:endParaRPr kumimoji="1" lang="en-US" altLang="zh-CN" sz="4800" b="1" dirty="0">
              <a:latin typeface="Times New Roman" panose="02020603050405020304" pitchFamily="18" charset="0"/>
              <a:cs typeface="Times New Roman" panose="02020603050405020304" pitchFamily="18" charset="0"/>
            </a:endParaRPr>
          </a:p>
        </p:txBody>
      </p:sp>
      <p:sp>
        <p:nvSpPr>
          <p:cNvPr id="33798" name="矩形 6"/>
          <p:cNvSpPr>
            <a:spLocks noChangeArrowheads="1"/>
          </p:cNvSpPr>
          <p:nvPr/>
        </p:nvSpPr>
        <p:spPr bwMode="auto">
          <a:xfrm>
            <a:off x="8868086" y="4064482"/>
            <a:ext cx="1898237" cy="923330"/>
          </a:xfrm>
          <a:prstGeom prst="rect">
            <a:avLst/>
          </a:prstGeom>
          <a:solidFill>
            <a:schemeClr val="bg1"/>
          </a:solidFill>
          <a:ln w="9525">
            <a:noFill/>
            <a:miter lim="800000"/>
          </a:ln>
        </p:spPr>
        <p:txBody>
          <a:bodyPr wrap="square">
            <a:spAutoFit/>
          </a:bodyPr>
          <a:lstStyle/>
          <a:p>
            <a:r>
              <a:rPr lang="en-US" altLang="zh-CN" sz="5400" b="1" dirty="0">
                <a:solidFill>
                  <a:srgbClr val="FF0000"/>
                </a:solidFill>
                <a:latin typeface="Times New Roman" panose="02020603050405020304" pitchFamily="18" charset="0"/>
                <a:cs typeface="Times New Roman" panose="02020603050405020304" pitchFamily="18" charset="0"/>
              </a:rPr>
              <a:t>water</a:t>
            </a:r>
            <a:endParaRPr lang="en-US" altLang="zh-CN" sz="5400" dirty="0">
              <a:solidFill>
                <a:srgbClr val="FF0000"/>
              </a:solidFill>
              <a:latin typeface="Times New Roman" panose="02020603050405020304" pitchFamily="18" charset="0"/>
              <a:cs typeface="Times New Roman" panose="02020603050405020304" pitchFamily="18" charset="0"/>
            </a:endParaRPr>
          </a:p>
        </p:txBody>
      </p:sp>
      <p:sp>
        <p:nvSpPr>
          <p:cNvPr id="33799" name="Text Box 7"/>
          <p:cNvSpPr txBox="1">
            <a:spLocks noChangeArrowheads="1"/>
          </p:cNvSpPr>
          <p:nvPr/>
        </p:nvSpPr>
        <p:spPr bwMode="auto">
          <a:xfrm>
            <a:off x="9045145" y="5382149"/>
            <a:ext cx="1790875" cy="830997"/>
          </a:xfrm>
          <a:prstGeom prst="rect">
            <a:avLst/>
          </a:prstGeom>
          <a:noFill/>
          <a:ln w="9525">
            <a:noFill/>
            <a:miter lim="800000"/>
          </a:ln>
        </p:spPr>
        <p:txBody>
          <a:bodyPr wrap="none">
            <a:spAutoFit/>
          </a:bodyPr>
          <a:lstStyle/>
          <a:p>
            <a:r>
              <a:rPr lang="en-US" altLang="zh-CN" sz="4800" b="1" dirty="0">
                <a:solidFill>
                  <a:srgbClr val="FF0000"/>
                </a:solidFill>
                <a:latin typeface="Times New Roman" panose="02020603050405020304" pitchFamily="18" charset="0"/>
                <a:cs typeface="Times New Roman" panose="02020603050405020304" pitchFamily="18" charset="0"/>
              </a:rPr>
              <a:t>theme</a:t>
            </a:r>
            <a:endParaRPr lang="en-US" altLang="zh-CN" sz="4800" b="1" dirty="0">
              <a:solidFill>
                <a:srgbClr val="FF0000"/>
              </a:solidFill>
              <a:latin typeface="Times New Roman" panose="02020603050405020304" pitchFamily="18" charset="0"/>
              <a:cs typeface="Times New Roman" panose="02020603050405020304" pitchFamily="18" charset="0"/>
            </a:endParaRPr>
          </a:p>
        </p:txBody>
      </p:sp>
      <p:sp>
        <p:nvSpPr>
          <p:cNvPr id="33800" name="Line 8"/>
          <p:cNvSpPr>
            <a:spLocks noChangeShapeType="1"/>
          </p:cNvSpPr>
          <p:nvPr/>
        </p:nvSpPr>
        <p:spPr bwMode="auto">
          <a:xfrm>
            <a:off x="9837174" y="4881716"/>
            <a:ext cx="14748" cy="737418"/>
          </a:xfrm>
          <a:prstGeom prst="line">
            <a:avLst/>
          </a:prstGeom>
          <a:ln>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zh-CN" altLang="en-US"/>
          </a:p>
        </p:txBody>
      </p:sp>
      <p:sp>
        <p:nvSpPr>
          <p:cNvPr id="9" name="Text Box 7"/>
          <p:cNvSpPr txBox="1">
            <a:spLocks noChangeArrowheads="1"/>
          </p:cNvSpPr>
          <p:nvPr/>
        </p:nvSpPr>
        <p:spPr bwMode="auto">
          <a:xfrm>
            <a:off x="8519200" y="5612224"/>
            <a:ext cx="3672800" cy="830997"/>
          </a:xfrm>
          <a:prstGeom prst="rect">
            <a:avLst/>
          </a:prstGeom>
          <a:solidFill>
            <a:schemeClr val="bg1"/>
          </a:solidFill>
          <a:ln w="9525">
            <a:noFill/>
            <a:miter lim="800000"/>
          </a:ln>
        </p:spPr>
        <p:txBody>
          <a:bodyPr wrap="none">
            <a:spAutoFit/>
          </a:bodyPr>
          <a:lstStyle/>
          <a:p>
            <a:pPr>
              <a:defRPr/>
            </a:pPr>
            <a:r>
              <a:rPr lang="en-US" altLang="zh-CN" sz="4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theme park</a:t>
            </a:r>
            <a:endParaRPr lang="en-US" altLang="zh-CN" sz="4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3798"/>
                                        </p:tgtEl>
                                        <p:attrNameLst>
                                          <p:attrName>style.visibility</p:attrName>
                                        </p:attrNameLst>
                                      </p:cBhvr>
                                      <p:to>
                                        <p:strVal val="visible"/>
                                      </p:to>
                                    </p:set>
                                    <p:anim calcmode="lin" valueType="num">
                                      <p:cBhvr additive="base">
                                        <p:cTn id="11" dur="500" fill="hold"/>
                                        <p:tgtEl>
                                          <p:spTgt spid="33798"/>
                                        </p:tgtEl>
                                        <p:attrNameLst>
                                          <p:attrName>ppt_x</p:attrName>
                                        </p:attrNameLst>
                                      </p:cBhvr>
                                      <p:tavLst>
                                        <p:tav tm="0">
                                          <p:val>
                                            <p:strVal val="#ppt_x"/>
                                          </p:val>
                                        </p:tav>
                                        <p:tav tm="100000">
                                          <p:val>
                                            <p:strVal val="#ppt_x"/>
                                          </p:val>
                                        </p:tav>
                                      </p:tavLst>
                                    </p:anim>
                                    <p:anim calcmode="lin" valueType="num">
                                      <p:cBhvr additive="base">
                                        <p:cTn id="12"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8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33798" grpId="0" animBg="1"/>
      <p:bldP spid="33799"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jpg"/>
          <p:cNvPicPr>
            <a:picLocks noChangeAspect="1"/>
          </p:cNvPicPr>
          <p:nvPr/>
        </p:nvPicPr>
        <p:blipFill>
          <a:blip r:embed="rId1" cstate="print"/>
          <a:stretch>
            <a:fillRect/>
          </a:stretch>
        </p:blipFill>
        <p:spPr>
          <a:xfrm>
            <a:off x="0" y="0"/>
            <a:ext cx="12192000" cy="6858000"/>
          </a:xfrm>
          <a:prstGeom prst="rect">
            <a:avLst/>
          </a:prstGeom>
        </p:spPr>
      </p:pic>
      <p:sp>
        <p:nvSpPr>
          <p:cNvPr id="4" name="Text Box 3"/>
          <p:cNvSpPr txBox="1">
            <a:spLocks noChangeArrowheads="1"/>
          </p:cNvSpPr>
          <p:nvPr/>
        </p:nvSpPr>
        <p:spPr bwMode="auto">
          <a:xfrm>
            <a:off x="7502013" y="838002"/>
            <a:ext cx="3905493" cy="830997"/>
          </a:xfrm>
          <a:prstGeom prst="rect">
            <a:avLst/>
          </a:prstGeom>
          <a:solidFill>
            <a:schemeClr val="bg1"/>
          </a:solidFill>
          <a:ln w="9525">
            <a:noFill/>
            <a:miter lim="800000"/>
          </a:ln>
        </p:spPr>
        <p:txBody>
          <a:bodyPr wrap="none">
            <a:spAutoFit/>
          </a:bodyPr>
          <a:lstStyle/>
          <a:p>
            <a:pPr>
              <a:defRPr/>
            </a:pPr>
            <a:r>
              <a:rPr lang="en-US" altLang="zh-CN" sz="48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free-fall drops</a:t>
            </a:r>
            <a:endParaRPr kumimoji="1" lang="en-US" altLang="zh-CN" sz="48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海盗船"/>
          <p:cNvPicPr>
            <a:picLocks noChangeAspect="1" noChangeArrowheads="1"/>
          </p:cNvPicPr>
          <p:nvPr/>
        </p:nvPicPr>
        <p:blipFill>
          <a:blip r:embed="rId1" cstate="print"/>
          <a:srcRect/>
          <a:stretch>
            <a:fillRect/>
          </a:stretch>
        </p:blipFill>
        <p:spPr bwMode="auto">
          <a:xfrm>
            <a:off x="0" y="31750"/>
            <a:ext cx="12192000" cy="6826250"/>
          </a:xfrm>
          <a:prstGeom prst="rect">
            <a:avLst/>
          </a:prstGeom>
          <a:noFill/>
          <a:ln w="9525">
            <a:noFill/>
            <a:miter lim="800000"/>
            <a:headEnd/>
            <a:tailEnd/>
          </a:ln>
        </p:spPr>
      </p:pic>
      <p:sp>
        <p:nvSpPr>
          <p:cNvPr id="17411" name="Text Box 3"/>
          <p:cNvSpPr txBox="1">
            <a:spLocks noChangeArrowheads="1"/>
          </p:cNvSpPr>
          <p:nvPr/>
        </p:nvSpPr>
        <p:spPr bwMode="auto">
          <a:xfrm>
            <a:off x="3574031" y="562901"/>
            <a:ext cx="7526419" cy="830997"/>
          </a:xfrm>
          <a:prstGeom prst="rect">
            <a:avLst/>
          </a:prstGeom>
          <a:solidFill>
            <a:schemeClr val="bg1"/>
          </a:solidFill>
          <a:ln w="9525">
            <a:noFill/>
            <a:miter lim="800000"/>
          </a:ln>
        </p:spPr>
        <p:txBody>
          <a:bodyPr wrap="none">
            <a:spAutoFit/>
          </a:bodyPr>
          <a:lstStyle/>
          <a:p>
            <a:pPr>
              <a:defRPr/>
            </a:pPr>
            <a:r>
              <a:rPr kumimoji="1" lang="en-US" altLang="zh-CN" sz="4800" b="1" dirty="0">
                <a:solidFill>
                  <a:srgbClr val="FF0000"/>
                </a:solidFill>
                <a:latin typeface="Times New Roman" panose="02020603050405020304" pitchFamily="18" charset="0"/>
                <a:ea typeface="宋体" panose="02010600030101010101" pitchFamily="2" charset="-122"/>
              </a:rPr>
              <a:t>  pirate ship/ swinging ship  </a:t>
            </a:r>
            <a:endParaRPr kumimoji="1" lang="en-US" altLang="zh-CN" sz="48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endParaRPr lang="zh-CN" altLang="zh-CN" smtClean="0"/>
          </a:p>
        </p:txBody>
      </p:sp>
      <p:sp>
        <p:nvSpPr>
          <p:cNvPr id="21507" name="Rectangle 3"/>
          <p:cNvSpPr>
            <a:spLocks noGrp="1" noChangeArrowheads="1"/>
          </p:cNvSpPr>
          <p:nvPr>
            <p:ph type="subTitle" idx="1"/>
          </p:nvPr>
        </p:nvSpPr>
        <p:spPr/>
        <p:txBody>
          <a:bodyPr/>
          <a:lstStyle/>
          <a:p>
            <a:pPr eaLnBrk="1" hangingPunct="1"/>
            <a:endParaRPr lang="zh-CN" altLang="zh-CN" smtClean="0"/>
          </a:p>
        </p:txBody>
      </p:sp>
      <p:pic>
        <p:nvPicPr>
          <p:cNvPr id="6" name="图片 5" descr="图片1.jpg"/>
          <p:cNvPicPr>
            <a:picLocks noChangeAspect="1"/>
          </p:cNvPicPr>
          <p:nvPr/>
        </p:nvPicPr>
        <p:blipFill>
          <a:blip r:embed="rId1" cstate="print"/>
          <a:stretch>
            <a:fillRect/>
          </a:stretch>
        </p:blipFill>
        <p:spPr>
          <a:xfrm>
            <a:off x="0" y="0"/>
            <a:ext cx="12192000" cy="6858000"/>
          </a:xfrm>
          <a:prstGeom prst="rect">
            <a:avLst/>
          </a:prstGeom>
        </p:spPr>
      </p:pic>
      <p:sp>
        <p:nvSpPr>
          <p:cNvPr id="2054" name="Text Box 6"/>
          <p:cNvSpPr txBox="1">
            <a:spLocks noChangeArrowheads="1"/>
          </p:cNvSpPr>
          <p:nvPr/>
        </p:nvSpPr>
        <p:spPr bwMode="auto">
          <a:xfrm>
            <a:off x="4631609" y="1446623"/>
            <a:ext cx="4173178" cy="830262"/>
          </a:xfrm>
          <a:prstGeom prst="rect">
            <a:avLst/>
          </a:prstGeom>
          <a:solidFill>
            <a:schemeClr val="bg1"/>
          </a:solidFill>
          <a:ln w="9525">
            <a:noFill/>
            <a:miter lim="800000"/>
          </a:ln>
        </p:spPr>
        <p:txBody>
          <a:bodyPr wrap="square">
            <a:spAutoFit/>
          </a:bodyPr>
          <a:lstStyle/>
          <a:p>
            <a:pPr>
              <a:spcBef>
                <a:spcPct val="50000"/>
              </a:spcBef>
              <a:defRPr/>
            </a:pPr>
            <a:r>
              <a:rPr lang="en-US" altLang="zh-CN" sz="4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roller-coasters</a:t>
            </a:r>
            <a:endParaRPr lang="en-US" altLang="zh-CN" sz="4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527056" y="3357570"/>
            <a:ext cx="2112433" cy="1754326"/>
          </a:xfrm>
          <a:prstGeom prst="rect">
            <a:avLst/>
          </a:prstGeom>
          <a:noFill/>
          <a:ln w="9525">
            <a:noFill/>
            <a:miter lim="800000"/>
          </a:ln>
        </p:spPr>
        <p:txBody>
          <a:bodyPr>
            <a:spAutoFit/>
          </a:bodyPr>
          <a:lstStyle/>
          <a:p>
            <a:r>
              <a:rPr lang="en-US" altLang="zh-CN" sz="3600" b="1" dirty="0">
                <a:latin typeface="Times New Roman" panose="02020603050405020304" pitchFamily="18" charset="0"/>
              </a:rPr>
              <a:t>various </a:t>
            </a:r>
            <a:endParaRPr lang="en-US" altLang="zh-CN" sz="3600" b="1" dirty="0">
              <a:latin typeface="Times New Roman" panose="02020603050405020304" pitchFamily="18" charset="0"/>
            </a:endParaRPr>
          </a:p>
          <a:p>
            <a:r>
              <a:rPr lang="en-US" altLang="zh-CN" sz="3600" b="1" dirty="0">
                <a:solidFill>
                  <a:srgbClr val="FF0000"/>
                </a:solidFill>
                <a:latin typeface="Times New Roman" panose="02020603050405020304" pitchFamily="18" charset="0"/>
              </a:rPr>
              <a:t>theme </a:t>
            </a:r>
            <a:endParaRPr lang="en-US" altLang="zh-CN" sz="3600" b="1" dirty="0">
              <a:solidFill>
                <a:srgbClr val="FF0000"/>
              </a:solidFill>
              <a:latin typeface="Times New Roman" panose="02020603050405020304" pitchFamily="18" charset="0"/>
            </a:endParaRPr>
          </a:p>
          <a:p>
            <a:r>
              <a:rPr lang="en-US" altLang="zh-CN" sz="3600" b="1" dirty="0">
                <a:latin typeface="Times New Roman" panose="02020603050405020304" pitchFamily="18" charset="0"/>
              </a:rPr>
              <a:t>parks</a:t>
            </a:r>
            <a:r>
              <a:rPr lang="en-US" altLang="zh-CN" sz="3600" dirty="0">
                <a:latin typeface="Times New Roman" panose="02020603050405020304" pitchFamily="18" charset="0"/>
              </a:rPr>
              <a:t> </a:t>
            </a:r>
            <a:endParaRPr lang="en-US" altLang="zh-CN" sz="3600" dirty="0">
              <a:latin typeface="Times New Roman" panose="02020603050405020304" pitchFamily="18" charset="0"/>
            </a:endParaRPr>
          </a:p>
        </p:txBody>
      </p:sp>
      <p:sp>
        <p:nvSpPr>
          <p:cNvPr id="18439" name="Text Box 7"/>
          <p:cNvSpPr txBox="1">
            <a:spLocks noChangeArrowheads="1"/>
          </p:cNvSpPr>
          <p:nvPr/>
        </p:nvSpPr>
        <p:spPr bwMode="auto">
          <a:xfrm>
            <a:off x="0" y="2535904"/>
            <a:ext cx="11006527" cy="646331"/>
          </a:xfrm>
          <a:prstGeom prst="rect">
            <a:avLst/>
          </a:prstGeom>
          <a:noFill/>
          <a:ln w="9525">
            <a:noFill/>
            <a:miter lim="800000"/>
          </a:ln>
        </p:spPr>
        <p:txBody>
          <a:bodyPr wrap="square">
            <a:spAutoFit/>
          </a:bodyPr>
          <a:lstStyle/>
          <a:p>
            <a:r>
              <a:rPr lang="en-US" altLang="zh-CN" sz="3600" b="1">
                <a:latin typeface="Times New Roman" panose="02020603050405020304" pitchFamily="18" charset="0"/>
              </a:rPr>
              <a:t>Q: </a:t>
            </a:r>
            <a:r>
              <a:rPr lang="en-US" altLang="zh-CN" sz="3600">
                <a:latin typeface="Times New Roman" panose="02020603050405020304" pitchFamily="18" charset="0"/>
              </a:rPr>
              <a:t>Which theme park would you like to visit?</a:t>
            </a:r>
            <a:endParaRPr lang="en-US" altLang="zh-CN" sz="3600">
              <a:latin typeface="Times New Roman" panose="02020603050405020304" pitchFamily="18" charset="0"/>
            </a:endParaRPr>
          </a:p>
        </p:txBody>
      </p:sp>
      <p:sp>
        <p:nvSpPr>
          <p:cNvPr id="18440" name="Text Box 8"/>
          <p:cNvSpPr txBox="1">
            <a:spLocks noChangeArrowheads="1"/>
          </p:cNvSpPr>
          <p:nvPr/>
        </p:nvSpPr>
        <p:spPr bwMode="auto">
          <a:xfrm>
            <a:off x="0" y="5128298"/>
            <a:ext cx="14040460" cy="646331"/>
          </a:xfrm>
          <a:prstGeom prst="rect">
            <a:avLst/>
          </a:prstGeom>
          <a:noFill/>
          <a:ln w="9525">
            <a:noFill/>
            <a:miter lim="800000"/>
          </a:ln>
        </p:spPr>
        <p:txBody>
          <a:bodyPr wrap="square">
            <a:spAutoFit/>
          </a:bodyPr>
          <a:lstStyle/>
          <a:p>
            <a:r>
              <a:rPr lang="en-US" altLang="zh-CN" sz="3600" b="1" dirty="0">
                <a:latin typeface="Times New Roman" panose="02020603050405020304" pitchFamily="18" charset="0"/>
              </a:rPr>
              <a:t>A: </a:t>
            </a:r>
            <a:r>
              <a:rPr lang="en-US" altLang="zh-CN" sz="3600" dirty="0">
                <a:latin typeface="Times New Roman" panose="02020603050405020304" pitchFamily="18" charset="0"/>
              </a:rPr>
              <a:t>Whichever and whatever you like, there is a theme </a:t>
            </a:r>
            <a:r>
              <a:rPr lang="en-US" altLang="zh-CN" sz="3600" dirty="0" smtClean="0">
                <a:latin typeface="Times New Roman" panose="02020603050405020304" pitchFamily="18" charset="0"/>
              </a:rPr>
              <a:t>park for </a:t>
            </a:r>
            <a:r>
              <a:rPr lang="en-US" altLang="zh-CN" sz="3600" dirty="0">
                <a:latin typeface="Times New Roman" panose="02020603050405020304" pitchFamily="18" charset="0"/>
              </a:rPr>
              <a:t>you.</a:t>
            </a:r>
            <a:endParaRPr lang="en-US" altLang="zh-CN" sz="3600" dirty="0">
              <a:latin typeface="Times New Roman" panose="02020603050405020304" pitchFamily="18" charset="0"/>
            </a:endParaRPr>
          </a:p>
        </p:txBody>
      </p:sp>
      <p:sp>
        <p:nvSpPr>
          <p:cNvPr id="18442" name="AutoShape 10"/>
          <p:cNvSpPr/>
          <p:nvPr/>
        </p:nvSpPr>
        <p:spPr bwMode="auto">
          <a:xfrm>
            <a:off x="2330245" y="3141668"/>
            <a:ext cx="309239" cy="2016125"/>
          </a:xfrm>
          <a:prstGeom prst="leftBrace">
            <a:avLst>
              <a:gd name="adj1" fmla="val 235184"/>
              <a:gd name="adj2" fmla="val 50000"/>
            </a:avLst>
          </a:prstGeom>
        </p:spPr>
        <p:style>
          <a:lnRef idx="3">
            <a:schemeClr val="dk1"/>
          </a:lnRef>
          <a:fillRef idx="0">
            <a:schemeClr val="dk1"/>
          </a:fillRef>
          <a:effectRef idx="2">
            <a:schemeClr val="dk1"/>
          </a:effectRef>
          <a:fontRef idx="minor">
            <a:schemeClr val="tx1"/>
          </a:fontRef>
        </p:style>
        <p:txBody>
          <a:bodyPr wrap="none" anchor="ctr"/>
          <a:lstStyle/>
          <a:p>
            <a:endParaRPr lang="zh-CN" altLang="en-US"/>
          </a:p>
        </p:txBody>
      </p:sp>
      <p:sp>
        <p:nvSpPr>
          <p:cNvPr id="23558" name="Text Box 11"/>
          <p:cNvSpPr txBox="1">
            <a:spLocks noChangeArrowheads="1"/>
          </p:cNvSpPr>
          <p:nvPr/>
        </p:nvSpPr>
        <p:spPr bwMode="auto">
          <a:xfrm>
            <a:off x="4464055" y="3068638"/>
            <a:ext cx="184731" cy="369332"/>
          </a:xfrm>
          <a:prstGeom prst="rect">
            <a:avLst/>
          </a:prstGeom>
          <a:noFill/>
          <a:ln w="9525">
            <a:noFill/>
            <a:miter lim="800000"/>
          </a:ln>
        </p:spPr>
        <p:txBody>
          <a:bodyPr wrap="none">
            <a:spAutoFit/>
          </a:bodyPr>
          <a:lstStyle/>
          <a:p>
            <a:endParaRPr lang="zh-CN" altLang="zh-CN"/>
          </a:p>
        </p:txBody>
      </p:sp>
      <p:sp>
        <p:nvSpPr>
          <p:cNvPr id="18444" name="Text Box 12"/>
          <p:cNvSpPr txBox="1">
            <a:spLocks noChangeArrowheads="1"/>
          </p:cNvSpPr>
          <p:nvPr/>
        </p:nvSpPr>
        <p:spPr bwMode="auto">
          <a:xfrm>
            <a:off x="2620149" y="3213101"/>
            <a:ext cx="9571851" cy="646331"/>
          </a:xfrm>
          <a:prstGeom prst="rect">
            <a:avLst/>
          </a:prstGeom>
          <a:noFill/>
          <a:ln w="9525">
            <a:noFill/>
            <a:miter lim="800000"/>
          </a:ln>
        </p:spPr>
        <p:txBody>
          <a:bodyPr wrap="none">
            <a:spAutoFit/>
          </a:bodyPr>
          <a:lstStyle/>
          <a:p>
            <a:r>
              <a:rPr lang="en-US" altLang="zh-CN" sz="3600" dirty="0" smtClean="0">
                <a:latin typeface="Times New Roman" panose="02020603050405020304" pitchFamily="18" charset="0"/>
              </a:rPr>
              <a:t>food</a:t>
            </a:r>
            <a:r>
              <a:rPr lang="en-US" altLang="zh-CN" sz="3600" dirty="0">
                <a:latin typeface="Times New Roman" panose="02020603050405020304" pitchFamily="18" charset="0"/>
              </a:rPr>
              <a:t>, culture, science, cartoons, movies, history…</a:t>
            </a:r>
            <a:endParaRPr lang="en-US" altLang="zh-CN" sz="3600" dirty="0">
              <a:latin typeface="Times New Roman" panose="02020603050405020304" pitchFamily="18" charset="0"/>
            </a:endParaRPr>
          </a:p>
        </p:txBody>
      </p:sp>
      <p:sp>
        <p:nvSpPr>
          <p:cNvPr id="18445" name="Text Box 13"/>
          <p:cNvSpPr txBox="1">
            <a:spLocks noChangeArrowheads="1"/>
          </p:cNvSpPr>
          <p:nvPr/>
        </p:nvSpPr>
        <p:spPr bwMode="auto">
          <a:xfrm>
            <a:off x="2639484" y="3789364"/>
            <a:ext cx="4301177" cy="646331"/>
          </a:xfrm>
          <a:prstGeom prst="rect">
            <a:avLst/>
          </a:prstGeom>
          <a:noFill/>
          <a:ln w="9525">
            <a:noFill/>
            <a:miter lim="800000"/>
          </a:ln>
        </p:spPr>
        <p:txBody>
          <a:bodyPr wrap="none">
            <a:spAutoFit/>
          </a:bodyPr>
          <a:lstStyle/>
          <a:p>
            <a:r>
              <a:rPr lang="en-US" altLang="zh-CN" sz="3600" dirty="0" smtClean="0">
                <a:solidFill>
                  <a:srgbClr val="FF0000"/>
                </a:solidFill>
                <a:latin typeface="Times New Roman" panose="02020603050405020304" pitchFamily="18" charset="0"/>
              </a:rPr>
              <a:t>Some</a:t>
            </a:r>
            <a:r>
              <a:rPr lang="en-US" altLang="zh-CN" sz="3600" dirty="0" smtClean="0">
                <a:latin typeface="Times New Roman" panose="02020603050405020304" pitchFamily="18" charset="0"/>
              </a:rPr>
              <a:t>…roller coasters</a:t>
            </a:r>
            <a:endParaRPr lang="en-US" altLang="zh-CN" sz="3600" dirty="0">
              <a:latin typeface="Times New Roman" panose="02020603050405020304" pitchFamily="18" charset="0"/>
            </a:endParaRPr>
          </a:p>
        </p:txBody>
      </p:sp>
      <p:sp>
        <p:nvSpPr>
          <p:cNvPr id="18446" name="Text Box 14"/>
          <p:cNvSpPr txBox="1">
            <a:spLocks noChangeArrowheads="1"/>
          </p:cNvSpPr>
          <p:nvPr/>
        </p:nvSpPr>
        <p:spPr bwMode="auto">
          <a:xfrm>
            <a:off x="2639484" y="4528581"/>
            <a:ext cx="7250703" cy="733534"/>
          </a:xfrm>
          <a:prstGeom prst="rect">
            <a:avLst/>
          </a:prstGeom>
          <a:noFill/>
          <a:ln w="9525">
            <a:noFill/>
            <a:miter lim="800000"/>
          </a:ln>
        </p:spPr>
        <p:txBody>
          <a:bodyPr wrap="none">
            <a:spAutoFit/>
          </a:bodyPr>
          <a:lstStyle/>
          <a:p>
            <a:pPr>
              <a:lnSpc>
                <a:spcPts val="2500"/>
              </a:lnSpc>
            </a:pPr>
            <a:r>
              <a:rPr lang="en-US" altLang="zh-CN" sz="3600" dirty="0" smtClean="0">
                <a:solidFill>
                  <a:srgbClr val="FF0000"/>
                </a:solidFill>
                <a:latin typeface="Times New Roman" panose="02020603050405020304" pitchFamily="18" charset="0"/>
              </a:rPr>
              <a:t>others</a:t>
            </a:r>
            <a:r>
              <a:rPr lang="en-US" altLang="zh-CN" sz="3600" dirty="0" smtClean="0">
                <a:latin typeface="Times New Roman" panose="02020603050405020304" pitchFamily="18" charset="0"/>
              </a:rPr>
              <a:t>…sights </a:t>
            </a:r>
            <a:r>
              <a:rPr lang="en-US" altLang="zh-CN" sz="3600" dirty="0">
                <a:latin typeface="Times New Roman" panose="02020603050405020304" pitchFamily="18" charset="0"/>
              </a:rPr>
              <a:t>and sounds of a culture</a:t>
            </a:r>
            <a:endParaRPr lang="en-US" altLang="zh-CN" sz="3600" dirty="0">
              <a:latin typeface="Times New Roman" panose="02020603050405020304" pitchFamily="18" charset="0"/>
            </a:endParaRPr>
          </a:p>
          <a:p>
            <a:pPr>
              <a:lnSpc>
                <a:spcPts val="2500"/>
              </a:lnSpc>
            </a:pPr>
            <a:r>
              <a:rPr lang="en-US" altLang="zh-CN" sz="3600" b="1" dirty="0">
                <a:latin typeface="Times New Roman" panose="02020603050405020304" pitchFamily="18" charset="0"/>
              </a:rPr>
              <a:t>…</a:t>
            </a:r>
            <a:endParaRPr lang="en-US" altLang="zh-CN" sz="3600" b="1" dirty="0">
              <a:latin typeface="Times New Roman" panose="02020603050405020304" pitchFamily="18" charset="0"/>
            </a:endParaRPr>
          </a:p>
        </p:txBody>
      </p:sp>
      <p:sp>
        <p:nvSpPr>
          <p:cNvPr id="23562" name="Text Box 19"/>
          <p:cNvSpPr txBox="1">
            <a:spLocks noChangeArrowheads="1"/>
          </p:cNvSpPr>
          <p:nvPr/>
        </p:nvSpPr>
        <p:spPr bwMode="auto">
          <a:xfrm>
            <a:off x="4" y="1268413"/>
            <a:ext cx="12025728" cy="1200329"/>
          </a:xfrm>
          <a:prstGeom prst="rect">
            <a:avLst/>
          </a:prstGeom>
          <a:noFill/>
          <a:ln w="9525">
            <a:noFill/>
            <a:miter lim="800000"/>
          </a:ln>
        </p:spPr>
        <p:txBody>
          <a:bodyPr wrap="none">
            <a:spAutoFit/>
          </a:bodyPr>
          <a:lstStyle/>
          <a:p>
            <a:r>
              <a:rPr lang="en-US" altLang="zh-CN" sz="3600" b="1" dirty="0">
                <a:latin typeface="Times New Roman" panose="02020603050405020304" pitchFamily="18" charset="0"/>
              </a:rPr>
              <a:t>What question does the author raise in the first paragraph? </a:t>
            </a:r>
            <a:endParaRPr lang="en-US" altLang="zh-CN" sz="3600" b="1" dirty="0">
              <a:latin typeface="Times New Roman" panose="02020603050405020304" pitchFamily="18" charset="0"/>
            </a:endParaRPr>
          </a:p>
          <a:p>
            <a:r>
              <a:rPr lang="en-US" altLang="zh-CN" sz="3600" b="1" dirty="0">
                <a:latin typeface="Times New Roman" panose="02020603050405020304" pitchFamily="18" charset="0"/>
              </a:rPr>
              <a:t>And what answer does he give?</a:t>
            </a:r>
            <a:endParaRPr lang="en-US" altLang="zh-CN" sz="3600" b="1" dirty="0">
              <a:latin typeface="Times New Roman" panose="02020603050405020304" pitchFamily="18" charset="0"/>
            </a:endParaRPr>
          </a:p>
        </p:txBody>
      </p:sp>
      <p:sp>
        <p:nvSpPr>
          <p:cNvPr id="13" name="Text Box 39"/>
          <p:cNvSpPr txBox="1">
            <a:spLocks noChangeArrowheads="1"/>
          </p:cNvSpPr>
          <p:nvPr/>
        </p:nvSpPr>
        <p:spPr bwMode="auto">
          <a:xfrm>
            <a:off x="457200" y="671875"/>
            <a:ext cx="1327355"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smtClean="0">
                <a:latin typeface="Times New Roman" panose="02020603050405020304" pitchFamily="18" charset="0"/>
                <a:ea typeface="宋体" panose="02010600030101010101" pitchFamily="2" charset="-122"/>
              </a:rPr>
              <a:t>Para.1</a:t>
            </a:r>
            <a:endParaRPr lang="en-US" altLang="zh-CN" sz="32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184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2" nodeType="clickEffect">
                                  <p:stCondLst>
                                    <p:cond delay="0"/>
                                  </p:stCondLst>
                                  <p:iterate type="lt">
                                    <p:tmPct val="4000"/>
                                  </p:iterate>
                                  <p:childTnLst>
                                    <p:set>
                                      <p:cBhvr override="childStyle">
                                        <p:cTn id="14" dur="500" fill="hold"/>
                                        <p:tgtEl>
                                          <p:spTgt spid="18440"/>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1" nodeType="clickEffect">
                                  <p:stCondLst>
                                    <p:cond delay="0"/>
                                  </p:stCondLst>
                                  <p:iterate type="lt">
                                    <p:tmPct val="4000"/>
                                  </p:iterate>
                                  <p:childTnLst>
                                    <p:set>
                                      <p:cBhvr override="childStyle">
                                        <p:cTn id="18" dur="500" fill="hold"/>
                                        <p:tgtEl>
                                          <p:spTgt spid="18440"/>
                                        </p:tgtEl>
                                        <p:attrNameLst>
                                          <p:attrName>style.color</p:attrName>
                                        </p:attrNameLst>
                                      </p:cBhvr>
                                      <p:to>
                                        <p:clrVal>
                                          <a:srgbClr val="FF0000"/>
                                        </p:clrVal>
                                      </p:to>
                                    </p:set>
                                    <p:set>
                                      <p:cBhvr>
                                        <p:cTn id="19" dur="500" fill="hold"/>
                                        <p:tgtEl>
                                          <p:spTgt spid="18440"/>
                                        </p:tgtEl>
                                        <p:attrNameLst>
                                          <p:attrName>fillcolor</p:attrName>
                                        </p:attrNameLst>
                                      </p:cBhvr>
                                      <p:to>
                                        <p:clrVal>
                                          <a:srgbClr val="FF0000"/>
                                        </p:clrVal>
                                      </p:to>
                                    </p:set>
                                    <p:set>
                                      <p:cBhvr>
                                        <p:cTn id="20" dur="500" fill="hold"/>
                                        <p:tgtEl>
                                          <p:spTgt spid="18440"/>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4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4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P spid="18440" grpId="0"/>
      <p:bldP spid="18440" grpId="1"/>
      <p:bldP spid="18440" grpId="2"/>
      <p:bldP spid="18442" grpId="0" animBg="1"/>
      <p:bldP spid="18444" grpId="0"/>
      <p:bldP spid="18445" grpId="0"/>
      <p:bldP spid="184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0" name="Group 40"/>
          <p:cNvGraphicFramePr>
            <a:graphicFrameLocks noGrp="1"/>
          </p:cNvGraphicFramePr>
          <p:nvPr/>
        </p:nvGraphicFramePr>
        <p:xfrm>
          <a:off x="431804" y="1844682"/>
          <a:ext cx="11425767" cy="4105275"/>
        </p:xfrm>
        <a:graphic>
          <a:graphicData uri="http://schemas.openxmlformats.org/drawingml/2006/table">
            <a:tbl>
              <a:tblPr/>
              <a:tblGrid>
                <a:gridCol w="3071284"/>
                <a:gridCol w="8354483"/>
              </a:tblGrid>
              <a:tr h="78105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Theme parks——Fun And More Than Fun</a:t>
                      </a:r>
                      <a:endPar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8540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paragraph</a:t>
                      </a:r>
                      <a:endPar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Para.2</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Para.3</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1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Para.4</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49" name="Text Box 36"/>
          <p:cNvSpPr txBox="1">
            <a:spLocks noChangeArrowheads="1"/>
          </p:cNvSpPr>
          <p:nvPr/>
        </p:nvSpPr>
        <p:spPr bwMode="auto">
          <a:xfrm>
            <a:off x="1940989" y="5883276"/>
            <a:ext cx="184731" cy="369332"/>
          </a:xfrm>
          <a:prstGeom prst="rect">
            <a:avLst/>
          </a:prstGeom>
          <a:noFill/>
          <a:ln w="9525">
            <a:noFill/>
            <a:miter lim="800000"/>
          </a:ln>
        </p:spPr>
        <p:txBody>
          <a:bodyPr wrap="none">
            <a:spAutoFit/>
          </a:bodyPr>
          <a:lstStyle/>
          <a:p>
            <a:endParaRPr lang="zh-CN" altLang="zh-CN"/>
          </a:p>
        </p:txBody>
      </p:sp>
      <p:sp>
        <p:nvSpPr>
          <p:cNvPr id="10262" name="Text Box 39"/>
          <p:cNvSpPr txBox="1">
            <a:spLocks noChangeArrowheads="1"/>
          </p:cNvSpPr>
          <p:nvPr/>
        </p:nvSpPr>
        <p:spPr bwMode="auto">
          <a:xfrm>
            <a:off x="235973" y="879230"/>
            <a:ext cx="10928555"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Please find out the</a:t>
            </a:r>
            <a:r>
              <a:rPr lang="en-US" altLang="zh-CN" sz="3200" b="1" dirty="0">
                <a:solidFill>
                  <a:srgbClr val="FF0000"/>
                </a:solidFill>
                <a:latin typeface="Times New Roman" panose="02020603050405020304" pitchFamily="18" charset="0"/>
                <a:ea typeface="宋体" panose="02010600030101010101" pitchFamily="2" charset="-122"/>
              </a:rPr>
              <a:t> </a:t>
            </a:r>
            <a:r>
              <a:rPr lang="en-US" altLang="zh-CN" sz="3200" b="1" dirty="0" smtClean="0">
                <a:solidFill>
                  <a:srgbClr val="FF0000"/>
                </a:solidFill>
                <a:latin typeface="Times New Roman" panose="02020603050405020304" pitchFamily="18" charset="0"/>
                <a:ea typeface="宋体" panose="02010600030101010101" pitchFamily="2" charset="-122"/>
              </a:rPr>
              <a:t>name </a:t>
            </a:r>
            <a:r>
              <a:rPr lang="en-US" altLang="zh-CN" sz="3200" b="1" dirty="0" smtClean="0">
                <a:latin typeface="Times New Roman" panose="02020603050405020304" pitchFamily="18" charset="0"/>
                <a:ea typeface="宋体" panose="02010600030101010101" pitchFamily="2" charset="-122"/>
              </a:rPr>
              <a:t>and the </a:t>
            </a:r>
            <a:r>
              <a:rPr lang="en-US" altLang="zh-CN" sz="3200" b="1" dirty="0" smtClean="0">
                <a:solidFill>
                  <a:srgbClr val="FF0000"/>
                </a:solidFill>
                <a:latin typeface="Times New Roman" panose="02020603050405020304" pitchFamily="18" charset="0"/>
                <a:ea typeface="宋体" panose="02010600030101010101" pitchFamily="2" charset="-122"/>
              </a:rPr>
              <a:t>theme </a:t>
            </a:r>
            <a:r>
              <a:rPr lang="en-US" altLang="zh-CN" sz="3200" b="1" dirty="0" smtClean="0">
                <a:latin typeface="Times New Roman" panose="02020603050405020304" pitchFamily="18" charset="0"/>
                <a:ea typeface="宋体" panose="02010600030101010101" pitchFamily="2" charset="-122"/>
              </a:rPr>
              <a:t>of </a:t>
            </a:r>
            <a:r>
              <a:rPr lang="en-US" altLang="zh-CN" sz="3200" b="1" dirty="0">
                <a:latin typeface="Times New Roman" panose="02020603050405020304" pitchFamily="18" charset="0"/>
                <a:ea typeface="宋体" panose="02010600030101010101" pitchFamily="2" charset="-122"/>
              </a:rPr>
              <a:t>each </a:t>
            </a:r>
            <a:r>
              <a:rPr lang="en-US" altLang="zh-CN" sz="3200" b="1" dirty="0" smtClean="0">
                <a:latin typeface="Times New Roman" panose="02020603050405020304" pitchFamily="18" charset="0"/>
                <a:ea typeface="宋体" panose="02010600030101010101" pitchFamily="2" charset="-122"/>
              </a:rPr>
              <a:t>theme park.</a:t>
            </a:r>
            <a:endParaRPr lang="en-US" altLang="zh-CN" sz="3200" b="1" dirty="0">
              <a:latin typeface="Times New Roman" panose="02020603050405020304" pitchFamily="18" charset="0"/>
              <a:ea typeface="宋体" panose="02010600030101010101" pitchFamily="2" charset="-122"/>
            </a:endParaRPr>
          </a:p>
        </p:txBody>
      </p:sp>
      <p:sp>
        <p:nvSpPr>
          <p:cNvPr id="10281" name="Text Box 41"/>
          <p:cNvSpPr txBox="1">
            <a:spLocks noChangeArrowheads="1"/>
          </p:cNvSpPr>
          <p:nvPr/>
        </p:nvSpPr>
        <p:spPr bwMode="auto">
          <a:xfrm>
            <a:off x="4550219" y="2669356"/>
            <a:ext cx="1377300" cy="646331"/>
          </a:xfrm>
          <a:prstGeom prst="rect">
            <a:avLst/>
          </a:prstGeom>
          <a:noFill/>
          <a:ln w="9525">
            <a:noFill/>
            <a:miter lim="800000"/>
          </a:ln>
        </p:spPr>
        <p:txBody>
          <a:bodyPr wrap="none">
            <a:spAutoFit/>
          </a:bodyPr>
          <a:lstStyle/>
          <a:p>
            <a:r>
              <a:rPr lang="en-US" altLang="zh-CN" sz="3600" b="1" dirty="0">
                <a:solidFill>
                  <a:srgbClr val="FF0000"/>
                </a:solidFill>
                <a:latin typeface="Times New Roman" panose="02020603050405020304" pitchFamily="18" charset="0"/>
              </a:rPr>
              <a:t> </a:t>
            </a:r>
            <a:r>
              <a:rPr lang="en-US" altLang="zh-CN" sz="3600" b="1" dirty="0" smtClean="0">
                <a:solidFill>
                  <a:srgbClr val="FF0000"/>
                </a:solidFill>
                <a:latin typeface="Times New Roman" panose="02020603050405020304" pitchFamily="18" charset="0"/>
              </a:rPr>
              <a:t>name</a:t>
            </a:r>
            <a:endParaRPr lang="en-US" altLang="zh-CN" sz="3600" b="1" dirty="0">
              <a:solidFill>
                <a:srgbClr val="FF0000"/>
              </a:solidFill>
              <a:latin typeface="Times New Roman" panose="02020603050405020304" pitchFamily="18" charset="0"/>
            </a:endParaRPr>
          </a:p>
        </p:txBody>
      </p:sp>
      <p:sp>
        <p:nvSpPr>
          <p:cNvPr id="10282" name="Text Box 42"/>
          <p:cNvSpPr txBox="1">
            <a:spLocks noChangeArrowheads="1"/>
          </p:cNvSpPr>
          <p:nvPr/>
        </p:nvSpPr>
        <p:spPr bwMode="auto">
          <a:xfrm>
            <a:off x="4176190" y="3500439"/>
            <a:ext cx="2145139" cy="584775"/>
          </a:xfrm>
          <a:prstGeom prst="rect">
            <a:avLst/>
          </a:prstGeom>
          <a:noFill/>
          <a:ln w="9525">
            <a:noFill/>
            <a:miter lim="800000"/>
          </a:ln>
        </p:spPr>
        <p:txBody>
          <a:bodyPr wrap="none">
            <a:spAutoFit/>
          </a:bodyPr>
          <a:lstStyle/>
          <a:p>
            <a:r>
              <a:rPr lang="en-US" altLang="zh-CN" sz="3200" b="1" dirty="0">
                <a:latin typeface="Times New Roman" panose="02020603050405020304" pitchFamily="18" charset="0"/>
              </a:rPr>
              <a:t>Disneyland</a:t>
            </a:r>
            <a:endParaRPr lang="en-US" altLang="zh-CN" sz="3200" b="1" dirty="0">
              <a:latin typeface="Times New Roman" panose="02020603050405020304" pitchFamily="18" charset="0"/>
            </a:endParaRPr>
          </a:p>
        </p:txBody>
      </p:sp>
      <p:sp>
        <p:nvSpPr>
          <p:cNvPr id="10283" name="Text Box 43"/>
          <p:cNvSpPr txBox="1">
            <a:spLocks noChangeArrowheads="1"/>
          </p:cNvSpPr>
          <p:nvPr/>
        </p:nvSpPr>
        <p:spPr bwMode="auto">
          <a:xfrm>
            <a:off x="4176189" y="4365631"/>
            <a:ext cx="2053767" cy="584775"/>
          </a:xfrm>
          <a:prstGeom prst="rect">
            <a:avLst/>
          </a:prstGeom>
          <a:noFill/>
          <a:ln w="9525">
            <a:noFill/>
            <a:miter lim="800000"/>
          </a:ln>
        </p:spPr>
        <p:txBody>
          <a:bodyPr wrap="none">
            <a:spAutoFit/>
          </a:bodyPr>
          <a:lstStyle/>
          <a:p>
            <a:r>
              <a:rPr lang="en-US" altLang="zh-CN" sz="3200" b="1">
                <a:latin typeface="Times New Roman" panose="02020603050405020304" pitchFamily="18" charset="0"/>
              </a:rPr>
              <a:t>Dollywood</a:t>
            </a:r>
            <a:endParaRPr lang="en-US" altLang="zh-CN" sz="3200" b="1">
              <a:latin typeface="Times New Roman" panose="02020603050405020304" pitchFamily="18" charset="0"/>
            </a:endParaRPr>
          </a:p>
        </p:txBody>
      </p:sp>
      <p:sp>
        <p:nvSpPr>
          <p:cNvPr id="10284" name="Text Box 44"/>
          <p:cNvSpPr txBox="1">
            <a:spLocks noChangeArrowheads="1"/>
          </p:cNvSpPr>
          <p:nvPr/>
        </p:nvSpPr>
        <p:spPr bwMode="auto">
          <a:xfrm>
            <a:off x="4176184" y="5229231"/>
            <a:ext cx="2634054" cy="584775"/>
          </a:xfrm>
          <a:prstGeom prst="rect">
            <a:avLst/>
          </a:prstGeom>
          <a:noFill/>
          <a:ln w="9525">
            <a:noFill/>
            <a:miter lim="800000"/>
          </a:ln>
        </p:spPr>
        <p:txBody>
          <a:bodyPr wrap="none">
            <a:spAutoFit/>
          </a:bodyPr>
          <a:lstStyle/>
          <a:p>
            <a:r>
              <a:rPr lang="en-US" altLang="zh-CN" sz="3200" b="1">
                <a:latin typeface="Times New Roman" panose="02020603050405020304" pitchFamily="18" charset="0"/>
              </a:rPr>
              <a:t>Camelot Park</a:t>
            </a:r>
            <a:endParaRPr lang="en-US" altLang="zh-CN" sz="3200" b="1">
              <a:latin typeface="Times New Roman" panose="02020603050405020304" pitchFamily="18" charset="0"/>
            </a:endParaRPr>
          </a:p>
        </p:txBody>
      </p:sp>
      <p:graphicFrame>
        <p:nvGraphicFramePr>
          <p:cNvPr id="10" name="表格 9"/>
          <p:cNvGraphicFramePr>
            <a:graphicFrameLocks noGrp="1"/>
          </p:cNvGraphicFramePr>
          <p:nvPr/>
        </p:nvGraphicFramePr>
        <p:xfrm>
          <a:off x="7727953" y="2636845"/>
          <a:ext cx="4082819" cy="3306689"/>
        </p:xfrm>
        <a:graphic>
          <a:graphicData uri="http://schemas.openxmlformats.org/drawingml/2006/table">
            <a:tbl>
              <a:tblPr/>
              <a:tblGrid>
                <a:gridCol w="4082819"/>
              </a:tblGrid>
              <a:tr h="3306689">
                <a:tc>
                  <a:txBody>
                    <a:bodyPr/>
                    <a:lstStyle/>
                    <a:p>
                      <a:endParaRPr lang="zh-CN" altLang="en-US" dirty="0"/>
                    </a:p>
                  </a:txBody>
                  <a:tcPr marL="121920" marR="12192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1" name="Text Box 44"/>
          <p:cNvSpPr txBox="1">
            <a:spLocks noChangeArrowheads="1"/>
          </p:cNvSpPr>
          <p:nvPr/>
        </p:nvSpPr>
        <p:spPr bwMode="auto">
          <a:xfrm>
            <a:off x="8784167" y="2708281"/>
            <a:ext cx="1390124" cy="646331"/>
          </a:xfrm>
          <a:prstGeom prst="rect">
            <a:avLst/>
          </a:prstGeom>
          <a:noFill/>
          <a:ln w="9525">
            <a:noFill/>
            <a:miter lim="800000"/>
          </a:ln>
        </p:spPr>
        <p:txBody>
          <a:bodyPr wrap="none">
            <a:spAutoFit/>
          </a:bodyPr>
          <a:lstStyle/>
          <a:p>
            <a:r>
              <a:rPr lang="en-US" altLang="zh-CN" sz="3600" b="1" dirty="0">
                <a:solidFill>
                  <a:srgbClr val="FF0000"/>
                </a:solidFill>
                <a:latin typeface="Times New Roman" panose="02020603050405020304" pitchFamily="18" charset="0"/>
              </a:rPr>
              <a:t>theme</a:t>
            </a:r>
            <a:endParaRPr lang="en-US" altLang="zh-CN" sz="3600" b="1" dirty="0">
              <a:solidFill>
                <a:srgbClr val="FF0000"/>
              </a:solidFill>
              <a:latin typeface="Times New Roman" panose="02020603050405020304" pitchFamily="18" charset="0"/>
            </a:endParaRPr>
          </a:p>
        </p:txBody>
      </p:sp>
      <p:sp>
        <p:nvSpPr>
          <p:cNvPr id="12" name="Text Box 44"/>
          <p:cNvSpPr txBox="1">
            <a:spLocks noChangeArrowheads="1"/>
          </p:cNvSpPr>
          <p:nvPr/>
        </p:nvSpPr>
        <p:spPr bwMode="auto">
          <a:xfrm>
            <a:off x="7839182" y="3543966"/>
            <a:ext cx="3803221" cy="861774"/>
          </a:xfrm>
          <a:prstGeom prst="rect">
            <a:avLst/>
          </a:prstGeom>
          <a:noFill/>
          <a:ln w="9525">
            <a:noFill/>
            <a:miter lim="800000"/>
          </a:ln>
        </p:spPr>
        <p:txBody>
          <a:bodyPr wrap="none">
            <a:spAutoFit/>
          </a:bodyPr>
          <a:lstStyle/>
          <a:p>
            <a:pPr>
              <a:lnSpc>
                <a:spcPts val="3000"/>
              </a:lnSpc>
            </a:pPr>
            <a:r>
              <a:rPr lang="en-US" altLang="zh-CN" sz="3200" b="1" dirty="0" smtClean="0">
                <a:latin typeface="Times New Roman" panose="02020603050405020304" pitchFamily="18" charset="0"/>
              </a:rPr>
              <a:t>fairy tales or Disney </a:t>
            </a:r>
            <a:endParaRPr lang="en-US" altLang="zh-CN" sz="3200" b="1" dirty="0" smtClean="0">
              <a:latin typeface="Times New Roman" panose="02020603050405020304" pitchFamily="18" charset="0"/>
            </a:endParaRPr>
          </a:p>
          <a:p>
            <a:pPr>
              <a:lnSpc>
                <a:spcPts val="3000"/>
              </a:lnSpc>
            </a:pPr>
            <a:r>
              <a:rPr lang="en-US" altLang="zh-CN" sz="3200" b="1" dirty="0" smtClean="0">
                <a:latin typeface="Times New Roman" panose="02020603050405020304" pitchFamily="18" charset="0"/>
              </a:rPr>
              <a:t>cartoon characters</a:t>
            </a:r>
            <a:endParaRPr lang="en-US" altLang="zh-CN" sz="3200" b="1" dirty="0">
              <a:latin typeface="Times New Roman" panose="02020603050405020304" pitchFamily="18" charset="0"/>
            </a:endParaRPr>
          </a:p>
        </p:txBody>
      </p:sp>
      <p:sp>
        <p:nvSpPr>
          <p:cNvPr id="13" name="Text Box 44"/>
          <p:cNvSpPr txBox="1">
            <a:spLocks noChangeArrowheads="1"/>
          </p:cNvSpPr>
          <p:nvPr/>
        </p:nvSpPr>
        <p:spPr bwMode="auto">
          <a:xfrm>
            <a:off x="7727952" y="4331519"/>
            <a:ext cx="4043864" cy="938719"/>
          </a:xfrm>
          <a:prstGeom prst="rect">
            <a:avLst/>
          </a:prstGeom>
          <a:noFill/>
          <a:ln w="9525">
            <a:noFill/>
            <a:miter lim="800000"/>
          </a:ln>
        </p:spPr>
        <p:txBody>
          <a:bodyPr wrap="none">
            <a:spAutoFit/>
          </a:bodyPr>
          <a:lstStyle/>
          <a:p>
            <a:pPr>
              <a:lnSpc>
                <a:spcPts val="3300"/>
              </a:lnSpc>
            </a:pPr>
            <a:r>
              <a:rPr lang="en-US" altLang="zh-CN" sz="3200" b="1" dirty="0" smtClean="0">
                <a:latin typeface="Times New Roman" panose="02020603050405020304" pitchFamily="18" charset="0"/>
              </a:rPr>
              <a:t>America’s traditional </a:t>
            </a:r>
            <a:endParaRPr lang="en-US" altLang="zh-CN" sz="3200" b="1" dirty="0" smtClean="0">
              <a:latin typeface="Times New Roman" panose="02020603050405020304" pitchFamily="18" charset="0"/>
            </a:endParaRPr>
          </a:p>
          <a:p>
            <a:pPr>
              <a:lnSpc>
                <a:spcPts val="3300"/>
              </a:lnSpc>
            </a:pPr>
            <a:r>
              <a:rPr lang="en-US" altLang="zh-CN" sz="3200" b="1" dirty="0" smtClean="0">
                <a:latin typeface="Times New Roman" panose="02020603050405020304" pitchFamily="18" charset="0"/>
              </a:rPr>
              <a:t>southeastern culture</a:t>
            </a:r>
            <a:endParaRPr lang="en-US" altLang="zh-CN" sz="3200" b="1" dirty="0">
              <a:latin typeface="Times New Roman" panose="02020603050405020304" pitchFamily="18" charset="0"/>
            </a:endParaRPr>
          </a:p>
        </p:txBody>
      </p:sp>
      <p:sp>
        <p:nvSpPr>
          <p:cNvPr id="14" name="Text Box 44"/>
          <p:cNvSpPr txBox="1">
            <a:spLocks noChangeArrowheads="1"/>
          </p:cNvSpPr>
          <p:nvPr/>
        </p:nvSpPr>
        <p:spPr bwMode="auto">
          <a:xfrm>
            <a:off x="7326106" y="5271167"/>
            <a:ext cx="4659417" cy="584775"/>
          </a:xfrm>
          <a:prstGeom prst="rect">
            <a:avLst/>
          </a:prstGeom>
          <a:noFill/>
          <a:ln w="9525">
            <a:noFill/>
            <a:miter lim="800000"/>
          </a:ln>
        </p:spPr>
        <p:txBody>
          <a:bodyPr wrap="none">
            <a:spAutoFit/>
          </a:bodyPr>
          <a:lstStyle/>
          <a:p>
            <a:r>
              <a:rPr lang="en-US" altLang="zh-CN" sz="3200" b="1" dirty="0" smtClean="0">
                <a:latin typeface="Times New Roman" panose="02020603050405020304" pitchFamily="18" charset="0"/>
              </a:rPr>
              <a:t>England’s ancient </a:t>
            </a:r>
            <a:r>
              <a:rPr lang="en-US" altLang="zh-CN" sz="3200" b="1" dirty="0">
                <a:latin typeface="Times New Roman" panose="02020603050405020304" pitchFamily="18" charset="0"/>
              </a:rPr>
              <a:t>history</a:t>
            </a:r>
            <a:endParaRPr lang="en-US" altLang="zh-CN" sz="32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2" grpId="0"/>
      <p:bldP spid="10283" grpId="0"/>
      <p:bldP spid="13" grpId="0"/>
      <p:bldP spid="1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4337</Words>
  <Application>WPS 演示</Application>
  <PresentationFormat>自定义</PresentationFormat>
  <Paragraphs>199</Paragraphs>
  <Slides>20</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20</vt:i4>
      </vt:variant>
    </vt:vector>
  </HeadingPairs>
  <TitlesOfParts>
    <vt:vector size="35" baseType="lpstr">
      <vt:lpstr>Arial</vt:lpstr>
      <vt:lpstr>宋体</vt:lpstr>
      <vt:lpstr>Wingdings</vt:lpstr>
      <vt:lpstr>Times New Roman</vt:lpstr>
      <vt:lpstr>方正兰亭超细黑简体</vt:lpstr>
      <vt:lpstr>黑体</vt:lpstr>
      <vt:lpstr>微软雅黑</vt:lpstr>
      <vt:lpstr>Arial Unicode MS</vt:lpstr>
      <vt:lpstr>Calibri</vt:lpstr>
      <vt:lpstr>Calibri Light</vt:lpstr>
      <vt:lpstr>HelveticaNeue</vt:lpstr>
      <vt:lpstr>NumberOnly</vt:lpstr>
      <vt:lpstr>华文新魏</vt:lpstr>
      <vt:lpstr>Office 主题</vt:lpstr>
      <vt:lpstr>Office 主题​​</vt:lpstr>
      <vt:lpstr>PowerPoint 演示文稿</vt:lpstr>
      <vt:lpstr>M4U5  Theme Parks               ——Fun and More Than Fun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曹小等</cp:lastModifiedBy>
  <cp:revision>88</cp:revision>
  <dcterms:created xsi:type="dcterms:W3CDTF">2018-10-28T14:00:00Z</dcterms:created>
  <dcterms:modified xsi:type="dcterms:W3CDTF">2020-04-16T05:56:24Z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