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20"/>
  </p:handoutMasterIdLst>
  <p:sldIdLst>
    <p:sldId id="435" r:id="rId3"/>
    <p:sldId id="314" r:id="rId4"/>
    <p:sldId id="257" r:id="rId6"/>
    <p:sldId id="332" r:id="rId7"/>
    <p:sldId id="417" r:id="rId8"/>
    <p:sldId id="258" r:id="rId9"/>
    <p:sldId id="363" r:id="rId10"/>
    <p:sldId id="387" r:id="rId11"/>
    <p:sldId id="298" r:id="rId12"/>
    <p:sldId id="316" r:id="rId13"/>
    <p:sldId id="388" r:id="rId14"/>
    <p:sldId id="412" r:id="rId15"/>
    <p:sldId id="327" r:id="rId16"/>
    <p:sldId id="329" r:id="rId17"/>
    <p:sldId id="428" r:id="rId18"/>
    <p:sldId id="278" r:id="rId19"/>
  </p:sldIdLst>
  <p:sldSz cx="9144000" cy="5715000" type="screen16x10"/>
  <p:notesSz cx="6858000" cy="9144000"/>
  <p:custDataLst>
    <p:tags r:id="rId24"/>
  </p:custDataLst>
  <p:defaultTextStyle>
    <a:defPPr>
      <a:defRPr lang="zh-CN"/>
    </a:defPPr>
    <a:lvl1pPr marL="0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870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105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975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210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950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185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3055" algn="l" defTabSz="71310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2D4"/>
    <a:srgbClr val="85AE92"/>
    <a:srgbClr val="0EA4C2"/>
    <a:srgbClr val="FA546D"/>
    <a:srgbClr val="00C37B"/>
    <a:srgbClr val="FE8A57"/>
    <a:srgbClr val="F43308"/>
    <a:srgbClr val="D2007B"/>
    <a:srgbClr val="61388A"/>
    <a:srgbClr val="C5C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20" y="44"/>
      </p:cViewPr>
      <p:guideLst>
        <p:guide orient="horz" pos="170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-3846" y="-90"/>
      </p:cViewPr>
      <p:guideLst>
        <p:guide orient="horz" pos="27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69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50D6A-BB1C-4BE9-B672-784221CD6D1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99338-C838-4A59-82AF-38E168337E2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FABC4-5A25-47B3-890E-8B6189F2E7C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6870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3105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9975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6210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950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185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3055" algn="l" defTabSz="71310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FB8AD-49FA-4F0A-ABC8-05DB29A386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1" Type="http://schemas.openxmlformats.org/officeDocument/2006/relationships/tags" Target="../tags/tag100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4" Type="http://schemas.openxmlformats.org/officeDocument/2006/relationships/tags" Target="../tags/tag113.xml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2" Type="http://schemas.openxmlformats.org/officeDocument/2006/relationships/tags" Target="../tags/tag2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tags" Target="../tags/tag31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6" Type="http://schemas.openxmlformats.org/officeDocument/2006/relationships/tags" Target="../tags/tag40.xml"/><Relationship Id="rId15" Type="http://schemas.openxmlformats.org/officeDocument/2006/relationships/tags" Target="../tags/tag39.xml"/><Relationship Id="rId14" Type="http://schemas.openxmlformats.org/officeDocument/2006/relationships/tags" Target="../tags/tag38.xml"/><Relationship Id="rId13" Type="http://schemas.openxmlformats.org/officeDocument/2006/relationships/tags" Target="../tags/tag37.xml"/><Relationship Id="rId12" Type="http://schemas.openxmlformats.org/officeDocument/2006/relationships/tags" Target="../tags/tag36.xml"/><Relationship Id="rId11" Type="http://schemas.openxmlformats.org/officeDocument/2006/relationships/tags" Target="../tags/tag35.xml"/><Relationship Id="rId10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0" Type="http://schemas.openxmlformats.org/officeDocument/2006/relationships/tags" Target="../tags/tag73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3" Type="http://schemas.openxmlformats.org/officeDocument/2006/relationships/tags" Target="../tags/tag85.xml"/><Relationship Id="rId12" Type="http://schemas.openxmlformats.org/officeDocument/2006/relationships/tags" Target="../tags/tag84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角三角形 12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4" name="直角三角形 13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5" name="任意多边形: 形状 14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6" name="任意多边形: 形状 15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7" name="任意多边形: 形状 16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8" name="任意多边形: 形状 17"/>
          <p:cNvSpPr/>
          <p:nvPr>
            <p:custDataLst>
              <p:tags r:id="rId7"/>
            </p:custDataLst>
          </p:nvPr>
        </p:nvSpPr>
        <p:spPr>
          <a:xfrm>
            <a:off x="-14287" y="4492292"/>
            <a:ext cx="1103540" cy="1228943"/>
          </a:xfrm>
          <a:custGeom>
            <a:avLst/>
            <a:gdLst>
              <a:gd name="connsiteX0" fmla="*/ 566511 w 1471386"/>
              <a:gd name="connsiteY0" fmla="*/ 0 h 1474732"/>
              <a:gd name="connsiteX1" fmla="*/ 1471386 w 1471386"/>
              <a:gd name="connsiteY1" fmla="*/ 904875 h 1474732"/>
              <a:gd name="connsiteX2" fmla="*/ 1316848 w 1471386"/>
              <a:gd name="connsiteY2" fmla="*/ 1410800 h 1474732"/>
              <a:gd name="connsiteX3" fmla="*/ 1264098 w 1471386"/>
              <a:gd name="connsiteY3" fmla="*/ 1474732 h 1474732"/>
              <a:gd name="connsiteX4" fmla="*/ 0 w 1471386"/>
              <a:gd name="connsiteY4" fmla="*/ 1474732 h 1474732"/>
              <a:gd name="connsiteX5" fmla="*/ 0 w 1471386"/>
              <a:gd name="connsiteY5" fmla="*/ 204527 h 1474732"/>
              <a:gd name="connsiteX6" fmla="*/ 60587 w 1471386"/>
              <a:gd name="connsiteY6" fmla="*/ 154539 h 1474732"/>
              <a:gd name="connsiteX7" fmla="*/ 566511 w 1471386"/>
              <a:gd name="connsiteY7" fmla="*/ 0 h 147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1386" h="1474732">
                <a:moveTo>
                  <a:pt x="566511" y="0"/>
                </a:moveTo>
                <a:cubicBezTo>
                  <a:pt x="1066260" y="0"/>
                  <a:pt x="1471386" y="405126"/>
                  <a:pt x="1471386" y="904875"/>
                </a:cubicBezTo>
                <a:cubicBezTo>
                  <a:pt x="1471386" y="1092281"/>
                  <a:pt x="1414415" y="1266381"/>
                  <a:pt x="1316848" y="1410800"/>
                </a:cubicBezTo>
                <a:lnTo>
                  <a:pt x="1264098" y="1474732"/>
                </a:lnTo>
                <a:lnTo>
                  <a:pt x="0" y="1474732"/>
                </a:lnTo>
                <a:lnTo>
                  <a:pt x="0" y="204527"/>
                </a:lnTo>
                <a:lnTo>
                  <a:pt x="60587" y="154539"/>
                </a:lnTo>
                <a:cubicBezTo>
                  <a:pt x="205006" y="56971"/>
                  <a:pt x="379105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9" name="任意多边形: 形状 18"/>
          <p:cNvSpPr/>
          <p:nvPr>
            <p:custDataLst>
              <p:tags r:id="rId8"/>
            </p:custDataLst>
          </p:nvPr>
        </p:nvSpPr>
        <p:spPr>
          <a:xfrm>
            <a:off x="7315200" y="-7937"/>
            <a:ext cx="1828800" cy="2019572"/>
          </a:xfrm>
          <a:custGeom>
            <a:avLst/>
            <a:gdLst>
              <a:gd name="connsiteX0" fmla="*/ 286245 w 2438400"/>
              <a:gd name="connsiteY0" fmla="*/ 0 h 2423486"/>
              <a:gd name="connsiteX1" fmla="*/ 2438400 w 2438400"/>
              <a:gd name="connsiteY1" fmla="*/ 0 h 2423486"/>
              <a:gd name="connsiteX2" fmla="*/ 2438400 w 2438400"/>
              <a:gd name="connsiteY2" fmla="*/ 2126089 h 2423486"/>
              <a:gd name="connsiteX3" fmla="*/ 2390933 w 2438400"/>
              <a:gd name="connsiteY3" fmla="*/ 2161584 h 2423486"/>
              <a:gd name="connsiteX4" fmla="*/ 1533525 w 2438400"/>
              <a:gd name="connsiteY4" fmla="*/ 2423486 h 2423486"/>
              <a:gd name="connsiteX5" fmla="*/ 0 w 2438400"/>
              <a:gd name="connsiteY5" fmla="*/ 889961 h 2423486"/>
              <a:gd name="connsiteX6" fmla="*/ 261902 w 2438400"/>
              <a:gd name="connsiteY6" fmla="*/ 32553 h 242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0" h="2423486">
                <a:moveTo>
                  <a:pt x="286245" y="0"/>
                </a:moveTo>
                <a:lnTo>
                  <a:pt x="2438400" y="0"/>
                </a:lnTo>
                <a:lnTo>
                  <a:pt x="2438400" y="2126089"/>
                </a:lnTo>
                <a:lnTo>
                  <a:pt x="2390933" y="2161584"/>
                </a:lnTo>
                <a:cubicBezTo>
                  <a:pt x="2146181" y="2326935"/>
                  <a:pt x="1851128" y="2423486"/>
                  <a:pt x="1533525" y="2423486"/>
                </a:cubicBezTo>
                <a:cubicBezTo>
                  <a:pt x="686583" y="2423486"/>
                  <a:pt x="0" y="1736903"/>
                  <a:pt x="0" y="889961"/>
                </a:cubicBezTo>
                <a:cubicBezTo>
                  <a:pt x="0" y="572358"/>
                  <a:pt x="96551" y="277305"/>
                  <a:pt x="261902" y="32553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0" name="直角三角形 19"/>
          <p:cNvSpPr/>
          <p:nvPr>
            <p:custDataLst>
              <p:tags r:id="rId9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1" name="任意多边形: 形状 20"/>
          <p:cNvSpPr/>
          <p:nvPr>
            <p:custDataLst>
              <p:tags r:id="rId10"/>
            </p:custDataLst>
          </p:nvPr>
        </p:nvSpPr>
        <p:spPr>
          <a:xfrm>
            <a:off x="-14287" y="4267255"/>
            <a:ext cx="1295188" cy="1463621"/>
          </a:xfrm>
          <a:custGeom>
            <a:avLst/>
            <a:gdLst>
              <a:gd name="connsiteX0" fmla="*/ 566511 w 1726917"/>
              <a:gd name="connsiteY0" fmla="*/ 0 h 1756345"/>
              <a:gd name="connsiteX1" fmla="*/ 1726917 w 1726917"/>
              <a:gd name="connsiteY1" fmla="*/ 1160406 h 1756345"/>
              <a:gd name="connsiteX2" fmla="*/ 1635727 w 1726917"/>
              <a:gd name="connsiteY2" fmla="*/ 1612089 h 1756345"/>
              <a:gd name="connsiteX3" fmla="*/ 1557427 w 1726917"/>
              <a:gd name="connsiteY3" fmla="*/ 1756345 h 1756345"/>
              <a:gd name="connsiteX4" fmla="*/ 0 w 1726917"/>
              <a:gd name="connsiteY4" fmla="*/ 1756345 h 1756345"/>
              <a:gd name="connsiteX5" fmla="*/ 0 w 1726917"/>
              <a:gd name="connsiteY5" fmla="*/ 153517 h 1756345"/>
              <a:gd name="connsiteX6" fmla="*/ 114828 w 1726917"/>
              <a:gd name="connsiteY6" fmla="*/ 91191 h 1756345"/>
              <a:gd name="connsiteX7" fmla="*/ 566511 w 1726917"/>
              <a:gd name="connsiteY7" fmla="*/ 0 h 1756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6917" h="1756345">
                <a:moveTo>
                  <a:pt x="566511" y="0"/>
                </a:moveTo>
                <a:cubicBezTo>
                  <a:pt x="1207386" y="0"/>
                  <a:pt x="1726917" y="519531"/>
                  <a:pt x="1726917" y="1160406"/>
                </a:cubicBezTo>
                <a:cubicBezTo>
                  <a:pt x="1726917" y="1320625"/>
                  <a:pt x="1694446" y="1473260"/>
                  <a:pt x="1635727" y="1612089"/>
                </a:cubicBezTo>
                <a:lnTo>
                  <a:pt x="1557427" y="1756345"/>
                </a:lnTo>
                <a:lnTo>
                  <a:pt x="0" y="1756345"/>
                </a:lnTo>
                <a:lnTo>
                  <a:pt x="0" y="153517"/>
                </a:lnTo>
                <a:lnTo>
                  <a:pt x="114828" y="91191"/>
                </a:lnTo>
                <a:cubicBezTo>
                  <a:pt x="253658" y="32471"/>
                  <a:pt x="406292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143000" y="3015814"/>
            <a:ext cx="6858000" cy="37624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15"/>
            </p:custDataLst>
          </p:nvPr>
        </p:nvSpPr>
        <p:spPr>
          <a:xfrm>
            <a:off x="1143000" y="2131819"/>
            <a:ext cx="6858000" cy="807265"/>
          </a:xfrm>
        </p:spPr>
        <p:txBody>
          <a:bodyPr anchor="b">
            <a:normAutofit/>
          </a:bodyPr>
          <a:lstStyle>
            <a:lvl1pPr algn="ctr">
              <a:defRPr sz="40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直角三角形 5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8" name="直角三角形 7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9" name="任意多边形: 形状 8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0" name="任意多边形: 形状 9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1" name="任意多边形: 形状 10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2" name="直角三角形 11"/>
          <p:cNvSpPr/>
          <p:nvPr>
            <p:custDataLst>
              <p:tags r:id="rId7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28650" y="459619"/>
            <a:ext cx="7886700" cy="46324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直角三角形 5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7" name="直角三角形 6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8" name="任意多边形: 形状 7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9" name="任意多边形: 形状 8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0" name="任意多边形: 形状 9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1" name="任意多边形: 形状 10"/>
          <p:cNvSpPr/>
          <p:nvPr>
            <p:custDataLst>
              <p:tags r:id="rId7"/>
            </p:custDataLst>
          </p:nvPr>
        </p:nvSpPr>
        <p:spPr>
          <a:xfrm>
            <a:off x="-14287" y="4492292"/>
            <a:ext cx="1103540" cy="1228943"/>
          </a:xfrm>
          <a:custGeom>
            <a:avLst/>
            <a:gdLst>
              <a:gd name="connsiteX0" fmla="*/ 566511 w 1471386"/>
              <a:gd name="connsiteY0" fmla="*/ 0 h 1474732"/>
              <a:gd name="connsiteX1" fmla="*/ 1471386 w 1471386"/>
              <a:gd name="connsiteY1" fmla="*/ 904875 h 1474732"/>
              <a:gd name="connsiteX2" fmla="*/ 1316848 w 1471386"/>
              <a:gd name="connsiteY2" fmla="*/ 1410800 h 1474732"/>
              <a:gd name="connsiteX3" fmla="*/ 1264098 w 1471386"/>
              <a:gd name="connsiteY3" fmla="*/ 1474732 h 1474732"/>
              <a:gd name="connsiteX4" fmla="*/ 0 w 1471386"/>
              <a:gd name="connsiteY4" fmla="*/ 1474732 h 1474732"/>
              <a:gd name="connsiteX5" fmla="*/ 0 w 1471386"/>
              <a:gd name="connsiteY5" fmla="*/ 204527 h 1474732"/>
              <a:gd name="connsiteX6" fmla="*/ 60587 w 1471386"/>
              <a:gd name="connsiteY6" fmla="*/ 154539 h 1474732"/>
              <a:gd name="connsiteX7" fmla="*/ 566511 w 1471386"/>
              <a:gd name="connsiteY7" fmla="*/ 0 h 147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1386" h="1474732">
                <a:moveTo>
                  <a:pt x="566511" y="0"/>
                </a:moveTo>
                <a:cubicBezTo>
                  <a:pt x="1066260" y="0"/>
                  <a:pt x="1471386" y="405126"/>
                  <a:pt x="1471386" y="904875"/>
                </a:cubicBezTo>
                <a:cubicBezTo>
                  <a:pt x="1471386" y="1092281"/>
                  <a:pt x="1414415" y="1266381"/>
                  <a:pt x="1316848" y="1410800"/>
                </a:cubicBezTo>
                <a:lnTo>
                  <a:pt x="1264098" y="1474732"/>
                </a:lnTo>
                <a:lnTo>
                  <a:pt x="0" y="1474732"/>
                </a:lnTo>
                <a:lnTo>
                  <a:pt x="0" y="204527"/>
                </a:lnTo>
                <a:lnTo>
                  <a:pt x="60587" y="154539"/>
                </a:lnTo>
                <a:cubicBezTo>
                  <a:pt x="205006" y="56971"/>
                  <a:pt x="379105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2" name="任意多边形: 形状 11"/>
          <p:cNvSpPr/>
          <p:nvPr>
            <p:custDataLst>
              <p:tags r:id="rId8"/>
            </p:custDataLst>
          </p:nvPr>
        </p:nvSpPr>
        <p:spPr>
          <a:xfrm>
            <a:off x="7315200" y="-7937"/>
            <a:ext cx="1828800" cy="2019572"/>
          </a:xfrm>
          <a:custGeom>
            <a:avLst/>
            <a:gdLst>
              <a:gd name="connsiteX0" fmla="*/ 286245 w 2438400"/>
              <a:gd name="connsiteY0" fmla="*/ 0 h 2423486"/>
              <a:gd name="connsiteX1" fmla="*/ 2438400 w 2438400"/>
              <a:gd name="connsiteY1" fmla="*/ 0 h 2423486"/>
              <a:gd name="connsiteX2" fmla="*/ 2438400 w 2438400"/>
              <a:gd name="connsiteY2" fmla="*/ 2126089 h 2423486"/>
              <a:gd name="connsiteX3" fmla="*/ 2390933 w 2438400"/>
              <a:gd name="connsiteY3" fmla="*/ 2161584 h 2423486"/>
              <a:gd name="connsiteX4" fmla="*/ 1533525 w 2438400"/>
              <a:gd name="connsiteY4" fmla="*/ 2423486 h 2423486"/>
              <a:gd name="connsiteX5" fmla="*/ 0 w 2438400"/>
              <a:gd name="connsiteY5" fmla="*/ 889961 h 2423486"/>
              <a:gd name="connsiteX6" fmla="*/ 261902 w 2438400"/>
              <a:gd name="connsiteY6" fmla="*/ 32553 h 242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0" h="2423486">
                <a:moveTo>
                  <a:pt x="286245" y="0"/>
                </a:moveTo>
                <a:lnTo>
                  <a:pt x="2438400" y="0"/>
                </a:lnTo>
                <a:lnTo>
                  <a:pt x="2438400" y="2126089"/>
                </a:lnTo>
                <a:lnTo>
                  <a:pt x="2390933" y="2161584"/>
                </a:lnTo>
                <a:cubicBezTo>
                  <a:pt x="2146181" y="2326935"/>
                  <a:pt x="1851128" y="2423486"/>
                  <a:pt x="1533525" y="2423486"/>
                </a:cubicBezTo>
                <a:cubicBezTo>
                  <a:pt x="686583" y="2423486"/>
                  <a:pt x="0" y="1736903"/>
                  <a:pt x="0" y="889961"/>
                </a:cubicBezTo>
                <a:cubicBezTo>
                  <a:pt x="0" y="572358"/>
                  <a:pt x="96551" y="277305"/>
                  <a:pt x="261902" y="32553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3" name="直角三角形 12"/>
          <p:cNvSpPr/>
          <p:nvPr>
            <p:custDataLst>
              <p:tags r:id="rId9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4" name="任意多边形: 形状 13"/>
          <p:cNvSpPr/>
          <p:nvPr>
            <p:custDataLst>
              <p:tags r:id="rId10"/>
            </p:custDataLst>
          </p:nvPr>
        </p:nvSpPr>
        <p:spPr>
          <a:xfrm>
            <a:off x="-14287" y="4267255"/>
            <a:ext cx="1295188" cy="1463621"/>
          </a:xfrm>
          <a:custGeom>
            <a:avLst/>
            <a:gdLst>
              <a:gd name="connsiteX0" fmla="*/ 566511 w 1726917"/>
              <a:gd name="connsiteY0" fmla="*/ 0 h 1756345"/>
              <a:gd name="connsiteX1" fmla="*/ 1726917 w 1726917"/>
              <a:gd name="connsiteY1" fmla="*/ 1160406 h 1756345"/>
              <a:gd name="connsiteX2" fmla="*/ 1635727 w 1726917"/>
              <a:gd name="connsiteY2" fmla="*/ 1612089 h 1756345"/>
              <a:gd name="connsiteX3" fmla="*/ 1557427 w 1726917"/>
              <a:gd name="connsiteY3" fmla="*/ 1756345 h 1756345"/>
              <a:gd name="connsiteX4" fmla="*/ 0 w 1726917"/>
              <a:gd name="connsiteY4" fmla="*/ 1756345 h 1756345"/>
              <a:gd name="connsiteX5" fmla="*/ 0 w 1726917"/>
              <a:gd name="connsiteY5" fmla="*/ 153517 h 1756345"/>
              <a:gd name="connsiteX6" fmla="*/ 114828 w 1726917"/>
              <a:gd name="connsiteY6" fmla="*/ 91191 h 1756345"/>
              <a:gd name="connsiteX7" fmla="*/ 566511 w 1726917"/>
              <a:gd name="connsiteY7" fmla="*/ 0 h 1756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6917" h="1756345">
                <a:moveTo>
                  <a:pt x="566511" y="0"/>
                </a:moveTo>
                <a:cubicBezTo>
                  <a:pt x="1207386" y="0"/>
                  <a:pt x="1726917" y="519531"/>
                  <a:pt x="1726917" y="1160406"/>
                </a:cubicBezTo>
                <a:cubicBezTo>
                  <a:pt x="1726917" y="1320625"/>
                  <a:pt x="1694446" y="1473260"/>
                  <a:pt x="1635727" y="1612089"/>
                </a:cubicBezTo>
                <a:lnTo>
                  <a:pt x="1557427" y="1756345"/>
                </a:lnTo>
                <a:lnTo>
                  <a:pt x="0" y="1756345"/>
                </a:lnTo>
                <a:lnTo>
                  <a:pt x="0" y="153517"/>
                </a:lnTo>
                <a:lnTo>
                  <a:pt x="114828" y="91191"/>
                </a:lnTo>
                <a:cubicBezTo>
                  <a:pt x="253658" y="32471"/>
                  <a:pt x="406292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629100" y="2201715"/>
            <a:ext cx="7886700" cy="14310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950" b="1" i="0" u="none" strike="noStrike" kern="1200" cap="none" spc="0" normalizeH="0" baseline="0" noProof="1" dirty="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</a:t>
            </a:r>
            <a:r>
              <a:rPr lang="zh-CN" altLang="en-US">
                <a:sym typeface="+mn-ea"/>
              </a:rPr>
              <a:t>母版</a:t>
            </a:r>
            <a:r>
              <a:rPr>
                <a:sym typeface="+mn-ea"/>
              </a:rPr>
              <a:t>标题</a:t>
            </a:r>
            <a:r>
              <a:rPr lang="zh-CN" altLang="en-US">
                <a:sym typeface="+mn-ea"/>
              </a:rPr>
              <a:t>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8" name="直角三角形 7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9" name="任意多边形: 形状 8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0" name="任意多边形: 形状 9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1" name="任意多边形: 形状 10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2" name="直角三角形 11"/>
          <p:cNvSpPr/>
          <p:nvPr>
            <p:custDataLst>
              <p:tags r:id="rId7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/>
        <p:txBody>
          <a:bodyPr>
            <a:normAutofit/>
          </a:bodyPr>
          <a:lstStyle>
            <a:lvl1pPr>
              <a:lnSpc>
                <a:spcPct val="120000"/>
              </a:lnSpc>
              <a:defRPr sz="1800"/>
            </a:lvl1pPr>
            <a:lvl2pPr>
              <a:lnSpc>
                <a:spcPct val="120000"/>
              </a:lnSpc>
              <a:defRPr sz="1500"/>
            </a:lvl2pPr>
            <a:lvl3pPr>
              <a:lnSpc>
                <a:spcPct val="120000"/>
              </a:lnSpc>
              <a:defRPr sz="1350"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8" name="直角三角形 17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9" name="任意多边形: 形状 18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0" name="任意多边形: 形状 19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>
            <a:off x="-14287" y="4492292"/>
            <a:ext cx="1103540" cy="1228943"/>
          </a:xfrm>
          <a:custGeom>
            <a:avLst/>
            <a:gdLst>
              <a:gd name="connsiteX0" fmla="*/ 566511 w 1471386"/>
              <a:gd name="connsiteY0" fmla="*/ 0 h 1474732"/>
              <a:gd name="connsiteX1" fmla="*/ 1471386 w 1471386"/>
              <a:gd name="connsiteY1" fmla="*/ 904875 h 1474732"/>
              <a:gd name="connsiteX2" fmla="*/ 1316848 w 1471386"/>
              <a:gd name="connsiteY2" fmla="*/ 1410800 h 1474732"/>
              <a:gd name="connsiteX3" fmla="*/ 1264098 w 1471386"/>
              <a:gd name="connsiteY3" fmla="*/ 1474732 h 1474732"/>
              <a:gd name="connsiteX4" fmla="*/ 0 w 1471386"/>
              <a:gd name="connsiteY4" fmla="*/ 1474732 h 1474732"/>
              <a:gd name="connsiteX5" fmla="*/ 0 w 1471386"/>
              <a:gd name="connsiteY5" fmla="*/ 204527 h 1474732"/>
              <a:gd name="connsiteX6" fmla="*/ 60587 w 1471386"/>
              <a:gd name="connsiteY6" fmla="*/ 154539 h 1474732"/>
              <a:gd name="connsiteX7" fmla="*/ 566511 w 1471386"/>
              <a:gd name="connsiteY7" fmla="*/ 0 h 147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1386" h="1474732">
                <a:moveTo>
                  <a:pt x="566511" y="0"/>
                </a:moveTo>
                <a:cubicBezTo>
                  <a:pt x="1066260" y="0"/>
                  <a:pt x="1471386" y="405126"/>
                  <a:pt x="1471386" y="904875"/>
                </a:cubicBezTo>
                <a:cubicBezTo>
                  <a:pt x="1471386" y="1092281"/>
                  <a:pt x="1414415" y="1266381"/>
                  <a:pt x="1316848" y="1410800"/>
                </a:cubicBezTo>
                <a:lnTo>
                  <a:pt x="1264098" y="1474732"/>
                </a:lnTo>
                <a:lnTo>
                  <a:pt x="0" y="1474732"/>
                </a:lnTo>
                <a:lnTo>
                  <a:pt x="0" y="204527"/>
                </a:lnTo>
                <a:lnTo>
                  <a:pt x="60587" y="154539"/>
                </a:lnTo>
                <a:cubicBezTo>
                  <a:pt x="205006" y="56971"/>
                  <a:pt x="379105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3" name="任意多边形: 形状 22"/>
          <p:cNvSpPr/>
          <p:nvPr>
            <p:custDataLst>
              <p:tags r:id="rId8"/>
            </p:custDataLst>
          </p:nvPr>
        </p:nvSpPr>
        <p:spPr>
          <a:xfrm>
            <a:off x="7315200" y="-7937"/>
            <a:ext cx="1828800" cy="2019572"/>
          </a:xfrm>
          <a:custGeom>
            <a:avLst/>
            <a:gdLst>
              <a:gd name="connsiteX0" fmla="*/ 286245 w 2438400"/>
              <a:gd name="connsiteY0" fmla="*/ 0 h 2423486"/>
              <a:gd name="connsiteX1" fmla="*/ 2438400 w 2438400"/>
              <a:gd name="connsiteY1" fmla="*/ 0 h 2423486"/>
              <a:gd name="connsiteX2" fmla="*/ 2438400 w 2438400"/>
              <a:gd name="connsiteY2" fmla="*/ 2126089 h 2423486"/>
              <a:gd name="connsiteX3" fmla="*/ 2390933 w 2438400"/>
              <a:gd name="connsiteY3" fmla="*/ 2161584 h 2423486"/>
              <a:gd name="connsiteX4" fmla="*/ 1533525 w 2438400"/>
              <a:gd name="connsiteY4" fmla="*/ 2423486 h 2423486"/>
              <a:gd name="connsiteX5" fmla="*/ 0 w 2438400"/>
              <a:gd name="connsiteY5" fmla="*/ 889961 h 2423486"/>
              <a:gd name="connsiteX6" fmla="*/ 261902 w 2438400"/>
              <a:gd name="connsiteY6" fmla="*/ 32553 h 242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0" h="2423486">
                <a:moveTo>
                  <a:pt x="286245" y="0"/>
                </a:moveTo>
                <a:lnTo>
                  <a:pt x="2438400" y="0"/>
                </a:lnTo>
                <a:lnTo>
                  <a:pt x="2438400" y="2126089"/>
                </a:lnTo>
                <a:lnTo>
                  <a:pt x="2390933" y="2161584"/>
                </a:lnTo>
                <a:cubicBezTo>
                  <a:pt x="2146181" y="2326935"/>
                  <a:pt x="1851128" y="2423486"/>
                  <a:pt x="1533525" y="2423486"/>
                </a:cubicBezTo>
                <a:cubicBezTo>
                  <a:pt x="686583" y="2423486"/>
                  <a:pt x="0" y="1736903"/>
                  <a:pt x="0" y="889961"/>
                </a:cubicBezTo>
                <a:cubicBezTo>
                  <a:pt x="0" y="572358"/>
                  <a:pt x="96551" y="277305"/>
                  <a:pt x="261902" y="32553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24" name="直角三角形 23"/>
          <p:cNvSpPr/>
          <p:nvPr>
            <p:custDataLst>
              <p:tags r:id="rId9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5" name="任意多边形: 形状 24"/>
          <p:cNvSpPr/>
          <p:nvPr>
            <p:custDataLst>
              <p:tags r:id="rId10"/>
            </p:custDataLst>
          </p:nvPr>
        </p:nvSpPr>
        <p:spPr>
          <a:xfrm>
            <a:off x="-14287" y="4267255"/>
            <a:ext cx="1295188" cy="1463621"/>
          </a:xfrm>
          <a:custGeom>
            <a:avLst/>
            <a:gdLst>
              <a:gd name="connsiteX0" fmla="*/ 566511 w 1726917"/>
              <a:gd name="connsiteY0" fmla="*/ 0 h 1756345"/>
              <a:gd name="connsiteX1" fmla="*/ 1726917 w 1726917"/>
              <a:gd name="connsiteY1" fmla="*/ 1160406 h 1756345"/>
              <a:gd name="connsiteX2" fmla="*/ 1635727 w 1726917"/>
              <a:gd name="connsiteY2" fmla="*/ 1612089 h 1756345"/>
              <a:gd name="connsiteX3" fmla="*/ 1557427 w 1726917"/>
              <a:gd name="connsiteY3" fmla="*/ 1756345 h 1756345"/>
              <a:gd name="connsiteX4" fmla="*/ 0 w 1726917"/>
              <a:gd name="connsiteY4" fmla="*/ 1756345 h 1756345"/>
              <a:gd name="connsiteX5" fmla="*/ 0 w 1726917"/>
              <a:gd name="connsiteY5" fmla="*/ 153517 h 1756345"/>
              <a:gd name="connsiteX6" fmla="*/ 114828 w 1726917"/>
              <a:gd name="connsiteY6" fmla="*/ 91191 h 1756345"/>
              <a:gd name="connsiteX7" fmla="*/ 566511 w 1726917"/>
              <a:gd name="connsiteY7" fmla="*/ 0 h 1756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6917" h="1756345">
                <a:moveTo>
                  <a:pt x="566511" y="0"/>
                </a:moveTo>
                <a:cubicBezTo>
                  <a:pt x="1207386" y="0"/>
                  <a:pt x="1726917" y="519531"/>
                  <a:pt x="1726917" y="1160406"/>
                </a:cubicBezTo>
                <a:cubicBezTo>
                  <a:pt x="1726917" y="1320625"/>
                  <a:pt x="1694446" y="1473260"/>
                  <a:pt x="1635727" y="1612089"/>
                </a:cubicBezTo>
                <a:lnTo>
                  <a:pt x="1557427" y="1756345"/>
                </a:lnTo>
                <a:lnTo>
                  <a:pt x="0" y="1756345"/>
                </a:lnTo>
                <a:lnTo>
                  <a:pt x="0" y="153517"/>
                </a:lnTo>
                <a:lnTo>
                  <a:pt x="114828" y="91191"/>
                </a:lnTo>
                <a:cubicBezTo>
                  <a:pt x="253658" y="32471"/>
                  <a:pt x="406292" y="0"/>
                  <a:pt x="566511" y="0"/>
                </a:cubicBezTo>
                <a:close/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7" name="椭圆 6"/>
          <p:cNvSpPr/>
          <p:nvPr>
            <p:custDataLst>
              <p:tags r:id="rId11"/>
            </p:custDataLst>
          </p:nvPr>
        </p:nvSpPr>
        <p:spPr>
          <a:xfrm>
            <a:off x="4136142" y="1816991"/>
            <a:ext cx="871716" cy="968573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>
              <a:solidFill>
                <a:schemeClr val="bg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2"/>
            </p:custDataLst>
          </p:nvPr>
        </p:nvSpPr>
        <p:spPr>
          <a:xfrm>
            <a:off x="1819275" y="2856263"/>
            <a:ext cx="5495925" cy="9458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819275" y="3824553"/>
            <a:ext cx="5495925" cy="547733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9" name="直角三角形 8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0" name="任意多边形: 形状 9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1" name="任意多边形: 形状 10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2" name="任意多边形: 形状 11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3" name="直角三角形 12"/>
          <p:cNvSpPr/>
          <p:nvPr>
            <p:custDataLst>
              <p:tags r:id="rId7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29841" y="222210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29841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9841" y="2087563"/>
            <a:ext cx="3868340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角三角形 4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6" name="直角三角形 5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7" name="任意多边形: 形状 6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8" name="任意多边形: 形状 7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9" name="任意多边形: 形状 8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0" name="直角三角形 9"/>
          <p:cNvSpPr/>
          <p:nvPr>
            <p:custDataLst>
              <p:tags r:id="rId7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直角三角形 13"/>
          <p:cNvSpPr/>
          <p:nvPr>
            <p:custDataLst>
              <p:tags r:id="rId2"/>
            </p:custDataLst>
          </p:nvPr>
        </p:nvSpPr>
        <p:spPr>
          <a:xfrm rot="5400000">
            <a:off x="-78789" y="87541"/>
            <a:ext cx="1045027" cy="986063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5" name="直角三角形 14"/>
          <p:cNvSpPr/>
          <p:nvPr>
            <p:custDataLst>
              <p:tags r:id="rId3"/>
            </p:custDataLst>
          </p:nvPr>
        </p:nvSpPr>
        <p:spPr>
          <a:xfrm rot="5400000">
            <a:off x="-50698" y="59061"/>
            <a:ext cx="672458" cy="6345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16" name="任意多边形: 形状 15"/>
          <p:cNvSpPr/>
          <p:nvPr>
            <p:custDataLst>
              <p:tags r:id="rId4"/>
            </p:custDataLst>
          </p:nvPr>
        </p:nvSpPr>
        <p:spPr>
          <a:xfrm rot="2796254">
            <a:off x="8085455" y="3194317"/>
            <a:ext cx="245192" cy="3119982"/>
          </a:xfrm>
          <a:custGeom>
            <a:avLst/>
            <a:gdLst>
              <a:gd name="connsiteX0" fmla="*/ 0 w 326922"/>
              <a:gd name="connsiteY0" fmla="*/ 0 h 3743978"/>
              <a:gd name="connsiteX1" fmla="*/ 326922 w 326922"/>
              <a:gd name="connsiteY1" fmla="*/ 309109 h 3743978"/>
              <a:gd name="connsiteX2" fmla="*/ 326922 w 326922"/>
              <a:gd name="connsiteY2" fmla="*/ 3398217 h 3743978"/>
              <a:gd name="connsiteX3" fmla="*/ 0 w 326922"/>
              <a:gd name="connsiteY3" fmla="*/ 3743978 h 3743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743978">
                <a:moveTo>
                  <a:pt x="0" y="0"/>
                </a:moveTo>
                <a:lnTo>
                  <a:pt x="326922" y="309109"/>
                </a:lnTo>
                <a:lnTo>
                  <a:pt x="326922" y="3398217"/>
                </a:lnTo>
                <a:lnTo>
                  <a:pt x="0" y="37439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7" name="任意多边形: 形状 16"/>
          <p:cNvSpPr/>
          <p:nvPr>
            <p:custDataLst>
              <p:tags r:id="rId5"/>
            </p:custDataLst>
          </p:nvPr>
        </p:nvSpPr>
        <p:spPr>
          <a:xfrm rot="2796254">
            <a:off x="8231999" y="3576138"/>
            <a:ext cx="245192" cy="2671811"/>
          </a:xfrm>
          <a:custGeom>
            <a:avLst/>
            <a:gdLst>
              <a:gd name="connsiteX0" fmla="*/ 0 w 326922"/>
              <a:gd name="connsiteY0" fmla="*/ 0 h 3206173"/>
              <a:gd name="connsiteX1" fmla="*/ 326922 w 326922"/>
              <a:gd name="connsiteY1" fmla="*/ 309110 h 3206173"/>
              <a:gd name="connsiteX2" fmla="*/ 326922 w 326922"/>
              <a:gd name="connsiteY2" fmla="*/ 2860412 h 3206173"/>
              <a:gd name="connsiteX3" fmla="*/ 0 w 326922"/>
              <a:gd name="connsiteY3" fmla="*/ 3206173 h 320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3206173">
                <a:moveTo>
                  <a:pt x="0" y="0"/>
                </a:moveTo>
                <a:lnTo>
                  <a:pt x="326922" y="309110"/>
                </a:lnTo>
                <a:lnTo>
                  <a:pt x="326922" y="2860412"/>
                </a:lnTo>
                <a:lnTo>
                  <a:pt x="0" y="32061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8" name="任意多边形: 形状 17"/>
          <p:cNvSpPr/>
          <p:nvPr>
            <p:custDataLst>
              <p:tags r:id="rId6"/>
            </p:custDataLst>
          </p:nvPr>
        </p:nvSpPr>
        <p:spPr>
          <a:xfrm rot="2796254">
            <a:off x="8409419" y="4024188"/>
            <a:ext cx="245192" cy="2129213"/>
          </a:xfrm>
          <a:custGeom>
            <a:avLst/>
            <a:gdLst>
              <a:gd name="connsiteX0" fmla="*/ 0 w 326922"/>
              <a:gd name="connsiteY0" fmla="*/ 0 h 2555055"/>
              <a:gd name="connsiteX1" fmla="*/ 326922 w 326922"/>
              <a:gd name="connsiteY1" fmla="*/ 309109 h 2555055"/>
              <a:gd name="connsiteX2" fmla="*/ 326922 w 326922"/>
              <a:gd name="connsiteY2" fmla="*/ 2209293 h 2555055"/>
              <a:gd name="connsiteX3" fmla="*/ 0 w 326922"/>
              <a:gd name="connsiteY3" fmla="*/ 2555055 h 255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922" h="2555055">
                <a:moveTo>
                  <a:pt x="0" y="0"/>
                </a:moveTo>
                <a:lnTo>
                  <a:pt x="326922" y="309109"/>
                </a:lnTo>
                <a:lnTo>
                  <a:pt x="326922" y="2209293"/>
                </a:lnTo>
                <a:lnTo>
                  <a:pt x="0" y="255505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50"/>
          </a:p>
        </p:txBody>
      </p:sp>
      <p:sp>
        <p:nvSpPr>
          <p:cNvPr id="19" name="直角三角形 18"/>
          <p:cNvSpPr/>
          <p:nvPr>
            <p:custDataLst>
              <p:tags r:id="rId7"/>
            </p:custDataLst>
          </p:nvPr>
        </p:nvSpPr>
        <p:spPr>
          <a:xfrm rot="5400000">
            <a:off x="-24620" y="27359"/>
            <a:ext cx="326570" cy="30814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29840" y="381000"/>
            <a:ext cx="3123900" cy="1333500"/>
          </a:xfrm>
        </p:spPr>
        <p:txBody>
          <a:bodyPr anchor="t" anchorCtr="0">
            <a:normAutofit/>
          </a:bodyPr>
          <a:lstStyle>
            <a:lvl1pPr>
              <a:defRPr sz="27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9"/>
            </p:custDataLst>
          </p:nvPr>
        </p:nvSpPr>
        <p:spPr>
          <a:xfrm>
            <a:off x="3888000" y="381000"/>
            <a:ext cx="4627800" cy="4503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9840" y="1714500"/>
            <a:ext cx="3123900" cy="3176323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7290581" y="304271"/>
            <a:ext cx="1224769" cy="4843198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28650" y="304271"/>
            <a:ext cx="6566975" cy="484319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tags" Target="../tags/tag119.xml"/><Relationship Id="rId16" Type="http://schemas.openxmlformats.org/officeDocument/2006/relationships/tags" Target="../tags/tag118.xml"/><Relationship Id="rId15" Type="http://schemas.openxmlformats.org/officeDocument/2006/relationships/tags" Target="../tags/tag117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28650" y="5296958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AFA47-B9E2-4A14-B28C-18ADBAA033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28950" y="5296958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457950" y="5296958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659CB-6D8E-42EC-9D72-94C69AFE7BC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  <p:pic>
        <p:nvPicPr>
          <p:cNvPr id="14" name="图片 13" descr="微信图片_20200420161908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190230" y="88265"/>
            <a:ext cx="921385" cy="2819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0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8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2.xml"/><Relationship Id="rId1" Type="http://schemas.openxmlformats.org/officeDocument/2006/relationships/tags" Target="../tags/tag121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23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32.xml"/><Relationship Id="rId8" Type="http://schemas.openxmlformats.org/officeDocument/2006/relationships/tags" Target="../tags/tag131.xml"/><Relationship Id="rId7" Type="http://schemas.openxmlformats.org/officeDocument/2006/relationships/tags" Target="../tags/tag130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5" Type="http://schemas.openxmlformats.org/officeDocument/2006/relationships/notesSlide" Target="../notesSlides/notesSlide3.xml"/><Relationship Id="rId34" Type="http://schemas.openxmlformats.org/officeDocument/2006/relationships/slideLayout" Target="../slideLayouts/slideLayout7.xml"/><Relationship Id="rId33" Type="http://schemas.openxmlformats.org/officeDocument/2006/relationships/tags" Target="../tags/tag156.xml"/><Relationship Id="rId32" Type="http://schemas.openxmlformats.org/officeDocument/2006/relationships/tags" Target="../tags/tag155.xml"/><Relationship Id="rId31" Type="http://schemas.openxmlformats.org/officeDocument/2006/relationships/tags" Target="../tags/tag154.xml"/><Relationship Id="rId30" Type="http://schemas.openxmlformats.org/officeDocument/2006/relationships/tags" Target="../tags/tag153.xml"/><Relationship Id="rId3" Type="http://schemas.openxmlformats.org/officeDocument/2006/relationships/tags" Target="../tags/tag126.xml"/><Relationship Id="rId29" Type="http://schemas.openxmlformats.org/officeDocument/2006/relationships/tags" Target="../tags/tag152.xml"/><Relationship Id="rId28" Type="http://schemas.openxmlformats.org/officeDocument/2006/relationships/tags" Target="../tags/tag151.xml"/><Relationship Id="rId27" Type="http://schemas.openxmlformats.org/officeDocument/2006/relationships/tags" Target="../tags/tag150.xml"/><Relationship Id="rId26" Type="http://schemas.openxmlformats.org/officeDocument/2006/relationships/tags" Target="../tags/tag149.xml"/><Relationship Id="rId25" Type="http://schemas.openxmlformats.org/officeDocument/2006/relationships/tags" Target="../tags/tag148.xml"/><Relationship Id="rId24" Type="http://schemas.openxmlformats.org/officeDocument/2006/relationships/tags" Target="../tags/tag147.xml"/><Relationship Id="rId23" Type="http://schemas.openxmlformats.org/officeDocument/2006/relationships/tags" Target="../tags/tag146.xml"/><Relationship Id="rId22" Type="http://schemas.openxmlformats.org/officeDocument/2006/relationships/tags" Target="../tags/tag145.xml"/><Relationship Id="rId21" Type="http://schemas.openxmlformats.org/officeDocument/2006/relationships/tags" Target="../tags/tag144.xml"/><Relationship Id="rId20" Type="http://schemas.openxmlformats.org/officeDocument/2006/relationships/tags" Target="../tags/tag143.xml"/><Relationship Id="rId2" Type="http://schemas.openxmlformats.org/officeDocument/2006/relationships/tags" Target="../tags/tag125.xml"/><Relationship Id="rId19" Type="http://schemas.openxmlformats.org/officeDocument/2006/relationships/tags" Target="../tags/tag142.xml"/><Relationship Id="rId18" Type="http://schemas.openxmlformats.org/officeDocument/2006/relationships/tags" Target="../tags/tag141.xml"/><Relationship Id="rId17" Type="http://schemas.openxmlformats.org/officeDocument/2006/relationships/tags" Target="../tags/tag140.xml"/><Relationship Id="rId16" Type="http://schemas.openxmlformats.org/officeDocument/2006/relationships/tags" Target="../tags/tag139.xml"/><Relationship Id="rId15" Type="http://schemas.openxmlformats.org/officeDocument/2006/relationships/tags" Target="../tags/tag138.xml"/><Relationship Id="rId14" Type="http://schemas.openxmlformats.org/officeDocument/2006/relationships/tags" Target="../tags/tag137.xml"/><Relationship Id="rId13" Type="http://schemas.openxmlformats.org/officeDocument/2006/relationships/tags" Target="../tags/tag136.xml"/><Relationship Id="rId12" Type="http://schemas.openxmlformats.org/officeDocument/2006/relationships/tags" Target="../tags/tag135.xml"/><Relationship Id="rId11" Type="http://schemas.openxmlformats.org/officeDocument/2006/relationships/tags" Target="../tags/tag134.xml"/><Relationship Id="rId10" Type="http://schemas.openxmlformats.org/officeDocument/2006/relationships/tags" Target="../tags/tag133.xml"/><Relationship Id="rId1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3655" y="5715"/>
            <a:ext cx="9207500" cy="57080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721" y="3208993"/>
            <a:ext cx="3752246" cy="264073"/>
          </a:xfrm>
          <a:prstGeom prst="rect">
            <a:avLst/>
          </a:pr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vert="horz" wrap="square" lIns="71323" tIns="35662" rIns="71323" bIns="35662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srgbClr val="3D7283"/>
              </a:solidFill>
            </a:endParaRPr>
          </a:p>
        </p:txBody>
      </p:sp>
      <p:sp>
        <p:nvSpPr>
          <p:cNvPr id="30" name="Freeform 9"/>
          <p:cNvSpPr/>
          <p:nvPr/>
        </p:nvSpPr>
        <p:spPr bwMode="auto">
          <a:xfrm>
            <a:off x="-2880" y="2302739"/>
            <a:ext cx="3700032" cy="812227"/>
          </a:xfrm>
          <a:custGeom>
            <a:avLst/>
            <a:gdLst>
              <a:gd name="T0" fmla="*/ 986 w 996"/>
              <a:gd name="T1" fmla="*/ 0 h 197"/>
              <a:gd name="T2" fmla="*/ 515 w 996"/>
              <a:gd name="T3" fmla="*/ 114 h 197"/>
              <a:gd name="T4" fmla="*/ 113 w 996"/>
              <a:gd name="T5" fmla="*/ 133 h 197"/>
              <a:gd name="T6" fmla="*/ 1 w 996"/>
              <a:gd name="T7" fmla="*/ 132 h 197"/>
              <a:gd name="T8" fmla="*/ 0 w 996"/>
              <a:gd name="T9" fmla="*/ 196 h 197"/>
              <a:gd name="T10" fmla="*/ 114 w 996"/>
              <a:gd name="T11" fmla="*/ 197 h 197"/>
              <a:gd name="T12" fmla="*/ 518 w 996"/>
              <a:gd name="T13" fmla="*/ 178 h 197"/>
              <a:gd name="T14" fmla="*/ 996 w 996"/>
              <a:gd name="T15" fmla="*/ 63 h 197"/>
              <a:gd name="T16" fmla="*/ 986 w 996"/>
              <a:gd name="T17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96" h="197">
                <a:moveTo>
                  <a:pt x="986" y="0"/>
                </a:moveTo>
                <a:cubicBezTo>
                  <a:pt x="834" y="62"/>
                  <a:pt x="676" y="96"/>
                  <a:pt x="515" y="114"/>
                </a:cubicBezTo>
                <a:cubicBezTo>
                  <a:pt x="383" y="128"/>
                  <a:pt x="248" y="133"/>
                  <a:pt x="113" y="133"/>
                </a:cubicBezTo>
                <a:cubicBezTo>
                  <a:pt x="76" y="133"/>
                  <a:pt x="38" y="132"/>
                  <a:pt x="1" y="132"/>
                </a:cubicBezTo>
                <a:cubicBezTo>
                  <a:pt x="0" y="196"/>
                  <a:pt x="0" y="196"/>
                  <a:pt x="0" y="196"/>
                </a:cubicBezTo>
                <a:cubicBezTo>
                  <a:pt x="38" y="197"/>
                  <a:pt x="76" y="197"/>
                  <a:pt x="114" y="197"/>
                </a:cubicBezTo>
                <a:cubicBezTo>
                  <a:pt x="250" y="197"/>
                  <a:pt x="385" y="193"/>
                  <a:pt x="518" y="178"/>
                </a:cubicBezTo>
                <a:cubicBezTo>
                  <a:pt x="681" y="160"/>
                  <a:pt x="842" y="126"/>
                  <a:pt x="996" y="63"/>
                </a:cubicBezTo>
                <a:cubicBezTo>
                  <a:pt x="986" y="0"/>
                  <a:pt x="986" y="0"/>
                  <a:pt x="986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1" name="Freeform 10"/>
          <p:cNvSpPr/>
          <p:nvPr/>
        </p:nvSpPr>
        <p:spPr bwMode="auto">
          <a:xfrm>
            <a:off x="-2880" y="1518521"/>
            <a:ext cx="3507377" cy="1220340"/>
          </a:xfrm>
          <a:custGeom>
            <a:avLst/>
            <a:gdLst>
              <a:gd name="T0" fmla="*/ 927 w 944"/>
              <a:gd name="T1" fmla="*/ 0 h 296"/>
              <a:gd name="T2" fmla="*/ 519 w 944"/>
              <a:gd name="T3" fmla="*/ 176 h 296"/>
              <a:gd name="T4" fmla="*/ 33 w 944"/>
              <a:gd name="T5" fmla="*/ 231 h 296"/>
              <a:gd name="T6" fmla="*/ 1 w 944"/>
              <a:gd name="T7" fmla="*/ 231 h 296"/>
              <a:gd name="T8" fmla="*/ 0 w 944"/>
              <a:gd name="T9" fmla="*/ 295 h 296"/>
              <a:gd name="T10" fmla="*/ 34 w 944"/>
              <a:gd name="T11" fmla="*/ 296 h 296"/>
              <a:gd name="T12" fmla="*/ 526 w 944"/>
              <a:gd name="T13" fmla="*/ 240 h 296"/>
              <a:gd name="T14" fmla="*/ 944 w 944"/>
              <a:gd name="T15" fmla="*/ 59 h 296"/>
              <a:gd name="T16" fmla="*/ 927 w 944"/>
              <a:gd name="T17" fmla="*/ 0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44" h="296">
                <a:moveTo>
                  <a:pt x="927" y="0"/>
                </a:moveTo>
                <a:cubicBezTo>
                  <a:pt x="802" y="83"/>
                  <a:pt x="663" y="140"/>
                  <a:pt x="519" y="176"/>
                </a:cubicBezTo>
                <a:cubicBezTo>
                  <a:pt x="361" y="216"/>
                  <a:pt x="195" y="231"/>
                  <a:pt x="33" y="231"/>
                </a:cubicBezTo>
                <a:cubicBezTo>
                  <a:pt x="22" y="231"/>
                  <a:pt x="12" y="231"/>
                  <a:pt x="1" y="231"/>
                </a:cubicBezTo>
                <a:cubicBezTo>
                  <a:pt x="0" y="295"/>
                  <a:pt x="0" y="295"/>
                  <a:pt x="0" y="295"/>
                </a:cubicBezTo>
                <a:cubicBezTo>
                  <a:pt x="11" y="296"/>
                  <a:pt x="22" y="296"/>
                  <a:pt x="34" y="296"/>
                </a:cubicBezTo>
                <a:cubicBezTo>
                  <a:pt x="198" y="296"/>
                  <a:pt x="365" y="280"/>
                  <a:pt x="526" y="240"/>
                </a:cubicBezTo>
                <a:cubicBezTo>
                  <a:pt x="673" y="203"/>
                  <a:pt x="815" y="145"/>
                  <a:pt x="944" y="59"/>
                </a:cubicBezTo>
                <a:cubicBezTo>
                  <a:pt x="927" y="0"/>
                  <a:pt x="927" y="0"/>
                  <a:pt x="927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2" name="Freeform 11"/>
          <p:cNvSpPr/>
          <p:nvPr/>
        </p:nvSpPr>
        <p:spPr bwMode="auto">
          <a:xfrm>
            <a:off x="4322" y="3573094"/>
            <a:ext cx="3700032" cy="812227"/>
          </a:xfrm>
          <a:custGeom>
            <a:avLst/>
            <a:gdLst>
              <a:gd name="T0" fmla="*/ 114 w 996"/>
              <a:gd name="T1" fmla="*/ 0 h 197"/>
              <a:gd name="T2" fmla="*/ 0 w 996"/>
              <a:gd name="T3" fmla="*/ 1 h 197"/>
              <a:gd name="T4" fmla="*/ 0 w 996"/>
              <a:gd name="T5" fmla="*/ 66 h 197"/>
              <a:gd name="T6" fmla="*/ 112 w 996"/>
              <a:gd name="T7" fmla="*/ 65 h 197"/>
              <a:gd name="T8" fmla="*/ 515 w 996"/>
              <a:gd name="T9" fmla="*/ 84 h 197"/>
              <a:gd name="T10" fmla="*/ 985 w 996"/>
              <a:gd name="T11" fmla="*/ 197 h 197"/>
              <a:gd name="T12" fmla="*/ 996 w 996"/>
              <a:gd name="T13" fmla="*/ 134 h 197"/>
              <a:gd name="T14" fmla="*/ 518 w 996"/>
              <a:gd name="T15" fmla="*/ 19 h 197"/>
              <a:gd name="T16" fmla="*/ 114 w 996"/>
              <a:gd name="T17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96" h="197">
                <a:moveTo>
                  <a:pt x="114" y="0"/>
                </a:moveTo>
                <a:cubicBezTo>
                  <a:pt x="76" y="0"/>
                  <a:pt x="38" y="1"/>
                  <a:pt x="0" y="1"/>
                </a:cubicBezTo>
                <a:cubicBezTo>
                  <a:pt x="0" y="66"/>
                  <a:pt x="0" y="66"/>
                  <a:pt x="0" y="66"/>
                </a:cubicBezTo>
                <a:cubicBezTo>
                  <a:pt x="37" y="65"/>
                  <a:pt x="75" y="65"/>
                  <a:pt x="112" y="65"/>
                </a:cubicBezTo>
                <a:cubicBezTo>
                  <a:pt x="247" y="65"/>
                  <a:pt x="382" y="69"/>
                  <a:pt x="515" y="84"/>
                </a:cubicBezTo>
                <a:cubicBezTo>
                  <a:pt x="676" y="101"/>
                  <a:pt x="833" y="135"/>
                  <a:pt x="985" y="197"/>
                </a:cubicBezTo>
                <a:cubicBezTo>
                  <a:pt x="996" y="134"/>
                  <a:pt x="996" y="134"/>
                  <a:pt x="996" y="134"/>
                </a:cubicBezTo>
                <a:cubicBezTo>
                  <a:pt x="841" y="72"/>
                  <a:pt x="681" y="37"/>
                  <a:pt x="518" y="19"/>
                </a:cubicBezTo>
                <a:cubicBezTo>
                  <a:pt x="385" y="4"/>
                  <a:pt x="250" y="0"/>
                  <a:pt x="114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3" name="Freeform 12"/>
          <p:cNvSpPr/>
          <p:nvPr/>
        </p:nvSpPr>
        <p:spPr bwMode="auto">
          <a:xfrm>
            <a:off x="4322" y="3953201"/>
            <a:ext cx="3503777" cy="1216339"/>
          </a:xfrm>
          <a:custGeom>
            <a:avLst/>
            <a:gdLst>
              <a:gd name="T0" fmla="*/ 33 w 943"/>
              <a:gd name="T1" fmla="*/ 0 h 295"/>
              <a:gd name="T2" fmla="*/ 0 w 943"/>
              <a:gd name="T3" fmla="*/ 0 h 295"/>
              <a:gd name="T4" fmla="*/ 0 w 943"/>
              <a:gd name="T5" fmla="*/ 64 h 295"/>
              <a:gd name="T6" fmla="*/ 33 w 943"/>
              <a:gd name="T7" fmla="*/ 64 h 295"/>
              <a:gd name="T8" fmla="*/ 518 w 943"/>
              <a:gd name="T9" fmla="*/ 119 h 295"/>
              <a:gd name="T10" fmla="*/ 927 w 943"/>
              <a:gd name="T11" fmla="*/ 295 h 295"/>
              <a:gd name="T12" fmla="*/ 943 w 943"/>
              <a:gd name="T13" fmla="*/ 236 h 295"/>
              <a:gd name="T14" fmla="*/ 525 w 943"/>
              <a:gd name="T15" fmla="*/ 56 h 295"/>
              <a:gd name="T16" fmla="*/ 33 w 943"/>
              <a:gd name="T17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43" h="295">
                <a:moveTo>
                  <a:pt x="33" y="0"/>
                </a:moveTo>
                <a:cubicBezTo>
                  <a:pt x="22" y="0"/>
                  <a:pt x="11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11" y="64"/>
                  <a:pt x="22" y="64"/>
                  <a:pt x="33" y="64"/>
                </a:cubicBezTo>
                <a:cubicBezTo>
                  <a:pt x="195" y="64"/>
                  <a:pt x="360" y="80"/>
                  <a:pt x="518" y="119"/>
                </a:cubicBezTo>
                <a:cubicBezTo>
                  <a:pt x="662" y="155"/>
                  <a:pt x="801" y="212"/>
                  <a:pt x="927" y="295"/>
                </a:cubicBezTo>
                <a:cubicBezTo>
                  <a:pt x="943" y="236"/>
                  <a:pt x="943" y="236"/>
                  <a:pt x="943" y="236"/>
                </a:cubicBezTo>
                <a:cubicBezTo>
                  <a:pt x="814" y="150"/>
                  <a:pt x="672" y="93"/>
                  <a:pt x="525" y="56"/>
                </a:cubicBezTo>
                <a:cubicBezTo>
                  <a:pt x="364" y="15"/>
                  <a:pt x="197" y="0"/>
                  <a:pt x="33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12" name="Copyright Notice"/>
          <p:cNvSpPr/>
          <p:nvPr/>
        </p:nvSpPr>
        <p:spPr bwMode="auto">
          <a:xfrm>
            <a:off x="3581186" y="1385146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Copyright Notice"/>
          <p:cNvSpPr/>
          <p:nvPr/>
        </p:nvSpPr>
        <p:spPr bwMode="auto">
          <a:xfrm>
            <a:off x="3764828" y="2201875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Copyright Notice"/>
          <p:cNvSpPr/>
          <p:nvPr/>
        </p:nvSpPr>
        <p:spPr bwMode="auto">
          <a:xfrm>
            <a:off x="3925094" y="3158291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Copyright Notice"/>
          <p:cNvSpPr/>
          <p:nvPr/>
        </p:nvSpPr>
        <p:spPr bwMode="auto">
          <a:xfrm>
            <a:off x="3810393" y="4126740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pyright Notice"/>
          <p:cNvSpPr/>
          <p:nvPr/>
        </p:nvSpPr>
        <p:spPr bwMode="auto">
          <a:xfrm>
            <a:off x="3488406" y="4934138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Prediction (Para 6)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924935" y="1005840"/>
            <a:ext cx="424180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Character coherence</a:t>
            </a:r>
            <a:endParaRPr lang="en-US" altLang="en-US" sz="36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44950" y="2015490"/>
            <a:ext cx="325120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Time coherence</a:t>
            </a:r>
            <a:endParaRPr lang="en-US" altLang="en-US" sz="36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44035" y="4023995"/>
            <a:ext cx="328549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Place coherence</a:t>
            </a:r>
            <a:endParaRPr lang="en-US" altLang="en-US" sz="36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84980" y="3018790"/>
            <a:ext cx="3344545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36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Tense coherence</a:t>
            </a:r>
            <a:endParaRPr lang="en-US" altLang="en-US" sz="36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10635" y="4892040"/>
            <a:ext cx="40595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28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Logical/Theme coherence</a:t>
            </a:r>
            <a:endParaRPr lang="en-US" sz="28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37945" y="4511675"/>
            <a:ext cx="6468110" cy="107632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Pay special attention to the various coherence of the passage.</a:t>
            </a:r>
            <a:endParaRPr 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95290" y="1468120"/>
            <a:ext cx="35483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(协调性,一致性)</a:t>
            </a:r>
            <a:endParaRPr lang="en-US" sz="36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12" grpId="0"/>
      <p:bldP spid="13" grpId="0"/>
      <p:bldP spid="14" grpId="0"/>
      <p:bldP spid="15" grpId="0"/>
      <p:bldP spid="16" grpId="0" bldLvl="0" animBg="1"/>
      <p:bldP spid="5" grpId="0"/>
      <p:bldP spid="6" grpId="0"/>
      <p:bldP spid="7" grpId="0"/>
      <p:bldP spid="8" grpId="0"/>
      <p:bldP spid="9" grpId="0"/>
      <p:bldP spid="11" grpId="0" bldLvl="0" animBg="1"/>
      <p:bldP spid="11" grpId="1" animBg="1"/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Appreciation (Para 6)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-5080" y="784225"/>
            <a:ext cx="5562600" cy="4892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indent="0"/>
            <a:r>
              <a:rPr lang="en-US" sz="2600" b="1" dirty="0">
                <a:latin typeface="Vijaya" panose="020B0604020202020204" charset="0"/>
                <a:ea typeface="宋体" panose="02010600030101010101" pitchFamily="2" charset="-122"/>
                <a:cs typeface="Vijaya" panose="020B0604020202020204" charset="0"/>
              </a:rPr>
              <a:t>That evening as I was getting ready for bed, I received a phone call from Mrs. Martin. “Gina,” she said, “you were not the most qualified applicant, but you have so much confidence in yourself that we decided to give you a chance to prove yourself.” I screamed out loud, jumping all over the room in disbelief. I could hear Mrs. Martin laughing in the background and suddenly I realized that Mrs. Martin was still on the line. “Thank you Mrs. Martin, you will not regret this decision,” I said and hung up the phone.</a:t>
            </a:r>
            <a:endParaRPr lang="en-US" altLang="en-US" sz="2600" b="1" dirty="0">
              <a:latin typeface="Vijaya" panose="020B0604020202020204" charset="0"/>
              <a:ea typeface="宋体" panose="02010600030101010101" pitchFamily="2" charset="-122"/>
              <a:cs typeface="Vijaya" panose="020B060402020202020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>
            <a:off x="63500" y="114744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>
            <a:off x="68580" y="152844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68580" y="191452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8580" y="234124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68580" y="277812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68580" y="314388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58420" y="351980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48260" y="393636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58420" y="433260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58420" y="482282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99060" y="5224145"/>
            <a:ext cx="5274945" cy="4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598160" y="713105"/>
            <a:ext cx="1859280" cy="4603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Questions </a:t>
            </a:r>
            <a:endParaRPr lang="en-US" altLang="zh-CN" sz="24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631180" y="1278890"/>
            <a:ext cx="35179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800" b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What was the result ?</a:t>
            </a:r>
            <a:endParaRPr lang="en-US" altLang="zh-CN" sz="2800" b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598160" y="1829435"/>
            <a:ext cx="339026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800" b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How did Gina feel about the result ?</a:t>
            </a:r>
            <a:endParaRPr lang="en-US" altLang="zh-CN" sz="2800" b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746885" y="2776855"/>
            <a:ext cx="3744595" cy="3721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1995805" y="3212465"/>
            <a:ext cx="1399540" cy="3721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1095375" y="4387850"/>
            <a:ext cx="1399540" cy="3721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2748915" y="4450715"/>
            <a:ext cx="2808605" cy="3721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5763260" y="4657725"/>
            <a:ext cx="22498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60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  <a:sym typeface="+mn-ea"/>
              </a:rPr>
              <a:t>confident </a:t>
            </a:r>
            <a:endParaRPr lang="en-US" altLang="zh-CN" sz="3600"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787390" y="4043680"/>
            <a:ext cx="15722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polite</a:t>
            </a:r>
            <a:r>
              <a:rPr lang="en-US" altLang="zh-CN" sz="36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60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756910" y="3378200"/>
            <a:ext cx="24942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60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  <a:sym typeface="+mn-ea"/>
              </a:rPr>
              <a:t>surprised </a:t>
            </a:r>
            <a:endParaRPr lang="en-US" altLang="zh-CN" sz="3600"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722620" y="2820035"/>
            <a:ext cx="19221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60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  <a:sym typeface="+mn-ea"/>
              </a:rPr>
              <a:t>excited </a:t>
            </a:r>
            <a:endParaRPr lang="en-US" altLang="zh-CN" sz="3600"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77290" y="4596130"/>
            <a:ext cx="6468110" cy="107632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Try to show rather than tell when trying to describe something.</a:t>
            </a:r>
            <a:endParaRPr 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6670" y="2036663"/>
            <a:ext cx="5499100" cy="830997"/>
          </a:xfrm>
          <a:prstGeom prst="rect">
            <a:avLst/>
          </a:prstGeom>
          <a:solidFill>
            <a:schemeClr val="accent6">
              <a:lumMod val="40000"/>
              <a:lumOff val="60000"/>
              <a:alpha val="83000"/>
            </a:schemeClr>
          </a:solidFill>
          <a:ln w="57150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</a:pPr>
            <a:r>
              <a:rPr lang="en-US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How can we describe </a:t>
            </a:r>
            <a:r>
              <a:rPr lang="en-US" sz="24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“excited” besides “scream out loud, jumping…”</a:t>
            </a:r>
            <a:endParaRPr lang="en-US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60" y="896302"/>
            <a:ext cx="5588585" cy="1938992"/>
          </a:xfrm>
          <a:prstGeom prst="rect">
            <a:avLst/>
          </a:prstGeom>
          <a:solidFill>
            <a:schemeClr val="accent1">
              <a:lumMod val="20000"/>
              <a:lumOff val="80000"/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</a:pPr>
            <a:r>
              <a:rPr lang="en-US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B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eth got excited, and skipped and san</a:t>
            </a:r>
            <a:r>
              <a:rPr lang="en-US" altLang="zh-CN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g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with joy.</a:t>
            </a:r>
            <a:endParaRPr lang="en-US" sz="20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>
              <a:buClrTx/>
              <a:buSzTx/>
              <a:buFontTx/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Chills run up and down my spin.</a:t>
            </a:r>
            <a:endParaRPr lang="en-US" sz="2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>
              <a:buClrTx/>
              <a:buSzTx/>
              <a:buFontTx/>
            </a:pPr>
            <a:r>
              <a:rPr lang="en-US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Waves of electricity wash over my body.</a:t>
            </a:r>
            <a:endParaRPr lang="en-US" sz="20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>
              <a:buClrTx/>
              <a:buSzTx/>
              <a:buFontTx/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 pumped up for the exciting news.</a:t>
            </a:r>
            <a:endParaRPr lang="en-US" sz="2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>
              <a:buClrTx/>
              <a:buSzTx/>
              <a:buFontTx/>
            </a:pPr>
            <a:r>
              <a:rPr lang="en-US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Jane looks like she was on cloud nine.</a:t>
            </a:r>
            <a:endParaRPr lang="en-US" sz="20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>
              <a:buClrTx/>
              <a:buSzTx/>
              <a:buFontTx/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I’m really stoked that they chose me for the team.</a:t>
            </a:r>
            <a:endParaRPr lang="en-US" sz="2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6" grpId="0"/>
      <p:bldP spid="17" grpId="0"/>
      <p:bldP spid="19" grpId="0" animBg="1"/>
      <p:bldP spid="20" grpId="0" bldLvl="0" animBg="1"/>
      <p:bldP spid="21" grpId="0" bldLvl="0" animBg="1"/>
      <p:bldP spid="22" grpId="0" animBg="1"/>
      <p:bldP spid="23" grpId="0"/>
      <p:bldP spid="24" grpId="0"/>
      <p:bldP spid="25" grpId="0"/>
      <p:bldP spid="26" grpId="0"/>
      <p:bldP spid="12" grpId="0" bldLvl="0" animBg="1"/>
      <p:bldP spid="12" grpId="1" animBg="1"/>
      <p:bldP spid="29" grpId="0" bldLvl="0" animBg="1"/>
      <p:bldP spid="29" grpId="1" animBg="1"/>
      <p:bldP spid="29" grpId="2" animBg="1"/>
      <p:bldP spid="30" grpId="0" bldLvl="0" animBg="1"/>
      <p:bldP spid="3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721" y="3208993"/>
            <a:ext cx="3752246" cy="264073"/>
          </a:xfrm>
          <a:prstGeom prst="rect">
            <a:avLst/>
          </a:pr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vert="horz" wrap="square" lIns="71323" tIns="35662" rIns="71323" bIns="35662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srgbClr val="3D7283"/>
              </a:solidFill>
            </a:endParaRPr>
          </a:p>
        </p:txBody>
      </p:sp>
      <p:sp>
        <p:nvSpPr>
          <p:cNvPr id="30" name="Freeform 9"/>
          <p:cNvSpPr/>
          <p:nvPr/>
        </p:nvSpPr>
        <p:spPr bwMode="auto">
          <a:xfrm>
            <a:off x="-2880" y="2302739"/>
            <a:ext cx="3700032" cy="812227"/>
          </a:xfrm>
          <a:custGeom>
            <a:avLst/>
            <a:gdLst>
              <a:gd name="T0" fmla="*/ 986 w 996"/>
              <a:gd name="T1" fmla="*/ 0 h 197"/>
              <a:gd name="T2" fmla="*/ 515 w 996"/>
              <a:gd name="T3" fmla="*/ 114 h 197"/>
              <a:gd name="T4" fmla="*/ 113 w 996"/>
              <a:gd name="T5" fmla="*/ 133 h 197"/>
              <a:gd name="T6" fmla="*/ 1 w 996"/>
              <a:gd name="T7" fmla="*/ 132 h 197"/>
              <a:gd name="T8" fmla="*/ 0 w 996"/>
              <a:gd name="T9" fmla="*/ 196 h 197"/>
              <a:gd name="T10" fmla="*/ 114 w 996"/>
              <a:gd name="T11" fmla="*/ 197 h 197"/>
              <a:gd name="T12" fmla="*/ 518 w 996"/>
              <a:gd name="T13" fmla="*/ 178 h 197"/>
              <a:gd name="T14" fmla="*/ 996 w 996"/>
              <a:gd name="T15" fmla="*/ 63 h 197"/>
              <a:gd name="T16" fmla="*/ 986 w 996"/>
              <a:gd name="T17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96" h="197">
                <a:moveTo>
                  <a:pt x="986" y="0"/>
                </a:moveTo>
                <a:cubicBezTo>
                  <a:pt x="834" y="62"/>
                  <a:pt x="676" y="96"/>
                  <a:pt x="515" y="114"/>
                </a:cubicBezTo>
                <a:cubicBezTo>
                  <a:pt x="383" y="128"/>
                  <a:pt x="248" y="133"/>
                  <a:pt x="113" y="133"/>
                </a:cubicBezTo>
                <a:cubicBezTo>
                  <a:pt x="76" y="133"/>
                  <a:pt x="38" y="132"/>
                  <a:pt x="1" y="132"/>
                </a:cubicBezTo>
                <a:cubicBezTo>
                  <a:pt x="0" y="196"/>
                  <a:pt x="0" y="196"/>
                  <a:pt x="0" y="196"/>
                </a:cubicBezTo>
                <a:cubicBezTo>
                  <a:pt x="38" y="197"/>
                  <a:pt x="76" y="197"/>
                  <a:pt x="114" y="197"/>
                </a:cubicBezTo>
                <a:cubicBezTo>
                  <a:pt x="250" y="197"/>
                  <a:pt x="385" y="193"/>
                  <a:pt x="518" y="178"/>
                </a:cubicBezTo>
                <a:cubicBezTo>
                  <a:pt x="681" y="160"/>
                  <a:pt x="842" y="126"/>
                  <a:pt x="996" y="63"/>
                </a:cubicBezTo>
                <a:cubicBezTo>
                  <a:pt x="986" y="0"/>
                  <a:pt x="986" y="0"/>
                  <a:pt x="986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1" name="Freeform 10"/>
          <p:cNvSpPr/>
          <p:nvPr/>
        </p:nvSpPr>
        <p:spPr bwMode="auto">
          <a:xfrm>
            <a:off x="-2880" y="1518521"/>
            <a:ext cx="3507377" cy="1220340"/>
          </a:xfrm>
          <a:custGeom>
            <a:avLst/>
            <a:gdLst>
              <a:gd name="T0" fmla="*/ 927 w 944"/>
              <a:gd name="T1" fmla="*/ 0 h 296"/>
              <a:gd name="T2" fmla="*/ 519 w 944"/>
              <a:gd name="T3" fmla="*/ 176 h 296"/>
              <a:gd name="T4" fmla="*/ 33 w 944"/>
              <a:gd name="T5" fmla="*/ 231 h 296"/>
              <a:gd name="T6" fmla="*/ 1 w 944"/>
              <a:gd name="T7" fmla="*/ 231 h 296"/>
              <a:gd name="T8" fmla="*/ 0 w 944"/>
              <a:gd name="T9" fmla="*/ 295 h 296"/>
              <a:gd name="T10" fmla="*/ 34 w 944"/>
              <a:gd name="T11" fmla="*/ 296 h 296"/>
              <a:gd name="T12" fmla="*/ 526 w 944"/>
              <a:gd name="T13" fmla="*/ 240 h 296"/>
              <a:gd name="T14" fmla="*/ 944 w 944"/>
              <a:gd name="T15" fmla="*/ 59 h 296"/>
              <a:gd name="T16" fmla="*/ 927 w 944"/>
              <a:gd name="T17" fmla="*/ 0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44" h="296">
                <a:moveTo>
                  <a:pt x="927" y="0"/>
                </a:moveTo>
                <a:cubicBezTo>
                  <a:pt x="802" y="83"/>
                  <a:pt x="663" y="140"/>
                  <a:pt x="519" y="176"/>
                </a:cubicBezTo>
                <a:cubicBezTo>
                  <a:pt x="361" y="216"/>
                  <a:pt x="195" y="231"/>
                  <a:pt x="33" y="231"/>
                </a:cubicBezTo>
                <a:cubicBezTo>
                  <a:pt x="22" y="231"/>
                  <a:pt x="12" y="231"/>
                  <a:pt x="1" y="231"/>
                </a:cubicBezTo>
                <a:cubicBezTo>
                  <a:pt x="0" y="295"/>
                  <a:pt x="0" y="295"/>
                  <a:pt x="0" y="295"/>
                </a:cubicBezTo>
                <a:cubicBezTo>
                  <a:pt x="11" y="296"/>
                  <a:pt x="22" y="296"/>
                  <a:pt x="34" y="296"/>
                </a:cubicBezTo>
                <a:cubicBezTo>
                  <a:pt x="198" y="296"/>
                  <a:pt x="365" y="280"/>
                  <a:pt x="526" y="240"/>
                </a:cubicBezTo>
                <a:cubicBezTo>
                  <a:pt x="673" y="203"/>
                  <a:pt x="815" y="145"/>
                  <a:pt x="944" y="59"/>
                </a:cubicBezTo>
                <a:cubicBezTo>
                  <a:pt x="927" y="0"/>
                  <a:pt x="927" y="0"/>
                  <a:pt x="927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2" name="Freeform 11"/>
          <p:cNvSpPr/>
          <p:nvPr/>
        </p:nvSpPr>
        <p:spPr bwMode="auto">
          <a:xfrm>
            <a:off x="4322" y="3573094"/>
            <a:ext cx="3700032" cy="812227"/>
          </a:xfrm>
          <a:custGeom>
            <a:avLst/>
            <a:gdLst>
              <a:gd name="T0" fmla="*/ 114 w 996"/>
              <a:gd name="T1" fmla="*/ 0 h 197"/>
              <a:gd name="T2" fmla="*/ 0 w 996"/>
              <a:gd name="T3" fmla="*/ 1 h 197"/>
              <a:gd name="T4" fmla="*/ 0 w 996"/>
              <a:gd name="T5" fmla="*/ 66 h 197"/>
              <a:gd name="T6" fmla="*/ 112 w 996"/>
              <a:gd name="T7" fmla="*/ 65 h 197"/>
              <a:gd name="T8" fmla="*/ 515 w 996"/>
              <a:gd name="T9" fmla="*/ 84 h 197"/>
              <a:gd name="T10" fmla="*/ 985 w 996"/>
              <a:gd name="T11" fmla="*/ 197 h 197"/>
              <a:gd name="T12" fmla="*/ 996 w 996"/>
              <a:gd name="T13" fmla="*/ 134 h 197"/>
              <a:gd name="T14" fmla="*/ 518 w 996"/>
              <a:gd name="T15" fmla="*/ 19 h 197"/>
              <a:gd name="T16" fmla="*/ 114 w 996"/>
              <a:gd name="T17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96" h="197">
                <a:moveTo>
                  <a:pt x="114" y="0"/>
                </a:moveTo>
                <a:cubicBezTo>
                  <a:pt x="76" y="0"/>
                  <a:pt x="38" y="1"/>
                  <a:pt x="0" y="1"/>
                </a:cubicBezTo>
                <a:cubicBezTo>
                  <a:pt x="0" y="66"/>
                  <a:pt x="0" y="66"/>
                  <a:pt x="0" y="66"/>
                </a:cubicBezTo>
                <a:cubicBezTo>
                  <a:pt x="37" y="65"/>
                  <a:pt x="75" y="65"/>
                  <a:pt x="112" y="65"/>
                </a:cubicBezTo>
                <a:cubicBezTo>
                  <a:pt x="247" y="65"/>
                  <a:pt x="382" y="69"/>
                  <a:pt x="515" y="84"/>
                </a:cubicBezTo>
                <a:cubicBezTo>
                  <a:pt x="676" y="101"/>
                  <a:pt x="833" y="135"/>
                  <a:pt x="985" y="197"/>
                </a:cubicBezTo>
                <a:cubicBezTo>
                  <a:pt x="996" y="134"/>
                  <a:pt x="996" y="134"/>
                  <a:pt x="996" y="134"/>
                </a:cubicBezTo>
                <a:cubicBezTo>
                  <a:pt x="841" y="72"/>
                  <a:pt x="681" y="37"/>
                  <a:pt x="518" y="19"/>
                </a:cubicBezTo>
                <a:cubicBezTo>
                  <a:pt x="385" y="4"/>
                  <a:pt x="250" y="0"/>
                  <a:pt x="114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33" name="Freeform 12"/>
          <p:cNvSpPr/>
          <p:nvPr/>
        </p:nvSpPr>
        <p:spPr bwMode="auto">
          <a:xfrm>
            <a:off x="4322" y="3953201"/>
            <a:ext cx="3503777" cy="1216339"/>
          </a:xfrm>
          <a:custGeom>
            <a:avLst/>
            <a:gdLst>
              <a:gd name="T0" fmla="*/ 33 w 943"/>
              <a:gd name="T1" fmla="*/ 0 h 295"/>
              <a:gd name="T2" fmla="*/ 0 w 943"/>
              <a:gd name="T3" fmla="*/ 0 h 295"/>
              <a:gd name="T4" fmla="*/ 0 w 943"/>
              <a:gd name="T5" fmla="*/ 64 h 295"/>
              <a:gd name="T6" fmla="*/ 33 w 943"/>
              <a:gd name="T7" fmla="*/ 64 h 295"/>
              <a:gd name="T8" fmla="*/ 518 w 943"/>
              <a:gd name="T9" fmla="*/ 119 h 295"/>
              <a:gd name="T10" fmla="*/ 927 w 943"/>
              <a:gd name="T11" fmla="*/ 295 h 295"/>
              <a:gd name="T12" fmla="*/ 943 w 943"/>
              <a:gd name="T13" fmla="*/ 236 h 295"/>
              <a:gd name="T14" fmla="*/ 525 w 943"/>
              <a:gd name="T15" fmla="*/ 56 h 295"/>
              <a:gd name="T16" fmla="*/ 33 w 943"/>
              <a:gd name="T17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43" h="295">
                <a:moveTo>
                  <a:pt x="33" y="0"/>
                </a:moveTo>
                <a:cubicBezTo>
                  <a:pt x="22" y="0"/>
                  <a:pt x="11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11" y="64"/>
                  <a:pt x="22" y="64"/>
                  <a:pt x="33" y="64"/>
                </a:cubicBezTo>
                <a:cubicBezTo>
                  <a:pt x="195" y="64"/>
                  <a:pt x="360" y="80"/>
                  <a:pt x="518" y="119"/>
                </a:cubicBezTo>
                <a:cubicBezTo>
                  <a:pt x="662" y="155"/>
                  <a:pt x="801" y="212"/>
                  <a:pt x="927" y="295"/>
                </a:cubicBezTo>
                <a:cubicBezTo>
                  <a:pt x="943" y="236"/>
                  <a:pt x="943" y="236"/>
                  <a:pt x="943" y="236"/>
                </a:cubicBezTo>
                <a:cubicBezTo>
                  <a:pt x="814" y="150"/>
                  <a:pt x="672" y="93"/>
                  <a:pt x="525" y="56"/>
                </a:cubicBezTo>
                <a:cubicBezTo>
                  <a:pt x="364" y="15"/>
                  <a:pt x="197" y="0"/>
                  <a:pt x="33" y="0"/>
                </a:cubicBezTo>
              </a:path>
            </a:pathLst>
          </a:cu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  <a:ln w="9525">
            <a:noFill/>
            <a:miter lim="800000"/>
          </a:ln>
        </p:spPr>
        <p:txBody>
          <a:bodyPr lIns="71323" tIns="35662" rIns="71323" bIns="35662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200" dirty="0">
              <a:solidFill>
                <a:srgbClr val="3D7283"/>
              </a:solidFill>
            </a:endParaRPr>
          </a:p>
        </p:txBody>
      </p:sp>
      <p:sp>
        <p:nvSpPr>
          <p:cNvPr id="12" name="Copyright Notice"/>
          <p:cNvSpPr/>
          <p:nvPr/>
        </p:nvSpPr>
        <p:spPr bwMode="auto">
          <a:xfrm>
            <a:off x="3581186" y="1385146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Copyright Notice"/>
          <p:cNvSpPr/>
          <p:nvPr/>
        </p:nvSpPr>
        <p:spPr bwMode="auto">
          <a:xfrm>
            <a:off x="3764828" y="2201875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Copyright Notice"/>
          <p:cNvSpPr/>
          <p:nvPr/>
        </p:nvSpPr>
        <p:spPr bwMode="auto">
          <a:xfrm>
            <a:off x="3925094" y="3158291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Copyright Notice"/>
          <p:cNvSpPr/>
          <p:nvPr/>
        </p:nvSpPr>
        <p:spPr bwMode="auto">
          <a:xfrm>
            <a:off x="3779913" y="4055620"/>
            <a:ext cx="280203" cy="43883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pyright Notice"/>
          <p:cNvSpPr/>
          <p:nvPr/>
        </p:nvSpPr>
        <p:spPr bwMode="auto">
          <a:xfrm>
            <a:off x="3572226" y="4822378"/>
            <a:ext cx="280203" cy="43624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cap="small" dirty="0">
                <a:gradFill flip="none" rotWithShape="1">
                  <a:gsLst>
                    <a:gs pos="82334">
                      <a:srgbClr val="FBB92F"/>
                    </a:gs>
                    <a:gs pos="65224">
                      <a:srgbClr val="FD665B"/>
                    </a:gs>
                    <a:gs pos="47547">
                      <a:srgbClr val="F1286A"/>
                    </a:gs>
                    <a:gs pos="32925">
                      <a:srgbClr val="E02579"/>
                    </a:gs>
                    <a:gs pos="17700">
                      <a:srgbClr val="A82878"/>
                    </a:gs>
                    <a:gs pos="0">
                      <a:srgbClr val="5B3B87"/>
                    </a:gs>
                    <a:gs pos="100000">
                      <a:srgbClr val="FEF22A"/>
                    </a:gs>
                  </a:gsLst>
                  <a:lin ang="108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en-US" sz="2800" b="1" cap="small" dirty="0">
              <a:gradFill flip="none" rotWithShape="1">
                <a:gsLst>
                  <a:gs pos="82334">
                    <a:srgbClr val="FBB92F"/>
                  </a:gs>
                  <a:gs pos="65224">
                    <a:srgbClr val="FD665B"/>
                  </a:gs>
                  <a:gs pos="47547">
                    <a:srgbClr val="F1286A"/>
                  </a:gs>
                  <a:gs pos="32925">
                    <a:srgbClr val="E02579"/>
                  </a:gs>
                  <a:gs pos="17700">
                    <a:srgbClr val="A82878"/>
                  </a:gs>
                  <a:gs pos="0">
                    <a:srgbClr val="5B3B87"/>
                  </a:gs>
                  <a:gs pos="100000">
                    <a:srgbClr val="FEF22A"/>
                  </a:gs>
                </a:gsLst>
                <a:lin ang="108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914140" y="1223010"/>
            <a:ext cx="424180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Character coherence</a:t>
            </a:r>
            <a:endParaRPr lang="en-US" altLang="en-US" sz="36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44950" y="2015490"/>
            <a:ext cx="325120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Time coherence</a:t>
            </a:r>
            <a:endParaRPr lang="en-US" altLang="en-US" sz="36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85920" y="3009900"/>
            <a:ext cx="328549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Place coherence</a:t>
            </a:r>
            <a:endParaRPr lang="en-US" altLang="en-US" sz="36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23995" y="3956685"/>
            <a:ext cx="3344545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Tense coherence</a:t>
            </a:r>
            <a:endParaRPr lang="en-US" altLang="en-US" sz="36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16350" y="4673600"/>
            <a:ext cx="516509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Logical/Theme coherence</a:t>
            </a:r>
            <a:endParaRPr lang="en-US" sz="3600" b="1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06400" y="765810"/>
            <a:ext cx="7506970" cy="52197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Britannic Bold" panose="020B0903060703020204" charset="0"/>
                <a:cs typeface="Britannic Bold" panose="020B0903060703020204" charset="0"/>
                <a:sym typeface="+mn-ea"/>
              </a:rPr>
              <a:t>I got my wallet and took out my two dollar bill. </a:t>
            </a:r>
            <a:endParaRPr lang="en-US" altLang="zh-CN" sz="28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" name="Copyright Notice"/>
          <p:cNvSpPr/>
          <p:nvPr/>
        </p:nvSpPr>
        <p:spPr bwMode="auto">
          <a:xfrm>
            <a:off x="815975" y="8382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Prediction &amp; Discussion (Para 7)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70180" y="5126990"/>
            <a:ext cx="95548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3200" b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What extra good luck did mother give to her?</a:t>
            </a:r>
            <a:endParaRPr lang="en-US" altLang="zh-CN" sz="3200" b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60" grpId="0"/>
      <p:bldP spid="6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Prediction &amp; Discussion (Para 7)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219075" y="706120"/>
            <a:ext cx="2560955" cy="5835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Discussion </a:t>
            </a:r>
            <a:endParaRPr lang="en-US" altLang="zh-CN" sz="32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234315" y="1376045"/>
            <a:ext cx="93186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3200" b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What extra good luck did mother give to her?</a:t>
            </a:r>
            <a:endParaRPr lang="en-US" altLang="zh-CN" sz="3200" b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267335" y="1873885"/>
            <a:ext cx="36163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confidence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85135" y="736600"/>
            <a:ext cx="51650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Logical/Theme coherence</a:t>
            </a:r>
            <a:endParaRPr lang="en-US" altLang="zh-CN" sz="280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0235" y="2583815"/>
            <a:ext cx="29298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courage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23715" y="3391535"/>
            <a:ext cx="23653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power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3080" y="3413760"/>
            <a:ext cx="29298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wisdom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323715" y="1873885"/>
            <a:ext cx="27863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patience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2435" y="4334510"/>
            <a:ext cx="37115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persistence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77055" y="2663190"/>
            <a:ext cx="26308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honesty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14495" y="4258945"/>
            <a:ext cx="31686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AD2D4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  <a:sym typeface="+mn-ea"/>
              </a:rPr>
              <a:t>optimism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AD2D4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0" grpId="1"/>
      <p:bldP spid="62" grpId="0" bldLvl="0" animBg="1"/>
      <p:bldP spid="2" grpId="0"/>
      <p:bldP spid="6" grpId="0"/>
      <p:bldP spid="7" grpId="0"/>
      <p:bldP spid="8" grpId="0"/>
      <p:bldP spid="3" grpId="0"/>
      <p:bldP spid="4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组合 57"/>
          <p:cNvGrpSpPr/>
          <p:nvPr/>
        </p:nvGrpSpPr>
        <p:grpSpPr>
          <a:xfrm>
            <a:off x="3068603" y="2477915"/>
            <a:ext cx="6085483" cy="3237085"/>
            <a:chOff x="4078023" y="2973498"/>
            <a:chExt cx="8113977" cy="3884502"/>
          </a:xfr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3000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0800000" scaled="1"/>
          </a:gradFill>
        </p:grpSpPr>
        <p:sp>
          <p:nvSpPr>
            <p:cNvPr id="60" name="Freeform 5"/>
            <p:cNvSpPr/>
            <p:nvPr/>
          </p:nvSpPr>
          <p:spPr bwMode="auto">
            <a:xfrm>
              <a:off x="4078023" y="5589157"/>
              <a:ext cx="4758750" cy="1268843"/>
            </a:xfrm>
            <a:custGeom>
              <a:avLst/>
              <a:gdLst>
                <a:gd name="T0" fmla="*/ 0 w 251"/>
                <a:gd name="T1" fmla="*/ 67 h 67"/>
                <a:gd name="T2" fmla="*/ 0 w 251"/>
                <a:gd name="T3" fmla="*/ 67 h 67"/>
                <a:gd name="T4" fmla="*/ 251 w 251"/>
                <a:gd name="T5" fmla="*/ 67 h 67"/>
                <a:gd name="T6" fmla="*/ 251 w 251"/>
                <a:gd name="T7" fmla="*/ 0 h 67"/>
                <a:gd name="T8" fmla="*/ 0 w 251"/>
                <a:gd name="T9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67">
                  <a:moveTo>
                    <a:pt x="0" y="67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51" y="67"/>
                    <a:pt x="251" y="67"/>
                    <a:pt x="251" y="67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178" y="38"/>
                    <a:pt x="92" y="62"/>
                    <a:pt x="0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sp>
          <p:nvSpPr>
            <p:cNvPr id="62" name="Freeform 6"/>
            <p:cNvSpPr/>
            <p:nvPr/>
          </p:nvSpPr>
          <p:spPr bwMode="auto">
            <a:xfrm>
              <a:off x="8912383" y="4906297"/>
              <a:ext cx="1117622" cy="1951702"/>
            </a:xfrm>
            <a:custGeom>
              <a:avLst/>
              <a:gdLst>
                <a:gd name="T0" fmla="*/ 0 w 59"/>
                <a:gd name="T1" fmla="*/ 36 h 103"/>
                <a:gd name="T2" fmla="*/ 0 w 59"/>
                <a:gd name="T3" fmla="*/ 103 h 103"/>
                <a:gd name="T4" fmla="*/ 59 w 59"/>
                <a:gd name="T5" fmla="*/ 103 h 103"/>
                <a:gd name="T6" fmla="*/ 59 w 59"/>
                <a:gd name="T7" fmla="*/ 0 h 103"/>
                <a:gd name="T8" fmla="*/ 0 w 59"/>
                <a:gd name="T9" fmla="*/ 3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103">
                  <a:moveTo>
                    <a:pt x="0" y="36"/>
                  </a:moveTo>
                  <a:cubicBezTo>
                    <a:pt x="0" y="103"/>
                    <a:pt x="0" y="103"/>
                    <a:pt x="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1" y="13"/>
                    <a:pt x="21" y="25"/>
                    <a:pt x="0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500" dirty="0"/>
            </a:p>
          </p:txBody>
        </p:sp>
        <p:sp>
          <p:nvSpPr>
            <p:cNvPr id="64" name="Freeform 7"/>
            <p:cNvSpPr/>
            <p:nvPr/>
          </p:nvSpPr>
          <p:spPr bwMode="auto">
            <a:xfrm>
              <a:off x="11603653" y="2973498"/>
              <a:ext cx="588347" cy="3884501"/>
            </a:xfrm>
            <a:custGeom>
              <a:avLst/>
              <a:gdLst>
                <a:gd name="T0" fmla="*/ 31 w 31"/>
                <a:gd name="T1" fmla="*/ 0 h 205"/>
                <a:gd name="T2" fmla="*/ 28 w 31"/>
                <a:gd name="T3" fmla="*/ 0 h 205"/>
                <a:gd name="T4" fmla="*/ 0 w 31"/>
                <a:gd name="T5" fmla="*/ 36 h 205"/>
                <a:gd name="T6" fmla="*/ 0 w 31"/>
                <a:gd name="T7" fmla="*/ 205 h 205"/>
                <a:gd name="T8" fmla="*/ 31 w 31"/>
                <a:gd name="T9" fmla="*/ 205 h 205"/>
                <a:gd name="T10" fmla="*/ 31 w 31"/>
                <a:gd name="T11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205">
                  <a:moveTo>
                    <a:pt x="31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20" y="13"/>
                    <a:pt x="11" y="25"/>
                    <a:pt x="0" y="36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31" y="205"/>
                    <a:pt x="31" y="205"/>
                    <a:pt x="31" y="205"/>
                  </a:cubicBezTo>
                  <a:lnTo>
                    <a:pt x="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500" dirty="0"/>
            </a:p>
          </p:txBody>
        </p:sp>
        <p:sp>
          <p:nvSpPr>
            <p:cNvPr id="66" name="Freeform 8"/>
            <p:cNvSpPr/>
            <p:nvPr/>
          </p:nvSpPr>
          <p:spPr bwMode="auto">
            <a:xfrm>
              <a:off x="10126881" y="3656358"/>
              <a:ext cx="1401162" cy="3201642"/>
            </a:xfrm>
            <a:custGeom>
              <a:avLst/>
              <a:gdLst>
                <a:gd name="T0" fmla="*/ 0 w 74"/>
                <a:gd name="T1" fmla="*/ 66 h 169"/>
                <a:gd name="T2" fmla="*/ 0 w 74"/>
                <a:gd name="T3" fmla="*/ 169 h 169"/>
                <a:gd name="T4" fmla="*/ 74 w 74"/>
                <a:gd name="T5" fmla="*/ 169 h 169"/>
                <a:gd name="T6" fmla="*/ 74 w 74"/>
                <a:gd name="T7" fmla="*/ 0 h 169"/>
                <a:gd name="T8" fmla="*/ 0 w 74"/>
                <a:gd name="T9" fmla="*/ 66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169">
                  <a:moveTo>
                    <a:pt x="0" y="66"/>
                  </a:moveTo>
                  <a:cubicBezTo>
                    <a:pt x="0" y="169"/>
                    <a:pt x="0" y="169"/>
                    <a:pt x="0" y="169"/>
                  </a:cubicBezTo>
                  <a:cubicBezTo>
                    <a:pt x="74" y="169"/>
                    <a:pt x="74" y="169"/>
                    <a:pt x="74" y="169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52" y="24"/>
                    <a:pt x="28" y="47"/>
                    <a:pt x="0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4873625" y="3825875"/>
            <a:ext cx="1602105" cy="934085"/>
            <a:chOff x="4982259" y="5322156"/>
            <a:chExt cx="2124188" cy="998051"/>
          </a:xfrm>
        </p:grpSpPr>
        <p:sp>
          <p:nvSpPr>
            <p:cNvPr id="74" name="Oval 13"/>
            <p:cNvSpPr>
              <a:spLocks noChangeArrowheads="1"/>
            </p:cNvSpPr>
            <p:nvPr/>
          </p:nvSpPr>
          <p:spPr bwMode="auto">
            <a:xfrm>
              <a:off x="4982259" y="5322156"/>
              <a:ext cx="189027" cy="191390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cxnSp>
          <p:nvCxnSpPr>
            <p:cNvPr id="3" name="直接连接符 2"/>
            <p:cNvCxnSpPr/>
            <p:nvPr/>
          </p:nvCxnSpPr>
          <p:spPr>
            <a:xfrm flipH="1" flipV="1">
              <a:off x="6358759" y="5417851"/>
              <a:ext cx="747688" cy="902356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>
              <a:endCxn id="74" idx="6"/>
            </p:cNvCxnSpPr>
            <p:nvPr/>
          </p:nvCxnSpPr>
          <p:spPr>
            <a:xfrm flipH="1">
              <a:off x="5171286" y="5417851"/>
              <a:ext cx="1187474" cy="0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组合 85"/>
          <p:cNvGrpSpPr/>
          <p:nvPr/>
        </p:nvGrpSpPr>
        <p:grpSpPr>
          <a:xfrm>
            <a:off x="4303395" y="4541520"/>
            <a:ext cx="1136015" cy="728980"/>
            <a:chOff x="4982259" y="5322156"/>
            <a:chExt cx="2124188" cy="998051"/>
          </a:xfrm>
        </p:grpSpPr>
        <p:sp>
          <p:nvSpPr>
            <p:cNvPr id="87" name="Oval 13"/>
            <p:cNvSpPr>
              <a:spLocks noChangeArrowheads="1"/>
            </p:cNvSpPr>
            <p:nvPr/>
          </p:nvSpPr>
          <p:spPr bwMode="auto">
            <a:xfrm>
              <a:off x="4982259" y="5322156"/>
              <a:ext cx="189027" cy="191390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cxnSp>
          <p:nvCxnSpPr>
            <p:cNvPr id="88" name="直接连接符 87"/>
            <p:cNvCxnSpPr/>
            <p:nvPr/>
          </p:nvCxnSpPr>
          <p:spPr>
            <a:xfrm flipH="1" flipV="1">
              <a:off x="6358759" y="5417851"/>
              <a:ext cx="747688" cy="902356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>
              <a:endCxn id="87" idx="6"/>
            </p:cNvCxnSpPr>
            <p:nvPr/>
          </p:nvCxnSpPr>
          <p:spPr>
            <a:xfrm flipH="1">
              <a:off x="5171286" y="5417851"/>
              <a:ext cx="1187474" cy="0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组合 89"/>
          <p:cNvGrpSpPr/>
          <p:nvPr/>
        </p:nvGrpSpPr>
        <p:grpSpPr>
          <a:xfrm>
            <a:off x="5744210" y="3046730"/>
            <a:ext cx="1677035" cy="1122680"/>
            <a:chOff x="4982259" y="5322156"/>
            <a:chExt cx="2124188" cy="998051"/>
          </a:xfrm>
        </p:grpSpPr>
        <p:sp>
          <p:nvSpPr>
            <p:cNvPr id="91" name="Oval 13"/>
            <p:cNvSpPr>
              <a:spLocks noChangeArrowheads="1"/>
            </p:cNvSpPr>
            <p:nvPr/>
          </p:nvSpPr>
          <p:spPr bwMode="auto">
            <a:xfrm>
              <a:off x="4982259" y="5322156"/>
              <a:ext cx="189027" cy="191390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cxnSp>
          <p:nvCxnSpPr>
            <p:cNvPr id="92" name="直接连接符 91"/>
            <p:cNvCxnSpPr/>
            <p:nvPr/>
          </p:nvCxnSpPr>
          <p:spPr>
            <a:xfrm flipH="1" flipV="1">
              <a:off x="6358759" y="5417851"/>
              <a:ext cx="747688" cy="902356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>
              <a:endCxn id="91" idx="6"/>
            </p:cNvCxnSpPr>
            <p:nvPr/>
          </p:nvCxnSpPr>
          <p:spPr>
            <a:xfrm flipH="1">
              <a:off x="5171286" y="5417851"/>
              <a:ext cx="1187474" cy="0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组合 93"/>
          <p:cNvGrpSpPr/>
          <p:nvPr/>
        </p:nvGrpSpPr>
        <p:grpSpPr>
          <a:xfrm>
            <a:off x="7344410" y="1525270"/>
            <a:ext cx="1593215" cy="1037590"/>
            <a:chOff x="4982259" y="5322156"/>
            <a:chExt cx="2124188" cy="998051"/>
          </a:xfrm>
        </p:grpSpPr>
        <p:sp>
          <p:nvSpPr>
            <p:cNvPr id="95" name="Oval 13"/>
            <p:cNvSpPr>
              <a:spLocks noChangeArrowheads="1"/>
            </p:cNvSpPr>
            <p:nvPr/>
          </p:nvSpPr>
          <p:spPr bwMode="auto">
            <a:xfrm>
              <a:off x="4982259" y="5322156"/>
              <a:ext cx="189027" cy="191390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cxnSp>
          <p:nvCxnSpPr>
            <p:cNvPr id="96" name="直接连接符 95"/>
            <p:cNvCxnSpPr/>
            <p:nvPr/>
          </p:nvCxnSpPr>
          <p:spPr>
            <a:xfrm flipH="1" flipV="1">
              <a:off x="6358759" y="5417851"/>
              <a:ext cx="747688" cy="902356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>
              <a:endCxn id="95" idx="6"/>
            </p:cNvCxnSpPr>
            <p:nvPr/>
          </p:nvCxnSpPr>
          <p:spPr>
            <a:xfrm flipH="1">
              <a:off x="5171286" y="5417851"/>
              <a:ext cx="1187474" cy="0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Conclusion &amp; thinking 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0960" y="4269105"/>
            <a:ext cx="4205605" cy="645160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Try to figure out the elements of the story &amp; get the background information.</a:t>
            </a:r>
            <a:endParaRPr lang="en-US" sz="1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08025" y="3524885"/>
            <a:ext cx="4164965" cy="645160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Analyse the detailed information and make contrast if necessary.</a:t>
            </a:r>
            <a:endParaRPr lang="en-US" sz="1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67280" y="2790825"/>
            <a:ext cx="3305810" cy="645160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Read between lines &amp; analyse the implied meaning.</a:t>
            </a:r>
            <a:endParaRPr lang="en-US" sz="1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70175" y="1932940"/>
            <a:ext cx="4023995" cy="70675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Pay special attention to the various coherence of the passage.</a:t>
            </a:r>
            <a:endParaRPr 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21990" y="1165225"/>
            <a:ext cx="4116705" cy="70675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sz="20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Try to show rather than tell when trying to describe something.</a:t>
            </a:r>
            <a:endParaRPr lang="en-US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694805" y="2196465"/>
            <a:ext cx="1682115" cy="1088390"/>
            <a:chOff x="4982259" y="5322156"/>
            <a:chExt cx="2124188" cy="998051"/>
          </a:xfrm>
        </p:grpSpPr>
        <p:sp>
          <p:nvSpPr>
            <p:cNvPr id="8" name="Oval 13"/>
            <p:cNvSpPr>
              <a:spLocks noChangeArrowheads="1"/>
            </p:cNvSpPr>
            <p:nvPr/>
          </p:nvSpPr>
          <p:spPr bwMode="auto">
            <a:xfrm>
              <a:off x="4982259" y="5322156"/>
              <a:ext cx="189027" cy="191390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2200" dirty="0"/>
            </a:p>
          </p:txBody>
        </p:sp>
        <p:cxnSp>
          <p:nvCxnSpPr>
            <p:cNvPr id="9" name="直接连接符 8"/>
            <p:cNvCxnSpPr/>
            <p:nvPr/>
          </p:nvCxnSpPr>
          <p:spPr>
            <a:xfrm flipH="1" flipV="1">
              <a:off x="6358759" y="5417851"/>
              <a:ext cx="747688" cy="902356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>
              <a:endCxn id="8" idx="6"/>
            </p:cNvCxnSpPr>
            <p:nvPr/>
          </p:nvCxnSpPr>
          <p:spPr>
            <a:xfrm flipH="1">
              <a:off x="5171286" y="5417851"/>
              <a:ext cx="1187474" cy="0"/>
            </a:xfrm>
            <a:prstGeom prst="line">
              <a:avLst/>
            </a:prstGeom>
            <a:ln>
              <a:solidFill>
                <a:schemeClr val="bg1"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14" grpId="0" bldLvl="0" animBg="1"/>
      <p:bldP spid="14" grpId="1" animBg="1"/>
      <p:bldP spid="11" grpId="0" bldLvl="0" animBg="1"/>
      <p:bldP spid="11" grpId="1" animBg="1"/>
      <p:bldP spid="4" grpId="0" bldLvl="0" animBg="1"/>
      <p:bldP spid="4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Homework (Writing)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本框 59"/>
          <p:cNvSpPr txBox="1"/>
          <p:nvPr/>
        </p:nvSpPr>
        <p:spPr>
          <a:xfrm>
            <a:off x="218440" y="1403985"/>
            <a:ext cx="887476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4800" b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Try to continue the story with the given sentence and make a logical end. </a:t>
            </a:r>
            <a:endParaRPr lang="en-US" altLang="zh-CN" sz="4800" b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0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664970" y="1972945"/>
            <a:ext cx="5145405" cy="2240280"/>
          </a:xfrm>
          <a:prstGeom prst="rect">
            <a:avLst/>
          </a:prstGeom>
          <a:gradFill>
            <a:gsLst>
              <a:gs pos="82334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2925">
                <a:srgbClr val="E02579"/>
              </a:gs>
              <a:gs pos="17700">
                <a:srgbClr val="A82878"/>
              </a:gs>
              <a:gs pos="0">
                <a:srgbClr val="00B050"/>
              </a:gs>
              <a:gs pos="100000">
                <a:srgbClr val="FEF22A"/>
              </a:gs>
            </a:gsLst>
            <a:lin ang="10800000" scaled="1"/>
          </a:gradFill>
          <a:ln w="762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504190" y="2415540"/>
            <a:ext cx="7628255" cy="117856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  <a:latin typeface="Broadway" panose="04040905080B02020502" charset="0"/>
                <a:ea typeface="微软雅黑" panose="020B0503020204020204" pitchFamily="34" charset="-122"/>
                <a:cs typeface="Broadway" panose="04040905080B02020502" charset="0"/>
              </a:rPr>
              <a:t>THANKS</a:t>
            </a:r>
            <a:r>
              <a:rPr lang="en-US" altLang="zh-CN" sz="5100" b="1" dirty="0">
                <a:solidFill>
                  <a:schemeClr val="bg1"/>
                </a:solidFill>
                <a:latin typeface="Bodoni MT Black" panose="02070A03080606020203" charset="0"/>
                <a:ea typeface="微软雅黑" panose="020B0503020204020204" pitchFamily="34" charset="-122"/>
                <a:cs typeface="Bodoni MT Black" panose="02070A03080606020203" charset="0"/>
              </a:rPr>
              <a:t> </a:t>
            </a:r>
            <a:endParaRPr lang="zh-CN" altLang="en-US" sz="5100" b="1" dirty="0">
              <a:solidFill>
                <a:schemeClr val="bg1"/>
              </a:solidFill>
              <a:latin typeface="Bodoni MT Black" panose="02070A03080606020203" charset="0"/>
              <a:ea typeface="微软雅黑" panose="020B0503020204020204" pitchFamily="34" charset="-122"/>
              <a:cs typeface="Bodoni MT Black" panose="02070A03080606020203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文本框 137"/>
          <p:cNvSpPr txBox="1"/>
          <p:nvPr>
            <p:custDataLst>
              <p:tags r:id="rId1"/>
            </p:custDataLst>
          </p:nvPr>
        </p:nvSpPr>
        <p:spPr>
          <a:xfrm>
            <a:off x="2424430" y="4309745"/>
            <a:ext cx="61487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Algerian" panose="04020705040A02060702" charset="0"/>
                <a:cs typeface="Algerian" panose="04020705040A02060702" charset="0"/>
              </a:rPr>
              <a:t>嵊州市高级中学 尹娟</a:t>
            </a:r>
            <a:endParaRPr lang="zh-CN" altLang="en-US" sz="400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Algerian" panose="04020705040A02060702" charset="0"/>
              <a:cs typeface="Algerian" panose="04020705040A02060702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7715" y="1747520"/>
            <a:ext cx="789495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80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Extra Good Luck</a:t>
            </a:r>
            <a:endParaRPr lang="en-US" altLang="zh-CN" sz="8000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接连接符 17"/>
          <p:cNvCxnSpPr/>
          <p:nvPr/>
        </p:nvCxnSpPr>
        <p:spPr>
          <a:xfrm>
            <a:off x="-50539" y="6927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39140" y="-4445"/>
            <a:ext cx="43897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</a:rPr>
              <a:t>Extra Good Luck</a:t>
            </a:r>
            <a:endParaRPr lang="en-US" altLang="zh-CN" sz="4000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图片 2" descr="2美元1"/>
          <p:cNvPicPr>
            <a:picLocks noChangeAspect="1"/>
          </p:cNvPicPr>
          <p:nvPr/>
        </p:nvPicPr>
        <p:blipFill>
          <a:blip r:embed="rId1"/>
          <a:srcRect l="5181" t="7319" r="5004" b="14462"/>
          <a:stretch>
            <a:fillRect/>
          </a:stretch>
        </p:blipFill>
        <p:spPr>
          <a:xfrm>
            <a:off x="132080" y="938530"/>
            <a:ext cx="5173980" cy="4505960"/>
          </a:xfrm>
          <a:prstGeom prst="roundRect">
            <a:avLst/>
          </a:prstGeom>
        </p:spPr>
      </p:pic>
      <p:pic>
        <p:nvPicPr>
          <p:cNvPr id="14" name="图片 13" descr="tim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 l="-1147" t="3038" r="1147" b="5067"/>
          <a:stretch>
            <a:fillRect/>
          </a:stretch>
        </p:blipFill>
        <p:spPr>
          <a:xfrm>
            <a:off x="10869295" y="811530"/>
            <a:ext cx="1236345" cy="1692275"/>
          </a:xfrm>
          <a:prstGeom prst="cube">
            <a:avLst/>
          </a:prstGeom>
        </p:spPr>
      </p:pic>
      <p:pic>
        <p:nvPicPr>
          <p:cNvPr id="4" name="图片 3" descr="tim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 l="-1147" t="3038" r="1147" b="5067"/>
          <a:stretch>
            <a:fillRect/>
          </a:stretch>
        </p:blipFill>
        <p:spPr>
          <a:xfrm>
            <a:off x="10996295" y="938530"/>
            <a:ext cx="1236345" cy="1692275"/>
          </a:xfrm>
          <a:prstGeom prst="cube">
            <a:avLst/>
          </a:prstGeom>
        </p:spPr>
      </p:pic>
      <p:pic>
        <p:nvPicPr>
          <p:cNvPr id="5" name="图片 4" descr="tim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0260" y="1942465"/>
            <a:ext cx="2804795" cy="2804795"/>
          </a:xfrm>
          <a:prstGeom prst="ellipse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76461" y="6267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>
          <a:xfrm>
            <a:off x="-50539" y="61148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811530" y="-12700"/>
            <a:ext cx="7219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</a:rPr>
              <a:t>Background Information (Para 1-3)</a:t>
            </a:r>
            <a:endParaRPr lang="en-US" altLang="zh-CN" sz="360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1" name="椭圆 20"/>
          <p:cNvSpPr/>
          <p:nvPr>
            <p:custDataLst>
              <p:tags r:id="rId1"/>
            </p:custDataLst>
          </p:nvPr>
        </p:nvSpPr>
        <p:spPr>
          <a:xfrm>
            <a:off x="5516245" y="2591435"/>
            <a:ext cx="1279525" cy="134810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24" name="椭圆 23"/>
          <p:cNvSpPr/>
          <p:nvPr>
            <p:custDataLst>
              <p:tags r:id="rId2"/>
            </p:custDataLst>
          </p:nvPr>
        </p:nvSpPr>
        <p:spPr>
          <a:xfrm>
            <a:off x="4932045" y="890905"/>
            <a:ext cx="1289050" cy="1577340"/>
          </a:xfrm>
          <a:prstGeom prst="ellipse">
            <a:avLst/>
          </a:prstGeom>
          <a:solidFill>
            <a:srgbClr val="EED054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27" name="椭圆 26"/>
          <p:cNvSpPr/>
          <p:nvPr>
            <p:custDataLst>
              <p:tags r:id="rId3"/>
            </p:custDataLst>
          </p:nvPr>
        </p:nvSpPr>
        <p:spPr>
          <a:xfrm>
            <a:off x="1857375" y="2455545"/>
            <a:ext cx="1411605" cy="1577340"/>
          </a:xfrm>
          <a:prstGeom prst="ellipse">
            <a:avLst/>
          </a:prstGeom>
          <a:solidFill>
            <a:srgbClr val="00C37B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29" name="椭圆 28"/>
          <p:cNvSpPr/>
          <p:nvPr>
            <p:custDataLst>
              <p:tags r:id="rId4"/>
            </p:custDataLst>
          </p:nvPr>
        </p:nvSpPr>
        <p:spPr>
          <a:xfrm>
            <a:off x="2629535" y="891540"/>
            <a:ext cx="1360805" cy="1577340"/>
          </a:xfrm>
          <a:prstGeom prst="ellipse">
            <a:avLst/>
          </a:prstGeom>
          <a:solidFill>
            <a:srgbClr val="FE8A57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32" name="上箭头 31"/>
          <p:cNvSpPr/>
          <p:nvPr>
            <p:custDataLst>
              <p:tags r:id="rId5"/>
            </p:custDataLst>
          </p:nvPr>
        </p:nvSpPr>
        <p:spPr>
          <a:xfrm rot="16200000">
            <a:off x="3274471" y="2967422"/>
            <a:ext cx="543362" cy="553990"/>
          </a:xfrm>
          <a:prstGeom prst="upArrow">
            <a:avLst>
              <a:gd name="adj1" fmla="val 57862"/>
              <a:gd name="adj2" fmla="val 61457"/>
            </a:avLst>
          </a:prstGeom>
          <a:solidFill>
            <a:srgbClr val="00C37B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34" name="椭圆 33"/>
          <p:cNvSpPr/>
          <p:nvPr>
            <p:custDataLst>
              <p:tags r:id="rId6"/>
            </p:custDataLst>
          </p:nvPr>
        </p:nvSpPr>
        <p:spPr>
          <a:xfrm>
            <a:off x="3822295" y="2362120"/>
            <a:ext cx="1196326" cy="1577610"/>
          </a:xfrm>
          <a:prstGeom prst="ellipse">
            <a:avLst/>
          </a:prstGeom>
          <a:solidFill>
            <a:srgbClr val="B2B2B2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grpSp>
        <p:nvGrpSpPr>
          <p:cNvPr id="65" name="组合 64"/>
          <p:cNvGrpSpPr/>
          <p:nvPr>
            <p:custDataLst>
              <p:tags r:id="rId7"/>
            </p:custDataLst>
          </p:nvPr>
        </p:nvGrpSpPr>
        <p:grpSpPr>
          <a:xfrm>
            <a:off x="2203670" y="1878880"/>
            <a:ext cx="1672212" cy="658836"/>
            <a:chOff x="3403600" y="1970870"/>
            <a:chExt cx="1257300" cy="421584"/>
          </a:xfrm>
        </p:grpSpPr>
        <p:cxnSp>
          <p:nvCxnSpPr>
            <p:cNvPr id="66" name="直接连接符 65"/>
            <p:cNvCxnSpPr/>
            <p:nvPr>
              <p:custDataLst>
                <p:tags r:id="rId8"/>
              </p:custDataLst>
            </p:nvPr>
          </p:nvCxnSpPr>
          <p:spPr>
            <a:xfrm flipH="1">
              <a:off x="4394201" y="2392454"/>
              <a:ext cx="266699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67" name="直接连接符 66"/>
            <p:cNvCxnSpPr/>
            <p:nvPr>
              <p:custDataLst>
                <p:tags r:id="rId9"/>
              </p:custDataLst>
            </p:nvPr>
          </p:nvCxnSpPr>
          <p:spPr>
            <a:xfrm flipV="1">
              <a:off x="4394200" y="1970870"/>
              <a:ext cx="0" cy="421584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68" name="直接连接符 67"/>
            <p:cNvCxnSpPr/>
            <p:nvPr>
              <p:custDataLst>
                <p:tags r:id="rId10"/>
              </p:custDataLst>
            </p:nvPr>
          </p:nvCxnSpPr>
          <p:spPr>
            <a:xfrm flipH="1">
              <a:off x="3403600" y="1970870"/>
              <a:ext cx="990600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  <a:tailEnd type="oval"/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</p:grpSp>
      <p:cxnSp>
        <p:nvCxnSpPr>
          <p:cNvPr id="70" name="直接连接符 69"/>
          <p:cNvCxnSpPr/>
          <p:nvPr>
            <p:custDataLst>
              <p:tags r:id="rId11"/>
            </p:custDataLst>
          </p:nvPr>
        </p:nvCxnSpPr>
        <p:spPr>
          <a:xfrm>
            <a:off x="2422841" y="3486885"/>
            <a:ext cx="728276" cy="0"/>
          </a:xfrm>
          <a:prstGeom prst="line">
            <a:avLst/>
          </a:prstGeom>
          <a:ln w="9525">
            <a:solidFill>
              <a:sysClr val="windowText" lastClr="000000">
                <a:lumMod val="65000"/>
                <a:lumOff val="35000"/>
              </a:sysClr>
            </a:solidFill>
            <a:tailEnd type="oval"/>
          </a:ln>
        </p:spPr>
        <p:style>
          <a:lnRef idx="1">
            <a:srgbClr val="FE8A57"/>
          </a:lnRef>
          <a:fillRef idx="0">
            <a:srgbClr val="FE8A57"/>
          </a:fillRef>
          <a:effectRef idx="0">
            <a:srgbClr val="FE8A57"/>
          </a:effectRef>
          <a:fontRef idx="minor">
            <a:sysClr val="windowText" lastClr="000000"/>
          </a:fontRef>
        </p:style>
      </p:cxnSp>
      <p:sp>
        <p:nvSpPr>
          <p:cNvPr id="83" name="上箭头 82"/>
          <p:cNvSpPr/>
          <p:nvPr>
            <p:custDataLst>
              <p:tags r:id="rId12"/>
            </p:custDataLst>
          </p:nvPr>
        </p:nvSpPr>
        <p:spPr>
          <a:xfrm rot="19800000">
            <a:off x="3709974" y="2170067"/>
            <a:ext cx="410996" cy="464629"/>
          </a:xfrm>
          <a:prstGeom prst="upArrow">
            <a:avLst>
              <a:gd name="adj1" fmla="val 57862"/>
              <a:gd name="adj2" fmla="val 61457"/>
            </a:avLst>
          </a:prstGeom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84" name="上箭头 83"/>
          <p:cNvSpPr/>
          <p:nvPr>
            <p:custDataLst>
              <p:tags r:id="rId13"/>
            </p:custDataLst>
          </p:nvPr>
        </p:nvSpPr>
        <p:spPr>
          <a:xfrm rot="1800000">
            <a:off x="4719907" y="2136987"/>
            <a:ext cx="410996" cy="464629"/>
          </a:xfrm>
          <a:prstGeom prst="upArrow">
            <a:avLst>
              <a:gd name="adj1" fmla="val 57862"/>
              <a:gd name="adj2" fmla="val 61457"/>
            </a:avLst>
          </a:prstGeom>
          <a:solidFill>
            <a:srgbClr val="EED054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85" name="上箭头 84"/>
          <p:cNvSpPr/>
          <p:nvPr>
            <p:custDataLst>
              <p:tags r:id="rId14"/>
            </p:custDataLst>
          </p:nvPr>
        </p:nvSpPr>
        <p:spPr>
          <a:xfrm rot="5400000">
            <a:off x="4996095" y="3016031"/>
            <a:ext cx="543362" cy="455680"/>
          </a:xfrm>
          <a:prstGeom prst="upArrow">
            <a:avLst>
              <a:gd name="adj1" fmla="val 57862"/>
              <a:gd name="adj2" fmla="val 61457"/>
            </a:avLst>
          </a:prstGeom>
          <a:solidFill>
            <a:srgbClr val="CDD74C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 fontScale="97500"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86" name="上箭头 85"/>
          <p:cNvSpPr/>
          <p:nvPr>
            <p:custDataLst>
              <p:tags r:id="rId15"/>
            </p:custDataLst>
          </p:nvPr>
        </p:nvSpPr>
        <p:spPr>
          <a:xfrm rot="9000000">
            <a:off x="4612638" y="3811606"/>
            <a:ext cx="410996" cy="464629"/>
          </a:xfrm>
          <a:prstGeom prst="upArrow">
            <a:avLst>
              <a:gd name="adj1" fmla="val 57862"/>
              <a:gd name="adj2" fmla="val 61457"/>
            </a:avLst>
          </a:prstGeom>
          <a:solidFill>
            <a:srgbClr val="0EA4C2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87" name="上箭头 86"/>
          <p:cNvSpPr/>
          <p:nvPr>
            <p:custDataLst>
              <p:tags r:id="rId16"/>
            </p:custDataLst>
          </p:nvPr>
        </p:nvSpPr>
        <p:spPr>
          <a:xfrm rot="12600000">
            <a:off x="3752146" y="3697686"/>
            <a:ext cx="410996" cy="464629"/>
          </a:xfrm>
          <a:prstGeom prst="upArrow">
            <a:avLst>
              <a:gd name="adj1" fmla="val 57862"/>
              <a:gd name="adj2" fmla="val 61457"/>
            </a:avLst>
          </a:prstGeom>
          <a:solidFill>
            <a:srgbClr val="FA546D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88" name="椭圆 87"/>
          <p:cNvSpPr/>
          <p:nvPr>
            <p:custDataLst>
              <p:tags r:id="rId17"/>
            </p:custDataLst>
          </p:nvPr>
        </p:nvSpPr>
        <p:spPr>
          <a:xfrm>
            <a:off x="4576445" y="4137025"/>
            <a:ext cx="1423035" cy="1577340"/>
          </a:xfrm>
          <a:prstGeom prst="ellipse">
            <a:avLst/>
          </a:prstGeom>
          <a:solidFill>
            <a:srgbClr val="0EA4C2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sp>
        <p:nvSpPr>
          <p:cNvPr id="90" name="椭圆 89"/>
          <p:cNvSpPr/>
          <p:nvPr>
            <p:custDataLst>
              <p:tags r:id="rId18"/>
            </p:custDataLst>
          </p:nvPr>
        </p:nvSpPr>
        <p:spPr>
          <a:xfrm>
            <a:off x="2778125" y="4041140"/>
            <a:ext cx="1431290" cy="1577340"/>
          </a:xfrm>
          <a:prstGeom prst="ellipse">
            <a:avLst/>
          </a:prstGeom>
          <a:solidFill>
            <a:srgbClr val="FA546D"/>
          </a:solidFill>
          <a:ln>
            <a:noFill/>
          </a:ln>
        </p:spPr>
        <p:style>
          <a:lnRef idx="2">
            <a:srgbClr val="FE8A57">
              <a:shade val="50000"/>
            </a:srgbClr>
          </a:lnRef>
          <a:fillRef idx="1">
            <a:srgbClr val="FE8A57"/>
          </a:fillRef>
          <a:effectRef idx="0">
            <a:srgbClr val="FE8A57"/>
          </a:effectRef>
          <a:fontRef idx="minor">
            <a:sysClr val="window" lastClr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350">
              <a:sym typeface="Arial" panose="020B0604020202020204" pitchFamily="34" charset="0"/>
            </a:endParaRPr>
          </a:p>
        </p:txBody>
      </p:sp>
      <p:grpSp>
        <p:nvGrpSpPr>
          <p:cNvPr id="92" name="组合 91"/>
          <p:cNvGrpSpPr/>
          <p:nvPr>
            <p:custDataLst>
              <p:tags r:id="rId19"/>
            </p:custDataLst>
          </p:nvPr>
        </p:nvGrpSpPr>
        <p:grpSpPr>
          <a:xfrm flipV="1">
            <a:off x="2203670" y="4033223"/>
            <a:ext cx="1672212" cy="658836"/>
            <a:chOff x="3403600" y="1970870"/>
            <a:chExt cx="1257300" cy="421584"/>
          </a:xfrm>
        </p:grpSpPr>
        <p:cxnSp>
          <p:nvCxnSpPr>
            <p:cNvPr id="93" name="直接连接符 92"/>
            <p:cNvCxnSpPr/>
            <p:nvPr>
              <p:custDataLst>
                <p:tags r:id="rId20"/>
              </p:custDataLst>
            </p:nvPr>
          </p:nvCxnSpPr>
          <p:spPr>
            <a:xfrm flipH="1">
              <a:off x="4394201" y="2392454"/>
              <a:ext cx="266699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94" name="直接连接符 93"/>
            <p:cNvCxnSpPr/>
            <p:nvPr>
              <p:custDataLst>
                <p:tags r:id="rId21"/>
              </p:custDataLst>
            </p:nvPr>
          </p:nvCxnSpPr>
          <p:spPr>
            <a:xfrm flipV="1">
              <a:off x="4394200" y="1970870"/>
              <a:ext cx="0" cy="421584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97" name="直接连接符 96"/>
            <p:cNvCxnSpPr/>
            <p:nvPr>
              <p:custDataLst>
                <p:tags r:id="rId22"/>
              </p:custDataLst>
            </p:nvPr>
          </p:nvCxnSpPr>
          <p:spPr>
            <a:xfrm flipH="1">
              <a:off x="3403600" y="1970870"/>
              <a:ext cx="990600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  <a:tailEnd type="oval"/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</p:grpSp>
      <p:grpSp>
        <p:nvGrpSpPr>
          <p:cNvPr id="100" name="组合 99"/>
          <p:cNvGrpSpPr/>
          <p:nvPr>
            <p:custDataLst>
              <p:tags r:id="rId23"/>
            </p:custDataLst>
          </p:nvPr>
        </p:nvGrpSpPr>
        <p:grpSpPr>
          <a:xfrm flipH="1">
            <a:off x="5039995" y="1878880"/>
            <a:ext cx="1672212" cy="658836"/>
            <a:chOff x="3403600" y="1970870"/>
            <a:chExt cx="1257300" cy="421584"/>
          </a:xfrm>
        </p:grpSpPr>
        <p:cxnSp>
          <p:nvCxnSpPr>
            <p:cNvPr id="101" name="直接连接符 100"/>
            <p:cNvCxnSpPr/>
            <p:nvPr>
              <p:custDataLst>
                <p:tags r:id="rId24"/>
              </p:custDataLst>
            </p:nvPr>
          </p:nvCxnSpPr>
          <p:spPr>
            <a:xfrm flipH="1">
              <a:off x="4394201" y="2392454"/>
              <a:ext cx="266699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102" name="直接连接符 101"/>
            <p:cNvCxnSpPr/>
            <p:nvPr>
              <p:custDataLst>
                <p:tags r:id="rId25"/>
              </p:custDataLst>
            </p:nvPr>
          </p:nvCxnSpPr>
          <p:spPr>
            <a:xfrm flipV="1">
              <a:off x="4394200" y="1970870"/>
              <a:ext cx="0" cy="421584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103" name="直接连接符 102"/>
            <p:cNvCxnSpPr/>
            <p:nvPr>
              <p:custDataLst>
                <p:tags r:id="rId26"/>
              </p:custDataLst>
            </p:nvPr>
          </p:nvCxnSpPr>
          <p:spPr>
            <a:xfrm flipH="1">
              <a:off x="3403600" y="1970870"/>
              <a:ext cx="990600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  <a:tailEnd type="oval"/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</p:grpSp>
      <p:cxnSp>
        <p:nvCxnSpPr>
          <p:cNvPr id="104" name="直接连接符 103"/>
          <p:cNvCxnSpPr/>
          <p:nvPr>
            <p:custDataLst>
              <p:tags r:id="rId27"/>
            </p:custDataLst>
          </p:nvPr>
        </p:nvCxnSpPr>
        <p:spPr>
          <a:xfrm>
            <a:off x="5781027" y="3486885"/>
            <a:ext cx="728276" cy="0"/>
          </a:xfrm>
          <a:prstGeom prst="line">
            <a:avLst/>
          </a:prstGeom>
          <a:ln w="9525">
            <a:solidFill>
              <a:sysClr val="windowText" lastClr="000000">
                <a:lumMod val="65000"/>
                <a:lumOff val="35000"/>
              </a:sysClr>
            </a:solidFill>
            <a:tailEnd type="oval"/>
          </a:ln>
        </p:spPr>
        <p:style>
          <a:lnRef idx="1">
            <a:srgbClr val="FE8A57"/>
          </a:lnRef>
          <a:fillRef idx="0">
            <a:srgbClr val="FE8A57"/>
          </a:fillRef>
          <a:effectRef idx="0">
            <a:srgbClr val="FE8A57"/>
          </a:effectRef>
          <a:fontRef idx="minor">
            <a:sysClr val="windowText" lastClr="000000"/>
          </a:fontRef>
        </p:style>
      </p:cxnSp>
      <p:grpSp>
        <p:nvGrpSpPr>
          <p:cNvPr id="105" name="组合 104"/>
          <p:cNvGrpSpPr/>
          <p:nvPr>
            <p:custDataLst>
              <p:tags r:id="rId28"/>
            </p:custDataLst>
          </p:nvPr>
        </p:nvGrpSpPr>
        <p:grpSpPr>
          <a:xfrm flipH="1" flipV="1">
            <a:off x="5039995" y="4033223"/>
            <a:ext cx="1672212" cy="658836"/>
            <a:chOff x="3403600" y="1970870"/>
            <a:chExt cx="1257300" cy="421584"/>
          </a:xfrm>
        </p:grpSpPr>
        <p:cxnSp>
          <p:nvCxnSpPr>
            <p:cNvPr id="106" name="直接连接符 105"/>
            <p:cNvCxnSpPr/>
            <p:nvPr>
              <p:custDataLst>
                <p:tags r:id="rId29"/>
              </p:custDataLst>
            </p:nvPr>
          </p:nvCxnSpPr>
          <p:spPr>
            <a:xfrm flipH="1">
              <a:off x="4394201" y="2392454"/>
              <a:ext cx="266699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107" name="直接连接符 106"/>
            <p:cNvCxnSpPr/>
            <p:nvPr>
              <p:custDataLst>
                <p:tags r:id="rId30"/>
              </p:custDataLst>
            </p:nvPr>
          </p:nvCxnSpPr>
          <p:spPr>
            <a:xfrm flipV="1">
              <a:off x="4394200" y="1970870"/>
              <a:ext cx="0" cy="421584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  <p:cxnSp>
          <p:nvCxnSpPr>
            <p:cNvPr id="108" name="直接连接符 107"/>
            <p:cNvCxnSpPr/>
            <p:nvPr>
              <p:custDataLst>
                <p:tags r:id="rId31"/>
              </p:custDataLst>
            </p:nvPr>
          </p:nvCxnSpPr>
          <p:spPr>
            <a:xfrm flipH="1">
              <a:off x="3403600" y="1970870"/>
              <a:ext cx="990600" cy="0"/>
            </a:xfrm>
            <a:prstGeom prst="line">
              <a:avLst/>
            </a:prstGeom>
            <a:ln w="9525">
              <a:solidFill>
                <a:sysClr val="windowText" lastClr="000000">
                  <a:lumMod val="65000"/>
                  <a:lumOff val="35000"/>
                </a:sysClr>
              </a:solidFill>
              <a:tailEnd type="oval"/>
            </a:ln>
          </p:spPr>
          <p:style>
            <a:lnRef idx="1">
              <a:srgbClr val="FE8A57"/>
            </a:lnRef>
            <a:fillRef idx="0">
              <a:srgbClr val="FE8A57"/>
            </a:fillRef>
            <a:effectRef idx="0">
              <a:srgbClr val="FE8A57"/>
            </a:effectRef>
            <a:fontRef idx="minor">
              <a:sysClr val="windowText" lastClr="000000"/>
            </a:fontRef>
          </p:style>
        </p:cxnSp>
      </p:grpSp>
      <p:sp>
        <p:nvSpPr>
          <p:cNvPr id="8" name="文本框 7"/>
          <p:cNvSpPr txBox="1"/>
          <p:nvPr/>
        </p:nvSpPr>
        <p:spPr>
          <a:xfrm>
            <a:off x="2856865" y="4539615"/>
            <a:ext cx="132842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What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9" name="KSO_Shape"/>
          <p:cNvSpPr/>
          <p:nvPr>
            <p:custDataLst>
              <p:tags r:id="rId32"/>
            </p:custDataLst>
          </p:nvPr>
        </p:nvSpPr>
        <p:spPr bwMode="auto">
          <a:xfrm>
            <a:off x="4176593" y="2706361"/>
            <a:ext cx="501486" cy="681682"/>
          </a:xfrm>
          <a:custGeom>
            <a:avLst/>
            <a:gdLst>
              <a:gd name="T0" fmla="*/ 705908 w 4388"/>
              <a:gd name="T1" fmla="*/ 0 h 4523"/>
              <a:gd name="T2" fmla="*/ 293567 w 4388"/>
              <a:gd name="T3" fmla="*/ 424129 h 4523"/>
              <a:gd name="T4" fmla="*/ 924083 w 4388"/>
              <a:gd name="T5" fmla="*/ 624611 h 4523"/>
              <a:gd name="T6" fmla="*/ 705908 w 4388"/>
              <a:gd name="T7" fmla="*/ 0 h 4523"/>
              <a:gd name="T8" fmla="*/ 0 w 4388"/>
              <a:gd name="T9" fmla="*/ 629244 h 4523"/>
              <a:gd name="T10" fmla="*/ 0 w 4388"/>
              <a:gd name="T11" fmla="*/ 987247 h 4523"/>
              <a:gd name="T12" fmla="*/ 165526 w 4388"/>
              <a:gd name="T13" fmla="*/ 987247 h 4523"/>
              <a:gd name="T14" fmla="*/ 165526 w 4388"/>
              <a:gd name="T15" fmla="*/ 1905000 h 4523"/>
              <a:gd name="T16" fmla="*/ 1682639 w 4388"/>
              <a:gd name="T17" fmla="*/ 1905000 h 4523"/>
              <a:gd name="T18" fmla="*/ 1682639 w 4388"/>
              <a:gd name="T19" fmla="*/ 987247 h 4523"/>
              <a:gd name="T20" fmla="*/ 1848165 w 4388"/>
              <a:gd name="T21" fmla="*/ 987247 h 4523"/>
              <a:gd name="T22" fmla="*/ 1848165 w 4388"/>
              <a:gd name="T23" fmla="*/ 629244 h 4523"/>
              <a:gd name="T24" fmla="*/ 0 w 4388"/>
              <a:gd name="T25" fmla="*/ 629244 h 4523"/>
              <a:gd name="T26" fmla="*/ 1142257 w 4388"/>
              <a:gd name="T27" fmla="*/ 0 h 4523"/>
              <a:gd name="T28" fmla="*/ 924083 w 4388"/>
              <a:gd name="T29" fmla="*/ 624611 h 4523"/>
              <a:gd name="T30" fmla="*/ 1554177 w 4388"/>
              <a:gd name="T31" fmla="*/ 424129 h 4523"/>
              <a:gd name="T32" fmla="*/ 1142257 w 4388"/>
              <a:gd name="T33" fmla="*/ 0 h 452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388" h="4523">
                <a:moveTo>
                  <a:pt x="1676" y="0"/>
                </a:moveTo>
                <a:lnTo>
                  <a:pt x="697" y="1007"/>
                </a:lnTo>
                <a:lnTo>
                  <a:pt x="2194" y="1483"/>
                </a:lnTo>
                <a:lnTo>
                  <a:pt x="1676" y="0"/>
                </a:lnTo>
                <a:close/>
                <a:moveTo>
                  <a:pt x="0" y="1494"/>
                </a:moveTo>
                <a:lnTo>
                  <a:pt x="0" y="2344"/>
                </a:lnTo>
                <a:lnTo>
                  <a:pt x="393" y="2344"/>
                </a:lnTo>
                <a:lnTo>
                  <a:pt x="393" y="4523"/>
                </a:lnTo>
                <a:lnTo>
                  <a:pt x="3995" y="4523"/>
                </a:lnTo>
                <a:lnTo>
                  <a:pt x="3995" y="2344"/>
                </a:lnTo>
                <a:lnTo>
                  <a:pt x="4388" y="2344"/>
                </a:lnTo>
                <a:lnTo>
                  <a:pt x="4388" y="1494"/>
                </a:lnTo>
                <a:lnTo>
                  <a:pt x="0" y="1494"/>
                </a:lnTo>
                <a:close/>
                <a:moveTo>
                  <a:pt x="2712" y="0"/>
                </a:moveTo>
                <a:lnTo>
                  <a:pt x="2194" y="1483"/>
                </a:lnTo>
                <a:lnTo>
                  <a:pt x="3690" y="1007"/>
                </a:lnTo>
                <a:lnTo>
                  <a:pt x="2712" y="0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</p:spPr>
        <p:txBody>
          <a:bodyPr tIns="513000" anchor="ctr">
            <a:normAutofit fontScale="72500" lnSpcReduction="20000"/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 sz="1350" dirty="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23485" y="1295400"/>
            <a:ext cx="128905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Who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692015" y="4537710"/>
            <a:ext cx="128905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How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906770" y="2858770"/>
            <a:ext cx="141478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... 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593340" y="1295400"/>
            <a:ext cx="1473835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When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080895" y="2929890"/>
            <a:ext cx="128905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Why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8260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88900" y="4537710"/>
            <a:ext cx="8864600" cy="107632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Try to figure out the elements of the story &amp; get the background information.</a:t>
            </a:r>
            <a:endParaRPr 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3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4" grpId="0"/>
      <p:bldP spid="15" grpId="0"/>
      <p:bldP spid="16" grpId="0"/>
      <p:bldP spid="17" grpId="0"/>
      <p:bldP spid="2" grpId="0" bldLvl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>
          <a:xfrm>
            <a:off x="-50539" y="61148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811530" y="-12700"/>
            <a:ext cx="7219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</a:rPr>
              <a:t>Background Information (Para 1-3)</a:t>
            </a:r>
            <a:endParaRPr lang="en-US" altLang="zh-CN" sz="360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8260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78105" y="984250"/>
            <a:ext cx="9015095" cy="255333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Each time I felt I had a crisis on my hands, I would reach for my two dollar bill and set it on the table. I would stare at it for several hours and could always come up with a solution. </a:t>
            </a:r>
            <a:endParaRPr lang="en-US" altLang="zh-CN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52" name="椭圆 51"/>
          <p:cNvSpPr/>
          <p:nvPr/>
        </p:nvSpPr>
        <p:spPr>
          <a:xfrm>
            <a:off x="1387475" y="1543685"/>
            <a:ext cx="2016760" cy="46482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7353935" y="1590040"/>
            <a:ext cx="1677670" cy="37211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3962400" y="2028825"/>
            <a:ext cx="2016760" cy="46482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4805680" y="2493645"/>
            <a:ext cx="2839720" cy="464820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2250" y="3636010"/>
            <a:ext cx="2929890" cy="8299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courage</a:t>
            </a: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45225" y="3552825"/>
            <a:ext cx="27863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power</a:t>
            </a: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04235" y="3636010"/>
            <a:ext cx="2929890" cy="8299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wisdom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76020" y="4606290"/>
            <a:ext cx="27863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patience</a:t>
            </a: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238625" y="4606290"/>
            <a:ext cx="37115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persistence</a:t>
            </a:r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bldLvl="0" animBg="1"/>
      <p:bldP spid="2" grpId="0" bldLvl="0" animBg="1"/>
      <p:bldP spid="3" grpId="0" bldLvl="0" animBg="1"/>
      <p:bldP spid="4" grpId="0" bldLvl="0" animBg="1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Detailed Information (Para 4)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93345" y="670560"/>
            <a:ext cx="3289935" cy="8299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4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Question </a:t>
            </a:r>
            <a:endParaRPr lang="en-US" altLang="zh-CN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8265" y="1651635"/>
            <a:ext cx="878014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 Did the author have advantages over the other applicants for applying for the job? </a:t>
            </a:r>
            <a:endParaRPr lang="en-US" altLang="zh-CN" sz="4000" dirty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75" y="4234815"/>
            <a:ext cx="2148205" cy="5835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 anchor="t">
            <a:spAutoFit/>
          </a:bodyPr>
          <a:lstStyle/>
          <a:p>
            <a:r>
              <a:rPr lang="en-US" altLang="zh-CN" sz="32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The author</a:t>
            </a:r>
            <a:endParaRPr lang="en-US" altLang="zh-CN" sz="32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64050" y="4235450"/>
            <a:ext cx="3919855" cy="5835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>
                <a:solidFill>
                  <a:srgbClr val="00B0F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The other applicants</a:t>
            </a:r>
            <a:endParaRPr lang="en-US" altLang="zh-CN" sz="3200">
              <a:solidFill>
                <a:srgbClr val="00B0F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15945" y="4142740"/>
            <a:ext cx="1217295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>
                <a:rot lat="0" lon="0" rev="0"/>
              </a:lightRig>
            </a:scene3d>
            <a:sp3d extrusionH="120650" prstMaterial="matte"/>
          </a:bodyPr>
          <a:lstStyle/>
          <a:p>
            <a:pPr algn="ctr"/>
            <a:r>
              <a:rPr lang="en-US" altLang="zh-CN" sz="4400" b="1">
                <a:ln>
                  <a:gradFill>
                    <a:gsLst>
                      <a:gs pos="98000">
                        <a:srgbClr val="F88C89"/>
                      </a:gs>
                      <a:gs pos="86000">
                        <a:srgbClr val="F8D078"/>
                      </a:gs>
                      <a:gs pos="73000">
                        <a:srgbClr val="BAD172"/>
                      </a:gs>
                      <a:gs pos="62000">
                        <a:srgbClr val="BEC7AF"/>
                      </a:gs>
                      <a:gs pos="50000">
                        <a:srgbClr val="83D9E3"/>
                      </a:gs>
                      <a:gs pos="37000">
                        <a:srgbClr val="9C61DF"/>
                      </a:gs>
                      <a:gs pos="24000">
                        <a:srgbClr val="CA78E1"/>
                      </a:gs>
                      <a:gs pos="12000">
                        <a:srgbClr val="E564DF"/>
                      </a:gs>
                      <a:gs pos="0">
                        <a:srgbClr val="F86CC0"/>
                      </a:gs>
                    </a:gsLst>
                    <a:lin ang="0" scaled="1"/>
                  </a:gradFill>
                  <a:round/>
                </a:ln>
                <a:gradFill>
                  <a:gsLst>
                    <a:gs pos="79000">
                      <a:srgbClr val="CCFF66"/>
                    </a:gs>
                    <a:gs pos="94000">
                      <a:srgbClr val="FFFF00">
                        <a:alpha val="50000"/>
                      </a:srgbClr>
                    </a:gs>
                    <a:gs pos="70000">
                      <a:srgbClr val="00FF00">
                        <a:alpha val="13000"/>
                      </a:srgbClr>
                    </a:gs>
                    <a:gs pos="56000">
                      <a:srgbClr val="00FFFF">
                        <a:alpha val="50000"/>
                      </a:srgbClr>
                    </a:gs>
                    <a:gs pos="43000">
                      <a:srgbClr val="00FFFF">
                        <a:alpha val="13000"/>
                      </a:srgbClr>
                    </a:gs>
                    <a:gs pos="22000">
                      <a:srgbClr val="FF00FF">
                        <a:alpha val="50000"/>
                      </a:srgbClr>
                    </a:gs>
                    <a:gs pos="33000">
                      <a:srgbClr val="9900FF">
                        <a:alpha val="50000"/>
                      </a:srgbClr>
                    </a:gs>
                    <a:gs pos="5000">
                      <a:srgbClr val="FF00FF">
                        <a:alpha val="50000"/>
                      </a:srgbClr>
                    </a:gs>
                    <a:gs pos="0">
                      <a:srgbClr val="FF3300">
                        <a:alpha val="50000"/>
                      </a:srgbClr>
                    </a:gs>
                    <a:gs pos="100000">
                      <a:srgbClr val="FF3300">
                        <a:alpha val="30000"/>
                      </a:srgbClr>
                    </a:gs>
                  </a:gsLst>
                  <a:lin ang="0"/>
                </a:gradFill>
                <a:effectLst>
                  <a:outerShdw blurRad="50800" dist="38100" algn="l" rotWithShape="0">
                    <a:srgbClr val="CC00CC">
                      <a:alpha val="40000"/>
                    </a:srgbClr>
                  </a:outerShdw>
                </a:effectLst>
              </a:rPr>
              <a:t>VS</a:t>
            </a:r>
            <a:endParaRPr lang="en-US" altLang="zh-CN" sz="4400" b="1">
              <a:ln>
                <a:gradFill>
                  <a:gsLst>
                    <a:gs pos="98000">
                      <a:srgbClr val="F88C89"/>
                    </a:gs>
                    <a:gs pos="86000">
                      <a:srgbClr val="F8D078"/>
                    </a:gs>
                    <a:gs pos="73000">
                      <a:srgbClr val="BAD172"/>
                    </a:gs>
                    <a:gs pos="62000">
                      <a:srgbClr val="BEC7AF"/>
                    </a:gs>
                    <a:gs pos="50000">
                      <a:srgbClr val="83D9E3"/>
                    </a:gs>
                    <a:gs pos="37000">
                      <a:srgbClr val="9C61DF"/>
                    </a:gs>
                    <a:gs pos="24000">
                      <a:srgbClr val="CA78E1"/>
                    </a:gs>
                    <a:gs pos="12000">
                      <a:srgbClr val="E564DF"/>
                    </a:gs>
                    <a:gs pos="0">
                      <a:srgbClr val="F86CC0"/>
                    </a:gs>
                  </a:gsLst>
                  <a:lin ang="0" scaled="1"/>
                </a:gradFill>
                <a:round/>
              </a:ln>
              <a:gradFill>
                <a:gsLst>
                  <a:gs pos="79000">
                    <a:srgbClr val="CCFF66"/>
                  </a:gs>
                  <a:gs pos="94000">
                    <a:srgbClr val="FFFF00">
                      <a:alpha val="50000"/>
                    </a:srgbClr>
                  </a:gs>
                  <a:gs pos="70000">
                    <a:srgbClr val="00FF00">
                      <a:alpha val="13000"/>
                    </a:srgbClr>
                  </a:gs>
                  <a:gs pos="56000">
                    <a:srgbClr val="00FFFF">
                      <a:alpha val="50000"/>
                    </a:srgbClr>
                  </a:gs>
                  <a:gs pos="43000">
                    <a:srgbClr val="00FFFF">
                      <a:alpha val="13000"/>
                    </a:srgbClr>
                  </a:gs>
                  <a:gs pos="22000">
                    <a:srgbClr val="FF00FF">
                      <a:alpha val="50000"/>
                    </a:srgbClr>
                  </a:gs>
                  <a:gs pos="33000">
                    <a:srgbClr val="9900FF">
                      <a:alpha val="50000"/>
                    </a:srgbClr>
                  </a:gs>
                  <a:gs pos="5000">
                    <a:srgbClr val="FF00FF">
                      <a:alpha val="50000"/>
                    </a:srgbClr>
                  </a:gs>
                  <a:gs pos="0">
                    <a:srgbClr val="FF3300">
                      <a:alpha val="50000"/>
                    </a:srgbClr>
                  </a:gs>
                  <a:gs pos="100000">
                    <a:srgbClr val="FF3300">
                      <a:alpha val="30000"/>
                    </a:srgbClr>
                  </a:gs>
                </a:gsLst>
                <a:lin ang="0"/>
              </a:gradFill>
              <a:effectLst>
                <a:outerShdw blurRad="50800" dist="38100" algn="l" rotWithShape="0">
                  <a:srgbClr val="CC00CC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 bldLvl="0" animBg="1"/>
      <p:bldP spid="3" grpId="0" bldLvl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Detailed Information (Para 4)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857885" y="740410"/>
            <a:ext cx="214820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20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The author</a:t>
            </a:r>
            <a:endParaRPr lang="en-US" altLang="zh-CN" sz="320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32095" y="740410"/>
            <a:ext cx="35185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>
                <a:solidFill>
                  <a:srgbClr val="00B0F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The other applicants</a:t>
            </a:r>
            <a:endParaRPr lang="en-US" altLang="zh-CN" sz="2800">
              <a:solidFill>
                <a:srgbClr val="00B0F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93135" y="647700"/>
            <a:ext cx="1217295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>
                <a:rot lat="0" lon="0" rev="0"/>
              </a:lightRig>
            </a:scene3d>
            <a:sp3d extrusionH="120650" prstMaterial="matte"/>
          </a:bodyPr>
          <a:lstStyle/>
          <a:p>
            <a:pPr algn="ctr"/>
            <a:r>
              <a:rPr lang="en-US" altLang="zh-CN" sz="4400" b="1">
                <a:ln>
                  <a:gradFill>
                    <a:gsLst>
                      <a:gs pos="98000">
                        <a:srgbClr val="F88C89"/>
                      </a:gs>
                      <a:gs pos="86000">
                        <a:srgbClr val="F8D078"/>
                      </a:gs>
                      <a:gs pos="73000">
                        <a:srgbClr val="BAD172"/>
                      </a:gs>
                      <a:gs pos="62000">
                        <a:srgbClr val="BEC7AF"/>
                      </a:gs>
                      <a:gs pos="50000">
                        <a:srgbClr val="83D9E3"/>
                      </a:gs>
                      <a:gs pos="37000">
                        <a:srgbClr val="9C61DF"/>
                      </a:gs>
                      <a:gs pos="24000">
                        <a:srgbClr val="CA78E1"/>
                      </a:gs>
                      <a:gs pos="12000">
                        <a:srgbClr val="E564DF"/>
                      </a:gs>
                      <a:gs pos="0">
                        <a:srgbClr val="F86CC0"/>
                      </a:gs>
                    </a:gsLst>
                    <a:lin ang="0" scaled="1"/>
                  </a:gradFill>
                  <a:round/>
                </a:ln>
                <a:gradFill>
                  <a:gsLst>
                    <a:gs pos="79000">
                      <a:srgbClr val="CCFF66"/>
                    </a:gs>
                    <a:gs pos="94000">
                      <a:srgbClr val="FFFF00">
                        <a:alpha val="50000"/>
                      </a:srgbClr>
                    </a:gs>
                    <a:gs pos="70000">
                      <a:srgbClr val="00FF00">
                        <a:alpha val="13000"/>
                      </a:srgbClr>
                    </a:gs>
                    <a:gs pos="56000">
                      <a:srgbClr val="00FFFF">
                        <a:alpha val="50000"/>
                      </a:srgbClr>
                    </a:gs>
                    <a:gs pos="43000">
                      <a:srgbClr val="00FFFF">
                        <a:alpha val="13000"/>
                      </a:srgbClr>
                    </a:gs>
                    <a:gs pos="22000">
                      <a:srgbClr val="FF00FF">
                        <a:alpha val="50000"/>
                      </a:srgbClr>
                    </a:gs>
                    <a:gs pos="33000">
                      <a:srgbClr val="9900FF">
                        <a:alpha val="50000"/>
                      </a:srgbClr>
                    </a:gs>
                    <a:gs pos="5000">
                      <a:srgbClr val="FF00FF">
                        <a:alpha val="50000"/>
                      </a:srgbClr>
                    </a:gs>
                    <a:gs pos="0">
                      <a:srgbClr val="FF3300">
                        <a:alpha val="50000"/>
                      </a:srgbClr>
                    </a:gs>
                    <a:gs pos="100000">
                      <a:srgbClr val="FF3300">
                        <a:alpha val="30000"/>
                      </a:srgbClr>
                    </a:gs>
                  </a:gsLst>
                  <a:lin ang="0"/>
                </a:gradFill>
                <a:effectLst>
                  <a:outerShdw blurRad="50800" dist="38100" algn="l" rotWithShape="0">
                    <a:srgbClr val="CC00CC">
                      <a:alpha val="40000"/>
                    </a:srgbClr>
                  </a:outerShdw>
                </a:effectLst>
              </a:rPr>
              <a:t>VS</a:t>
            </a:r>
            <a:endParaRPr lang="en-US" altLang="zh-CN" sz="4400" b="1">
              <a:ln>
                <a:gradFill>
                  <a:gsLst>
                    <a:gs pos="98000">
                      <a:srgbClr val="F88C89"/>
                    </a:gs>
                    <a:gs pos="86000">
                      <a:srgbClr val="F8D078"/>
                    </a:gs>
                    <a:gs pos="73000">
                      <a:srgbClr val="BAD172"/>
                    </a:gs>
                    <a:gs pos="62000">
                      <a:srgbClr val="BEC7AF"/>
                    </a:gs>
                    <a:gs pos="50000">
                      <a:srgbClr val="83D9E3"/>
                    </a:gs>
                    <a:gs pos="37000">
                      <a:srgbClr val="9C61DF"/>
                    </a:gs>
                    <a:gs pos="24000">
                      <a:srgbClr val="CA78E1"/>
                    </a:gs>
                    <a:gs pos="12000">
                      <a:srgbClr val="E564DF"/>
                    </a:gs>
                    <a:gs pos="0">
                      <a:srgbClr val="F86CC0"/>
                    </a:gs>
                  </a:gsLst>
                  <a:lin ang="0" scaled="1"/>
                </a:gradFill>
                <a:round/>
              </a:ln>
              <a:gradFill>
                <a:gsLst>
                  <a:gs pos="79000">
                    <a:srgbClr val="CCFF66"/>
                  </a:gs>
                  <a:gs pos="94000">
                    <a:srgbClr val="FFFF00">
                      <a:alpha val="50000"/>
                    </a:srgbClr>
                  </a:gs>
                  <a:gs pos="70000">
                    <a:srgbClr val="00FF00">
                      <a:alpha val="13000"/>
                    </a:srgbClr>
                  </a:gs>
                  <a:gs pos="56000">
                    <a:srgbClr val="00FFFF">
                      <a:alpha val="50000"/>
                    </a:srgbClr>
                  </a:gs>
                  <a:gs pos="43000">
                    <a:srgbClr val="00FFFF">
                      <a:alpha val="13000"/>
                    </a:srgbClr>
                  </a:gs>
                  <a:gs pos="22000">
                    <a:srgbClr val="FF00FF">
                      <a:alpha val="50000"/>
                    </a:srgbClr>
                  </a:gs>
                  <a:gs pos="33000">
                    <a:srgbClr val="9900FF">
                      <a:alpha val="50000"/>
                    </a:srgbClr>
                  </a:gs>
                  <a:gs pos="5000">
                    <a:srgbClr val="FF00FF">
                      <a:alpha val="50000"/>
                    </a:srgbClr>
                  </a:gs>
                  <a:gs pos="0">
                    <a:srgbClr val="FF3300">
                      <a:alpha val="50000"/>
                    </a:srgbClr>
                  </a:gs>
                  <a:gs pos="100000">
                    <a:srgbClr val="FF3300">
                      <a:alpha val="30000"/>
                    </a:srgbClr>
                  </a:gs>
                </a:gsLst>
                <a:lin ang="0"/>
              </a:gradFill>
              <a:effectLst>
                <a:outerShdw blurRad="50800" dist="38100" algn="l" rotWithShape="0">
                  <a:srgbClr val="CC00CC">
                    <a:alpha val="40000"/>
                  </a:srgbClr>
                </a:outerShdw>
              </a:effectLst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6200" y="1416050"/>
            <a:ext cx="3774440" cy="521970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/>
            <a:r>
              <a:rPr lang="en-US" sz="2800" b="1">
                <a:solidFill>
                  <a:srgbClr val="FFC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applied for my first job</a:t>
            </a:r>
            <a:endParaRPr lang="en-US" altLang="en-US" sz="2800" b="1">
              <a:solidFill>
                <a:srgbClr val="FFC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9400" y="2103755"/>
            <a:ext cx="3331845" cy="521970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</a:pPr>
            <a:r>
              <a:rPr lang="en-US" sz="2800" b="1">
                <a:solidFill>
                  <a:srgbClr val="FFC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was thirty years old</a:t>
            </a:r>
            <a:endParaRPr lang="en-US" sz="2800" b="1">
              <a:solidFill>
                <a:srgbClr val="FFC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58520" y="2761615"/>
            <a:ext cx="2190750" cy="521970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</a:pPr>
            <a:r>
              <a:rPr lang="en-US" sz="2800" b="1">
                <a:solidFill>
                  <a:srgbClr val="FFC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was very shy</a:t>
            </a:r>
            <a:endParaRPr lang="en-US" sz="2800" b="1">
              <a:solidFill>
                <a:srgbClr val="FFC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200" y="3421380"/>
            <a:ext cx="3856355" cy="706755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</a:pPr>
            <a:r>
              <a:rPr lang="en-US" sz="2000" b="1">
                <a:solidFill>
                  <a:srgbClr val="FFC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The thought of being interviewed for a job was scary...</a:t>
            </a:r>
            <a:endParaRPr lang="en-US" sz="2000" b="1">
              <a:solidFill>
                <a:srgbClr val="FFC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49950" y="1374775"/>
            <a:ext cx="2282190" cy="5219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were younger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273675" y="2068195"/>
            <a:ext cx="3697605" cy="5219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were very well dressed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578475" y="2733675"/>
            <a:ext cx="2958465" cy="5219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was impeccable in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770880" y="3421380"/>
            <a:ext cx="2591435" cy="5219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better qualified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23765" y="4070985"/>
            <a:ext cx="4399915" cy="5219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 length of their resumes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55320" y="4679315"/>
            <a:ext cx="3044825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disadvantages</a:t>
            </a:r>
            <a:endParaRPr lang="en-US" altLang="zh-CN" sz="3600" dirty="0">
              <a:solidFill>
                <a:schemeClr val="accent1">
                  <a:lumMod val="60000"/>
                  <a:lumOff val="4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332095" y="4679315"/>
            <a:ext cx="245237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advantages</a:t>
            </a:r>
            <a:endParaRPr lang="en-US" altLang="zh-CN" sz="3600" dirty="0">
              <a:solidFill>
                <a:schemeClr val="accent1">
                  <a:lumMod val="60000"/>
                  <a:lumOff val="4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963670" y="4679315"/>
            <a:ext cx="1217295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>
                <a:rot lat="0" lon="0" rev="0"/>
              </a:lightRig>
            </a:scene3d>
            <a:sp3d extrusionH="120650" prstMaterial="matte"/>
          </a:bodyPr>
          <a:lstStyle/>
          <a:p>
            <a:pPr algn="ctr"/>
            <a:r>
              <a:rPr lang="en-US" altLang="zh-CN" sz="4400" b="1">
                <a:ln>
                  <a:gradFill>
                    <a:gsLst>
                      <a:gs pos="98000">
                        <a:srgbClr val="F88C89"/>
                      </a:gs>
                      <a:gs pos="86000">
                        <a:srgbClr val="F8D078"/>
                      </a:gs>
                      <a:gs pos="73000">
                        <a:srgbClr val="BAD172"/>
                      </a:gs>
                      <a:gs pos="62000">
                        <a:srgbClr val="BEC7AF"/>
                      </a:gs>
                      <a:gs pos="50000">
                        <a:srgbClr val="83D9E3"/>
                      </a:gs>
                      <a:gs pos="37000">
                        <a:srgbClr val="9C61DF"/>
                      </a:gs>
                      <a:gs pos="24000">
                        <a:srgbClr val="CA78E1"/>
                      </a:gs>
                      <a:gs pos="12000">
                        <a:srgbClr val="E564DF"/>
                      </a:gs>
                      <a:gs pos="0">
                        <a:srgbClr val="F86CC0"/>
                      </a:gs>
                    </a:gsLst>
                    <a:lin ang="0" scaled="1"/>
                  </a:gradFill>
                  <a:round/>
                </a:ln>
                <a:gradFill>
                  <a:gsLst>
                    <a:gs pos="79000">
                      <a:srgbClr val="CCFF66"/>
                    </a:gs>
                    <a:gs pos="94000">
                      <a:srgbClr val="FFFF00">
                        <a:alpha val="50000"/>
                      </a:srgbClr>
                    </a:gs>
                    <a:gs pos="70000">
                      <a:srgbClr val="00FF00">
                        <a:alpha val="13000"/>
                      </a:srgbClr>
                    </a:gs>
                    <a:gs pos="56000">
                      <a:srgbClr val="00FFFF">
                        <a:alpha val="50000"/>
                      </a:srgbClr>
                    </a:gs>
                    <a:gs pos="43000">
                      <a:srgbClr val="00FFFF">
                        <a:alpha val="13000"/>
                      </a:srgbClr>
                    </a:gs>
                    <a:gs pos="22000">
                      <a:srgbClr val="FF00FF">
                        <a:alpha val="50000"/>
                      </a:srgbClr>
                    </a:gs>
                    <a:gs pos="33000">
                      <a:srgbClr val="9900FF">
                        <a:alpha val="50000"/>
                      </a:srgbClr>
                    </a:gs>
                    <a:gs pos="5000">
                      <a:srgbClr val="FF00FF">
                        <a:alpha val="50000"/>
                      </a:srgbClr>
                    </a:gs>
                    <a:gs pos="0">
                      <a:srgbClr val="FF3300">
                        <a:alpha val="50000"/>
                      </a:srgbClr>
                    </a:gs>
                    <a:gs pos="100000">
                      <a:srgbClr val="FF3300">
                        <a:alpha val="30000"/>
                      </a:srgbClr>
                    </a:gs>
                  </a:gsLst>
                  <a:lin ang="0"/>
                </a:gradFill>
                <a:effectLst>
                  <a:outerShdw blurRad="50800" dist="38100" algn="l" rotWithShape="0">
                    <a:srgbClr val="CC00CC">
                      <a:alpha val="40000"/>
                    </a:srgbClr>
                  </a:outerShdw>
                </a:effectLst>
              </a:rPr>
              <a:t>VS</a:t>
            </a:r>
            <a:endParaRPr lang="en-US" altLang="zh-CN" sz="4400" b="1">
              <a:ln>
                <a:gradFill>
                  <a:gsLst>
                    <a:gs pos="98000">
                      <a:srgbClr val="F88C89"/>
                    </a:gs>
                    <a:gs pos="86000">
                      <a:srgbClr val="F8D078"/>
                    </a:gs>
                    <a:gs pos="73000">
                      <a:srgbClr val="BAD172"/>
                    </a:gs>
                    <a:gs pos="62000">
                      <a:srgbClr val="BEC7AF"/>
                    </a:gs>
                    <a:gs pos="50000">
                      <a:srgbClr val="83D9E3"/>
                    </a:gs>
                    <a:gs pos="37000">
                      <a:srgbClr val="9C61DF"/>
                    </a:gs>
                    <a:gs pos="24000">
                      <a:srgbClr val="CA78E1"/>
                    </a:gs>
                    <a:gs pos="12000">
                      <a:srgbClr val="E564DF"/>
                    </a:gs>
                    <a:gs pos="0">
                      <a:srgbClr val="F86CC0"/>
                    </a:gs>
                  </a:gsLst>
                  <a:lin ang="0" scaled="1"/>
                </a:gradFill>
                <a:round/>
              </a:ln>
              <a:gradFill>
                <a:gsLst>
                  <a:gs pos="79000">
                    <a:srgbClr val="CCFF66"/>
                  </a:gs>
                  <a:gs pos="94000">
                    <a:srgbClr val="FFFF00">
                      <a:alpha val="50000"/>
                    </a:srgbClr>
                  </a:gs>
                  <a:gs pos="70000">
                    <a:srgbClr val="00FF00">
                      <a:alpha val="13000"/>
                    </a:srgbClr>
                  </a:gs>
                  <a:gs pos="56000">
                    <a:srgbClr val="00FFFF">
                      <a:alpha val="50000"/>
                    </a:srgbClr>
                  </a:gs>
                  <a:gs pos="43000">
                    <a:srgbClr val="00FFFF">
                      <a:alpha val="13000"/>
                    </a:srgbClr>
                  </a:gs>
                  <a:gs pos="22000">
                    <a:srgbClr val="FF00FF">
                      <a:alpha val="50000"/>
                    </a:srgbClr>
                  </a:gs>
                  <a:gs pos="33000">
                    <a:srgbClr val="9900FF">
                      <a:alpha val="50000"/>
                    </a:srgbClr>
                  </a:gs>
                  <a:gs pos="5000">
                    <a:srgbClr val="FF00FF">
                      <a:alpha val="50000"/>
                    </a:srgbClr>
                  </a:gs>
                  <a:gs pos="0">
                    <a:srgbClr val="FF3300">
                      <a:alpha val="50000"/>
                    </a:srgbClr>
                  </a:gs>
                  <a:gs pos="100000">
                    <a:srgbClr val="FF3300">
                      <a:alpha val="30000"/>
                    </a:srgbClr>
                  </a:gs>
                </a:gsLst>
                <a:lin ang="0"/>
              </a:gradFill>
              <a:effectLst>
                <a:outerShdw blurRad="50800" dist="38100" algn="l" rotWithShape="0">
                  <a:srgbClr val="CC00CC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57885" y="4745355"/>
            <a:ext cx="7095490" cy="95313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Analyse the detailed information and make contrast if necessary.</a:t>
            </a:r>
            <a:endParaRPr lang="en-US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6200" y="1384935"/>
            <a:ext cx="3774440" cy="583565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3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inexperience</a:t>
            </a:r>
            <a:endParaRPr lang="en-US" altLang="en-US" sz="3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80035" y="2088515"/>
            <a:ext cx="3331845" cy="52197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shortcoming in age</a:t>
            </a:r>
            <a:endParaRPr lang="en-US" alt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16840" y="2761615"/>
            <a:ext cx="3774440" cy="52197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introverted personality</a:t>
            </a:r>
            <a:endParaRPr lang="en-US" alt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6200" y="3451860"/>
            <a:ext cx="3856355" cy="64516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36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inner hesitation</a:t>
            </a:r>
            <a:endParaRPr lang="en-US" altLang="en-US" sz="36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80965" y="1344295"/>
            <a:ext cx="3774440" cy="583565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3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advantage in </a:t>
            </a:r>
            <a:r>
              <a:rPr lang="en-US" altLang="en-US" sz="3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age </a:t>
            </a:r>
            <a:endParaRPr lang="en-US" altLang="en-US" sz="3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234940" y="2057400"/>
            <a:ext cx="3774440" cy="52197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elegance in appearance</a:t>
            </a:r>
            <a:endParaRPr lang="en-US" alt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558790" y="2751455"/>
            <a:ext cx="3039110" cy="583565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altLang="en-US" sz="3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perfection</a:t>
            </a:r>
            <a:endParaRPr lang="en-US" altLang="en-US" sz="3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558155" y="3421380"/>
            <a:ext cx="3108325" cy="52197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better experience</a:t>
            </a:r>
            <a:endParaRPr lang="en-US" alt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671060" y="4039870"/>
            <a:ext cx="4453255" cy="583565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indent="0" algn="ctr"/>
            <a:r>
              <a:rPr lang="en-US" altLang="en-US" sz="32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abundant qualification</a:t>
            </a:r>
            <a:endParaRPr lang="en-US" altLang="en-US" sz="32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7" grpId="0" animBg="1"/>
      <p:bldP spid="8" grpId="0" animBg="1"/>
      <p:bldP spid="9" grpId="0" bldLvl="0" animBg="1"/>
      <p:bldP spid="6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/>
      <p:bldP spid="17" grpId="0"/>
      <p:bldP spid="14" grpId="0" bldLvl="0" animBg="1"/>
      <p:bldP spid="14" grpId="1" animBg="1"/>
      <p:bldP spid="19" grpId="0" bldLvl="0" animBg="1"/>
      <p:bldP spid="20" grpId="0" bldLvl="0" animBg="1"/>
      <p:bldP spid="21" grpId="0" bldLvl="0" animBg="1"/>
      <p:bldP spid="23" grpId="0" bldLvl="0" animBg="1"/>
      <p:bldP spid="24" grpId="0" bldLvl="0" animBg="1"/>
      <p:bldP spid="25" grpId="0" bldLvl="0" animBg="1"/>
      <p:bldP spid="26" grpId="0" animBg="1"/>
      <p:bldP spid="27" grpId="0" bldLvl="0" animBg="1"/>
      <p:bldP spid="28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6520" y="1018540"/>
            <a:ext cx="89916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800" b="0" dirty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What makes the </a:t>
            </a:r>
            <a:r>
              <a:rPr lang="en-US" altLang="zh-CN" sz="2800" b="0" dirty="0" err="1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auhor</a:t>
            </a:r>
            <a:r>
              <a:rPr lang="en-US" altLang="zh-CN" sz="2800" b="0" dirty="0">
                <a:solidFill>
                  <a:schemeClr val="bg1"/>
                </a:solidFill>
                <a:latin typeface="Britannic Bold" panose="020B0903060703020204" charset="0"/>
                <a:cs typeface="Britannic Bold" panose="020B0903060703020204" charset="0"/>
              </a:rPr>
              <a:t> feel she is qualified for the job?</a:t>
            </a:r>
            <a:endParaRPr lang="en-US" altLang="zh-CN" sz="2800" b="0" dirty="0">
              <a:solidFill>
                <a:schemeClr val="bg1"/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  <p:sp>
        <p:nvSpPr>
          <p:cNvPr id="31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Detailed Information (Para 5)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2705" y="457200"/>
            <a:ext cx="328993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Question 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200" y="1840230"/>
            <a:ext cx="4325620" cy="1383665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800" b="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</a:rPr>
              <a:t>I </a:t>
            </a:r>
            <a:r>
              <a:rPr lang="en-US" altLang="zh-CN" sz="2800" b="0" u="sng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</a:rPr>
              <a:t>really needs this job</a:t>
            </a:r>
            <a:r>
              <a:rPr lang="en-US" altLang="zh-CN" sz="2800" b="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</a:rPr>
              <a:t> and </a:t>
            </a:r>
            <a:r>
              <a:rPr lang="en-US" altLang="zh-CN" sz="2800" b="0" u="sng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</a:rPr>
              <a:t>there is nothing I cannot do</a:t>
            </a:r>
            <a:r>
              <a:rPr lang="en-US" altLang="zh-CN" sz="2800" b="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</a:rPr>
              <a:t>.</a:t>
            </a:r>
            <a:endParaRPr lang="en-US" altLang="zh-CN" sz="2800" b="0">
              <a:solidFill>
                <a:schemeClr val="accent1">
                  <a:lumMod val="40000"/>
                  <a:lumOff val="60000"/>
                </a:schemeClr>
              </a:solidFill>
              <a:latin typeface="Britannic Bold" panose="020B0903060703020204" charset="0"/>
              <a:cs typeface="Britannic Bold" panose="020B09030607030202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9880" y="1364615"/>
            <a:ext cx="35140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honest &amp; sincere</a:t>
            </a:r>
            <a:r>
              <a:rPr lang="en-US" altLang="zh-CN" sz="32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2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6845" y="3204210"/>
            <a:ext cx="2775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confident</a:t>
            </a:r>
            <a:r>
              <a:rPr lang="en-US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10790" y="3298190"/>
            <a:ext cx="5955665" cy="953135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80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I learn quickly and can be a very productive member of the team.</a:t>
            </a:r>
            <a:endParaRPr lang="en-US" altLang="zh-CN" sz="2800">
              <a:solidFill>
                <a:schemeClr val="accent1">
                  <a:lumMod val="40000"/>
                  <a:lumOff val="6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07890" y="1810385"/>
            <a:ext cx="3993515" cy="1383665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80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As I exited her office, I turned around and said... </a:t>
            </a:r>
            <a:endParaRPr lang="en-US" altLang="zh-CN" sz="2800">
              <a:solidFill>
                <a:schemeClr val="accent1">
                  <a:lumMod val="40000"/>
                  <a:lumOff val="6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97450" y="1327150"/>
            <a:ext cx="43751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value every chance</a:t>
            </a:r>
            <a:r>
              <a:rPr lang="en-US" altLang="zh-CN" sz="28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2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200" y="3625850"/>
            <a:ext cx="2775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promising</a:t>
            </a:r>
            <a:r>
              <a:rPr lang="en-US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56845" y="4323715"/>
            <a:ext cx="5688965" cy="52197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>
              <a:buClrTx/>
              <a:buSzTx/>
              <a:buFontTx/>
            </a:pPr>
            <a:r>
              <a:rPr lang="en-US" altLang="zh-CN" sz="280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I thanked her and went home ...</a:t>
            </a:r>
            <a:endParaRPr lang="en-US" altLang="zh-CN" sz="2800">
              <a:solidFill>
                <a:schemeClr val="accent1">
                  <a:lumMod val="40000"/>
                  <a:lumOff val="6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116320" y="4323715"/>
            <a:ext cx="15722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polite</a:t>
            </a:r>
            <a:r>
              <a:rPr lang="en-US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6685" y="4975860"/>
            <a:ext cx="5419090" cy="52197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chemeClr val="accent1">
                    <a:lumMod val="40000"/>
                    <a:lumOff val="60000"/>
                  </a:schemeClr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Tomorrow would be another day.</a:t>
            </a:r>
            <a:endParaRPr lang="en-US" altLang="zh-CN" sz="2800">
              <a:solidFill>
                <a:schemeClr val="accent1">
                  <a:lumMod val="40000"/>
                  <a:lumOff val="60000"/>
                </a:schemeClr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565775" y="4968875"/>
            <a:ext cx="2023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optimistic</a:t>
            </a:r>
            <a:r>
              <a:rPr lang="en-US" altLang="zh-CN" sz="32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2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58265" y="4525645"/>
            <a:ext cx="6468110" cy="1076325"/>
          </a:xfrm>
          <a:prstGeom prst="rect">
            <a:avLst/>
          </a:prstGeom>
          <a:solidFill>
            <a:schemeClr val="bg1">
              <a:alpha val="83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</a:pPr>
            <a:r>
              <a:rPr 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Read between lines &amp; analyse the implied meaning.</a:t>
            </a:r>
            <a:endParaRPr 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932305" y="2653030"/>
            <a:ext cx="2775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itannic Bold" panose="020B0903060703020204" charset="0"/>
                <a:cs typeface="Britannic Bold" panose="020B0903060703020204" charset="0"/>
              </a:rPr>
              <a:t>confident</a:t>
            </a:r>
            <a:r>
              <a:rPr lang="en-US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odoni MT Black" panose="02070A03080606020203" charset="0"/>
                <a:cs typeface="Bodoni MT Black" panose="02070A03080606020203" charset="0"/>
              </a:rPr>
              <a:t> 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odoni MT Black" panose="02070A03080606020203" charset="0"/>
              <a:cs typeface="Bodoni MT Black" panose="02070A03080606020203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3" grpId="1"/>
      <p:bldP spid="5" grpId="0"/>
      <p:bldP spid="6" grpId="0" animBg="1"/>
      <p:bldP spid="7" grpId="0" animBg="1"/>
      <p:bldP spid="8" grpId="0"/>
      <p:bldP spid="9" grpId="0"/>
      <p:bldP spid="10" grpId="0" animBg="1"/>
      <p:bldP spid="13" grpId="0"/>
      <p:bldP spid="14" grpId="0" animBg="1"/>
      <p:bldP spid="15" grpId="0"/>
      <p:bldP spid="11" grpId="0" bldLvl="0" animBg="1"/>
      <p:bldP spid="11" grpId="1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7"/>
          <p:cNvSpPr/>
          <p:nvPr/>
        </p:nvSpPr>
        <p:spPr bwMode="auto">
          <a:xfrm rot="18900000">
            <a:off x="3918669" y="2159062"/>
            <a:ext cx="1310241" cy="1455823"/>
          </a:xfrm>
          <a:custGeom>
            <a:avLst/>
            <a:gdLst>
              <a:gd name="T0" fmla="*/ 720 w 720"/>
              <a:gd name="T1" fmla="*/ 275 h 720"/>
              <a:gd name="T2" fmla="*/ 643 w 720"/>
              <a:gd name="T3" fmla="*/ 352 h 720"/>
              <a:gd name="T4" fmla="*/ 643 w 720"/>
              <a:gd name="T5" fmla="*/ 352 h 720"/>
              <a:gd name="T6" fmla="*/ 603 w 720"/>
              <a:gd name="T7" fmla="*/ 336 h 720"/>
              <a:gd name="T8" fmla="*/ 569 w 720"/>
              <a:gd name="T9" fmla="*/ 313 h 720"/>
              <a:gd name="T10" fmla="*/ 543 w 720"/>
              <a:gd name="T11" fmla="*/ 356 h 720"/>
              <a:gd name="T12" fmla="*/ 542 w 720"/>
              <a:gd name="T13" fmla="*/ 365 h 720"/>
              <a:gd name="T14" fmla="*/ 542 w 720"/>
              <a:gd name="T15" fmla="*/ 542 h 720"/>
              <a:gd name="T16" fmla="*/ 542 w 720"/>
              <a:gd name="T17" fmla="*/ 542 h 720"/>
              <a:gd name="T18" fmla="*/ 356 w 720"/>
              <a:gd name="T19" fmla="*/ 542 h 720"/>
              <a:gd name="T20" fmla="*/ 345 w 720"/>
              <a:gd name="T21" fmla="*/ 543 h 720"/>
              <a:gd name="T22" fmla="*/ 296 w 720"/>
              <a:gd name="T23" fmla="*/ 572 h 720"/>
              <a:gd name="T24" fmla="*/ 314 w 720"/>
              <a:gd name="T25" fmla="*/ 610 h 720"/>
              <a:gd name="T26" fmla="*/ 320 w 720"/>
              <a:gd name="T27" fmla="*/ 617 h 720"/>
              <a:gd name="T28" fmla="*/ 335 w 720"/>
              <a:gd name="T29" fmla="*/ 652 h 720"/>
              <a:gd name="T30" fmla="*/ 266 w 720"/>
              <a:gd name="T31" fmla="*/ 720 h 720"/>
              <a:gd name="T32" fmla="*/ 198 w 720"/>
              <a:gd name="T33" fmla="*/ 652 h 720"/>
              <a:gd name="T34" fmla="*/ 198 w 720"/>
              <a:gd name="T35" fmla="*/ 652 h 720"/>
              <a:gd name="T36" fmla="*/ 212 w 720"/>
              <a:gd name="T37" fmla="*/ 617 h 720"/>
              <a:gd name="T38" fmla="*/ 219 w 720"/>
              <a:gd name="T39" fmla="*/ 610 h 720"/>
              <a:gd name="T40" fmla="*/ 237 w 720"/>
              <a:gd name="T41" fmla="*/ 572 h 720"/>
              <a:gd name="T42" fmla="*/ 187 w 720"/>
              <a:gd name="T43" fmla="*/ 543 h 720"/>
              <a:gd name="T44" fmla="*/ 177 w 720"/>
              <a:gd name="T45" fmla="*/ 542 h 720"/>
              <a:gd name="T46" fmla="*/ 0 w 720"/>
              <a:gd name="T47" fmla="*/ 542 h 720"/>
              <a:gd name="T48" fmla="*/ 0 w 720"/>
              <a:gd name="T49" fmla="*/ 365 h 720"/>
              <a:gd name="T50" fmla="*/ 1 w 720"/>
              <a:gd name="T51" fmla="*/ 358 h 720"/>
              <a:gd name="T52" fmla="*/ 19 w 720"/>
              <a:gd name="T53" fmla="*/ 321 h 720"/>
              <a:gd name="T54" fmla="*/ 40 w 720"/>
              <a:gd name="T55" fmla="*/ 335 h 720"/>
              <a:gd name="T56" fmla="*/ 47 w 720"/>
              <a:gd name="T57" fmla="*/ 342 h 720"/>
              <a:gd name="T58" fmla="*/ 92 w 720"/>
              <a:gd name="T59" fmla="*/ 360 h 720"/>
              <a:gd name="T60" fmla="*/ 93 w 720"/>
              <a:gd name="T61" fmla="*/ 360 h 720"/>
              <a:gd name="T62" fmla="*/ 178 w 720"/>
              <a:gd name="T63" fmla="*/ 275 h 720"/>
              <a:gd name="T64" fmla="*/ 93 w 720"/>
              <a:gd name="T65" fmla="*/ 190 h 720"/>
              <a:gd name="T66" fmla="*/ 92 w 720"/>
              <a:gd name="T67" fmla="*/ 190 h 720"/>
              <a:gd name="T68" fmla="*/ 47 w 720"/>
              <a:gd name="T69" fmla="*/ 209 h 720"/>
              <a:gd name="T70" fmla="*/ 40 w 720"/>
              <a:gd name="T71" fmla="*/ 215 h 720"/>
              <a:gd name="T72" fmla="*/ 19 w 720"/>
              <a:gd name="T73" fmla="*/ 230 h 720"/>
              <a:gd name="T74" fmla="*/ 1 w 720"/>
              <a:gd name="T75" fmla="*/ 193 h 720"/>
              <a:gd name="T76" fmla="*/ 0 w 720"/>
              <a:gd name="T77" fmla="*/ 186 h 720"/>
              <a:gd name="T78" fmla="*/ 0 w 720"/>
              <a:gd name="T79" fmla="*/ 0 h 720"/>
              <a:gd name="T80" fmla="*/ 177 w 720"/>
              <a:gd name="T81" fmla="*/ 0 h 720"/>
              <a:gd name="T82" fmla="*/ 186 w 720"/>
              <a:gd name="T83" fmla="*/ 1 h 720"/>
              <a:gd name="T84" fmla="*/ 206 w 720"/>
              <a:gd name="T85" fmla="*/ 61 h 720"/>
              <a:gd name="T86" fmla="*/ 190 w 720"/>
              <a:gd name="T87" fmla="*/ 102 h 720"/>
              <a:gd name="T88" fmla="*/ 266 w 720"/>
              <a:gd name="T89" fmla="*/ 179 h 720"/>
              <a:gd name="T90" fmla="*/ 343 w 720"/>
              <a:gd name="T91" fmla="*/ 102 h 720"/>
              <a:gd name="T92" fmla="*/ 327 w 720"/>
              <a:gd name="T93" fmla="*/ 61 h 720"/>
              <a:gd name="T94" fmla="*/ 347 w 720"/>
              <a:gd name="T95" fmla="*/ 1 h 720"/>
              <a:gd name="T96" fmla="*/ 356 w 720"/>
              <a:gd name="T97" fmla="*/ 0 h 720"/>
              <a:gd name="T98" fmla="*/ 542 w 720"/>
              <a:gd name="T99" fmla="*/ 0 h 720"/>
              <a:gd name="T100" fmla="*/ 542 w 720"/>
              <a:gd name="T101" fmla="*/ 186 h 720"/>
              <a:gd name="T102" fmla="*/ 543 w 720"/>
              <a:gd name="T103" fmla="*/ 194 h 720"/>
              <a:gd name="T104" fmla="*/ 569 w 720"/>
              <a:gd name="T105" fmla="*/ 238 h 720"/>
              <a:gd name="T106" fmla="*/ 603 w 720"/>
              <a:gd name="T107" fmla="*/ 215 h 720"/>
              <a:gd name="T108" fmla="*/ 642 w 720"/>
              <a:gd name="T109" fmla="*/ 199 h 720"/>
              <a:gd name="T110" fmla="*/ 643 w 720"/>
              <a:gd name="T111" fmla="*/ 199 h 720"/>
              <a:gd name="T112" fmla="*/ 720 w 720"/>
              <a:gd name="T113" fmla="*/ 275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20" h="720">
                <a:moveTo>
                  <a:pt x="720" y="275"/>
                </a:moveTo>
                <a:cubicBezTo>
                  <a:pt x="720" y="318"/>
                  <a:pt x="686" y="352"/>
                  <a:pt x="643" y="352"/>
                </a:cubicBezTo>
                <a:cubicBezTo>
                  <a:pt x="643" y="352"/>
                  <a:pt x="643" y="352"/>
                  <a:pt x="643" y="352"/>
                </a:cubicBezTo>
                <a:cubicBezTo>
                  <a:pt x="639" y="352"/>
                  <a:pt x="621" y="351"/>
                  <a:pt x="603" y="336"/>
                </a:cubicBezTo>
                <a:cubicBezTo>
                  <a:pt x="592" y="327"/>
                  <a:pt x="580" y="313"/>
                  <a:pt x="569" y="313"/>
                </a:cubicBezTo>
                <a:cubicBezTo>
                  <a:pt x="559" y="313"/>
                  <a:pt x="550" y="323"/>
                  <a:pt x="543" y="356"/>
                </a:cubicBezTo>
                <a:cubicBezTo>
                  <a:pt x="542" y="359"/>
                  <a:pt x="542" y="362"/>
                  <a:pt x="542" y="365"/>
                </a:cubicBezTo>
                <a:cubicBezTo>
                  <a:pt x="542" y="542"/>
                  <a:pt x="542" y="542"/>
                  <a:pt x="542" y="542"/>
                </a:cubicBezTo>
                <a:cubicBezTo>
                  <a:pt x="542" y="542"/>
                  <a:pt x="542" y="542"/>
                  <a:pt x="542" y="542"/>
                </a:cubicBezTo>
                <a:cubicBezTo>
                  <a:pt x="356" y="542"/>
                  <a:pt x="356" y="542"/>
                  <a:pt x="356" y="542"/>
                </a:cubicBezTo>
                <a:cubicBezTo>
                  <a:pt x="352" y="542"/>
                  <a:pt x="349" y="543"/>
                  <a:pt x="345" y="543"/>
                </a:cubicBezTo>
                <a:cubicBezTo>
                  <a:pt x="315" y="550"/>
                  <a:pt x="300" y="559"/>
                  <a:pt x="296" y="572"/>
                </a:cubicBezTo>
                <a:cubicBezTo>
                  <a:pt x="292" y="586"/>
                  <a:pt x="304" y="599"/>
                  <a:pt x="314" y="610"/>
                </a:cubicBezTo>
                <a:cubicBezTo>
                  <a:pt x="316" y="613"/>
                  <a:pt x="318" y="615"/>
                  <a:pt x="320" y="617"/>
                </a:cubicBezTo>
                <a:cubicBezTo>
                  <a:pt x="335" y="634"/>
                  <a:pt x="335" y="651"/>
                  <a:pt x="335" y="652"/>
                </a:cubicBezTo>
                <a:cubicBezTo>
                  <a:pt x="335" y="690"/>
                  <a:pt x="304" y="720"/>
                  <a:pt x="266" y="720"/>
                </a:cubicBezTo>
                <a:cubicBezTo>
                  <a:pt x="229" y="720"/>
                  <a:pt x="198" y="690"/>
                  <a:pt x="198" y="652"/>
                </a:cubicBezTo>
                <a:cubicBezTo>
                  <a:pt x="198" y="652"/>
                  <a:pt x="198" y="652"/>
                  <a:pt x="198" y="652"/>
                </a:cubicBezTo>
                <a:cubicBezTo>
                  <a:pt x="198" y="651"/>
                  <a:pt x="197" y="634"/>
                  <a:pt x="212" y="617"/>
                </a:cubicBezTo>
                <a:cubicBezTo>
                  <a:pt x="214" y="615"/>
                  <a:pt x="216" y="613"/>
                  <a:pt x="219" y="610"/>
                </a:cubicBezTo>
                <a:cubicBezTo>
                  <a:pt x="229" y="599"/>
                  <a:pt x="241" y="586"/>
                  <a:pt x="237" y="572"/>
                </a:cubicBezTo>
                <a:cubicBezTo>
                  <a:pt x="233" y="559"/>
                  <a:pt x="217" y="550"/>
                  <a:pt x="187" y="543"/>
                </a:cubicBezTo>
                <a:cubicBezTo>
                  <a:pt x="184" y="543"/>
                  <a:pt x="180" y="542"/>
                  <a:pt x="177" y="542"/>
                </a:cubicBezTo>
                <a:cubicBezTo>
                  <a:pt x="0" y="542"/>
                  <a:pt x="0" y="542"/>
                  <a:pt x="0" y="542"/>
                </a:cubicBezTo>
                <a:cubicBezTo>
                  <a:pt x="0" y="365"/>
                  <a:pt x="0" y="365"/>
                  <a:pt x="0" y="365"/>
                </a:cubicBezTo>
                <a:cubicBezTo>
                  <a:pt x="0" y="363"/>
                  <a:pt x="0" y="360"/>
                  <a:pt x="1" y="358"/>
                </a:cubicBezTo>
                <a:cubicBezTo>
                  <a:pt x="8" y="324"/>
                  <a:pt x="17" y="321"/>
                  <a:pt x="19" y="321"/>
                </a:cubicBezTo>
                <a:cubicBezTo>
                  <a:pt x="24" y="321"/>
                  <a:pt x="33" y="329"/>
                  <a:pt x="40" y="335"/>
                </a:cubicBezTo>
                <a:cubicBezTo>
                  <a:pt x="42" y="338"/>
                  <a:pt x="45" y="340"/>
                  <a:pt x="47" y="342"/>
                </a:cubicBezTo>
                <a:cubicBezTo>
                  <a:pt x="67" y="359"/>
                  <a:pt x="87" y="360"/>
                  <a:pt x="92" y="360"/>
                </a:cubicBezTo>
                <a:cubicBezTo>
                  <a:pt x="93" y="360"/>
                  <a:pt x="93" y="360"/>
                  <a:pt x="93" y="360"/>
                </a:cubicBezTo>
                <a:cubicBezTo>
                  <a:pt x="140" y="360"/>
                  <a:pt x="178" y="322"/>
                  <a:pt x="178" y="275"/>
                </a:cubicBezTo>
                <a:cubicBezTo>
                  <a:pt x="178" y="229"/>
                  <a:pt x="140" y="190"/>
                  <a:pt x="93" y="190"/>
                </a:cubicBezTo>
                <a:cubicBezTo>
                  <a:pt x="92" y="190"/>
                  <a:pt x="92" y="190"/>
                  <a:pt x="92" y="190"/>
                </a:cubicBezTo>
                <a:cubicBezTo>
                  <a:pt x="87" y="190"/>
                  <a:pt x="67" y="192"/>
                  <a:pt x="47" y="209"/>
                </a:cubicBezTo>
                <a:cubicBezTo>
                  <a:pt x="45" y="211"/>
                  <a:pt x="42" y="213"/>
                  <a:pt x="40" y="215"/>
                </a:cubicBezTo>
                <a:cubicBezTo>
                  <a:pt x="33" y="222"/>
                  <a:pt x="24" y="230"/>
                  <a:pt x="19" y="230"/>
                </a:cubicBezTo>
                <a:cubicBezTo>
                  <a:pt x="17" y="230"/>
                  <a:pt x="8" y="227"/>
                  <a:pt x="1" y="193"/>
                </a:cubicBezTo>
                <a:cubicBezTo>
                  <a:pt x="0" y="190"/>
                  <a:pt x="0" y="188"/>
                  <a:pt x="0" y="186"/>
                </a:cubicBezTo>
                <a:cubicBezTo>
                  <a:pt x="0" y="0"/>
                  <a:pt x="0" y="0"/>
                  <a:pt x="0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180" y="0"/>
                  <a:pt x="183" y="1"/>
                  <a:pt x="186" y="1"/>
                </a:cubicBezTo>
                <a:cubicBezTo>
                  <a:pt x="257" y="18"/>
                  <a:pt x="223" y="42"/>
                  <a:pt x="206" y="61"/>
                </a:cubicBezTo>
                <a:cubicBezTo>
                  <a:pt x="189" y="82"/>
                  <a:pt x="190" y="102"/>
                  <a:pt x="190" y="102"/>
                </a:cubicBezTo>
                <a:cubicBezTo>
                  <a:pt x="190" y="144"/>
                  <a:pt x="224" y="179"/>
                  <a:pt x="266" y="179"/>
                </a:cubicBezTo>
                <a:cubicBezTo>
                  <a:pt x="309" y="179"/>
                  <a:pt x="343" y="144"/>
                  <a:pt x="343" y="102"/>
                </a:cubicBezTo>
                <a:cubicBezTo>
                  <a:pt x="343" y="102"/>
                  <a:pt x="344" y="82"/>
                  <a:pt x="327" y="61"/>
                </a:cubicBezTo>
                <a:cubicBezTo>
                  <a:pt x="310" y="42"/>
                  <a:pt x="276" y="18"/>
                  <a:pt x="347" y="1"/>
                </a:cubicBezTo>
                <a:cubicBezTo>
                  <a:pt x="350" y="1"/>
                  <a:pt x="353" y="0"/>
                  <a:pt x="356" y="0"/>
                </a:cubicBezTo>
                <a:cubicBezTo>
                  <a:pt x="542" y="0"/>
                  <a:pt x="542" y="0"/>
                  <a:pt x="542" y="0"/>
                </a:cubicBezTo>
                <a:cubicBezTo>
                  <a:pt x="542" y="186"/>
                  <a:pt x="542" y="186"/>
                  <a:pt x="542" y="186"/>
                </a:cubicBezTo>
                <a:cubicBezTo>
                  <a:pt x="542" y="189"/>
                  <a:pt x="542" y="192"/>
                  <a:pt x="543" y="194"/>
                </a:cubicBezTo>
                <a:cubicBezTo>
                  <a:pt x="550" y="228"/>
                  <a:pt x="559" y="238"/>
                  <a:pt x="569" y="238"/>
                </a:cubicBezTo>
                <a:cubicBezTo>
                  <a:pt x="580" y="238"/>
                  <a:pt x="592" y="224"/>
                  <a:pt x="603" y="215"/>
                </a:cubicBezTo>
                <a:cubicBezTo>
                  <a:pt x="620" y="200"/>
                  <a:pt x="638" y="199"/>
                  <a:pt x="642" y="199"/>
                </a:cubicBezTo>
                <a:cubicBezTo>
                  <a:pt x="643" y="199"/>
                  <a:pt x="643" y="199"/>
                  <a:pt x="643" y="199"/>
                </a:cubicBezTo>
                <a:cubicBezTo>
                  <a:pt x="686" y="199"/>
                  <a:pt x="720" y="233"/>
                  <a:pt x="720" y="275"/>
                </a:cubicBezTo>
                <a:close/>
              </a:path>
            </a:pathLst>
          </a:custGeom>
          <a:gradFill>
            <a:gsLst>
              <a:gs pos="82000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4000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1323" tIns="35662" rIns="71323" bIns="35662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dirty="0">
              <a:solidFill>
                <a:schemeClr val="lt1"/>
              </a:solidFill>
            </a:endParaRPr>
          </a:p>
        </p:txBody>
      </p:sp>
      <p:sp>
        <p:nvSpPr>
          <p:cNvPr id="20" name="Freeform 6"/>
          <p:cNvSpPr/>
          <p:nvPr/>
        </p:nvSpPr>
        <p:spPr bwMode="auto">
          <a:xfrm rot="18900000">
            <a:off x="4487306" y="3171725"/>
            <a:ext cx="1312576" cy="1455823"/>
          </a:xfrm>
          <a:custGeom>
            <a:avLst/>
            <a:gdLst>
              <a:gd name="T0" fmla="*/ 720 w 721"/>
              <a:gd name="T1" fmla="*/ 356 h 720"/>
              <a:gd name="T2" fmla="*/ 721 w 721"/>
              <a:gd name="T3" fmla="*/ 542 h 720"/>
              <a:gd name="T4" fmla="*/ 535 w 721"/>
              <a:gd name="T5" fmla="*/ 542 h 720"/>
              <a:gd name="T6" fmla="*/ 526 w 721"/>
              <a:gd name="T7" fmla="*/ 543 h 720"/>
              <a:gd name="T8" fmla="*/ 506 w 721"/>
              <a:gd name="T9" fmla="*/ 603 h 720"/>
              <a:gd name="T10" fmla="*/ 522 w 721"/>
              <a:gd name="T11" fmla="*/ 643 h 720"/>
              <a:gd name="T12" fmla="*/ 445 w 721"/>
              <a:gd name="T13" fmla="*/ 720 h 720"/>
              <a:gd name="T14" fmla="*/ 369 w 721"/>
              <a:gd name="T15" fmla="*/ 643 h 720"/>
              <a:gd name="T16" fmla="*/ 385 w 721"/>
              <a:gd name="T17" fmla="*/ 603 h 720"/>
              <a:gd name="T18" fmla="*/ 365 w 721"/>
              <a:gd name="T19" fmla="*/ 543 h 720"/>
              <a:gd name="T20" fmla="*/ 356 w 721"/>
              <a:gd name="T21" fmla="*/ 542 h 720"/>
              <a:gd name="T22" fmla="*/ 179 w 721"/>
              <a:gd name="T23" fmla="*/ 542 h 720"/>
              <a:gd name="T24" fmla="*/ 179 w 721"/>
              <a:gd name="T25" fmla="*/ 356 h 720"/>
              <a:gd name="T26" fmla="*/ 177 w 721"/>
              <a:gd name="T27" fmla="*/ 346 h 720"/>
              <a:gd name="T28" fmla="*/ 143 w 721"/>
              <a:gd name="T29" fmla="*/ 296 h 720"/>
              <a:gd name="T30" fmla="*/ 110 w 721"/>
              <a:gd name="T31" fmla="*/ 314 h 720"/>
              <a:gd name="T32" fmla="*/ 104 w 721"/>
              <a:gd name="T33" fmla="*/ 321 h 720"/>
              <a:gd name="T34" fmla="*/ 69 w 721"/>
              <a:gd name="T35" fmla="*/ 335 h 720"/>
              <a:gd name="T36" fmla="*/ 68 w 721"/>
              <a:gd name="T37" fmla="*/ 335 h 720"/>
              <a:gd name="T38" fmla="*/ 0 w 721"/>
              <a:gd name="T39" fmla="*/ 267 h 720"/>
              <a:gd name="T40" fmla="*/ 68 w 721"/>
              <a:gd name="T41" fmla="*/ 198 h 720"/>
              <a:gd name="T42" fmla="*/ 69 w 721"/>
              <a:gd name="T43" fmla="*/ 198 h 720"/>
              <a:gd name="T44" fmla="*/ 82 w 721"/>
              <a:gd name="T45" fmla="*/ 200 h 720"/>
              <a:gd name="T46" fmla="*/ 104 w 721"/>
              <a:gd name="T47" fmla="*/ 213 h 720"/>
              <a:gd name="T48" fmla="*/ 110 w 721"/>
              <a:gd name="T49" fmla="*/ 219 h 720"/>
              <a:gd name="T50" fmla="*/ 143 w 721"/>
              <a:gd name="T51" fmla="*/ 238 h 720"/>
              <a:gd name="T52" fmla="*/ 177 w 721"/>
              <a:gd name="T53" fmla="*/ 188 h 720"/>
              <a:gd name="T54" fmla="*/ 179 w 721"/>
              <a:gd name="T55" fmla="*/ 177 h 720"/>
              <a:gd name="T56" fmla="*/ 179 w 721"/>
              <a:gd name="T57" fmla="*/ 0 h 720"/>
              <a:gd name="T58" fmla="*/ 179 w 721"/>
              <a:gd name="T59" fmla="*/ 0 h 720"/>
              <a:gd name="T60" fmla="*/ 179 w 721"/>
              <a:gd name="T61" fmla="*/ 0 h 720"/>
              <a:gd name="T62" fmla="*/ 356 w 721"/>
              <a:gd name="T63" fmla="*/ 0 h 720"/>
              <a:gd name="T64" fmla="*/ 363 w 721"/>
              <a:gd name="T65" fmla="*/ 1 h 720"/>
              <a:gd name="T66" fmla="*/ 400 w 721"/>
              <a:gd name="T67" fmla="*/ 18 h 720"/>
              <a:gd name="T68" fmla="*/ 386 w 721"/>
              <a:gd name="T69" fmla="*/ 40 h 720"/>
              <a:gd name="T70" fmla="*/ 379 w 721"/>
              <a:gd name="T71" fmla="*/ 47 h 720"/>
              <a:gd name="T72" fmla="*/ 360 w 721"/>
              <a:gd name="T73" fmla="*/ 93 h 720"/>
              <a:gd name="T74" fmla="*/ 445 w 721"/>
              <a:gd name="T75" fmla="*/ 178 h 720"/>
              <a:gd name="T76" fmla="*/ 530 w 721"/>
              <a:gd name="T77" fmla="*/ 93 h 720"/>
              <a:gd name="T78" fmla="*/ 512 w 721"/>
              <a:gd name="T79" fmla="*/ 47 h 720"/>
              <a:gd name="T80" fmla="*/ 505 w 721"/>
              <a:gd name="T81" fmla="*/ 40 h 720"/>
              <a:gd name="T82" fmla="*/ 491 w 721"/>
              <a:gd name="T83" fmla="*/ 18 h 720"/>
              <a:gd name="T84" fmla="*/ 528 w 721"/>
              <a:gd name="T85" fmla="*/ 1 h 720"/>
              <a:gd name="T86" fmla="*/ 535 w 721"/>
              <a:gd name="T87" fmla="*/ 0 h 720"/>
              <a:gd name="T88" fmla="*/ 721 w 721"/>
              <a:gd name="T89" fmla="*/ 0 h 720"/>
              <a:gd name="T90" fmla="*/ 720 w 721"/>
              <a:gd name="T91" fmla="*/ 177 h 720"/>
              <a:gd name="T92" fmla="*/ 719 w 721"/>
              <a:gd name="T93" fmla="*/ 186 h 720"/>
              <a:gd name="T94" fmla="*/ 693 w 721"/>
              <a:gd name="T95" fmla="*/ 229 h 720"/>
              <a:gd name="T96" fmla="*/ 659 w 721"/>
              <a:gd name="T97" fmla="*/ 206 h 720"/>
              <a:gd name="T98" fmla="*/ 620 w 721"/>
              <a:gd name="T99" fmla="*/ 190 h 720"/>
              <a:gd name="T100" fmla="*/ 619 w 721"/>
              <a:gd name="T101" fmla="*/ 190 h 720"/>
              <a:gd name="T102" fmla="*/ 542 w 721"/>
              <a:gd name="T103" fmla="*/ 267 h 720"/>
              <a:gd name="T104" fmla="*/ 619 w 721"/>
              <a:gd name="T105" fmla="*/ 343 h 720"/>
              <a:gd name="T106" fmla="*/ 620 w 721"/>
              <a:gd name="T107" fmla="*/ 343 h 720"/>
              <a:gd name="T108" fmla="*/ 659 w 721"/>
              <a:gd name="T109" fmla="*/ 327 h 720"/>
              <a:gd name="T110" fmla="*/ 693 w 721"/>
              <a:gd name="T111" fmla="*/ 304 h 720"/>
              <a:gd name="T112" fmla="*/ 719 w 721"/>
              <a:gd name="T113" fmla="*/ 348 h 720"/>
              <a:gd name="T114" fmla="*/ 720 w 721"/>
              <a:gd name="T115" fmla="*/ 356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21" h="720">
                <a:moveTo>
                  <a:pt x="720" y="356"/>
                </a:moveTo>
                <a:cubicBezTo>
                  <a:pt x="721" y="542"/>
                  <a:pt x="721" y="542"/>
                  <a:pt x="721" y="542"/>
                </a:cubicBezTo>
                <a:cubicBezTo>
                  <a:pt x="535" y="542"/>
                  <a:pt x="535" y="542"/>
                  <a:pt x="535" y="542"/>
                </a:cubicBezTo>
                <a:cubicBezTo>
                  <a:pt x="532" y="542"/>
                  <a:pt x="529" y="542"/>
                  <a:pt x="526" y="543"/>
                </a:cubicBezTo>
                <a:cubicBezTo>
                  <a:pt x="455" y="559"/>
                  <a:pt x="489" y="583"/>
                  <a:pt x="506" y="603"/>
                </a:cubicBezTo>
                <a:cubicBezTo>
                  <a:pt x="523" y="623"/>
                  <a:pt x="522" y="643"/>
                  <a:pt x="522" y="643"/>
                </a:cubicBezTo>
                <a:cubicBezTo>
                  <a:pt x="522" y="686"/>
                  <a:pt x="488" y="720"/>
                  <a:pt x="445" y="720"/>
                </a:cubicBezTo>
                <a:cubicBezTo>
                  <a:pt x="403" y="720"/>
                  <a:pt x="369" y="686"/>
                  <a:pt x="369" y="643"/>
                </a:cubicBezTo>
                <a:cubicBezTo>
                  <a:pt x="369" y="643"/>
                  <a:pt x="368" y="623"/>
                  <a:pt x="385" y="603"/>
                </a:cubicBezTo>
                <a:cubicBezTo>
                  <a:pt x="402" y="583"/>
                  <a:pt x="436" y="559"/>
                  <a:pt x="365" y="543"/>
                </a:cubicBezTo>
                <a:cubicBezTo>
                  <a:pt x="362" y="542"/>
                  <a:pt x="359" y="542"/>
                  <a:pt x="356" y="542"/>
                </a:cubicBezTo>
                <a:cubicBezTo>
                  <a:pt x="179" y="542"/>
                  <a:pt x="179" y="542"/>
                  <a:pt x="179" y="542"/>
                </a:cubicBezTo>
                <a:cubicBezTo>
                  <a:pt x="179" y="356"/>
                  <a:pt x="179" y="356"/>
                  <a:pt x="179" y="356"/>
                </a:cubicBezTo>
                <a:cubicBezTo>
                  <a:pt x="179" y="353"/>
                  <a:pt x="178" y="349"/>
                  <a:pt x="177" y="346"/>
                </a:cubicBezTo>
                <a:cubicBezTo>
                  <a:pt x="172" y="322"/>
                  <a:pt x="163" y="296"/>
                  <a:pt x="143" y="296"/>
                </a:cubicBezTo>
                <a:cubicBezTo>
                  <a:pt x="131" y="296"/>
                  <a:pt x="120" y="305"/>
                  <a:pt x="110" y="314"/>
                </a:cubicBezTo>
                <a:cubicBezTo>
                  <a:pt x="108" y="317"/>
                  <a:pt x="106" y="319"/>
                  <a:pt x="104" y="321"/>
                </a:cubicBezTo>
                <a:cubicBezTo>
                  <a:pt x="88" y="334"/>
                  <a:pt x="72" y="335"/>
                  <a:pt x="69" y="335"/>
                </a:cubicBezTo>
                <a:cubicBezTo>
                  <a:pt x="68" y="335"/>
                  <a:pt x="68" y="335"/>
                  <a:pt x="68" y="335"/>
                </a:cubicBezTo>
                <a:cubicBezTo>
                  <a:pt x="31" y="335"/>
                  <a:pt x="0" y="304"/>
                  <a:pt x="0" y="267"/>
                </a:cubicBezTo>
                <a:cubicBezTo>
                  <a:pt x="0" y="229"/>
                  <a:pt x="31" y="198"/>
                  <a:pt x="68" y="198"/>
                </a:cubicBezTo>
                <a:cubicBezTo>
                  <a:pt x="69" y="198"/>
                  <a:pt x="69" y="198"/>
                  <a:pt x="69" y="198"/>
                </a:cubicBezTo>
                <a:cubicBezTo>
                  <a:pt x="71" y="198"/>
                  <a:pt x="75" y="199"/>
                  <a:pt x="82" y="200"/>
                </a:cubicBezTo>
                <a:cubicBezTo>
                  <a:pt x="88" y="202"/>
                  <a:pt x="96" y="206"/>
                  <a:pt x="104" y="213"/>
                </a:cubicBezTo>
                <a:cubicBezTo>
                  <a:pt x="106" y="215"/>
                  <a:pt x="108" y="217"/>
                  <a:pt x="110" y="219"/>
                </a:cubicBezTo>
                <a:cubicBezTo>
                  <a:pt x="120" y="228"/>
                  <a:pt x="131" y="238"/>
                  <a:pt x="143" y="238"/>
                </a:cubicBezTo>
                <a:cubicBezTo>
                  <a:pt x="163" y="238"/>
                  <a:pt x="172" y="211"/>
                  <a:pt x="177" y="188"/>
                </a:cubicBezTo>
                <a:cubicBezTo>
                  <a:pt x="178" y="184"/>
                  <a:pt x="179" y="181"/>
                  <a:pt x="179" y="177"/>
                </a:cubicBezTo>
                <a:cubicBezTo>
                  <a:pt x="179" y="0"/>
                  <a:pt x="179" y="0"/>
                  <a:pt x="179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356" y="0"/>
                  <a:pt x="356" y="0"/>
                  <a:pt x="356" y="0"/>
                </a:cubicBezTo>
                <a:cubicBezTo>
                  <a:pt x="358" y="0"/>
                  <a:pt x="360" y="0"/>
                  <a:pt x="363" y="1"/>
                </a:cubicBezTo>
                <a:cubicBezTo>
                  <a:pt x="394" y="8"/>
                  <a:pt x="399" y="16"/>
                  <a:pt x="400" y="18"/>
                </a:cubicBezTo>
                <a:cubicBezTo>
                  <a:pt x="401" y="23"/>
                  <a:pt x="392" y="33"/>
                  <a:pt x="386" y="40"/>
                </a:cubicBezTo>
                <a:cubicBezTo>
                  <a:pt x="383" y="42"/>
                  <a:pt x="381" y="45"/>
                  <a:pt x="379" y="47"/>
                </a:cubicBezTo>
                <a:cubicBezTo>
                  <a:pt x="360" y="69"/>
                  <a:pt x="360" y="90"/>
                  <a:pt x="360" y="93"/>
                </a:cubicBezTo>
                <a:cubicBezTo>
                  <a:pt x="360" y="140"/>
                  <a:pt x="399" y="178"/>
                  <a:pt x="445" y="178"/>
                </a:cubicBezTo>
                <a:cubicBezTo>
                  <a:pt x="492" y="178"/>
                  <a:pt x="530" y="140"/>
                  <a:pt x="530" y="93"/>
                </a:cubicBezTo>
                <a:cubicBezTo>
                  <a:pt x="530" y="90"/>
                  <a:pt x="531" y="68"/>
                  <a:pt x="512" y="47"/>
                </a:cubicBezTo>
                <a:cubicBezTo>
                  <a:pt x="510" y="45"/>
                  <a:pt x="508" y="42"/>
                  <a:pt x="505" y="40"/>
                </a:cubicBezTo>
                <a:cubicBezTo>
                  <a:pt x="499" y="33"/>
                  <a:pt x="490" y="23"/>
                  <a:pt x="491" y="18"/>
                </a:cubicBezTo>
                <a:cubicBezTo>
                  <a:pt x="492" y="16"/>
                  <a:pt x="497" y="8"/>
                  <a:pt x="528" y="1"/>
                </a:cubicBezTo>
                <a:cubicBezTo>
                  <a:pt x="530" y="0"/>
                  <a:pt x="533" y="0"/>
                  <a:pt x="535" y="0"/>
                </a:cubicBezTo>
                <a:cubicBezTo>
                  <a:pt x="721" y="0"/>
                  <a:pt x="721" y="0"/>
                  <a:pt x="721" y="0"/>
                </a:cubicBezTo>
                <a:cubicBezTo>
                  <a:pt x="720" y="177"/>
                  <a:pt x="720" y="177"/>
                  <a:pt x="720" y="177"/>
                </a:cubicBezTo>
                <a:cubicBezTo>
                  <a:pt x="720" y="180"/>
                  <a:pt x="720" y="183"/>
                  <a:pt x="719" y="186"/>
                </a:cubicBezTo>
                <a:cubicBezTo>
                  <a:pt x="712" y="219"/>
                  <a:pt x="703" y="229"/>
                  <a:pt x="693" y="229"/>
                </a:cubicBezTo>
                <a:cubicBezTo>
                  <a:pt x="682" y="229"/>
                  <a:pt x="670" y="215"/>
                  <a:pt x="659" y="206"/>
                </a:cubicBezTo>
                <a:cubicBezTo>
                  <a:pt x="642" y="191"/>
                  <a:pt x="624" y="190"/>
                  <a:pt x="620" y="190"/>
                </a:cubicBezTo>
                <a:cubicBezTo>
                  <a:pt x="619" y="190"/>
                  <a:pt x="619" y="190"/>
                  <a:pt x="619" y="190"/>
                </a:cubicBezTo>
                <a:cubicBezTo>
                  <a:pt x="576" y="190"/>
                  <a:pt x="542" y="224"/>
                  <a:pt x="542" y="267"/>
                </a:cubicBezTo>
                <a:cubicBezTo>
                  <a:pt x="542" y="309"/>
                  <a:pt x="576" y="343"/>
                  <a:pt x="619" y="343"/>
                </a:cubicBezTo>
                <a:cubicBezTo>
                  <a:pt x="619" y="343"/>
                  <a:pt x="619" y="343"/>
                  <a:pt x="620" y="343"/>
                </a:cubicBezTo>
                <a:cubicBezTo>
                  <a:pt x="623" y="343"/>
                  <a:pt x="641" y="342"/>
                  <a:pt x="659" y="327"/>
                </a:cubicBezTo>
                <a:cubicBezTo>
                  <a:pt x="670" y="318"/>
                  <a:pt x="682" y="304"/>
                  <a:pt x="693" y="304"/>
                </a:cubicBezTo>
                <a:cubicBezTo>
                  <a:pt x="703" y="304"/>
                  <a:pt x="712" y="314"/>
                  <a:pt x="719" y="348"/>
                </a:cubicBezTo>
                <a:cubicBezTo>
                  <a:pt x="720" y="350"/>
                  <a:pt x="720" y="353"/>
                  <a:pt x="720" y="356"/>
                </a:cubicBezTo>
                <a:close/>
              </a:path>
            </a:pathLst>
          </a:cu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1323" tIns="35662" rIns="71323" bIns="35662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dirty="0">
              <a:solidFill>
                <a:schemeClr val="lt1"/>
              </a:solidFill>
            </a:endParaRPr>
          </a:p>
        </p:txBody>
      </p:sp>
      <p:sp>
        <p:nvSpPr>
          <p:cNvPr id="24" name="Freeform 5"/>
          <p:cNvSpPr/>
          <p:nvPr/>
        </p:nvSpPr>
        <p:spPr bwMode="auto">
          <a:xfrm rot="18900000">
            <a:off x="3516774" y="3621714"/>
            <a:ext cx="1310241" cy="1455823"/>
          </a:xfrm>
          <a:custGeom>
            <a:avLst/>
            <a:gdLst>
              <a:gd name="T0" fmla="*/ 720 w 720"/>
              <a:gd name="T1" fmla="*/ 534 h 720"/>
              <a:gd name="T2" fmla="*/ 720 w 720"/>
              <a:gd name="T3" fmla="*/ 720 h 720"/>
              <a:gd name="T4" fmla="*/ 720 w 720"/>
              <a:gd name="T5" fmla="*/ 720 h 720"/>
              <a:gd name="T6" fmla="*/ 543 w 720"/>
              <a:gd name="T7" fmla="*/ 720 h 720"/>
              <a:gd name="T8" fmla="*/ 534 w 720"/>
              <a:gd name="T9" fmla="*/ 719 h 720"/>
              <a:gd name="T10" fmla="*/ 513 w 720"/>
              <a:gd name="T11" fmla="*/ 659 h 720"/>
              <a:gd name="T12" fmla="*/ 530 w 720"/>
              <a:gd name="T13" fmla="*/ 618 h 720"/>
              <a:gd name="T14" fmla="*/ 453 w 720"/>
              <a:gd name="T15" fmla="*/ 541 h 720"/>
              <a:gd name="T16" fmla="*/ 376 w 720"/>
              <a:gd name="T17" fmla="*/ 618 h 720"/>
              <a:gd name="T18" fmla="*/ 393 w 720"/>
              <a:gd name="T19" fmla="*/ 659 h 720"/>
              <a:gd name="T20" fmla="*/ 372 w 720"/>
              <a:gd name="T21" fmla="*/ 719 h 720"/>
              <a:gd name="T22" fmla="*/ 363 w 720"/>
              <a:gd name="T23" fmla="*/ 720 h 720"/>
              <a:gd name="T24" fmla="*/ 178 w 720"/>
              <a:gd name="T25" fmla="*/ 720 h 720"/>
              <a:gd name="T26" fmla="*/ 178 w 720"/>
              <a:gd name="T27" fmla="*/ 534 h 720"/>
              <a:gd name="T28" fmla="*/ 177 w 720"/>
              <a:gd name="T29" fmla="*/ 526 h 720"/>
              <a:gd name="T30" fmla="*/ 150 w 720"/>
              <a:gd name="T31" fmla="*/ 482 h 720"/>
              <a:gd name="T32" fmla="*/ 117 w 720"/>
              <a:gd name="T33" fmla="*/ 505 h 720"/>
              <a:gd name="T34" fmla="*/ 77 w 720"/>
              <a:gd name="T35" fmla="*/ 521 h 720"/>
              <a:gd name="T36" fmla="*/ 76 w 720"/>
              <a:gd name="T37" fmla="*/ 521 h 720"/>
              <a:gd name="T38" fmla="*/ 0 w 720"/>
              <a:gd name="T39" fmla="*/ 445 h 720"/>
              <a:gd name="T40" fmla="*/ 76 w 720"/>
              <a:gd name="T41" fmla="*/ 368 h 720"/>
              <a:gd name="T42" fmla="*/ 77 w 720"/>
              <a:gd name="T43" fmla="*/ 368 h 720"/>
              <a:gd name="T44" fmla="*/ 117 w 720"/>
              <a:gd name="T45" fmla="*/ 384 h 720"/>
              <a:gd name="T46" fmla="*/ 150 w 720"/>
              <a:gd name="T47" fmla="*/ 407 h 720"/>
              <a:gd name="T48" fmla="*/ 177 w 720"/>
              <a:gd name="T49" fmla="*/ 364 h 720"/>
              <a:gd name="T50" fmla="*/ 178 w 720"/>
              <a:gd name="T51" fmla="*/ 355 h 720"/>
              <a:gd name="T52" fmla="*/ 178 w 720"/>
              <a:gd name="T53" fmla="*/ 178 h 720"/>
              <a:gd name="T54" fmla="*/ 363 w 720"/>
              <a:gd name="T55" fmla="*/ 178 h 720"/>
              <a:gd name="T56" fmla="*/ 374 w 720"/>
              <a:gd name="T57" fmla="*/ 177 h 720"/>
              <a:gd name="T58" fmla="*/ 423 w 720"/>
              <a:gd name="T59" fmla="*/ 148 h 720"/>
              <a:gd name="T60" fmla="*/ 405 w 720"/>
              <a:gd name="T61" fmla="*/ 110 h 720"/>
              <a:gd name="T62" fmla="*/ 399 w 720"/>
              <a:gd name="T63" fmla="*/ 103 h 720"/>
              <a:gd name="T64" fmla="*/ 385 w 720"/>
              <a:gd name="T65" fmla="*/ 68 h 720"/>
              <a:gd name="T66" fmla="*/ 453 w 720"/>
              <a:gd name="T67" fmla="*/ 0 h 720"/>
              <a:gd name="T68" fmla="*/ 521 w 720"/>
              <a:gd name="T69" fmla="*/ 68 h 720"/>
              <a:gd name="T70" fmla="*/ 521 w 720"/>
              <a:gd name="T71" fmla="*/ 68 h 720"/>
              <a:gd name="T72" fmla="*/ 507 w 720"/>
              <a:gd name="T73" fmla="*/ 103 h 720"/>
              <a:gd name="T74" fmla="*/ 501 w 720"/>
              <a:gd name="T75" fmla="*/ 110 h 720"/>
              <a:gd name="T76" fmla="*/ 483 w 720"/>
              <a:gd name="T77" fmla="*/ 148 h 720"/>
              <a:gd name="T78" fmla="*/ 532 w 720"/>
              <a:gd name="T79" fmla="*/ 177 h 720"/>
              <a:gd name="T80" fmla="*/ 543 w 720"/>
              <a:gd name="T81" fmla="*/ 178 h 720"/>
              <a:gd name="T82" fmla="*/ 720 w 720"/>
              <a:gd name="T83" fmla="*/ 178 h 720"/>
              <a:gd name="T84" fmla="*/ 720 w 720"/>
              <a:gd name="T85" fmla="*/ 355 h 720"/>
              <a:gd name="T86" fmla="*/ 719 w 720"/>
              <a:gd name="T87" fmla="*/ 362 h 720"/>
              <a:gd name="T88" fmla="*/ 701 w 720"/>
              <a:gd name="T89" fmla="*/ 399 h 720"/>
              <a:gd name="T90" fmla="*/ 680 w 720"/>
              <a:gd name="T91" fmla="*/ 385 h 720"/>
              <a:gd name="T92" fmla="*/ 672 w 720"/>
              <a:gd name="T93" fmla="*/ 378 h 720"/>
              <a:gd name="T94" fmla="*/ 627 w 720"/>
              <a:gd name="T95" fmla="*/ 360 h 720"/>
              <a:gd name="T96" fmla="*/ 626 w 720"/>
              <a:gd name="T97" fmla="*/ 360 h 720"/>
              <a:gd name="T98" fmla="*/ 541 w 720"/>
              <a:gd name="T99" fmla="*/ 445 h 720"/>
              <a:gd name="T100" fmla="*/ 626 w 720"/>
              <a:gd name="T101" fmla="*/ 530 h 720"/>
              <a:gd name="T102" fmla="*/ 627 w 720"/>
              <a:gd name="T103" fmla="*/ 530 h 720"/>
              <a:gd name="T104" fmla="*/ 673 w 720"/>
              <a:gd name="T105" fmla="*/ 511 h 720"/>
              <a:gd name="T106" fmla="*/ 680 w 720"/>
              <a:gd name="T107" fmla="*/ 505 h 720"/>
              <a:gd name="T108" fmla="*/ 701 w 720"/>
              <a:gd name="T109" fmla="*/ 490 h 720"/>
              <a:gd name="T110" fmla="*/ 719 w 720"/>
              <a:gd name="T111" fmla="*/ 527 h 720"/>
              <a:gd name="T112" fmla="*/ 720 w 720"/>
              <a:gd name="T113" fmla="*/ 534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20" h="720">
                <a:moveTo>
                  <a:pt x="720" y="534"/>
                </a:moveTo>
                <a:cubicBezTo>
                  <a:pt x="720" y="720"/>
                  <a:pt x="720" y="720"/>
                  <a:pt x="720" y="720"/>
                </a:cubicBezTo>
                <a:cubicBezTo>
                  <a:pt x="720" y="720"/>
                  <a:pt x="720" y="720"/>
                  <a:pt x="720" y="720"/>
                </a:cubicBezTo>
                <a:cubicBezTo>
                  <a:pt x="543" y="720"/>
                  <a:pt x="543" y="720"/>
                  <a:pt x="543" y="720"/>
                </a:cubicBezTo>
                <a:cubicBezTo>
                  <a:pt x="540" y="720"/>
                  <a:pt x="537" y="719"/>
                  <a:pt x="534" y="719"/>
                </a:cubicBezTo>
                <a:cubicBezTo>
                  <a:pt x="463" y="702"/>
                  <a:pt x="496" y="678"/>
                  <a:pt x="513" y="659"/>
                </a:cubicBezTo>
                <a:cubicBezTo>
                  <a:pt x="531" y="639"/>
                  <a:pt x="530" y="618"/>
                  <a:pt x="530" y="618"/>
                </a:cubicBezTo>
                <a:cubicBezTo>
                  <a:pt x="530" y="576"/>
                  <a:pt x="495" y="541"/>
                  <a:pt x="453" y="541"/>
                </a:cubicBezTo>
                <a:cubicBezTo>
                  <a:pt x="411" y="541"/>
                  <a:pt x="376" y="576"/>
                  <a:pt x="376" y="618"/>
                </a:cubicBezTo>
                <a:cubicBezTo>
                  <a:pt x="376" y="618"/>
                  <a:pt x="375" y="639"/>
                  <a:pt x="393" y="659"/>
                </a:cubicBezTo>
                <a:cubicBezTo>
                  <a:pt x="410" y="678"/>
                  <a:pt x="444" y="702"/>
                  <a:pt x="372" y="719"/>
                </a:cubicBezTo>
                <a:cubicBezTo>
                  <a:pt x="369" y="719"/>
                  <a:pt x="366" y="720"/>
                  <a:pt x="363" y="720"/>
                </a:cubicBezTo>
                <a:cubicBezTo>
                  <a:pt x="178" y="720"/>
                  <a:pt x="178" y="720"/>
                  <a:pt x="178" y="720"/>
                </a:cubicBezTo>
                <a:cubicBezTo>
                  <a:pt x="178" y="534"/>
                  <a:pt x="178" y="534"/>
                  <a:pt x="178" y="534"/>
                </a:cubicBezTo>
                <a:cubicBezTo>
                  <a:pt x="178" y="531"/>
                  <a:pt x="178" y="528"/>
                  <a:pt x="177" y="526"/>
                </a:cubicBezTo>
                <a:cubicBezTo>
                  <a:pt x="169" y="492"/>
                  <a:pt x="160" y="482"/>
                  <a:pt x="150" y="482"/>
                </a:cubicBezTo>
                <a:cubicBezTo>
                  <a:pt x="139" y="482"/>
                  <a:pt x="127" y="496"/>
                  <a:pt x="117" y="505"/>
                </a:cubicBezTo>
                <a:cubicBezTo>
                  <a:pt x="99" y="520"/>
                  <a:pt x="81" y="521"/>
                  <a:pt x="77" y="521"/>
                </a:cubicBezTo>
                <a:cubicBezTo>
                  <a:pt x="77" y="521"/>
                  <a:pt x="76" y="521"/>
                  <a:pt x="76" y="521"/>
                </a:cubicBezTo>
                <a:cubicBezTo>
                  <a:pt x="34" y="521"/>
                  <a:pt x="0" y="487"/>
                  <a:pt x="0" y="445"/>
                </a:cubicBezTo>
                <a:cubicBezTo>
                  <a:pt x="0" y="402"/>
                  <a:pt x="34" y="368"/>
                  <a:pt x="76" y="368"/>
                </a:cubicBezTo>
                <a:cubicBezTo>
                  <a:pt x="76" y="368"/>
                  <a:pt x="76" y="368"/>
                  <a:pt x="77" y="368"/>
                </a:cubicBezTo>
                <a:cubicBezTo>
                  <a:pt x="81" y="368"/>
                  <a:pt x="99" y="369"/>
                  <a:pt x="117" y="384"/>
                </a:cubicBezTo>
                <a:cubicBezTo>
                  <a:pt x="127" y="393"/>
                  <a:pt x="139" y="407"/>
                  <a:pt x="150" y="407"/>
                </a:cubicBezTo>
                <a:cubicBezTo>
                  <a:pt x="160" y="407"/>
                  <a:pt x="169" y="397"/>
                  <a:pt x="177" y="364"/>
                </a:cubicBezTo>
                <a:cubicBezTo>
                  <a:pt x="178" y="361"/>
                  <a:pt x="178" y="358"/>
                  <a:pt x="178" y="355"/>
                </a:cubicBezTo>
                <a:cubicBezTo>
                  <a:pt x="178" y="178"/>
                  <a:pt x="178" y="178"/>
                  <a:pt x="178" y="178"/>
                </a:cubicBezTo>
                <a:cubicBezTo>
                  <a:pt x="363" y="178"/>
                  <a:pt x="363" y="178"/>
                  <a:pt x="363" y="178"/>
                </a:cubicBezTo>
                <a:cubicBezTo>
                  <a:pt x="367" y="178"/>
                  <a:pt x="371" y="177"/>
                  <a:pt x="374" y="177"/>
                </a:cubicBezTo>
                <a:cubicBezTo>
                  <a:pt x="404" y="170"/>
                  <a:pt x="419" y="161"/>
                  <a:pt x="423" y="148"/>
                </a:cubicBezTo>
                <a:cubicBezTo>
                  <a:pt x="428" y="134"/>
                  <a:pt x="416" y="121"/>
                  <a:pt x="405" y="110"/>
                </a:cubicBezTo>
                <a:cubicBezTo>
                  <a:pt x="403" y="107"/>
                  <a:pt x="401" y="105"/>
                  <a:pt x="399" y="103"/>
                </a:cubicBezTo>
                <a:cubicBezTo>
                  <a:pt x="384" y="86"/>
                  <a:pt x="385" y="69"/>
                  <a:pt x="385" y="68"/>
                </a:cubicBezTo>
                <a:cubicBezTo>
                  <a:pt x="385" y="30"/>
                  <a:pt x="415" y="0"/>
                  <a:pt x="453" y="0"/>
                </a:cubicBezTo>
                <a:cubicBezTo>
                  <a:pt x="491" y="0"/>
                  <a:pt x="521" y="30"/>
                  <a:pt x="521" y="68"/>
                </a:cubicBezTo>
                <a:cubicBezTo>
                  <a:pt x="521" y="68"/>
                  <a:pt x="521" y="68"/>
                  <a:pt x="521" y="68"/>
                </a:cubicBezTo>
                <a:cubicBezTo>
                  <a:pt x="521" y="69"/>
                  <a:pt x="522" y="86"/>
                  <a:pt x="507" y="103"/>
                </a:cubicBezTo>
                <a:cubicBezTo>
                  <a:pt x="505" y="105"/>
                  <a:pt x="503" y="107"/>
                  <a:pt x="501" y="110"/>
                </a:cubicBezTo>
                <a:cubicBezTo>
                  <a:pt x="490" y="121"/>
                  <a:pt x="479" y="134"/>
                  <a:pt x="483" y="148"/>
                </a:cubicBezTo>
                <a:cubicBezTo>
                  <a:pt x="487" y="161"/>
                  <a:pt x="502" y="170"/>
                  <a:pt x="532" y="177"/>
                </a:cubicBezTo>
                <a:cubicBezTo>
                  <a:pt x="536" y="177"/>
                  <a:pt x="539" y="178"/>
                  <a:pt x="543" y="178"/>
                </a:cubicBezTo>
                <a:cubicBezTo>
                  <a:pt x="720" y="178"/>
                  <a:pt x="720" y="178"/>
                  <a:pt x="720" y="178"/>
                </a:cubicBezTo>
                <a:cubicBezTo>
                  <a:pt x="720" y="355"/>
                  <a:pt x="720" y="355"/>
                  <a:pt x="720" y="355"/>
                </a:cubicBezTo>
                <a:cubicBezTo>
                  <a:pt x="720" y="357"/>
                  <a:pt x="720" y="360"/>
                  <a:pt x="719" y="362"/>
                </a:cubicBezTo>
                <a:cubicBezTo>
                  <a:pt x="711" y="396"/>
                  <a:pt x="703" y="399"/>
                  <a:pt x="701" y="399"/>
                </a:cubicBezTo>
                <a:cubicBezTo>
                  <a:pt x="695" y="399"/>
                  <a:pt x="687" y="391"/>
                  <a:pt x="680" y="385"/>
                </a:cubicBezTo>
                <a:cubicBezTo>
                  <a:pt x="677" y="382"/>
                  <a:pt x="675" y="380"/>
                  <a:pt x="672" y="378"/>
                </a:cubicBezTo>
                <a:cubicBezTo>
                  <a:pt x="653" y="361"/>
                  <a:pt x="633" y="360"/>
                  <a:pt x="627" y="360"/>
                </a:cubicBezTo>
                <a:cubicBezTo>
                  <a:pt x="626" y="360"/>
                  <a:pt x="626" y="360"/>
                  <a:pt x="626" y="360"/>
                </a:cubicBezTo>
                <a:cubicBezTo>
                  <a:pt x="580" y="360"/>
                  <a:pt x="541" y="398"/>
                  <a:pt x="541" y="445"/>
                </a:cubicBezTo>
                <a:cubicBezTo>
                  <a:pt x="541" y="491"/>
                  <a:pt x="580" y="530"/>
                  <a:pt x="626" y="530"/>
                </a:cubicBezTo>
                <a:cubicBezTo>
                  <a:pt x="627" y="530"/>
                  <a:pt x="627" y="530"/>
                  <a:pt x="627" y="530"/>
                </a:cubicBezTo>
                <a:cubicBezTo>
                  <a:pt x="633" y="530"/>
                  <a:pt x="653" y="528"/>
                  <a:pt x="673" y="511"/>
                </a:cubicBezTo>
                <a:cubicBezTo>
                  <a:pt x="675" y="509"/>
                  <a:pt x="677" y="507"/>
                  <a:pt x="680" y="505"/>
                </a:cubicBezTo>
                <a:cubicBezTo>
                  <a:pt x="687" y="498"/>
                  <a:pt x="695" y="490"/>
                  <a:pt x="701" y="490"/>
                </a:cubicBezTo>
                <a:cubicBezTo>
                  <a:pt x="703" y="490"/>
                  <a:pt x="711" y="493"/>
                  <a:pt x="719" y="527"/>
                </a:cubicBezTo>
                <a:cubicBezTo>
                  <a:pt x="720" y="530"/>
                  <a:pt x="720" y="532"/>
                  <a:pt x="720" y="534"/>
                </a:cubicBezTo>
                <a:close/>
              </a:path>
            </a:pathLst>
          </a:custGeom>
          <a:gradFill>
            <a:gsLst>
              <a:gs pos="82000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4000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1323" tIns="35662" rIns="71323" bIns="35662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dirty="0">
              <a:solidFill>
                <a:schemeClr val="lt1"/>
              </a:solidFill>
            </a:endParaRPr>
          </a:p>
        </p:txBody>
      </p:sp>
      <p:sp>
        <p:nvSpPr>
          <p:cNvPr id="28" name="Freeform 8"/>
          <p:cNvSpPr/>
          <p:nvPr/>
        </p:nvSpPr>
        <p:spPr bwMode="auto">
          <a:xfrm rot="18900000">
            <a:off x="2955860" y="2603144"/>
            <a:ext cx="1310241" cy="1455823"/>
          </a:xfrm>
          <a:custGeom>
            <a:avLst/>
            <a:gdLst>
              <a:gd name="T0" fmla="*/ 720 w 720"/>
              <a:gd name="T1" fmla="*/ 453 h 720"/>
              <a:gd name="T2" fmla="*/ 652 w 720"/>
              <a:gd name="T3" fmla="*/ 522 h 720"/>
              <a:gd name="T4" fmla="*/ 652 w 720"/>
              <a:gd name="T5" fmla="*/ 522 h 720"/>
              <a:gd name="T6" fmla="*/ 639 w 720"/>
              <a:gd name="T7" fmla="*/ 520 h 720"/>
              <a:gd name="T8" fmla="*/ 617 w 720"/>
              <a:gd name="T9" fmla="*/ 507 h 720"/>
              <a:gd name="T10" fmla="*/ 610 w 720"/>
              <a:gd name="T11" fmla="*/ 501 h 720"/>
              <a:gd name="T12" fmla="*/ 578 w 720"/>
              <a:gd name="T13" fmla="*/ 482 h 720"/>
              <a:gd name="T14" fmla="*/ 543 w 720"/>
              <a:gd name="T15" fmla="*/ 532 h 720"/>
              <a:gd name="T16" fmla="*/ 542 w 720"/>
              <a:gd name="T17" fmla="*/ 543 h 720"/>
              <a:gd name="T18" fmla="*/ 542 w 720"/>
              <a:gd name="T19" fmla="*/ 720 h 720"/>
              <a:gd name="T20" fmla="*/ 542 w 720"/>
              <a:gd name="T21" fmla="*/ 720 h 720"/>
              <a:gd name="T22" fmla="*/ 542 w 720"/>
              <a:gd name="T23" fmla="*/ 720 h 720"/>
              <a:gd name="T24" fmla="*/ 365 w 720"/>
              <a:gd name="T25" fmla="*/ 720 h 720"/>
              <a:gd name="T26" fmla="*/ 358 w 720"/>
              <a:gd name="T27" fmla="*/ 719 h 720"/>
              <a:gd name="T28" fmla="*/ 321 w 720"/>
              <a:gd name="T29" fmla="*/ 702 h 720"/>
              <a:gd name="T30" fmla="*/ 335 w 720"/>
              <a:gd name="T31" fmla="*/ 680 h 720"/>
              <a:gd name="T32" fmla="*/ 342 w 720"/>
              <a:gd name="T33" fmla="*/ 673 h 720"/>
              <a:gd name="T34" fmla="*/ 360 w 720"/>
              <a:gd name="T35" fmla="*/ 627 h 720"/>
              <a:gd name="T36" fmla="*/ 275 w 720"/>
              <a:gd name="T37" fmla="*/ 542 h 720"/>
              <a:gd name="T38" fmla="*/ 190 w 720"/>
              <a:gd name="T39" fmla="*/ 627 h 720"/>
              <a:gd name="T40" fmla="*/ 208 w 720"/>
              <a:gd name="T41" fmla="*/ 673 h 720"/>
              <a:gd name="T42" fmla="*/ 215 w 720"/>
              <a:gd name="T43" fmla="*/ 680 h 720"/>
              <a:gd name="T44" fmla="*/ 229 w 720"/>
              <a:gd name="T45" fmla="*/ 702 h 720"/>
              <a:gd name="T46" fmla="*/ 192 w 720"/>
              <a:gd name="T47" fmla="*/ 719 h 720"/>
              <a:gd name="T48" fmla="*/ 185 w 720"/>
              <a:gd name="T49" fmla="*/ 720 h 720"/>
              <a:gd name="T50" fmla="*/ 0 w 720"/>
              <a:gd name="T51" fmla="*/ 720 h 720"/>
              <a:gd name="T52" fmla="*/ 0 w 720"/>
              <a:gd name="T53" fmla="*/ 543 h 720"/>
              <a:gd name="T54" fmla="*/ 1 w 720"/>
              <a:gd name="T55" fmla="*/ 534 h 720"/>
              <a:gd name="T56" fmla="*/ 28 w 720"/>
              <a:gd name="T57" fmla="*/ 491 h 720"/>
              <a:gd name="T58" fmla="*/ 61 w 720"/>
              <a:gd name="T59" fmla="*/ 514 h 720"/>
              <a:gd name="T60" fmla="*/ 101 w 720"/>
              <a:gd name="T61" fmla="*/ 530 h 720"/>
              <a:gd name="T62" fmla="*/ 102 w 720"/>
              <a:gd name="T63" fmla="*/ 530 h 720"/>
              <a:gd name="T64" fmla="*/ 178 w 720"/>
              <a:gd name="T65" fmla="*/ 453 h 720"/>
              <a:gd name="T66" fmla="*/ 102 w 720"/>
              <a:gd name="T67" fmla="*/ 377 h 720"/>
              <a:gd name="T68" fmla="*/ 101 w 720"/>
              <a:gd name="T69" fmla="*/ 377 h 720"/>
              <a:gd name="T70" fmla="*/ 61 w 720"/>
              <a:gd name="T71" fmla="*/ 393 h 720"/>
              <a:gd name="T72" fmla="*/ 28 w 720"/>
              <a:gd name="T73" fmla="*/ 416 h 720"/>
              <a:gd name="T74" fmla="*/ 1 w 720"/>
              <a:gd name="T75" fmla="*/ 373 h 720"/>
              <a:gd name="T76" fmla="*/ 0 w 720"/>
              <a:gd name="T77" fmla="*/ 364 h 720"/>
              <a:gd name="T78" fmla="*/ 0 w 720"/>
              <a:gd name="T79" fmla="*/ 178 h 720"/>
              <a:gd name="T80" fmla="*/ 185 w 720"/>
              <a:gd name="T81" fmla="*/ 178 h 720"/>
              <a:gd name="T82" fmla="*/ 194 w 720"/>
              <a:gd name="T83" fmla="*/ 177 h 720"/>
              <a:gd name="T84" fmla="*/ 215 w 720"/>
              <a:gd name="T85" fmla="*/ 117 h 720"/>
              <a:gd name="T86" fmla="*/ 198 w 720"/>
              <a:gd name="T87" fmla="*/ 77 h 720"/>
              <a:gd name="T88" fmla="*/ 275 w 720"/>
              <a:gd name="T89" fmla="*/ 0 h 720"/>
              <a:gd name="T90" fmla="*/ 352 w 720"/>
              <a:gd name="T91" fmla="*/ 77 h 720"/>
              <a:gd name="T92" fmla="*/ 335 w 720"/>
              <a:gd name="T93" fmla="*/ 117 h 720"/>
              <a:gd name="T94" fmla="*/ 356 w 720"/>
              <a:gd name="T95" fmla="*/ 177 h 720"/>
              <a:gd name="T96" fmla="*/ 365 w 720"/>
              <a:gd name="T97" fmla="*/ 178 h 720"/>
              <a:gd name="T98" fmla="*/ 542 w 720"/>
              <a:gd name="T99" fmla="*/ 178 h 720"/>
              <a:gd name="T100" fmla="*/ 542 w 720"/>
              <a:gd name="T101" fmla="*/ 364 h 720"/>
              <a:gd name="T102" fmla="*/ 543 w 720"/>
              <a:gd name="T103" fmla="*/ 374 h 720"/>
              <a:gd name="T104" fmla="*/ 578 w 720"/>
              <a:gd name="T105" fmla="*/ 424 h 720"/>
              <a:gd name="T106" fmla="*/ 610 w 720"/>
              <a:gd name="T107" fmla="*/ 406 h 720"/>
              <a:gd name="T108" fmla="*/ 617 w 720"/>
              <a:gd name="T109" fmla="*/ 399 h 720"/>
              <a:gd name="T110" fmla="*/ 651 w 720"/>
              <a:gd name="T111" fmla="*/ 385 h 720"/>
              <a:gd name="T112" fmla="*/ 652 w 720"/>
              <a:gd name="T113" fmla="*/ 385 h 720"/>
              <a:gd name="T114" fmla="*/ 720 w 720"/>
              <a:gd name="T115" fmla="*/ 453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20" h="720">
                <a:moveTo>
                  <a:pt x="720" y="453"/>
                </a:moveTo>
                <a:cubicBezTo>
                  <a:pt x="720" y="491"/>
                  <a:pt x="690" y="522"/>
                  <a:pt x="652" y="522"/>
                </a:cubicBezTo>
                <a:cubicBezTo>
                  <a:pt x="652" y="522"/>
                  <a:pt x="652" y="522"/>
                  <a:pt x="652" y="522"/>
                </a:cubicBezTo>
                <a:cubicBezTo>
                  <a:pt x="650" y="522"/>
                  <a:pt x="645" y="522"/>
                  <a:pt x="639" y="520"/>
                </a:cubicBezTo>
                <a:cubicBezTo>
                  <a:pt x="633" y="518"/>
                  <a:pt x="625" y="514"/>
                  <a:pt x="617" y="507"/>
                </a:cubicBezTo>
                <a:cubicBezTo>
                  <a:pt x="615" y="505"/>
                  <a:pt x="612" y="503"/>
                  <a:pt x="610" y="501"/>
                </a:cubicBezTo>
                <a:cubicBezTo>
                  <a:pt x="600" y="492"/>
                  <a:pt x="590" y="482"/>
                  <a:pt x="578" y="482"/>
                </a:cubicBezTo>
                <a:cubicBezTo>
                  <a:pt x="557" y="482"/>
                  <a:pt x="549" y="509"/>
                  <a:pt x="543" y="532"/>
                </a:cubicBezTo>
                <a:cubicBezTo>
                  <a:pt x="542" y="536"/>
                  <a:pt x="542" y="539"/>
                  <a:pt x="542" y="543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365" y="720"/>
                  <a:pt x="365" y="720"/>
                  <a:pt x="365" y="720"/>
                </a:cubicBezTo>
                <a:cubicBezTo>
                  <a:pt x="362" y="720"/>
                  <a:pt x="360" y="720"/>
                  <a:pt x="358" y="719"/>
                </a:cubicBezTo>
                <a:cubicBezTo>
                  <a:pt x="326" y="712"/>
                  <a:pt x="322" y="704"/>
                  <a:pt x="321" y="702"/>
                </a:cubicBezTo>
                <a:cubicBezTo>
                  <a:pt x="319" y="697"/>
                  <a:pt x="328" y="687"/>
                  <a:pt x="335" y="680"/>
                </a:cubicBezTo>
                <a:cubicBezTo>
                  <a:pt x="337" y="678"/>
                  <a:pt x="340" y="675"/>
                  <a:pt x="342" y="673"/>
                </a:cubicBezTo>
                <a:cubicBezTo>
                  <a:pt x="360" y="652"/>
                  <a:pt x="360" y="630"/>
                  <a:pt x="360" y="627"/>
                </a:cubicBezTo>
                <a:cubicBezTo>
                  <a:pt x="360" y="580"/>
                  <a:pt x="322" y="542"/>
                  <a:pt x="275" y="542"/>
                </a:cubicBezTo>
                <a:cubicBezTo>
                  <a:pt x="228" y="542"/>
                  <a:pt x="190" y="580"/>
                  <a:pt x="190" y="627"/>
                </a:cubicBezTo>
                <a:cubicBezTo>
                  <a:pt x="190" y="630"/>
                  <a:pt x="190" y="652"/>
                  <a:pt x="208" y="673"/>
                </a:cubicBezTo>
                <a:cubicBezTo>
                  <a:pt x="210" y="675"/>
                  <a:pt x="213" y="678"/>
                  <a:pt x="215" y="680"/>
                </a:cubicBezTo>
                <a:cubicBezTo>
                  <a:pt x="222" y="687"/>
                  <a:pt x="231" y="697"/>
                  <a:pt x="229" y="702"/>
                </a:cubicBezTo>
                <a:cubicBezTo>
                  <a:pt x="229" y="704"/>
                  <a:pt x="224" y="712"/>
                  <a:pt x="192" y="719"/>
                </a:cubicBezTo>
                <a:cubicBezTo>
                  <a:pt x="190" y="720"/>
                  <a:pt x="188" y="720"/>
                  <a:pt x="185" y="720"/>
                </a:cubicBezTo>
                <a:cubicBezTo>
                  <a:pt x="0" y="720"/>
                  <a:pt x="0" y="720"/>
                  <a:pt x="0" y="720"/>
                </a:cubicBezTo>
                <a:cubicBezTo>
                  <a:pt x="0" y="543"/>
                  <a:pt x="0" y="543"/>
                  <a:pt x="0" y="543"/>
                </a:cubicBezTo>
                <a:cubicBezTo>
                  <a:pt x="0" y="540"/>
                  <a:pt x="0" y="537"/>
                  <a:pt x="1" y="534"/>
                </a:cubicBezTo>
                <a:cubicBezTo>
                  <a:pt x="9" y="501"/>
                  <a:pt x="18" y="491"/>
                  <a:pt x="28" y="491"/>
                </a:cubicBezTo>
                <a:cubicBezTo>
                  <a:pt x="39" y="491"/>
                  <a:pt x="51" y="505"/>
                  <a:pt x="61" y="514"/>
                </a:cubicBezTo>
                <a:cubicBezTo>
                  <a:pt x="79" y="529"/>
                  <a:pt x="97" y="530"/>
                  <a:pt x="101" y="530"/>
                </a:cubicBezTo>
                <a:cubicBezTo>
                  <a:pt x="101" y="530"/>
                  <a:pt x="102" y="530"/>
                  <a:pt x="102" y="530"/>
                </a:cubicBezTo>
                <a:cubicBezTo>
                  <a:pt x="144" y="530"/>
                  <a:pt x="178" y="496"/>
                  <a:pt x="178" y="453"/>
                </a:cubicBezTo>
                <a:cubicBezTo>
                  <a:pt x="178" y="411"/>
                  <a:pt x="144" y="377"/>
                  <a:pt x="102" y="377"/>
                </a:cubicBezTo>
                <a:cubicBezTo>
                  <a:pt x="102" y="377"/>
                  <a:pt x="101" y="377"/>
                  <a:pt x="101" y="377"/>
                </a:cubicBezTo>
                <a:cubicBezTo>
                  <a:pt x="97" y="377"/>
                  <a:pt x="79" y="378"/>
                  <a:pt x="61" y="393"/>
                </a:cubicBezTo>
                <a:cubicBezTo>
                  <a:pt x="51" y="402"/>
                  <a:pt x="39" y="416"/>
                  <a:pt x="28" y="416"/>
                </a:cubicBezTo>
                <a:cubicBezTo>
                  <a:pt x="18" y="416"/>
                  <a:pt x="9" y="406"/>
                  <a:pt x="1" y="373"/>
                </a:cubicBezTo>
                <a:cubicBezTo>
                  <a:pt x="0" y="370"/>
                  <a:pt x="0" y="367"/>
                  <a:pt x="0" y="364"/>
                </a:cubicBezTo>
                <a:cubicBezTo>
                  <a:pt x="0" y="178"/>
                  <a:pt x="0" y="178"/>
                  <a:pt x="0" y="178"/>
                </a:cubicBezTo>
                <a:cubicBezTo>
                  <a:pt x="185" y="178"/>
                  <a:pt x="185" y="178"/>
                  <a:pt x="185" y="178"/>
                </a:cubicBezTo>
                <a:cubicBezTo>
                  <a:pt x="188" y="178"/>
                  <a:pt x="191" y="178"/>
                  <a:pt x="194" y="177"/>
                </a:cubicBezTo>
                <a:cubicBezTo>
                  <a:pt x="266" y="161"/>
                  <a:pt x="232" y="137"/>
                  <a:pt x="215" y="117"/>
                </a:cubicBezTo>
                <a:cubicBezTo>
                  <a:pt x="197" y="97"/>
                  <a:pt x="198" y="77"/>
                  <a:pt x="198" y="77"/>
                </a:cubicBezTo>
                <a:cubicBezTo>
                  <a:pt x="198" y="34"/>
                  <a:pt x="233" y="0"/>
                  <a:pt x="275" y="0"/>
                </a:cubicBezTo>
                <a:cubicBezTo>
                  <a:pt x="317" y="0"/>
                  <a:pt x="352" y="34"/>
                  <a:pt x="352" y="77"/>
                </a:cubicBezTo>
                <a:cubicBezTo>
                  <a:pt x="352" y="77"/>
                  <a:pt x="353" y="97"/>
                  <a:pt x="335" y="117"/>
                </a:cubicBezTo>
                <a:cubicBezTo>
                  <a:pt x="318" y="137"/>
                  <a:pt x="285" y="161"/>
                  <a:pt x="356" y="177"/>
                </a:cubicBezTo>
                <a:cubicBezTo>
                  <a:pt x="359" y="178"/>
                  <a:pt x="362" y="178"/>
                  <a:pt x="365" y="178"/>
                </a:cubicBezTo>
                <a:cubicBezTo>
                  <a:pt x="542" y="178"/>
                  <a:pt x="542" y="178"/>
                  <a:pt x="542" y="178"/>
                </a:cubicBezTo>
                <a:cubicBezTo>
                  <a:pt x="542" y="364"/>
                  <a:pt x="542" y="364"/>
                  <a:pt x="542" y="364"/>
                </a:cubicBezTo>
                <a:cubicBezTo>
                  <a:pt x="542" y="367"/>
                  <a:pt x="542" y="371"/>
                  <a:pt x="543" y="374"/>
                </a:cubicBezTo>
                <a:cubicBezTo>
                  <a:pt x="549" y="398"/>
                  <a:pt x="557" y="424"/>
                  <a:pt x="578" y="424"/>
                </a:cubicBezTo>
                <a:cubicBezTo>
                  <a:pt x="590" y="424"/>
                  <a:pt x="600" y="415"/>
                  <a:pt x="610" y="406"/>
                </a:cubicBezTo>
                <a:cubicBezTo>
                  <a:pt x="612" y="403"/>
                  <a:pt x="615" y="401"/>
                  <a:pt x="617" y="399"/>
                </a:cubicBezTo>
                <a:cubicBezTo>
                  <a:pt x="633" y="386"/>
                  <a:pt x="648" y="385"/>
                  <a:pt x="651" y="385"/>
                </a:cubicBezTo>
                <a:cubicBezTo>
                  <a:pt x="652" y="385"/>
                  <a:pt x="652" y="385"/>
                  <a:pt x="652" y="385"/>
                </a:cubicBezTo>
                <a:cubicBezTo>
                  <a:pt x="690" y="385"/>
                  <a:pt x="720" y="416"/>
                  <a:pt x="720" y="453"/>
                </a:cubicBezTo>
                <a:close/>
              </a:path>
            </a:pathLst>
          </a:custGeom>
          <a:gradFill>
            <a:gsLst>
              <a:gs pos="82000">
                <a:srgbClr val="FBB92F"/>
              </a:gs>
              <a:gs pos="65224">
                <a:srgbClr val="FD665B"/>
              </a:gs>
              <a:gs pos="47547">
                <a:srgbClr val="F1286A"/>
              </a:gs>
              <a:gs pos="34000">
                <a:srgbClr val="E02579"/>
              </a:gs>
              <a:gs pos="17700">
                <a:srgbClr val="A82878"/>
              </a:gs>
              <a:gs pos="0">
                <a:srgbClr val="5B3B87"/>
              </a:gs>
              <a:gs pos="100000">
                <a:srgbClr val="FEF22A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1323" tIns="35662" rIns="71323" bIns="35662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dirty="0">
              <a:solidFill>
                <a:schemeClr val="lt1"/>
              </a:solidFill>
            </a:endParaRPr>
          </a:p>
        </p:txBody>
      </p:sp>
      <p:cxnSp>
        <p:nvCxnSpPr>
          <p:cNvPr id="30" name="직선 연결선 250"/>
          <p:cNvCxnSpPr>
            <a:endCxn id="28" idx="44"/>
          </p:cNvCxnSpPr>
          <p:nvPr/>
        </p:nvCxnSpPr>
        <p:spPr>
          <a:xfrm flipV="1">
            <a:off x="2294255" y="2925445"/>
            <a:ext cx="683895" cy="1905"/>
          </a:xfrm>
          <a:prstGeom prst="line">
            <a:avLst/>
          </a:prstGeom>
          <a:ln w="6350">
            <a:solidFill>
              <a:srgbClr val="FEFEFE"/>
            </a:solidFill>
            <a:prstDash val="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250"/>
          <p:cNvCxnSpPr/>
          <p:nvPr/>
        </p:nvCxnSpPr>
        <p:spPr>
          <a:xfrm>
            <a:off x="2773809" y="4979279"/>
            <a:ext cx="894265" cy="0"/>
          </a:xfrm>
          <a:prstGeom prst="line">
            <a:avLst/>
          </a:prstGeom>
          <a:ln w="6350">
            <a:solidFill>
              <a:srgbClr val="FEFEFE"/>
            </a:solidFill>
            <a:prstDash val="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250"/>
          <p:cNvCxnSpPr/>
          <p:nvPr/>
        </p:nvCxnSpPr>
        <p:spPr>
          <a:xfrm flipH="1">
            <a:off x="5025921" y="2269335"/>
            <a:ext cx="1070072" cy="0"/>
          </a:xfrm>
          <a:prstGeom prst="line">
            <a:avLst/>
          </a:prstGeom>
          <a:ln w="6350">
            <a:solidFill>
              <a:srgbClr val="FEFEFE"/>
            </a:solidFill>
            <a:prstDash val="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250"/>
          <p:cNvCxnSpPr/>
          <p:nvPr/>
        </p:nvCxnSpPr>
        <p:spPr>
          <a:xfrm flipH="1">
            <a:off x="5879465" y="3700780"/>
            <a:ext cx="569595" cy="9525"/>
          </a:xfrm>
          <a:prstGeom prst="line">
            <a:avLst/>
          </a:prstGeom>
          <a:ln w="6350">
            <a:solidFill>
              <a:srgbClr val="FEFEFE"/>
            </a:solidFill>
            <a:prstDash val="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pyright Notice"/>
          <p:cNvSpPr/>
          <p:nvPr/>
        </p:nvSpPr>
        <p:spPr bwMode="auto">
          <a:xfrm>
            <a:off x="857885" y="50800"/>
            <a:ext cx="5378450" cy="49212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6160" tIns="25272" rIns="56160" bIns="25272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47000">
                        <a:srgbClr val="490185"/>
                      </a:gs>
                      <a:gs pos="83000">
                        <a:srgbClr val="FFC000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:ln>
                <a:solidFill>
                  <a:srgbClr val="F43308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Prediction (Para 6)</a:t>
            </a:r>
            <a:endParaRPr lang="en-US" altLang="zh-CN" sz="3200" b="1" cap="small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7000">
                      <a:srgbClr val="490185"/>
                    </a:gs>
                    <a:gs pos="83000">
                      <a:srgbClr val="FFC000"/>
                    </a:gs>
                    <a:gs pos="100000">
                      <a:schemeClr val="accent2"/>
                    </a:gs>
                  </a:gsLst>
                  <a:lin ang="5400000" scaled="1"/>
                </a:gradFill>
              </a:ln>
              <a:solidFill>
                <a:srgbClr val="F43308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-50539" y="64196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6461" y="575924"/>
            <a:ext cx="9144000" cy="0"/>
          </a:xfrm>
          <a:prstGeom prst="line">
            <a:avLst/>
          </a:prstGeom>
          <a:ln>
            <a:gradFill>
              <a:gsLst>
                <a:gs pos="0">
                  <a:srgbClr val="400040"/>
                </a:gs>
                <a:gs pos="32000">
                  <a:srgbClr val="8F0040"/>
                </a:gs>
                <a:gs pos="63000">
                  <a:srgbClr val="F27300"/>
                </a:gs>
                <a:gs pos="100000">
                  <a:srgbClr val="FFBF0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232410" y="709930"/>
            <a:ext cx="8559165" cy="953135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Britannic Bold" panose="020B0903060703020204" charset="0"/>
                <a:cs typeface="Britannic Bold" panose="020B0903060703020204" charset="0"/>
                <a:sym typeface="+mn-ea"/>
              </a:rPr>
              <a:t>That evening as I was getting ready for bed, I received a phone call from Mrs. Martin. </a:t>
            </a:r>
            <a:endParaRPr lang="en-US" altLang="zh-CN" sz="28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29970" y="2639695"/>
            <a:ext cx="1184275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Time</a:t>
            </a:r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9070" y="4686935"/>
            <a:ext cx="1184275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Place</a:t>
            </a:r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49035" y="1977390"/>
            <a:ext cx="205613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Character</a:t>
            </a:r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91935" y="3371850"/>
            <a:ext cx="1184275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Tense</a:t>
            </a:r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9445" y="1977390"/>
            <a:ext cx="24453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that evening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26150" y="2703830"/>
            <a:ext cx="26523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I &amp; Mrs. Martin 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12140" y="3775710"/>
            <a:ext cx="282448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in Gina's house/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on the phone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269355" y="3955415"/>
            <a:ext cx="21666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simple past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  <p:cxnSp>
        <p:nvCxnSpPr>
          <p:cNvPr id="12" name="직선 연결선 250"/>
          <p:cNvCxnSpPr/>
          <p:nvPr/>
        </p:nvCxnSpPr>
        <p:spPr>
          <a:xfrm flipH="1">
            <a:off x="4656351" y="4854420"/>
            <a:ext cx="1070072" cy="0"/>
          </a:xfrm>
          <a:prstGeom prst="line">
            <a:avLst/>
          </a:prstGeom>
          <a:ln w="6350">
            <a:solidFill>
              <a:srgbClr val="FEFEFE"/>
            </a:solidFill>
            <a:prstDash val="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781040" y="4477385"/>
            <a:ext cx="2382520" cy="8299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mpd="dbl">
            <a:solidFill>
              <a:schemeClr val="bg1"/>
            </a:solidFill>
            <a:prstDash val="sysDash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l">
              <a:buClrTx/>
              <a:buSzTx/>
              <a:buFontTx/>
            </a:pPr>
            <a:r>
              <a:rPr lang="en-US"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Result/Logical development</a:t>
            </a:r>
            <a:endParaRPr lang="en-US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26025" y="5215890"/>
            <a:ext cx="282448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>
                <a:solidFill>
                  <a:srgbClr val="FFFF00"/>
                </a:solidFill>
                <a:latin typeface="Britannic Bold" panose="020B0903060703020204" charset="0"/>
                <a:cs typeface="Britannic Bold" panose="020B0903060703020204" charset="0"/>
                <a:sym typeface="+mn-ea"/>
              </a:rPr>
              <a:t>she succeeded.</a:t>
            </a:r>
            <a:endParaRPr lang="en-US" altLang="zh-CN" sz="2800">
              <a:solidFill>
                <a:srgbClr val="FFFF00"/>
              </a:solidFill>
              <a:latin typeface="Britannic Bold" panose="020B0903060703020204" charset="0"/>
              <a:cs typeface="Britannic Bold" panose="020B09030607030202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 dir="rd"/>
      </p:transition>
    </mc:Choice>
    <mc:Fallback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20" grpId="0" bldLvl="0" animBg="1"/>
      <p:bldP spid="24" grpId="0" bldLvl="0" animBg="1"/>
      <p:bldP spid="28" grpId="0" bldLvl="0" animBg="1"/>
      <p:bldP spid="2" grpId="0" animBg="1"/>
      <p:bldP spid="5" grpId="0" animBg="1"/>
      <p:bldP spid="6" grpId="0" animBg="1"/>
      <p:bldP spid="7" grpId="0" bldLvl="0" animBg="1"/>
      <p:bldP spid="8" grpId="0"/>
      <p:bldP spid="9" grpId="0"/>
      <p:bldP spid="9" grpId="1"/>
      <p:bldP spid="10" grpId="0"/>
      <p:bldP spid="11" grpId="0"/>
      <p:bldP spid="11" grpId="1"/>
      <p:bldP spid="13" grpId="0" bldLvl="0" animBg="1"/>
      <p:bldP spid="1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77380"/>
</p:tagLst>
</file>

<file path=ppt/tags/tag115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77380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TAG_VERSION" val="1.0"/>
  <p:tag name="KSO_WM_BEAUTIFY_FLAG" val="#wm#"/>
  <p:tag name="KSO_WM_COMBINE_RELATE_SLIDE_ID" val="background20176879_1"/>
  <p:tag name="KSO_WM_TEMPLATE_CATEGORY" val="custom"/>
  <p:tag name="KSO_WM_TEMPLATE_INDEX" val="20177380"/>
  <p:tag name="KSO_WM_TEMPLATE_SUBCATEGORY" val="0"/>
  <p:tag name="KSO_WM_TEMPLATE_THUMBS_INDEX" val="1、5、6、12、13、15、16、22、26、27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21.xml><?xml version="1.0" encoding="utf-8"?>
<p:tagLst xmlns:p="http://schemas.openxmlformats.org/presentationml/2006/main">
  <p:tag name="KSO_WM_DECORATE_SHAPE_ID" val="234"/>
</p:tagLst>
</file>

<file path=ppt/tags/tag122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23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24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"/>
  <p:tag name="KSO_WM_UNIT_ID" val="diagram783_1*l_i*1_1"/>
  <p:tag name="KSO_WM_UNIT_CLEAR" val="1"/>
  <p:tag name="KSO_WM_UNIT_LAYERLEVEL" val="1_1"/>
  <p:tag name="KSO_WM_BEAUTIFY_FLAG" val="#wm#"/>
  <p:tag name="KSO_WM_DIAGRAM_GROUP_CODE" val="l1-1"/>
  <p:tag name="KSO_WM_UNIT_FILL_FORE_SCHEMECOLOR_INDEX" val="9"/>
  <p:tag name="KSO_WM_UNIT_FILL_TYPE" val="1"/>
  <p:tag name="KSO_WM_UNIT_TEXT_FILL_FORE_SCHEMECOLOR_INDEX" val="2"/>
  <p:tag name="KSO_WM_UNIT_TEXT_FILL_TYPE" val="1"/>
</p:tagLst>
</file>

<file path=ppt/tags/tag125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"/>
  <p:tag name="KSO_WM_UNIT_ID" val="diagram783_1*l_i*1_3"/>
  <p:tag name="KSO_WM_UNIT_CLEAR" val="1"/>
  <p:tag name="KSO_WM_UNIT_LAYERLEVEL" val="1_1"/>
  <p:tag name="KSO_WM_BEAUTIFY_FLAG" val="#wm#"/>
  <p:tag name="KSO_WM_DIAGRAM_GROUP_CODE" val="l1-1"/>
  <p:tag name="KSO_WM_UNIT_FILL_FORE_SCHEMECOLOR_INDEX" val="8"/>
  <p:tag name="KSO_WM_UNIT_FILL_TYPE" val="1"/>
  <p:tag name="KSO_WM_UNIT_TEXT_FILL_FORE_SCHEMECOLOR_INDEX" val="2"/>
  <p:tag name="KSO_WM_UNIT_TEXT_FILL_TYPE" val="1"/>
</p:tagLst>
</file>

<file path=ppt/tags/tag126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5"/>
  <p:tag name="KSO_WM_UNIT_ID" val="diagram783_1*l_i*1_5"/>
  <p:tag name="KSO_WM_UNIT_CLEAR" val="1"/>
  <p:tag name="KSO_WM_UNIT_LAYERLEVEL" val="1_1"/>
  <p:tag name="KSO_WM_BEAUTIFY_FLAG" val="#wm#"/>
  <p:tag name="KSO_WM_DIAGRAM_GROUP_CODE" val="l1-1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27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7"/>
  <p:tag name="KSO_WM_UNIT_ID" val="diagram783_1*l_i*1_7"/>
  <p:tag name="KSO_WM_UNIT_CLEAR" val="1"/>
  <p:tag name="KSO_WM_UNIT_LAYERLEVEL" val="1_1"/>
  <p:tag name="KSO_WM_BEAUTIFY_FLAG" val="#wm#"/>
  <p:tag name="KSO_WM_DIAGRAM_GROUP_CODE" val="l1-1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28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9"/>
  <p:tag name="KSO_WM_UNIT_ID" val="diagram783_1*l_i*1_9"/>
  <p:tag name="KSO_WM_UNIT_CLEAR" val="1"/>
  <p:tag name="KSO_WM_UNIT_LAYERLEVEL" val="1_1"/>
  <p:tag name="KSO_WM_BEAUTIFY_FLAG" val="#wm#"/>
  <p:tag name="KSO_WM_DIAGRAM_GROUP_CODE" val="l1-1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29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0"/>
  <p:tag name="KSO_WM_UNIT_ID" val="diagram783_1*l_i*1_10"/>
  <p:tag name="KSO_WM_UNIT_CLEAR" val="1"/>
  <p:tag name="KSO_WM_UNIT_LAYERLEVEL" val="1_1"/>
  <p:tag name="KSO_WM_BEAUTIFY_FLAG" val="#wm#"/>
  <p:tag name="KSO_WM_DIAGRAM_GROUP_CODE" val="l1-1"/>
  <p:tag name="KSO_WM_UNIT_TEXT_FILL_FORE_SCHEMECOLOR_INDEX" val="2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783_1*i*24"/>
  <p:tag name="KSO_WM_TEMPLATE_CATEGORY" val="diagram"/>
  <p:tag name="KSO_WM_TEMPLATE_INDEX" val="783"/>
  <p:tag name="KSO_WM_UNIT_INDEX" val="24"/>
</p:tagLst>
</file>

<file path=ppt/tags/tag131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2"/>
  <p:tag name="KSO_WM_UNIT_ID" val="diagram783_1*l_i*1_12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32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3"/>
  <p:tag name="KSO_WM_UNIT_ID" val="diagram783_1*l_i*1_13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33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4"/>
  <p:tag name="KSO_WM_UNIT_ID" val="diagram783_1*l_i*1_14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34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5"/>
  <p:tag name="KSO_WM_UNIT_ID" val="diagram783_1*l_i*1_15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35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6"/>
  <p:tag name="KSO_WM_UNIT_ID" val="diagram783_1*l_i*1_16"/>
  <p:tag name="KSO_WM_UNIT_CLEAR" val="1"/>
  <p:tag name="KSO_WM_UNIT_LAYERLEVEL" val="1_1"/>
  <p:tag name="KSO_WM_BEAUTIFY_FLAG" val="#wm#"/>
  <p:tag name="KSO_WM_DIAGRAM_GROUP_CODE" val="l1-1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36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7"/>
  <p:tag name="KSO_WM_UNIT_ID" val="diagram783_1*l_i*1_17"/>
  <p:tag name="KSO_WM_UNIT_CLEAR" val="1"/>
  <p:tag name="KSO_WM_UNIT_LAYERLEVEL" val="1_1"/>
  <p:tag name="KSO_WM_BEAUTIFY_FLAG" val="#wm#"/>
  <p:tag name="KSO_WM_DIAGRAM_GROUP_CODE" val="l1-1"/>
  <p:tag name="KSO_WM_UNIT_FILL_FORE_SCHEMECOLOR_INDEX" val="8"/>
  <p:tag name="KSO_WM_UNIT_FILL_TYPE" val="1"/>
  <p:tag name="KSO_WM_UNIT_TEXT_FILL_FORE_SCHEMECOLOR_INDEX" val="2"/>
  <p:tag name="KSO_WM_UNIT_TEXT_FILL_TYPE" val="1"/>
</p:tagLst>
</file>

<file path=ppt/tags/tag137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8"/>
  <p:tag name="KSO_WM_UNIT_ID" val="diagram783_1*l_i*1_18"/>
  <p:tag name="KSO_WM_UNIT_CLEAR" val="1"/>
  <p:tag name="KSO_WM_UNIT_LAYERLEVEL" val="1_1"/>
  <p:tag name="KSO_WM_BEAUTIFY_FLAG" val="#wm#"/>
  <p:tag name="KSO_WM_DIAGRAM_GROUP_CODE" val="l1-1"/>
  <p:tag name="KSO_WM_UNIT_FILL_FORE_SCHEMECOLOR_INDEX" val="9"/>
  <p:tag name="KSO_WM_UNIT_FILL_TYPE" val="1"/>
  <p:tag name="KSO_WM_UNIT_TEXT_FILL_FORE_SCHEMECOLOR_INDEX" val="2"/>
  <p:tag name="KSO_WM_UNIT_TEXT_FILL_TYPE" val="1"/>
</p:tagLst>
</file>

<file path=ppt/tags/tag138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19"/>
  <p:tag name="KSO_WM_UNIT_ID" val="diagram783_1*l_i*1_19"/>
  <p:tag name="KSO_WM_UNIT_CLEAR" val="1"/>
  <p:tag name="KSO_WM_UNIT_LAYERLEVEL" val="1_1"/>
  <p:tag name="KSO_WM_BEAUTIFY_FLAG" val="#wm#"/>
  <p:tag name="KSO_WM_DIAGRAM_GROUP_CODE" val="l1-1"/>
  <p:tag name="KSO_WM_UNIT_FILL_FORE_SCHEMECOLOR_INDEX" val="10"/>
  <p:tag name="KSO_WM_UNIT_FILL_TYPE" val="1"/>
  <p:tag name="KSO_WM_UNIT_TEXT_FILL_FORE_SCHEMECOLOR_INDEX" val="2"/>
  <p:tag name="KSO_WM_UNIT_TEXT_FILL_TYPE" val="1"/>
</p:tagLst>
</file>

<file path=ppt/tags/tag139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0"/>
  <p:tag name="KSO_WM_UNIT_ID" val="diagram783_1*l_i*1_20"/>
  <p:tag name="KSO_WM_UNIT_CLEAR" val="1"/>
  <p:tag name="KSO_WM_UNIT_LAYERLEVEL" val="1_1"/>
  <p:tag name="KSO_WM_BEAUTIFY_FLAG" val="#wm#"/>
  <p:tag name="KSO_WM_DIAGRAM_GROUP_CODE" val="l1-1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1"/>
  <p:tag name="KSO_WM_UNIT_ID" val="diagram783_1*l_i*1_21"/>
  <p:tag name="KSO_WM_UNIT_CLEAR" val="1"/>
  <p:tag name="KSO_WM_UNIT_LAYERLEVEL" val="1_1"/>
  <p:tag name="KSO_WM_BEAUTIFY_FLAG" val="#wm#"/>
  <p:tag name="KSO_WM_DIAGRAM_GROUP_CODE" val="l1-1"/>
  <p:tag name="KSO_WM_UNIT_FILL_FORE_SCHEMECOLOR_INDEX" val="10"/>
  <p:tag name="KSO_WM_UNIT_FILL_TYPE" val="1"/>
  <p:tag name="KSO_WM_UNIT_TEXT_FILL_FORE_SCHEMECOLOR_INDEX" val="2"/>
  <p:tag name="KSO_WM_UNIT_TEXT_FILL_TYPE" val="1"/>
</p:tagLst>
</file>

<file path=ppt/tags/tag141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3"/>
  <p:tag name="KSO_WM_UNIT_ID" val="diagram783_1*l_i*1_23"/>
  <p:tag name="KSO_WM_UNIT_CLEAR" val="1"/>
  <p:tag name="KSO_WM_UNIT_LAYERLEVEL" val="1_1"/>
  <p:tag name="KSO_WM_BEAUTIFY_FLAG" val="#wm#"/>
  <p:tag name="KSO_WM_DIAGRAM_GROUP_CODE" val="l1-1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783_1*i*55"/>
  <p:tag name="KSO_WM_TEMPLATE_CATEGORY" val="diagram"/>
  <p:tag name="KSO_WM_TEMPLATE_INDEX" val="783"/>
  <p:tag name="KSO_WM_UNIT_INDEX" val="55"/>
</p:tagLst>
</file>

<file path=ppt/tags/tag143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5"/>
  <p:tag name="KSO_WM_UNIT_ID" val="diagram783_1*l_i*1_25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44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6"/>
  <p:tag name="KSO_WM_UNIT_ID" val="diagram783_1*l_i*1_26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45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7"/>
  <p:tag name="KSO_WM_UNIT_ID" val="diagram783_1*l_i*1_27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4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783_1*i*64"/>
  <p:tag name="KSO_WM_TEMPLATE_CATEGORY" val="diagram"/>
  <p:tag name="KSO_WM_TEMPLATE_INDEX" val="783"/>
  <p:tag name="KSO_WM_UNIT_INDEX" val="64"/>
</p:tagLst>
</file>

<file path=ppt/tags/tag147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8"/>
  <p:tag name="KSO_WM_UNIT_ID" val="diagram783_1*l_i*1_28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48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9"/>
  <p:tag name="KSO_WM_UNIT_ID" val="diagram783_1*l_i*1_29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49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0"/>
  <p:tag name="KSO_WM_UNIT_ID" val="diagram783_1*l_i*1_30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1"/>
  <p:tag name="KSO_WM_UNIT_ID" val="diagram783_1*l_i*1_31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5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783_1*i*72"/>
  <p:tag name="KSO_WM_TEMPLATE_CATEGORY" val="diagram"/>
  <p:tag name="KSO_WM_TEMPLATE_INDEX" val="783"/>
  <p:tag name="KSO_WM_UNIT_INDEX" val="72"/>
</p:tagLst>
</file>

<file path=ppt/tags/tag152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2"/>
  <p:tag name="KSO_WM_UNIT_ID" val="diagram783_1*l_i*1_32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53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3"/>
  <p:tag name="KSO_WM_UNIT_ID" val="diagram783_1*l_i*1_33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54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34"/>
  <p:tag name="KSO_WM_UNIT_ID" val="diagram783_1*l_i*1_34"/>
  <p:tag name="KSO_WM_UNIT_CLEAR" val="1"/>
  <p:tag name="KSO_WM_UNIT_LAYERLEVEL" val="1_1"/>
  <p:tag name="KSO_WM_BEAUTIFY_FLAG" val="#wm#"/>
  <p:tag name="KSO_WM_DIAGRAM_GROUP_CODE" val="l1-1"/>
  <p:tag name="KSO_WM_UNIT_LINE_FORE_SCHEMECOLOR_INDEX" val="13"/>
  <p:tag name="KSO_WM_UNIT_LINE_FILL_TYPE" val="2"/>
</p:tagLst>
</file>

<file path=ppt/tags/tag155.xml><?xml version="1.0" encoding="utf-8"?>
<p:tagLst xmlns:p="http://schemas.openxmlformats.org/presentationml/2006/main">
  <p:tag name="KSO_WM_TEMPLATE_CATEGORY" val="diagram"/>
  <p:tag name="KSO_WM_TEMPLATE_INDEX" val="783"/>
  <p:tag name="KSO_WM_TAG_VERSION" val="1.0"/>
  <p:tag name="KSO_WM_UNIT_TYPE" val="l_i"/>
  <p:tag name="KSO_WM_UNIT_INDEX" val="1_2"/>
  <p:tag name="KSO_WM_UNIT_ID" val="diagram783_1*l_i*1_2"/>
  <p:tag name="KSO_WM_UNIT_CLEAR" val="1"/>
  <p:tag name="KSO_WM_UNIT_LAYERLEVEL" val="1_1"/>
  <p:tag name="KSO_WM_BEAUTIFY_FLAG" val="#wm#"/>
  <p:tag name="KSO_WM_DIAGRAM_GROUP_CODE" val="l1-1"/>
  <p:tag name="KSO_WM_UNIT_FILL_FORE_SCHEMECOLOR_INDEX" val="14"/>
  <p:tag name="KSO_WM_UNIT_FILL_TYPE" val="1"/>
</p:tagLst>
</file>

<file path=ppt/tags/tag156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57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58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59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61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2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3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64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5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6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7.xml><?xml version="1.0" encoding="utf-8"?>
<p:tagLst xmlns:p="http://schemas.openxmlformats.org/presentationml/2006/main">
  <p:tag name="KSO_WM_BEAUTIFY_FLAG" val="#wm#"/>
  <p:tag name="KSO_WM_TEMPLATE_CATEGORY" val="custom"/>
  <p:tag name="KSO_WM_TEMPLATE_INDEX" val="20177380"/>
</p:tagLst>
</file>

<file path=ppt/tags/tag168.xml><?xml version="1.0" encoding="utf-8"?>
<p:tagLst xmlns:p="http://schemas.openxmlformats.org/presentationml/2006/main">
  <p:tag name="KSO_WM_TEMPLATE_CATEGORY" val="custom"/>
  <p:tag name="KSO_WM_TEMPLATE_INDEX" val="20177380"/>
</p:tagLst>
</file>

<file path=ppt/tags/tag169.xml><?xml version="1.0" encoding="utf-8"?>
<p:tagLst xmlns:p="http://schemas.openxmlformats.org/presentationml/2006/main">
  <p:tag name="KSO_WM_DOC_GUID" val="{7dfd26d8-5f8a-44b5-b63a-66eec669a784}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">
  <a:themeElements>
    <a:clrScheme name="Office">
      <a:dk1>
        <a:srgbClr val="000000"/>
      </a:dk1>
      <a:lt1>
        <a:srgbClr val="FFFFFF"/>
      </a:lt1>
      <a:dk2>
        <a:srgbClr val="223F4E"/>
      </a:dk2>
      <a:lt2>
        <a:srgbClr val="E7E6E6"/>
      </a:lt2>
      <a:accent1>
        <a:srgbClr val="E42029"/>
      </a:accent1>
      <a:accent2>
        <a:srgbClr val="3BA45B"/>
      </a:accent2>
      <a:accent3>
        <a:srgbClr val="E2A530"/>
      </a:accent3>
      <a:accent4>
        <a:srgbClr val="FFFFFF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3817</Words>
  <Application>WPS 演示</Application>
  <PresentationFormat>全屏显示(16:10)</PresentationFormat>
  <Paragraphs>280</Paragraphs>
  <Slides>16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Algerian</vt:lpstr>
      <vt:lpstr>Times New Roman</vt:lpstr>
      <vt:lpstr>Arial Black</vt:lpstr>
      <vt:lpstr>Bodoni MT Black</vt:lpstr>
      <vt:lpstr>Britannic Bold</vt:lpstr>
      <vt:lpstr>Vijaya</vt:lpstr>
      <vt:lpstr>Segoe Print</vt:lpstr>
      <vt:lpstr>Broadway</vt:lpstr>
      <vt:lpstr>黑体</vt:lpstr>
      <vt:lpstr>Arial Unicode MS</vt:lpstr>
      <vt:lpstr>Calibri</vt:lpstr>
      <vt:lpstr>굴림</vt:lpstr>
      <vt:lpstr>Shit Happens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MOMODASUCAI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MOMODA</dc:creator>
  <cp:lastModifiedBy>曹小等</cp:lastModifiedBy>
  <cp:revision>339</cp:revision>
  <dcterms:created xsi:type="dcterms:W3CDTF">2014-12-03T03:23:00Z</dcterms:created>
  <dcterms:modified xsi:type="dcterms:W3CDTF">2020-04-20T08:31:36Z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