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6"/>
  </p:notesMasterIdLst>
  <p:sldIdLst>
    <p:sldId id="981" r:id="rId3"/>
    <p:sldId id="571" r:id="rId4"/>
    <p:sldId id="893" r:id="rId5"/>
    <p:sldId id="805" r:id="rId7"/>
    <p:sldId id="801" r:id="rId8"/>
    <p:sldId id="459" r:id="rId9"/>
    <p:sldId id="491" r:id="rId10"/>
    <p:sldId id="489" r:id="rId11"/>
    <p:sldId id="914" r:id="rId12"/>
    <p:sldId id="964" r:id="rId13"/>
    <p:sldId id="896" r:id="rId14"/>
    <p:sldId id="962" r:id="rId15"/>
    <p:sldId id="499" r:id="rId16"/>
    <p:sldId id="903" r:id="rId17"/>
    <p:sldId id="652" r:id="rId18"/>
    <p:sldId id="905" r:id="rId19"/>
    <p:sldId id="818" r:id="rId20"/>
    <p:sldId id="909" r:id="rId21"/>
    <p:sldId id="919" r:id="rId22"/>
    <p:sldId id="942" r:id="rId23"/>
    <p:sldId id="946" r:id="rId24"/>
    <p:sldId id="951" r:id="rId25"/>
    <p:sldId id="953" r:id="rId26"/>
    <p:sldId id="935" r:id="rId27"/>
    <p:sldId id="817" r:id="rId28"/>
    <p:sldId id="912" r:id="rId29"/>
  </p:sldIdLst>
  <p:sldSz cx="12192000" cy="6858000"/>
  <p:notesSz cx="6858000" cy="9144000"/>
  <p:embeddedFontLst>
    <p:embeddedFont>
      <p:font typeface="微软雅黑" panose="020B0503020204020204" pitchFamily="34" charset="-122"/>
      <p:regular r:id="rId33"/>
    </p:embeddedFont>
    <p:embeddedFont>
      <p:font typeface="方正粗黑宋简体" panose="02000000000000000000" charset="-122"/>
      <p:regular r:id="rId34"/>
    </p:embeddedFont>
    <p:embeddedFont>
      <p:font typeface="Calibri" panose="020F0502020204030204" charset="0"/>
      <p:regular r:id="rId35"/>
      <p:bold r:id="rId36"/>
      <p:italic r:id="rId37"/>
      <p:boldItalic r:id="rId38"/>
    </p:embeddedFont>
    <p:embeddedFont>
      <p:font typeface="Comic Sans MS" panose="030F0702030302020204" charset="0"/>
      <p:regular r:id="rId39"/>
      <p:bold r:id="rId40"/>
      <p:italic r:id="rId41"/>
      <p:boldItalic r:id="rId42"/>
    </p:embeddedFont>
    <p:embeddedFont>
      <p:font typeface="Georgia" panose="02040502050405020303" charset="0"/>
      <p:regular r:id="rId43"/>
      <p:bold r:id="rId44"/>
      <p:italic r:id="rId45"/>
      <p:boldItalic r:id="rId46"/>
    </p:embeddedFont>
    <p:embeddedFont>
      <p:font typeface="黑体" panose="02010609060101010101" charset="-122"/>
      <p:regular r:id="rId47"/>
    </p:embeddedFont>
    <p:embeddedFont>
      <p:font typeface="汉仪粗圆简" panose="02010600000101010101" charset="-122"/>
      <p:regular r:id="rId48"/>
    </p:embeddedFont>
    <p:embeddedFont>
      <p:font typeface="隶书" panose="02010509060101010101" pitchFamily="49" charset="-122"/>
      <p:regular r:id="rId49"/>
    </p:embeddedFont>
    <p:embeddedFont>
      <p:font typeface="华文新魏" panose="02010800040101010101" pitchFamily="2" charset="-122"/>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2DA8"/>
    <a:srgbClr val="A830A9"/>
    <a:srgbClr val="FEC29C"/>
    <a:srgbClr val="C16B08"/>
    <a:srgbClr val="FDD6FF"/>
    <a:srgbClr val="F8CA00"/>
    <a:srgbClr val="F6F5C5"/>
    <a:srgbClr val="8D8FB6"/>
    <a:srgbClr val="D38F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0" autoAdjust="0"/>
    <p:restoredTop sz="96182" autoAdjust="0"/>
  </p:normalViewPr>
  <p:slideViewPr>
    <p:cSldViewPr snapToGrid="0">
      <p:cViewPr varScale="1">
        <p:scale>
          <a:sx n="108" d="100"/>
          <a:sy n="108" d="100"/>
        </p:scale>
        <p:origin x="120" y="132"/>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1" Type="http://schemas.openxmlformats.org/officeDocument/2006/relationships/tags" Target="tags/tag15.xml"/><Relationship Id="rId50" Type="http://schemas.openxmlformats.org/officeDocument/2006/relationships/font" Target="fonts/font18.fntdata"/><Relationship Id="rId5" Type="http://schemas.openxmlformats.org/officeDocument/2006/relationships/slide" Target="slides/slide3.xml"/><Relationship Id="rId49" Type="http://schemas.openxmlformats.org/officeDocument/2006/relationships/font" Target="fonts/font17.fntdata"/><Relationship Id="rId48" Type="http://schemas.openxmlformats.org/officeDocument/2006/relationships/font" Target="fonts/font16.fntdata"/><Relationship Id="rId47" Type="http://schemas.openxmlformats.org/officeDocument/2006/relationships/font" Target="fonts/font15.fntdata"/><Relationship Id="rId46" Type="http://schemas.openxmlformats.org/officeDocument/2006/relationships/font" Target="fonts/font14.fntdata"/><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B2D52D-85E8-47B3-BE88-44FD00C4B8A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EAA4AF-B0AE-42C7-9AD8-C74E868F580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userDrawn="1">
  <p:cSld name="标题幻灯片">
    <p:bg>
      <p:bgPr>
        <a:solidFill>
          <a:schemeClr val="bg1"/>
        </a:solidFill>
        <a:effectLst/>
      </p:bgPr>
    </p:bg>
    <p:spTree>
      <p:nvGrpSpPr>
        <p:cNvPr id="1" name=""/>
        <p:cNvGrpSpPr/>
        <p:nvPr/>
      </p:nvGrpSpPr>
      <p:grpSpPr>
        <a:xfrm>
          <a:off x="0" y="0"/>
          <a:ext cx="0" cy="0"/>
          <a:chOff x="0" y="0"/>
          <a:chExt cx="0" cy="0"/>
        </a:xfrm>
      </p:grpSpPr>
      <p:grpSp>
        <p:nvGrpSpPr>
          <p:cNvPr id="9812" name="组合 9811"/>
          <p:cNvGrpSpPr/>
          <p:nvPr userDrawn="1"/>
        </p:nvGrpSpPr>
        <p:grpSpPr>
          <a:xfrm>
            <a:off x="6519402" y="578104"/>
            <a:ext cx="5574957" cy="5782229"/>
            <a:chOff x="6608420" y="1155742"/>
            <a:chExt cx="5380038" cy="5580063"/>
          </a:xfrm>
        </p:grpSpPr>
        <p:sp>
          <p:nvSpPr>
            <p:cNvPr id="9797" name="Freeform 138"/>
            <p:cNvSpPr>
              <a:spLocks noEditPoints="1"/>
            </p:cNvSpPr>
            <p:nvPr userDrawn="1"/>
          </p:nvSpPr>
          <p:spPr bwMode="auto">
            <a:xfrm>
              <a:off x="7594258" y="2086017"/>
              <a:ext cx="4062413" cy="3854450"/>
            </a:xfrm>
            <a:custGeom>
              <a:avLst/>
              <a:gdLst>
                <a:gd name="T0" fmla="*/ 324 w 602"/>
                <a:gd name="T1" fmla="*/ 14 h 572"/>
                <a:gd name="T2" fmla="*/ 588 w 602"/>
                <a:gd name="T3" fmla="*/ 311 h 572"/>
                <a:gd name="T4" fmla="*/ 277 w 602"/>
                <a:gd name="T5" fmla="*/ 558 h 572"/>
                <a:gd name="T6" fmla="*/ 13 w 602"/>
                <a:gd name="T7" fmla="*/ 261 h 572"/>
                <a:gd name="T8" fmla="*/ 324 w 602"/>
                <a:gd name="T9" fmla="*/ 14 h 572"/>
                <a:gd name="T10" fmla="*/ 297 w 602"/>
                <a:gd name="T11" fmla="*/ 331 h 572"/>
                <a:gd name="T12" fmla="*/ 348 w 602"/>
                <a:gd name="T13" fmla="*/ 290 h 572"/>
                <a:gd name="T14" fmla="*/ 305 w 602"/>
                <a:gd name="T15" fmla="*/ 241 h 572"/>
                <a:gd name="T16" fmla="*/ 253 w 602"/>
                <a:gd name="T17" fmla="*/ 282 h 572"/>
                <a:gd name="T18" fmla="*/ 297 w 602"/>
                <a:gd name="T19" fmla="*/ 33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572">
                  <a:moveTo>
                    <a:pt x="324" y="14"/>
                  </a:moveTo>
                  <a:cubicBezTo>
                    <a:pt x="483" y="28"/>
                    <a:pt x="602" y="161"/>
                    <a:pt x="588" y="311"/>
                  </a:cubicBezTo>
                  <a:cubicBezTo>
                    <a:pt x="575" y="461"/>
                    <a:pt x="436" y="572"/>
                    <a:pt x="277" y="558"/>
                  </a:cubicBezTo>
                  <a:cubicBezTo>
                    <a:pt x="118" y="544"/>
                    <a:pt x="0" y="411"/>
                    <a:pt x="13" y="261"/>
                  </a:cubicBezTo>
                  <a:cubicBezTo>
                    <a:pt x="26" y="110"/>
                    <a:pt x="165" y="0"/>
                    <a:pt x="324" y="14"/>
                  </a:cubicBezTo>
                  <a:close/>
                  <a:moveTo>
                    <a:pt x="297" y="331"/>
                  </a:moveTo>
                  <a:cubicBezTo>
                    <a:pt x="323" y="333"/>
                    <a:pt x="346" y="315"/>
                    <a:pt x="348" y="290"/>
                  </a:cubicBezTo>
                  <a:cubicBezTo>
                    <a:pt x="350" y="265"/>
                    <a:pt x="331" y="243"/>
                    <a:pt x="305" y="241"/>
                  </a:cubicBezTo>
                  <a:cubicBezTo>
                    <a:pt x="278" y="239"/>
                    <a:pt x="255" y="257"/>
                    <a:pt x="253" y="282"/>
                  </a:cubicBezTo>
                  <a:cubicBezTo>
                    <a:pt x="251" y="307"/>
                    <a:pt x="270" y="329"/>
                    <a:pt x="297" y="331"/>
                  </a:cubicBezTo>
                  <a:close/>
                </a:path>
              </a:pathLst>
            </a:custGeom>
            <a:solidFill>
              <a:schemeClr val="accent4">
                <a:lumMod val="20000"/>
                <a:lumOff val="80000"/>
              </a:schemeClr>
            </a:solidFill>
            <a:ln>
              <a:noFill/>
            </a:ln>
          </p:spPr>
          <p:txBody>
            <a:bodyPr vert="horz" wrap="square" lIns="91440" tIns="45720" rIns="91440" bIns="45720" numCol="1" anchor="t" anchorCtr="0" compatLnSpc="1"/>
            <a:lstStyle/>
            <a:p>
              <a:endParaRPr lang="zh-CN" altLang="en-US"/>
            </a:p>
          </p:txBody>
        </p:sp>
        <p:sp>
          <p:nvSpPr>
            <p:cNvPr id="9798" name="Freeform 139"/>
            <p:cNvSpPr/>
            <p:nvPr userDrawn="1"/>
          </p:nvSpPr>
          <p:spPr bwMode="auto">
            <a:xfrm>
              <a:off x="7343433" y="1782805"/>
              <a:ext cx="4630738" cy="3302000"/>
            </a:xfrm>
            <a:custGeom>
              <a:avLst/>
              <a:gdLst>
                <a:gd name="T0" fmla="*/ 267 w 686"/>
                <a:gd name="T1" fmla="*/ 357 h 490"/>
                <a:gd name="T2" fmla="*/ 27 w 686"/>
                <a:gd name="T3" fmla="*/ 445 h 490"/>
                <a:gd name="T4" fmla="*/ 5 w 686"/>
                <a:gd name="T5" fmla="*/ 302 h 490"/>
                <a:gd name="T6" fmla="*/ 365 w 686"/>
                <a:gd name="T7" fmla="*/ 16 h 490"/>
                <a:gd name="T8" fmla="*/ 670 w 686"/>
                <a:gd name="T9" fmla="*/ 360 h 490"/>
                <a:gd name="T10" fmla="*/ 628 w 686"/>
                <a:gd name="T11" fmla="*/ 490 h 490"/>
                <a:gd name="T12" fmla="*/ 403 w 686"/>
                <a:gd name="T13" fmla="*/ 367 h 490"/>
                <a:gd name="T14" fmla="*/ 413 w 686"/>
                <a:gd name="T15" fmla="*/ 337 h 490"/>
                <a:gd name="T16" fmla="*/ 344 w 686"/>
                <a:gd name="T17" fmla="*/ 260 h 490"/>
                <a:gd name="T18" fmla="*/ 262 w 686"/>
                <a:gd name="T19" fmla="*/ 324 h 490"/>
                <a:gd name="T20" fmla="*/ 267 w 686"/>
                <a:gd name="T21" fmla="*/ 35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490">
                  <a:moveTo>
                    <a:pt x="267" y="357"/>
                  </a:moveTo>
                  <a:cubicBezTo>
                    <a:pt x="27" y="445"/>
                    <a:pt x="27" y="445"/>
                    <a:pt x="27" y="445"/>
                  </a:cubicBezTo>
                  <a:cubicBezTo>
                    <a:pt x="8" y="399"/>
                    <a:pt x="0" y="350"/>
                    <a:pt x="5" y="302"/>
                  </a:cubicBezTo>
                  <a:cubicBezTo>
                    <a:pt x="20" y="128"/>
                    <a:pt x="181" y="0"/>
                    <a:pt x="365" y="16"/>
                  </a:cubicBezTo>
                  <a:cubicBezTo>
                    <a:pt x="549" y="32"/>
                    <a:pt x="686" y="186"/>
                    <a:pt x="670" y="360"/>
                  </a:cubicBezTo>
                  <a:cubicBezTo>
                    <a:pt x="666" y="406"/>
                    <a:pt x="652" y="450"/>
                    <a:pt x="628" y="490"/>
                  </a:cubicBezTo>
                  <a:cubicBezTo>
                    <a:pt x="403" y="367"/>
                    <a:pt x="403" y="367"/>
                    <a:pt x="403" y="367"/>
                  </a:cubicBezTo>
                  <a:cubicBezTo>
                    <a:pt x="409" y="358"/>
                    <a:pt x="412" y="348"/>
                    <a:pt x="413" y="337"/>
                  </a:cubicBezTo>
                  <a:cubicBezTo>
                    <a:pt x="416" y="298"/>
                    <a:pt x="385" y="263"/>
                    <a:pt x="344" y="260"/>
                  </a:cubicBezTo>
                  <a:cubicBezTo>
                    <a:pt x="302" y="256"/>
                    <a:pt x="266" y="285"/>
                    <a:pt x="262" y="324"/>
                  </a:cubicBezTo>
                  <a:cubicBezTo>
                    <a:pt x="261" y="336"/>
                    <a:pt x="263" y="347"/>
                    <a:pt x="267" y="357"/>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9799" name="Freeform 140"/>
            <p:cNvSpPr/>
            <p:nvPr userDrawn="1"/>
          </p:nvSpPr>
          <p:spPr bwMode="auto">
            <a:xfrm>
              <a:off x="7019583" y="1554205"/>
              <a:ext cx="4968875" cy="4892675"/>
            </a:xfrm>
            <a:custGeom>
              <a:avLst/>
              <a:gdLst>
                <a:gd name="T0" fmla="*/ 401 w 736"/>
                <a:gd name="T1" fmla="*/ 468 h 726"/>
                <a:gd name="T2" fmla="*/ 439 w 736"/>
                <a:gd name="T3" fmla="*/ 723 h 726"/>
                <a:gd name="T4" fmla="*/ 389 w 736"/>
                <a:gd name="T5" fmla="*/ 726 h 726"/>
                <a:gd name="T6" fmla="*/ 2 w 736"/>
                <a:gd name="T7" fmla="*/ 363 h 726"/>
                <a:gd name="T8" fmla="*/ 382 w 736"/>
                <a:gd name="T9" fmla="*/ 1 h 726"/>
                <a:gd name="T10" fmla="*/ 736 w 736"/>
                <a:gd name="T11" fmla="*/ 220 h 726"/>
                <a:gd name="T12" fmla="*/ 487 w 736"/>
                <a:gd name="T13" fmla="*/ 322 h 726"/>
                <a:gd name="T14" fmla="*/ 385 w 736"/>
                <a:gd name="T15" fmla="*/ 258 h 726"/>
                <a:gd name="T16" fmla="*/ 274 w 736"/>
                <a:gd name="T17" fmla="*/ 363 h 726"/>
                <a:gd name="T18" fmla="*/ 386 w 736"/>
                <a:gd name="T19" fmla="*/ 469 h 726"/>
                <a:gd name="T20" fmla="*/ 401 w 736"/>
                <a:gd name="T21" fmla="*/ 468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6" h="726">
                  <a:moveTo>
                    <a:pt x="401" y="468"/>
                  </a:moveTo>
                  <a:cubicBezTo>
                    <a:pt x="439" y="723"/>
                    <a:pt x="439" y="723"/>
                    <a:pt x="439" y="723"/>
                  </a:cubicBezTo>
                  <a:cubicBezTo>
                    <a:pt x="422" y="725"/>
                    <a:pt x="405" y="726"/>
                    <a:pt x="389" y="726"/>
                  </a:cubicBezTo>
                  <a:cubicBezTo>
                    <a:pt x="177" y="726"/>
                    <a:pt x="4" y="563"/>
                    <a:pt x="2" y="363"/>
                  </a:cubicBezTo>
                  <a:cubicBezTo>
                    <a:pt x="0" y="163"/>
                    <a:pt x="171" y="0"/>
                    <a:pt x="382" y="1"/>
                  </a:cubicBezTo>
                  <a:cubicBezTo>
                    <a:pt x="535" y="1"/>
                    <a:pt x="674" y="87"/>
                    <a:pt x="736" y="220"/>
                  </a:cubicBezTo>
                  <a:cubicBezTo>
                    <a:pt x="487" y="322"/>
                    <a:pt x="487" y="322"/>
                    <a:pt x="487" y="322"/>
                  </a:cubicBezTo>
                  <a:cubicBezTo>
                    <a:pt x="470" y="285"/>
                    <a:pt x="430" y="258"/>
                    <a:pt x="385" y="258"/>
                  </a:cubicBezTo>
                  <a:cubicBezTo>
                    <a:pt x="323" y="258"/>
                    <a:pt x="274" y="305"/>
                    <a:pt x="274" y="363"/>
                  </a:cubicBezTo>
                  <a:cubicBezTo>
                    <a:pt x="275" y="421"/>
                    <a:pt x="325" y="469"/>
                    <a:pt x="386" y="469"/>
                  </a:cubicBezTo>
                  <a:cubicBezTo>
                    <a:pt x="391" y="469"/>
                    <a:pt x="396" y="468"/>
                    <a:pt x="401" y="468"/>
                  </a:cubicBezTo>
                  <a:close/>
                </a:path>
              </a:pathLst>
            </a:custGeom>
            <a:blipFill dpi="0" rotWithShape="0">
              <a:blip r:embed="rId2"/>
              <a:srcRect/>
              <a:stretch>
                <a:fillRect l="-29057" t="-69" r="-28915" b="-69"/>
              </a:stretch>
            </a:blipFill>
            <a:ln w="26988" cap="flat">
              <a:noFill/>
              <a:prstDash val="solid"/>
              <a:miter lim="800000"/>
            </a:ln>
          </p:spPr>
          <p:txBody>
            <a:bodyPr vert="horz" wrap="square" lIns="91440" tIns="45720" rIns="91440" bIns="45720" numCol="1" anchor="t" anchorCtr="0" compatLnSpc="1"/>
            <a:lstStyle/>
            <a:p>
              <a:endParaRPr lang="zh-CN" altLang="en-US"/>
            </a:p>
          </p:txBody>
        </p:sp>
        <p:sp>
          <p:nvSpPr>
            <p:cNvPr id="9800" name="Freeform 141"/>
            <p:cNvSpPr/>
            <p:nvPr userDrawn="1"/>
          </p:nvSpPr>
          <p:spPr bwMode="auto">
            <a:xfrm>
              <a:off x="6608420" y="1155742"/>
              <a:ext cx="3252788" cy="5580063"/>
            </a:xfrm>
            <a:custGeom>
              <a:avLst/>
              <a:gdLst>
                <a:gd name="T0" fmla="*/ 434 w 482"/>
                <a:gd name="T1" fmla="*/ 564 h 828"/>
                <a:gd name="T2" fmla="*/ 411 w 482"/>
                <a:gd name="T3" fmla="*/ 828 h 828"/>
                <a:gd name="T4" fmla="*/ 20 w 482"/>
                <a:gd name="T5" fmla="*/ 387 h 828"/>
                <a:gd name="T6" fmla="*/ 482 w 482"/>
                <a:gd name="T7" fmla="*/ 20 h 828"/>
                <a:gd name="T8" fmla="*/ 459 w 482"/>
                <a:gd name="T9" fmla="*/ 284 h 828"/>
                <a:gd name="T10" fmla="*/ 299 w 482"/>
                <a:gd name="T11" fmla="*/ 411 h 828"/>
                <a:gd name="T12" fmla="*/ 434 w 482"/>
                <a:gd name="T13" fmla="*/ 564 h 828"/>
              </a:gdLst>
              <a:ahLst/>
              <a:cxnLst>
                <a:cxn ang="0">
                  <a:pos x="T0" y="T1"/>
                </a:cxn>
                <a:cxn ang="0">
                  <a:pos x="T2" y="T3"/>
                </a:cxn>
                <a:cxn ang="0">
                  <a:pos x="T4" y="T5"/>
                </a:cxn>
                <a:cxn ang="0">
                  <a:pos x="T6" y="T7"/>
                </a:cxn>
                <a:cxn ang="0">
                  <a:pos x="T8" y="T9"/>
                </a:cxn>
                <a:cxn ang="0">
                  <a:pos x="T10" y="T11"/>
                </a:cxn>
                <a:cxn ang="0">
                  <a:pos x="T12" y="T13"/>
                </a:cxn>
              </a:cxnLst>
              <a:rect l="0" t="0" r="r" b="b"/>
              <a:pathLst>
                <a:path w="482" h="828">
                  <a:moveTo>
                    <a:pt x="434" y="564"/>
                  </a:moveTo>
                  <a:cubicBezTo>
                    <a:pt x="411" y="828"/>
                    <a:pt x="411" y="828"/>
                    <a:pt x="411" y="828"/>
                  </a:cubicBezTo>
                  <a:cubicBezTo>
                    <a:pt x="176" y="807"/>
                    <a:pt x="0" y="610"/>
                    <a:pt x="20" y="387"/>
                  </a:cubicBezTo>
                  <a:cubicBezTo>
                    <a:pt x="39" y="164"/>
                    <a:pt x="246" y="0"/>
                    <a:pt x="482" y="20"/>
                  </a:cubicBezTo>
                  <a:cubicBezTo>
                    <a:pt x="459" y="284"/>
                    <a:pt x="459" y="284"/>
                    <a:pt x="459" y="284"/>
                  </a:cubicBezTo>
                  <a:cubicBezTo>
                    <a:pt x="377" y="277"/>
                    <a:pt x="306" y="334"/>
                    <a:pt x="299" y="411"/>
                  </a:cubicBezTo>
                  <a:cubicBezTo>
                    <a:pt x="292" y="488"/>
                    <a:pt x="353" y="556"/>
                    <a:pt x="434" y="564"/>
                  </a:cubicBezTo>
                  <a:close/>
                </a:path>
              </a:pathLst>
            </a:custGeom>
            <a:blipFill dpi="0" rotWithShape="0">
              <a:blip r:embed="rId3"/>
              <a:srcRect/>
              <a:stretch>
                <a:fillRect l="-83552" t="-12490" r="-158690" b="2118"/>
              </a:stretch>
            </a:blipFill>
            <a:ln w="26988" cap="flat">
              <a:noFill/>
              <a:prstDash val="solid"/>
              <a:miter lim="800000"/>
            </a:ln>
          </p:spPr>
          <p:txBody>
            <a:bodyPr vert="horz" wrap="square" lIns="91440" tIns="45720" rIns="91440" bIns="45720" numCol="1" anchor="t" anchorCtr="0" compatLnSpc="1"/>
            <a:lstStyle/>
            <a:p>
              <a:endParaRPr lang="zh-CN" altLang="en-US" dirty="0"/>
            </a:p>
          </p:txBody>
        </p:sp>
      </p:grpSp>
      <p:sp>
        <p:nvSpPr>
          <p:cNvPr id="9801" name="副标题 2"/>
          <p:cNvSpPr>
            <a:spLocks noGrp="1"/>
          </p:cNvSpPr>
          <p:nvPr>
            <p:ph type="subTitle" idx="1"/>
          </p:nvPr>
        </p:nvSpPr>
        <p:spPr>
          <a:xfrm>
            <a:off x="1261454" y="2829983"/>
            <a:ext cx="5357061"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9802" name="标题 1"/>
          <p:cNvSpPr>
            <a:spLocks noGrp="1"/>
          </p:cNvSpPr>
          <p:nvPr>
            <p:ph type="ctrTitle"/>
          </p:nvPr>
        </p:nvSpPr>
        <p:spPr>
          <a:xfrm>
            <a:off x="1261454" y="1572052"/>
            <a:ext cx="5357061" cy="1257932"/>
          </a:xfrm>
        </p:spPr>
        <p:txBody>
          <a:bodyPr anchor="ctr">
            <a:normAutofit/>
          </a:bodyPr>
          <a:lstStyle>
            <a:lvl1pPr algn="l">
              <a:defRPr sz="4000">
                <a:solidFill>
                  <a:schemeClr val="tx1"/>
                </a:solidFill>
              </a:defRPr>
            </a:lvl1pPr>
          </a:lstStyle>
          <a:p>
            <a:r>
              <a:rPr lang="en-US" dirty="0"/>
              <a:t>Click to edit Master title style</a:t>
            </a:r>
            <a:endParaRPr lang="zh-CN" altLang="en-US" dirty="0"/>
          </a:p>
        </p:txBody>
      </p:sp>
      <p:sp>
        <p:nvSpPr>
          <p:cNvPr id="12" name="文本占位符 13"/>
          <p:cNvSpPr>
            <a:spLocks noGrp="1"/>
          </p:cNvSpPr>
          <p:nvPr>
            <p:ph type="body" sz="quarter" idx="10" hasCustomPrompt="1"/>
          </p:nvPr>
        </p:nvSpPr>
        <p:spPr>
          <a:xfrm>
            <a:off x="1261454" y="4485113"/>
            <a:ext cx="2403095" cy="296271"/>
          </a:xfrm>
          <a:prstGeom prst="roundRect">
            <a:avLst>
              <a:gd name="adj" fmla="val 50000"/>
            </a:avLst>
          </a:prstGeom>
          <a:solidFill>
            <a:schemeClr val="accent1"/>
          </a:solidFill>
        </p:spPr>
        <p:txBody>
          <a:bodyPr vert="horz" anchor="ctr">
            <a:noAutofit/>
          </a:bodyPr>
          <a:lstStyle>
            <a:lvl1pPr marL="0" indent="0" algn="l">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文本占位符 13"/>
          <p:cNvSpPr>
            <a:spLocks noGrp="1"/>
          </p:cNvSpPr>
          <p:nvPr>
            <p:ph type="body" sz="quarter" idx="11" hasCustomPrompt="1"/>
          </p:nvPr>
        </p:nvSpPr>
        <p:spPr>
          <a:xfrm>
            <a:off x="1261454" y="4948136"/>
            <a:ext cx="535706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59" name="任意多边形: 形状 58"/>
          <p:cNvSpPr/>
          <p:nvPr userDrawn="1"/>
        </p:nvSpPr>
        <p:spPr>
          <a:xfrm>
            <a:off x="-4165" y="1547326"/>
            <a:ext cx="847489" cy="3763348"/>
          </a:xfrm>
          <a:custGeom>
            <a:avLst/>
            <a:gdLst>
              <a:gd name="connsiteX0" fmla="*/ 0 w 847489"/>
              <a:gd name="connsiteY0" fmla="*/ 0 h 3763348"/>
              <a:gd name="connsiteX1" fmla="*/ 109174 w 847489"/>
              <a:gd name="connsiteY1" fmla="*/ 99224 h 3763348"/>
              <a:gd name="connsiteX2" fmla="*/ 847489 w 847489"/>
              <a:gd name="connsiteY2" fmla="*/ 1881674 h 3763348"/>
              <a:gd name="connsiteX3" fmla="*/ 109174 w 847489"/>
              <a:gd name="connsiteY3" fmla="*/ 3664124 h 3763348"/>
              <a:gd name="connsiteX4" fmla="*/ 0 w 847489"/>
              <a:gd name="connsiteY4" fmla="*/ 3763348 h 3763348"/>
              <a:gd name="connsiteX5" fmla="*/ 0 w 847489"/>
              <a:gd name="connsiteY5" fmla="*/ 3421337 h 3763348"/>
              <a:gd name="connsiteX6" fmla="*/ 83306 w 847489"/>
              <a:gd name="connsiteY6" fmla="*/ 3329677 h 3763348"/>
              <a:gd name="connsiteX7" fmla="*/ 603126 w 847489"/>
              <a:gd name="connsiteY7" fmla="*/ 1881674 h 3763348"/>
              <a:gd name="connsiteX8" fmla="*/ 83306 w 847489"/>
              <a:gd name="connsiteY8" fmla="*/ 433671 h 3763348"/>
              <a:gd name="connsiteX9" fmla="*/ 0 w 847489"/>
              <a:gd name="connsiteY9" fmla="*/ 342011 h 37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489" h="3763348">
                <a:moveTo>
                  <a:pt x="0" y="0"/>
                </a:moveTo>
                <a:lnTo>
                  <a:pt x="109174" y="99224"/>
                </a:lnTo>
                <a:cubicBezTo>
                  <a:pt x="565343" y="555393"/>
                  <a:pt x="847489" y="1185584"/>
                  <a:pt x="847489" y="1881674"/>
                </a:cubicBezTo>
                <a:cubicBezTo>
                  <a:pt x="847489" y="2577764"/>
                  <a:pt x="565343" y="3207956"/>
                  <a:pt x="109174" y="3664124"/>
                </a:cubicBezTo>
                <a:lnTo>
                  <a:pt x="0" y="3763348"/>
                </a:lnTo>
                <a:lnTo>
                  <a:pt x="0" y="3421337"/>
                </a:lnTo>
                <a:lnTo>
                  <a:pt x="83306" y="3329677"/>
                </a:lnTo>
                <a:cubicBezTo>
                  <a:pt x="408049" y="2936181"/>
                  <a:pt x="603126" y="2431709"/>
                  <a:pt x="603126" y="1881674"/>
                </a:cubicBezTo>
                <a:cubicBezTo>
                  <a:pt x="603126" y="1331640"/>
                  <a:pt x="408049" y="827168"/>
                  <a:pt x="83306" y="433671"/>
                </a:cubicBezTo>
                <a:lnTo>
                  <a:pt x="0" y="3420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descr="水印"/>
          <p:cNvPicPr>
            <a:picLocks noChangeAspect="1"/>
          </p:cNvPicPr>
          <p:nvPr userDrawn="1"/>
        </p:nvPicPr>
        <p:blipFill>
          <a:blip r:embed="rId4"/>
          <a:stretch>
            <a:fillRect/>
          </a:stretch>
        </p:blipFill>
        <p:spPr>
          <a:xfrm>
            <a:off x="11082020" y="63500"/>
            <a:ext cx="1006475" cy="3257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spTree>
      <p:nvGrpSpPr>
        <p:cNvPr id="1" name=""/>
        <p:cNvGrpSpPr/>
        <p:nvPr/>
      </p:nvGrpSpPr>
      <p:grpSpPr>
        <a:xfrm>
          <a:off x="0" y="0"/>
          <a:ext cx="0" cy="0"/>
          <a:chOff x="0" y="0"/>
          <a:chExt cx="0" cy="0"/>
        </a:xfrm>
      </p:grpSpPr>
      <p:grpSp>
        <p:nvGrpSpPr>
          <p:cNvPr id="12" name="组合 11"/>
          <p:cNvGrpSpPr/>
          <p:nvPr userDrawn="1"/>
        </p:nvGrpSpPr>
        <p:grpSpPr>
          <a:xfrm>
            <a:off x="8892565" y="3543304"/>
            <a:ext cx="2973193" cy="3083733"/>
            <a:chOff x="6608420" y="1155742"/>
            <a:chExt cx="5380038" cy="5580063"/>
          </a:xfrm>
        </p:grpSpPr>
        <p:sp>
          <p:nvSpPr>
            <p:cNvPr id="13" name="Freeform 138"/>
            <p:cNvSpPr>
              <a:spLocks noEditPoints="1"/>
            </p:cNvSpPr>
            <p:nvPr userDrawn="1"/>
          </p:nvSpPr>
          <p:spPr bwMode="auto">
            <a:xfrm>
              <a:off x="7594258" y="2086017"/>
              <a:ext cx="4062413" cy="3854450"/>
            </a:xfrm>
            <a:custGeom>
              <a:avLst/>
              <a:gdLst>
                <a:gd name="T0" fmla="*/ 324 w 602"/>
                <a:gd name="T1" fmla="*/ 14 h 572"/>
                <a:gd name="T2" fmla="*/ 588 w 602"/>
                <a:gd name="T3" fmla="*/ 311 h 572"/>
                <a:gd name="T4" fmla="*/ 277 w 602"/>
                <a:gd name="T5" fmla="*/ 558 h 572"/>
                <a:gd name="T6" fmla="*/ 13 w 602"/>
                <a:gd name="T7" fmla="*/ 261 h 572"/>
                <a:gd name="T8" fmla="*/ 324 w 602"/>
                <a:gd name="T9" fmla="*/ 14 h 572"/>
                <a:gd name="T10" fmla="*/ 297 w 602"/>
                <a:gd name="T11" fmla="*/ 331 h 572"/>
                <a:gd name="T12" fmla="*/ 348 w 602"/>
                <a:gd name="T13" fmla="*/ 290 h 572"/>
                <a:gd name="T14" fmla="*/ 305 w 602"/>
                <a:gd name="T15" fmla="*/ 241 h 572"/>
                <a:gd name="T16" fmla="*/ 253 w 602"/>
                <a:gd name="T17" fmla="*/ 282 h 572"/>
                <a:gd name="T18" fmla="*/ 297 w 602"/>
                <a:gd name="T19" fmla="*/ 33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572">
                  <a:moveTo>
                    <a:pt x="324" y="14"/>
                  </a:moveTo>
                  <a:cubicBezTo>
                    <a:pt x="483" y="28"/>
                    <a:pt x="602" y="161"/>
                    <a:pt x="588" y="311"/>
                  </a:cubicBezTo>
                  <a:cubicBezTo>
                    <a:pt x="575" y="461"/>
                    <a:pt x="436" y="572"/>
                    <a:pt x="277" y="558"/>
                  </a:cubicBezTo>
                  <a:cubicBezTo>
                    <a:pt x="118" y="544"/>
                    <a:pt x="0" y="411"/>
                    <a:pt x="13" y="261"/>
                  </a:cubicBezTo>
                  <a:cubicBezTo>
                    <a:pt x="26" y="110"/>
                    <a:pt x="165" y="0"/>
                    <a:pt x="324" y="14"/>
                  </a:cubicBezTo>
                  <a:close/>
                  <a:moveTo>
                    <a:pt x="297" y="331"/>
                  </a:moveTo>
                  <a:cubicBezTo>
                    <a:pt x="323" y="333"/>
                    <a:pt x="346" y="315"/>
                    <a:pt x="348" y="290"/>
                  </a:cubicBezTo>
                  <a:cubicBezTo>
                    <a:pt x="350" y="265"/>
                    <a:pt x="331" y="243"/>
                    <a:pt x="305" y="241"/>
                  </a:cubicBezTo>
                  <a:cubicBezTo>
                    <a:pt x="278" y="239"/>
                    <a:pt x="255" y="257"/>
                    <a:pt x="253" y="282"/>
                  </a:cubicBezTo>
                  <a:cubicBezTo>
                    <a:pt x="251" y="307"/>
                    <a:pt x="270" y="329"/>
                    <a:pt x="297" y="331"/>
                  </a:cubicBezTo>
                  <a:close/>
                </a:path>
              </a:pathLst>
            </a:custGeom>
            <a:solidFill>
              <a:schemeClr val="accent4">
                <a:lumMod val="20000"/>
                <a:lumOff val="80000"/>
              </a:schemeClr>
            </a:solidFill>
            <a:ln>
              <a:noFill/>
            </a:ln>
          </p:spPr>
          <p:txBody>
            <a:bodyPr vert="horz" wrap="square" lIns="91440" tIns="45720" rIns="91440" bIns="45720" numCol="1" anchor="t" anchorCtr="0" compatLnSpc="1"/>
            <a:lstStyle/>
            <a:p>
              <a:endParaRPr lang="zh-CN" altLang="en-US"/>
            </a:p>
          </p:txBody>
        </p:sp>
        <p:sp>
          <p:nvSpPr>
            <p:cNvPr id="14" name="Freeform 139"/>
            <p:cNvSpPr/>
            <p:nvPr userDrawn="1"/>
          </p:nvSpPr>
          <p:spPr bwMode="auto">
            <a:xfrm>
              <a:off x="7343433" y="1782805"/>
              <a:ext cx="4630738" cy="3302000"/>
            </a:xfrm>
            <a:custGeom>
              <a:avLst/>
              <a:gdLst>
                <a:gd name="T0" fmla="*/ 267 w 686"/>
                <a:gd name="T1" fmla="*/ 357 h 490"/>
                <a:gd name="T2" fmla="*/ 27 w 686"/>
                <a:gd name="T3" fmla="*/ 445 h 490"/>
                <a:gd name="T4" fmla="*/ 5 w 686"/>
                <a:gd name="T5" fmla="*/ 302 h 490"/>
                <a:gd name="T6" fmla="*/ 365 w 686"/>
                <a:gd name="T7" fmla="*/ 16 h 490"/>
                <a:gd name="T8" fmla="*/ 670 w 686"/>
                <a:gd name="T9" fmla="*/ 360 h 490"/>
                <a:gd name="T10" fmla="*/ 628 w 686"/>
                <a:gd name="T11" fmla="*/ 490 h 490"/>
                <a:gd name="T12" fmla="*/ 403 w 686"/>
                <a:gd name="T13" fmla="*/ 367 h 490"/>
                <a:gd name="T14" fmla="*/ 413 w 686"/>
                <a:gd name="T15" fmla="*/ 337 h 490"/>
                <a:gd name="T16" fmla="*/ 344 w 686"/>
                <a:gd name="T17" fmla="*/ 260 h 490"/>
                <a:gd name="T18" fmla="*/ 262 w 686"/>
                <a:gd name="T19" fmla="*/ 324 h 490"/>
                <a:gd name="T20" fmla="*/ 267 w 686"/>
                <a:gd name="T21" fmla="*/ 35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490">
                  <a:moveTo>
                    <a:pt x="267" y="357"/>
                  </a:moveTo>
                  <a:cubicBezTo>
                    <a:pt x="27" y="445"/>
                    <a:pt x="27" y="445"/>
                    <a:pt x="27" y="445"/>
                  </a:cubicBezTo>
                  <a:cubicBezTo>
                    <a:pt x="8" y="399"/>
                    <a:pt x="0" y="350"/>
                    <a:pt x="5" y="302"/>
                  </a:cubicBezTo>
                  <a:cubicBezTo>
                    <a:pt x="20" y="128"/>
                    <a:pt x="181" y="0"/>
                    <a:pt x="365" y="16"/>
                  </a:cubicBezTo>
                  <a:cubicBezTo>
                    <a:pt x="549" y="32"/>
                    <a:pt x="686" y="186"/>
                    <a:pt x="670" y="360"/>
                  </a:cubicBezTo>
                  <a:cubicBezTo>
                    <a:pt x="666" y="406"/>
                    <a:pt x="652" y="450"/>
                    <a:pt x="628" y="490"/>
                  </a:cubicBezTo>
                  <a:cubicBezTo>
                    <a:pt x="403" y="367"/>
                    <a:pt x="403" y="367"/>
                    <a:pt x="403" y="367"/>
                  </a:cubicBezTo>
                  <a:cubicBezTo>
                    <a:pt x="409" y="358"/>
                    <a:pt x="412" y="348"/>
                    <a:pt x="413" y="337"/>
                  </a:cubicBezTo>
                  <a:cubicBezTo>
                    <a:pt x="416" y="298"/>
                    <a:pt x="385" y="263"/>
                    <a:pt x="344" y="260"/>
                  </a:cubicBezTo>
                  <a:cubicBezTo>
                    <a:pt x="302" y="256"/>
                    <a:pt x="266" y="285"/>
                    <a:pt x="262" y="324"/>
                  </a:cubicBezTo>
                  <a:cubicBezTo>
                    <a:pt x="261" y="336"/>
                    <a:pt x="263" y="347"/>
                    <a:pt x="267" y="357"/>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5" name="Freeform 140"/>
            <p:cNvSpPr/>
            <p:nvPr userDrawn="1"/>
          </p:nvSpPr>
          <p:spPr bwMode="auto">
            <a:xfrm>
              <a:off x="7019583" y="1554205"/>
              <a:ext cx="4968875" cy="4892675"/>
            </a:xfrm>
            <a:custGeom>
              <a:avLst/>
              <a:gdLst>
                <a:gd name="T0" fmla="*/ 401 w 736"/>
                <a:gd name="T1" fmla="*/ 468 h 726"/>
                <a:gd name="T2" fmla="*/ 439 w 736"/>
                <a:gd name="T3" fmla="*/ 723 h 726"/>
                <a:gd name="T4" fmla="*/ 389 w 736"/>
                <a:gd name="T5" fmla="*/ 726 h 726"/>
                <a:gd name="T6" fmla="*/ 2 w 736"/>
                <a:gd name="T7" fmla="*/ 363 h 726"/>
                <a:gd name="T8" fmla="*/ 382 w 736"/>
                <a:gd name="T9" fmla="*/ 1 h 726"/>
                <a:gd name="T10" fmla="*/ 736 w 736"/>
                <a:gd name="T11" fmla="*/ 220 h 726"/>
                <a:gd name="T12" fmla="*/ 487 w 736"/>
                <a:gd name="T13" fmla="*/ 322 h 726"/>
                <a:gd name="T14" fmla="*/ 385 w 736"/>
                <a:gd name="T15" fmla="*/ 258 h 726"/>
                <a:gd name="T16" fmla="*/ 274 w 736"/>
                <a:gd name="T17" fmla="*/ 363 h 726"/>
                <a:gd name="T18" fmla="*/ 386 w 736"/>
                <a:gd name="T19" fmla="*/ 469 h 726"/>
                <a:gd name="T20" fmla="*/ 401 w 736"/>
                <a:gd name="T21" fmla="*/ 468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6" h="726">
                  <a:moveTo>
                    <a:pt x="401" y="468"/>
                  </a:moveTo>
                  <a:cubicBezTo>
                    <a:pt x="439" y="723"/>
                    <a:pt x="439" y="723"/>
                    <a:pt x="439" y="723"/>
                  </a:cubicBezTo>
                  <a:cubicBezTo>
                    <a:pt x="422" y="725"/>
                    <a:pt x="405" y="726"/>
                    <a:pt x="389" y="726"/>
                  </a:cubicBezTo>
                  <a:cubicBezTo>
                    <a:pt x="177" y="726"/>
                    <a:pt x="4" y="563"/>
                    <a:pt x="2" y="363"/>
                  </a:cubicBezTo>
                  <a:cubicBezTo>
                    <a:pt x="0" y="163"/>
                    <a:pt x="171" y="0"/>
                    <a:pt x="382" y="1"/>
                  </a:cubicBezTo>
                  <a:cubicBezTo>
                    <a:pt x="535" y="1"/>
                    <a:pt x="674" y="87"/>
                    <a:pt x="736" y="220"/>
                  </a:cubicBezTo>
                  <a:cubicBezTo>
                    <a:pt x="487" y="322"/>
                    <a:pt x="487" y="322"/>
                    <a:pt x="487" y="322"/>
                  </a:cubicBezTo>
                  <a:cubicBezTo>
                    <a:pt x="470" y="285"/>
                    <a:pt x="430" y="258"/>
                    <a:pt x="385" y="258"/>
                  </a:cubicBezTo>
                  <a:cubicBezTo>
                    <a:pt x="323" y="258"/>
                    <a:pt x="274" y="305"/>
                    <a:pt x="274" y="363"/>
                  </a:cubicBezTo>
                  <a:cubicBezTo>
                    <a:pt x="275" y="421"/>
                    <a:pt x="325" y="469"/>
                    <a:pt x="386" y="469"/>
                  </a:cubicBezTo>
                  <a:cubicBezTo>
                    <a:pt x="391" y="469"/>
                    <a:pt x="396" y="468"/>
                    <a:pt x="401" y="468"/>
                  </a:cubicBezTo>
                  <a:close/>
                </a:path>
              </a:pathLst>
            </a:custGeom>
            <a:noFill/>
            <a:ln w="26988" cap="flat">
              <a:solidFill>
                <a:schemeClr val="accent1"/>
              </a:solidFill>
              <a:prstDash val="solid"/>
              <a:miter lim="800000"/>
            </a:ln>
          </p:spPr>
          <p:txBody>
            <a:bodyPr vert="horz" wrap="square" lIns="91440" tIns="45720" rIns="91440" bIns="45720" numCol="1" anchor="t" anchorCtr="0" compatLnSpc="1"/>
            <a:lstStyle/>
            <a:p>
              <a:endParaRPr lang="zh-CN" altLang="en-US"/>
            </a:p>
          </p:txBody>
        </p:sp>
        <p:sp>
          <p:nvSpPr>
            <p:cNvPr id="16" name="Freeform 141"/>
            <p:cNvSpPr/>
            <p:nvPr userDrawn="1"/>
          </p:nvSpPr>
          <p:spPr bwMode="auto">
            <a:xfrm>
              <a:off x="6608420" y="1155742"/>
              <a:ext cx="3252788" cy="5580063"/>
            </a:xfrm>
            <a:custGeom>
              <a:avLst/>
              <a:gdLst>
                <a:gd name="T0" fmla="*/ 434 w 482"/>
                <a:gd name="T1" fmla="*/ 564 h 828"/>
                <a:gd name="T2" fmla="*/ 411 w 482"/>
                <a:gd name="T3" fmla="*/ 828 h 828"/>
                <a:gd name="T4" fmla="*/ 20 w 482"/>
                <a:gd name="T5" fmla="*/ 387 h 828"/>
                <a:gd name="T6" fmla="*/ 482 w 482"/>
                <a:gd name="T7" fmla="*/ 20 h 828"/>
                <a:gd name="T8" fmla="*/ 459 w 482"/>
                <a:gd name="T9" fmla="*/ 284 h 828"/>
                <a:gd name="T10" fmla="*/ 299 w 482"/>
                <a:gd name="T11" fmla="*/ 411 h 828"/>
                <a:gd name="T12" fmla="*/ 434 w 482"/>
                <a:gd name="T13" fmla="*/ 564 h 828"/>
              </a:gdLst>
              <a:ahLst/>
              <a:cxnLst>
                <a:cxn ang="0">
                  <a:pos x="T0" y="T1"/>
                </a:cxn>
                <a:cxn ang="0">
                  <a:pos x="T2" y="T3"/>
                </a:cxn>
                <a:cxn ang="0">
                  <a:pos x="T4" y="T5"/>
                </a:cxn>
                <a:cxn ang="0">
                  <a:pos x="T6" y="T7"/>
                </a:cxn>
                <a:cxn ang="0">
                  <a:pos x="T8" y="T9"/>
                </a:cxn>
                <a:cxn ang="0">
                  <a:pos x="T10" y="T11"/>
                </a:cxn>
                <a:cxn ang="0">
                  <a:pos x="T12" y="T13"/>
                </a:cxn>
              </a:cxnLst>
              <a:rect l="0" t="0" r="r" b="b"/>
              <a:pathLst>
                <a:path w="482" h="828">
                  <a:moveTo>
                    <a:pt x="434" y="564"/>
                  </a:moveTo>
                  <a:cubicBezTo>
                    <a:pt x="411" y="828"/>
                    <a:pt x="411" y="828"/>
                    <a:pt x="411" y="828"/>
                  </a:cubicBezTo>
                  <a:cubicBezTo>
                    <a:pt x="176" y="807"/>
                    <a:pt x="0" y="610"/>
                    <a:pt x="20" y="387"/>
                  </a:cubicBezTo>
                  <a:cubicBezTo>
                    <a:pt x="39" y="164"/>
                    <a:pt x="246" y="0"/>
                    <a:pt x="482" y="20"/>
                  </a:cubicBezTo>
                  <a:cubicBezTo>
                    <a:pt x="459" y="284"/>
                    <a:pt x="459" y="284"/>
                    <a:pt x="459" y="284"/>
                  </a:cubicBezTo>
                  <a:cubicBezTo>
                    <a:pt x="377" y="277"/>
                    <a:pt x="306" y="334"/>
                    <a:pt x="299" y="411"/>
                  </a:cubicBezTo>
                  <a:cubicBezTo>
                    <a:pt x="292" y="488"/>
                    <a:pt x="353" y="556"/>
                    <a:pt x="434" y="564"/>
                  </a:cubicBezTo>
                  <a:close/>
                </a:path>
              </a:pathLst>
            </a:custGeom>
            <a:noFill/>
            <a:ln w="26988" cap="flat">
              <a:solidFill>
                <a:schemeClr val="accent1"/>
              </a:solidFill>
              <a:prstDash val="solid"/>
              <a:miter lim="800000"/>
            </a:ln>
          </p:spPr>
          <p:txBody>
            <a:bodyPr vert="horz" wrap="square" lIns="91440" tIns="45720" rIns="91440" bIns="45720" numCol="1" anchor="t" anchorCtr="0" compatLnSpc="1"/>
            <a:lstStyle/>
            <a:p>
              <a:endParaRPr lang="zh-CN" altLang="en-US"/>
            </a:p>
          </p:txBody>
        </p:sp>
      </p:grpSp>
      <p:sp>
        <p:nvSpPr>
          <p:cNvPr id="20" name="标题 1"/>
          <p:cNvSpPr>
            <a:spLocks noGrp="1"/>
          </p:cNvSpPr>
          <p:nvPr userDrawn="1">
            <p:ph type="title"/>
          </p:nvPr>
        </p:nvSpPr>
        <p:spPr>
          <a:xfrm>
            <a:off x="2296673" y="2140143"/>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2297789" y="3035493"/>
            <a:ext cx="5419185" cy="1015623"/>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
        <p:nvSpPr>
          <p:cNvPr id="19" name="任意多边形: 形状 18"/>
          <p:cNvSpPr/>
          <p:nvPr userDrawn="1"/>
        </p:nvSpPr>
        <p:spPr>
          <a:xfrm>
            <a:off x="1" y="824455"/>
            <a:ext cx="1501833" cy="4744628"/>
          </a:xfrm>
          <a:custGeom>
            <a:avLst/>
            <a:gdLst>
              <a:gd name="connsiteX0" fmla="*/ 0 w 1501833"/>
              <a:gd name="connsiteY0" fmla="*/ 0 h 4744628"/>
              <a:gd name="connsiteX1" fmla="*/ 126023 w 1501833"/>
              <a:gd name="connsiteY1" fmla="*/ 60708 h 4744628"/>
              <a:gd name="connsiteX2" fmla="*/ 1501833 w 1501833"/>
              <a:gd name="connsiteY2" fmla="*/ 2372314 h 4744628"/>
              <a:gd name="connsiteX3" fmla="*/ 126023 w 1501833"/>
              <a:gd name="connsiteY3" fmla="*/ 4683920 h 4744628"/>
              <a:gd name="connsiteX4" fmla="*/ 0 w 1501833"/>
              <a:gd name="connsiteY4" fmla="*/ 4744628 h 4744628"/>
              <a:gd name="connsiteX5" fmla="*/ 0 w 1501833"/>
              <a:gd name="connsiteY5" fmla="*/ 4455902 h 4744628"/>
              <a:gd name="connsiteX6" fmla="*/ 1917 w 1501833"/>
              <a:gd name="connsiteY6" fmla="*/ 4454979 h 4744628"/>
              <a:gd name="connsiteX7" fmla="*/ 1241467 w 1501833"/>
              <a:gd name="connsiteY7" fmla="*/ 2372314 h 4744628"/>
              <a:gd name="connsiteX8" fmla="*/ 1917 w 1501833"/>
              <a:gd name="connsiteY8" fmla="*/ 289650 h 4744628"/>
              <a:gd name="connsiteX9" fmla="*/ 0 w 1501833"/>
              <a:gd name="connsiteY9" fmla="*/ 288726 h 474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1833" h="4744628">
                <a:moveTo>
                  <a:pt x="0" y="0"/>
                </a:moveTo>
                <a:lnTo>
                  <a:pt x="126023" y="60708"/>
                </a:lnTo>
                <a:cubicBezTo>
                  <a:pt x="945517" y="505884"/>
                  <a:pt x="1501833" y="1374132"/>
                  <a:pt x="1501833" y="2372314"/>
                </a:cubicBezTo>
                <a:cubicBezTo>
                  <a:pt x="1501833" y="3370496"/>
                  <a:pt x="945517" y="4238744"/>
                  <a:pt x="126023" y="4683920"/>
                </a:cubicBezTo>
                <a:lnTo>
                  <a:pt x="0" y="4744628"/>
                </a:lnTo>
                <a:lnTo>
                  <a:pt x="0" y="4455902"/>
                </a:lnTo>
                <a:lnTo>
                  <a:pt x="1917" y="4454979"/>
                </a:lnTo>
                <a:cubicBezTo>
                  <a:pt x="740249" y="4053893"/>
                  <a:pt x="1241467" y="3271636"/>
                  <a:pt x="1241467" y="2372314"/>
                </a:cubicBezTo>
                <a:cubicBezTo>
                  <a:pt x="1241467" y="1472992"/>
                  <a:pt x="740249" y="690735"/>
                  <a:pt x="1917" y="289650"/>
                </a:cubicBezTo>
                <a:lnTo>
                  <a:pt x="0" y="2887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dirty="0"/>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Footer Placeholder 3"/>
          <p:cNvSpPr>
            <a:spLocks noGrp="1"/>
          </p:cNvSpPr>
          <p:nvPr>
            <p:ph type="ftr" sz="quarter" idx="11"/>
          </p:nvPr>
        </p:nvSpPr>
        <p:spPr/>
        <p:txBody>
          <a:bodyPr/>
          <a:lstStyle/>
          <a:p>
            <a:r>
              <a:rPr lang="en-US" altLang="zh-CN" dirty="0"/>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2"/>
          <a:stretch>
            <a:fillRect/>
          </a:stretch>
        </p:blipFill>
        <p:spPr>
          <a:xfrm>
            <a:off x="11082020" y="63500"/>
            <a:ext cx="1006475" cy="32575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14" name="任意多边形: 形状 13"/>
          <p:cNvSpPr/>
          <p:nvPr userDrawn="1"/>
        </p:nvSpPr>
        <p:spPr>
          <a:xfrm flipH="1">
            <a:off x="11338584" y="1547325"/>
            <a:ext cx="847489" cy="3763348"/>
          </a:xfrm>
          <a:custGeom>
            <a:avLst/>
            <a:gdLst>
              <a:gd name="connsiteX0" fmla="*/ 0 w 847489"/>
              <a:gd name="connsiteY0" fmla="*/ 0 h 3763348"/>
              <a:gd name="connsiteX1" fmla="*/ 109174 w 847489"/>
              <a:gd name="connsiteY1" fmla="*/ 99224 h 3763348"/>
              <a:gd name="connsiteX2" fmla="*/ 847489 w 847489"/>
              <a:gd name="connsiteY2" fmla="*/ 1881674 h 3763348"/>
              <a:gd name="connsiteX3" fmla="*/ 109174 w 847489"/>
              <a:gd name="connsiteY3" fmla="*/ 3664124 h 3763348"/>
              <a:gd name="connsiteX4" fmla="*/ 0 w 847489"/>
              <a:gd name="connsiteY4" fmla="*/ 3763348 h 3763348"/>
              <a:gd name="connsiteX5" fmla="*/ 0 w 847489"/>
              <a:gd name="connsiteY5" fmla="*/ 3421337 h 3763348"/>
              <a:gd name="connsiteX6" fmla="*/ 83306 w 847489"/>
              <a:gd name="connsiteY6" fmla="*/ 3329677 h 3763348"/>
              <a:gd name="connsiteX7" fmla="*/ 603126 w 847489"/>
              <a:gd name="connsiteY7" fmla="*/ 1881674 h 3763348"/>
              <a:gd name="connsiteX8" fmla="*/ 83306 w 847489"/>
              <a:gd name="connsiteY8" fmla="*/ 433671 h 3763348"/>
              <a:gd name="connsiteX9" fmla="*/ 0 w 847489"/>
              <a:gd name="connsiteY9" fmla="*/ 342011 h 37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489" h="3763348">
                <a:moveTo>
                  <a:pt x="0" y="0"/>
                </a:moveTo>
                <a:lnTo>
                  <a:pt x="109174" y="99224"/>
                </a:lnTo>
                <a:cubicBezTo>
                  <a:pt x="565343" y="555393"/>
                  <a:pt x="847489" y="1185584"/>
                  <a:pt x="847489" y="1881674"/>
                </a:cubicBezTo>
                <a:cubicBezTo>
                  <a:pt x="847489" y="2577764"/>
                  <a:pt x="565343" y="3207956"/>
                  <a:pt x="109174" y="3664124"/>
                </a:cubicBezTo>
                <a:lnTo>
                  <a:pt x="0" y="3763348"/>
                </a:lnTo>
                <a:lnTo>
                  <a:pt x="0" y="3421337"/>
                </a:lnTo>
                <a:lnTo>
                  <a:pt x="83306" y="3329677"/>
                </a:lnTo>
                <a:cubicBezTo>
                  <a:pt x="408049" y="2936181"/>
                  <a:pt x="603126" y="2431709"/>
                  <a:pt x="603126" y="1881674"/>
                </a:cubicBezTo>
                <a:cubicBezTo>
                  <a:pt x="603126" y="1331640"/>
                  <a:pt x="408049" y="827168"/>
                  <a:pt x="83306" y="433671"/>
                </a:cubicBezTo>
                <a:lnTo>
                  <a:pt x="0" y="3420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标题 1"/>
          <p:cNvSpPr>
            <a:spLocks noGrp="1"/>
          </p:cNvSpPr>
          <p:nvPr>
            <p:ph type="ctrTitle" hasCustomPrompt="1"/>
          </p:nvPr>
        </p:nvSpPr>
        <p:spPr>
          <a:xfrm>
            <a:off x="5820794" y="1992192"/>
            <a:ext cx="5426076" cy="1621509"/>
          </a:xfrm>
        </p:spPr>
        <p:txBody>
          <a:bodyPr anchor="b">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1"/>
          </p:cNvSpPr>
          <p:nvPr>
            <p:ph type="body" sz="quarter" idx="18" hasCustomPrompt="1"/>
          </p:nvPr>
        </p:nvSpPr>
        <p:spPr>
          <a:xfrm>
            <a:off x="5820794" y="4298428"/>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p:ph type="body" sz="quarter" idx="10" hasCustomPrompt="1"/>
          </p:nvPr>
        </p:nvSpPr>
        <p:spPr>
          <a:xfrm>
            <a:off x="5820795" y="4002157"/>
            <a:ext cx="5426076"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grpSp>
        <p:nvGrpSpPr>
          <p:cNvPr id="8" name="组合 7"/>
          <p:cNvGrpSpPr/>
          <p:nvPr userDrawn="1"/>
        </p:nvGrpSpPr>
        <p:grpSpPr>
          <a:xfrm flipH="1">
            <a:off x="0" y="537885"/>
            <a:ext cx="5574957" cy="5782229"/>
            <a:chOff x="6608420" y="1155742"/>
            <a:chExt cx="5380038" cy="5580063"/>
          </a:xfrm>
        </p:grpSpPr>
        <p:sp>
          <p:nvSpPr>
            <p:cNvPr id="9" name="Freeform 138"/>
            <p:cNvSpPr>
              <a:spLocks noEditPoints="1"/>
            </p:cNvSpPr>
            <p:nvPr userDrawn="1"/>
          </p:nvSpPr>
          <p:spPr bwMode="auto">
            <a:xfrm>
              <a:off x="7594258" y="2086017"/>
              <a:ext cx="4062413" cy="3854450"/>
            </a:xfrm>
            <a:custGeom>
              <a:avLst/>
              <a:gdLst>
                <a:gd name="T0" fmla="*/ 324 w 602"/>
                <a:gd name="T1" fmla="*/ 14 h 572"/>
                <a:gd name="T2" fmla="*/ 588 w 602"/>
                <a:gd name="T3" fmla="*/ 311 h 572"/>
                <a:gd name="T4" fmla="*/ 277 w 602"/>
                <a:gd name="T5" fmla="*/ 558 h 572"/>
                <a:gd name="T6" fmla="*/ 13 w 602"/>
                <a:gd name="T7" fmla="*/ 261 h 572"/>
                <a:gd name="T8" fmla="*/ 324 w 602"/>
                <a:gd name="T9" fmla="*/ 14 h 572"/>
                <a:gd name="T10" fmla="*/ 297 w 602"/>
                <a:gd name="T11" fmla="*/ 331 h 572"/>
                <a:gd name="T12" fmla="*/ 348 w 602"/>
                <a:gd name="T13" fmla="*/ 290 h 572"/>
                <a:gd name="T14" fmla="*/ 305 w 602"/>
                <a:gd name="T15" fmla="*/ 241 h 572"/>
                <a:gd name="T16" fmla="*/ 253 w 602"/>
                <a:gd name="T17" fmla="*/ 282 h 572"/>
                <a:gd name="T18" fmla="*/ 297 w 602"/>
                <a:gd name="T19" fmla="*/ 33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572">
                  <a:moveTo>
                    <a:pt x="324" y="14"/>
                  </a:moveTo>
                  <a:cubicBezTo>
                    <a:pt x="483" y="28"/>
                    <a:pt x="602" y="161"/>
                    <a:pt x="588" y="311"/>
                  </a:cubicBezTo>
                  <a:cubicBezTo>
                    <a:pt x="575" y="461"/>
                    <a:pt x="436" y="572"/>
                    <a:pt x="277" y="558"/>
                  </a:cubicBezTo>
                  <a:cubicBezTo>
                    <a:pt x="118" y="544"/>
                    <a:pt x="0" y="411"/>
                    <a:pt x="13" y="261"/>
                  </a:cubicBezTo>
                  <a:cubicBezTo>
                    <a:pt x="26" y="110"/>
                    <a:pt x="165" y="0"/>
                    <a:pt x="324" y="14"/>
                  </a:cubicBezTo>
                  <a:close/>
                  <a:moveTo>
                    <a:pt x="297" y="331"/>
                  </a:moveTo>
                  <a:cubicBezTo>
                    <a:pt x="323" y="333"/>
                    <a:pt x="346" y="315"/>
                    <a:pt x="348" y="290"/>
                  </a:cubicBezTo>
                  <a:cubicBezTo>
                    <a:pt x="350" y="265"/>
                    <a:pt x="331" y="243"/>
                    <a:pt x="305" y="241"/>
                  </a:cubicBezTo>
                  <a:cubicBezTo>
                    <a:pt x="278" y="239"/>
                    <a:pt x="255" y="257"/>
                    <a:pt x="253" y="282"/>
                  </a:cubicBezTo>
                  <a:cubicBezTo>
                    <a:pt x="251" y="307"/>
                    <a:pt x="270" y="329"/>
                    <a:pt x="297" y="331"/>
                  </a:cubicBezTo>
                  <a:close/>
                </a:path>
              </a:pathLst>
            </a:custGeom>
            <a:solidFill>
              <a:schemeClr val="accent4">
                <a:lumMod val="20000"/>
                <a:lumOff val="80000"/>
              </a:schemeClr>
            </a:solidFill>
            <a:ln>
              <a:noFill/>
            </a:ln>
          </p:spPr>
          <p:txBody>
            <a:bodyPr vert="horz" wrap="square" lIns="91440" tIns="45720" rIns="91440" bIns="45720" numCol="1" anchor="t" anchorCtr="0" compatLnSpc="1"/>
            <a:lstStyle/>
            <a:p>
              <a:endParaRPr lang="zh-CN" altLang="en-US"/>
            </a:p>
          </p:txBody>
        </p:sp>
        <p:sp>
          <p:nvSpPr>
            <p:cNvPr id="10" name="Freeform 139"/>
            <p:cNvSpPr/>
            <p:nvPr userDrawn="1"/>
          </p:nvSpPr>
          <p:spPr bwMode="auto">
            <a:xfrm>
              <a:off x="7343433" y="1782805"/>
              <a:ext cx="4630738" cy="3302000"/>
            </a:xfrm>
            <a:custGeom>
              <a:avLst/>
              <a:gdLst>
                <a:gd name="T0" fmla="*/ 267 w 686"/>
                <a:gd name="T1" fmla="*/ 357 h 490"/>
                <a:gd name="T2" fmla="*/ 27 w 686"/>
                <a:gd name="T3" fmla="*/ 445 h 490"/>
                <a:gd name="T4" fmla="*/ 5 w 686"/>
                <a:gd name="T5" fmla="*/ 302 h 490"/>
                <a:gd name="T6" fmla="*/ 365 w 686"/>
                <a:gd name="T7" fmla="*/ 16 h 490"/>
                <a:gd name="T8" fmla="*/ 670 w 686"/>
                <a:gd name="T9" fmla="*/ 360 h 490"/>
                <a:gd name="T10" fmla="*/ 628 w 686"/>
                <a:gd name="T11" fmla="*/ 490 h 490"/>
                <a:gd name="T12" fmla="*/ 403 w 686"/>
                <a:gd name="T13" fmla="*/ 367 h 490"/>
                <a:gd name="T14" fmla="*/ 413 w 686"/>
                <a:gd name="T15" fmla="*/ 337 h 490"/>
                <a:gd name="T16" fmla="*/ 344 w 686"/>
                <a:gd name="T17" fmla="*/ 260 h 490"/>
                <a:gd name="T18" fmla="*/ 262 w 686"/>
                <a:gd name="T19" fmla="*/ 324 h 490"/>
                <a:gd name="T20" fmla="*/ 267 w 686"/>
                <a:gd name="T21" fmla="*/ 35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490">
                  <a:moveTo>
                    <a:pt x="267" y="357"/>
                  </a:moveTo>
                  <a:cubicBezTo>
                    <a:pt x="27" y="445"/>
                    <a:pt x="27" y="445"/>
                    <a:pt x="27" y="445"/>
                  </a:cubicBezTo>
                  <a:cubicBezTo>
                    <a:pt x="8" y="399"/>
                    <a:pt x="0" y="350"/>
                    <a:pt x="5" y="302"/>
                  </a:cubicBezTo>
                  <a:cubicBezTo>
                    <a:pt x="20" y="128"/>
                    <a:pt x="181" y="0"/>
                    <a:pt x="365" y="16"/>
                  </a:cubicBezTo>
                  <a:cubicBezTo>
                    <a:pt x="549" y="32"/>
                    <a:pt x="686" y="186"/>
                    <a:pt x="670" y="360"/>
                  </a:cubicBezTo>
                  <a:cubicBezTo>
                    <a:pt x="666" y="406"/>
                    <a:pt x="652" y="450"/>
                    <a:pt x="628" y="490"/>
                  </a:cubicBezTo>
                  <a:cubicBezTo>
                    <a:pt x="403" y="367"/>
                    <a:pt x="403" y="367"/>
                    <a:pt x="403" y="367"/>
                  </a:cubicBezTo>
                  <a:cubicBezTo>
                    <a:pt x="409" y="358"/>
                    <a:pt x="412" y="348"/>
                    <a:pt x="413" y="337"/>
                  </a:cubicBezTo>
                  <a:cubicBezTo>
                    <a:pt x="416" y="298"/>
                    <a:pt x="385" y="263"/>
                    <a:pt x="344" y="260"/>
                  </a:cubicBezTo>
                  <a:cubicBezTo>
                    <a:pt x="302" y="256"/>
                    <a:pt x="266" y="285"/>
                    <a:pt x="262" y="324"/>
                  </a:cubicBezTo>
                  <a:cubicBezTo>
                    <a:pt x="261" y="336"/>
                    <a:pt x="263" y="347"/>
                    <a:pt x="267" y="357"/>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1" name="Freeform 140"/>
            <p:cNvSpPr/>
            <p:nvPr userDrawn="1"/>
          </p:nvSpPr>
          <p:spPr bwMode="auto">
            <a:xfrm>
              <a:off x="7019583" y="1554205"/>
              <a:ext cx="4968875" cy="4892675"/>
            </a:xfrm>
            <a:custGeom>
              <a:avLst/>
              <a:gdLst>
                <a:gd name="T0" fmla="*/ 401 w 736"/>
                <a:gd name="T1" fmla="*/ 468 h 726"/>
                <a:gd name="T2" fmla="*/ 439 w 736"/>
                <a:gd name="T3" fmla="*/ 723 h 726"/>
                <a:gd name="T4" fmla="*/ 389 w 736"/>
                <a:gd name="T5" fmla="*/ 726 h 726"/>
                <a:gd name="T6" fmla="*/ 2 w 736"/>
                <a:gd name="T7" fmla="*/ 363 h 726"/>
                <a:gd name="T8" fmla="*/ 382 w 736"/>
                <a:gd name="T9" fmla="*/ 1 h 726"/>
                <a:gd name="T10" fmla="*/ 736 w 736"/>
                <a:gd name="T11" fmla="*/ 220 h 726"/>
                <a:gd name="T12" fmla="*/ 487 w 736"/>
                <a:gd name="T13" fmla="*/ 322 h 726"/>
                <a:gd name="T14" fmla="*/ 385 w 736"/>
                <a:gd name="T15" fmla="*/ 258 h 726"/>
                <a:gd name="T16" fmla="*/ 274 w 736"/>
                <a:gd name="T17" fmla="*/ 363 h 726"/>
                <a:gd name="T18" fmla="*/ 386 w 736"/>
                <a:gd name="T19" fmla="*/ 469 h 726"/>
                <a:gd name="T20" fmla="*/ 401 w 736"/>
                <a:gd name="T21" fmla="*/ 468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6" h="726">
                  <a:moveTo>
                    <a:pt x="401" y="468"/>
                  </a:moveTo>
                  <a:cubicBezTo>
                    <a:pt x="439" y="723"/>
                    <a:pt x="439" y="723"/>
                    <a:pt x="439" y="723"/>
                  </a:cubicBezTo>
                  <a:cubicBezTo>
                    <a:pt x="422" y="725"/>
                    <a:pt x="405" y="726"/>
                    <a:pt x="389" y="726"/>
                  </a:cubicBezTo>
                  <a:cubicBezTo>
                    <a:pt x="177" y="726"/>
                    <a:pt x="4" y="563"/>
                    <a:pt x="2" y="363"/>
                  </a:cubicBezTo>
                  <a:cubicBezTo>
                    <a:pt x="0" y="163"/>
                    <a:pt x="171" y="0"/>
                    <a:pt x="382" y="1"/>
                  </a:cubicBezTo>
                  <a:cubicBezTo>
                    <a:pt x="535" y="1"/>
                    <a:pt x="674" y="87"/>
                    <a:pt x="736" y="220"/>
                  </a:cubicBezTo>
                  <a:cubicBezTo>
                    <a:pt x="487" y="322"/>
                    <a:pt x="487" y="322"/>
                    <a:pt x="487" y="322"/>
                  </a:cubicBezTo>
                  <a:cubicBezTo>
                    <a:pt x="470" y="285"/>
                    <a:pt x="430" y="258"/>
                    <a:pt x="385" y="258"/>
                  </a:cubicBezTo>
                  <a:cubicBezTo>
                    <a:pt x="323" y="258"/>
                    <a:pt x="274" y="305"/>
                    <a:pt x="274" y="363"/>
                  </a:cubicBezTo>
                  <a:cubicBezTo>
                    <a:pt x="275" y="421"/>
                    <a:pt x="325" y="469"/>
                    <a:pt x="386" y="469"/>
                  </a:cubicBezTo>
                  <a:cubicBezTo>
                    <a:pt x="391" y="469"/>
                    <a:pt x="396" y="468"/>
                    <a:pt x="401" y="468"/>
                  </a:cubicBezTo>
                  <a:close/>
                </a:path>
              </a:pathLst>
            </a:custGeom>
            <a:blipFill dpi="0" rotWithShape="0">
              <a:blip r:embed="rId2"/>
              <a:srcRect/>
              <a:stretch>
                <a:fillRect l="-29057" t="-69" r="-28915" b="-69"/>
              </a:stretch>
            </a:blipFill>
            <a:ln w="26988" cap="flat">
              <a:noFill/>
              <a:prstDash val="solid"/>
              <a:miter lim="800000"/>
            </a:ln>
          </p:spPr>
          <p:txBody>
            <a:bodyPr vert="horz" wrap="square" lIns="91440" tIns="45720" rIns="91440" bIns="45720" numCol="1" anchor="t" anchorCtr="0" compatLnSpc="1"/>
            <a:lstStyle/>
            <a:p>
              <a:endParaRPr lang="zh-CN" altLang="en-US"/>
            </a:p>
          </p:txBody>
        </p:sp>
        <p:sp>
          <p:nvSpPr>
            <p:cNvPr id="12" name="Freeform 141"/>
            <p:cNvSpPr/>
            <p:nvPr userDrawn="1"/>
          </p:nvSpPr>
          <p:spPr bwMode="auto">
            <a:xfrm>
              <a:off x="6608420" y="1155742"/>
              <a:ext cx="3252788" cy="5580063"/>
            </a:xfrm>
            <a:custGeom>
              <a:avLst/>
              <a:gdLst>
                <a:gd name="T0" fmla="*/ 434 w 482"/>
                <a:gd name="T1" fmla="*/ 564 h 828"/>
                <a:gd name="T2" fmla="*/ 411 w 482"/>
                <a:gd name="T3" fmla="*/ 828 h 828"/>
                <a:gd name="T4" fmla="*/ 20 w 482"/>
                <a:gd name="T5" fmla="*/ 387 h 828"/>
                <a:gd name="T6" fmla="*/ 482 w 482"/>
                <a:gd name="T7" fmla="*/ 20 h 828"/>
                <a:gd name="T8" fmla="*/ 459 w 482"/>
                <a:gd name="T9" fmla="*/ 284 h 828"/>
                <a:gd name="T10" fmla="*/ 299 w 482"/>
                <a:gd name="T11" fmla="*/ 411 h 828"/>
                <a:gd name="T12" fmla="*/ 434 w 482"/>
                <a:gd name="T13" fmla="*/ 564 h 828"/>
              </a:gdLst>
              <a:ahLst/>
              <a:cxnLst>
                <a:cxn ang="0">
                  <a:pos x="T0" y="T1"/>
                </a:cxn>
                <a:cxn ang="0">
                  <a:pos x="T2" y="T3"/>
                </a:cxn>
                <a:cxn ang="0">
                  <a:pos x="T4" y="T5"/>
                </a:cxn>
                <a:cxn ang="0">
                  <a:pos x="T6" y="T7"/>
                </a:cxn>
                <a:cxn ang="0">
                  <a:pos x="T8" y="T9"/>
                </a:cxn>
                <a:cxn ang="0">
                  <a:pos x="T10" y="T11"/>
                </a:cxn>
                <a:cxn ang="0">
                  <a:pos x="T12" y="T13"/>
                </a:cxn>
              </a:cxnLst>
              <a:rect l="0" t="0" r="r" b="b"/>
              <a:pathLst>
                <a:path w="482" h="828">
                  <a:moveTo>
                    <a:pt x="434" y="564"/>
                  </a:moveTo>
                  <a:cubicBezTo>
                    <a:pt x="411" y="828"/>
                    <a:pt x="411" y="828"/>
                    <a:pt x="411" y="828"/>
                  </a:cubicBezTo>
                  <a:cubicBezTo>
                    <a:pt x="176" y="807"/>
                    <a:pt x="0" y="610"/>
                    <a:pt x="20" y="387"/>
                  </a:cubicBezTo>
                  <a:cubicBezTo>
                    <a:pt x="39" y="164"/>
                    <a:pt x="246" y="0"/>
                    <a:pt x="482" y="20"/>
                  </a:cubicBezTo>
                  <a:cubicBezTo>
                    <a:pt x="459" y="284"/>
                    <a:pt x="459" y="284"/>
                    <a:pt x="459" y="284"/>
                  </a:cubicBezTo>
                  <a:cubicBezTo>
                    <a:pt x="377" y="277"/>
                    <a:pt x="306" y="334"/>
                    <a:pt x="299" y="411"/>
                  </a:cubicBezTo>
                  <a:cubicBezTo>
                    <a:pt x="292" y="488"/>
                    <a:pt x="353" y="556"/>
                    <a:pt x="434" y="564"/>
                  </a:cubicBezTo>
                  <a:close/>
                </a:path>
              </a:pathLst>
            </a:custGeom>
            <a:blipFill dpi="0" rotWithShape="0">
              <a:blip r:embed="rId3"/>
              <a:srcRect/>
              <a:stretch>
                <a:fillRect l="-59861" t="103" r="-150223" b="-103"/>
              </a:stretch>
            </a:blipFill>
            <a:ln w="26988" cap="flat">
              <a:noFill/>
              <a:prstDash val="solid"/>
              <a:miter lim="800000"/>
            </a:ln>
          </p:spPr>
          <p:txBody>
            <a:bodyPr vert="horz" wrap="square" lIns="91440" tIns="45720" rIns="91440" bIns="45720" numCol="1" anchor="t" anchorCtr="0" compatLnSpc="1"/>
            <a:lstStyle/>
            <a:p>
              <a:endParaRPr lang="zh-CN" altLang="en-US"/>
            </a:p>
          </p:txBody>
        </p:sp>
      </p:grpSp>
      <p:pic>
        <p:nvPicPr>
          <p:cNvPr id="2" name="图片 1" descr="水印"/>
          <p:cNvPicPr>
            <a:picLocks noChangeAspect="1"/>
          </p:cNvPicPr>
          <p:nvPr userDrawn="1"/>
        </p:nvPicPr>
        <p:blipFill>
          <a:blip r:embed="rId4"/>
          <a:stretch>
            <a:fillRect/>
          </a:stretch>
        </p:blipFill>
        <p:spPr>
          <a:xfrm>
            <a:off x="11082020" y="63500"/>
            <a:ext cx="1006475" cy="3257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ortfolio 3">
    <p:spTree>
      <p:nvGrpSpPr>
        <p:cNvPr id="1" name=""/>
        <p:cNvGrpSpPr/>
        <p:nvPr/>
      </p:nvGrpSpPr>
      <p:grpSpPr>
        <a:xfrm>
          <a:off x="0" y="0"/>
          <a:ext cx="0" cy="0"/>
          <a:chOff x="0" y="0"/>
          <a:chExt cx="0" cy="0"/>
        </a:xfrm>
      </p:grpSpPr>
      <p:sp>
        <p:nvSpPr>
          <p:cNvPr id="2" name="Title 1"/>
          <p:cNvSpPr>
            <a:spLocks noGrp="1"/>
          </p:cNvSpPr>
          <p:nvPr>
            <p:ph type="title"/>
          </p:nvPr>
        </p:nvSpPr>
        <p:spPr>
          <a:xfrm>
            <a:off x="435420" y="290280"/>
            <a:ext cx="10515600" cy="943431"/>
          </a:xfrm>
          <a:prstGeom prst="rect">
            <a:avLst/>
          </a:prstGeom>
        </p:spPr>
        <p:txBody>
          <a:bodyPr/>
          <a:lstStyle/>
          <a:p>
            <a:r>
              <a:rPr lang="en-US" dirty="0" smtClean="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75E8A73-44E1-4B55-8C0E-BEFA8EBE6AC9}" type="datetimeFigureOut">
              <a:rPr lang="id-ID">
                <a:solidFill>
                  <a:prstClr val="black"/>
                </a:solidFill>
              </a:rPr>
            </a:fld>
            <a:endParaRPr lang="id-ID">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4ECE0B-6A48-4FB3-98FF-149C947D6D9D}" type="slidenum">
              <a:rPr lang="id-ID">
                <a:solidFill>
                  <a:prstClr val="black"/>
                </a:solidFill>
              </a:rPr>
            </a:fld>
            <a:endParaRPr lang="id-ID">
              <a:solidFill>
                <a:prstClr val="black"/>
              </a:solidFill>
            </a:endParaRPr>
          </a:p>
        </p:txBody>
      </p:sp>
      <p:sp>
        <p:nvSpPr>
          <p:cNvPr id="13" name="Picture Placeholder 22"/>
          <p:cNvSpPr>
            <a:spLocks noGrp="1"/>
          </p:cNvSpPr>
          <p:nvPr>
            <p:ph type="pic" sz="quarter" idx="13"/>
          </p:nvPr>
        </p:nvSpPr>
        <p:spPr>
          <a:xfrm>
            <a:off x="1067421" y="1772754"/>
            <a:ext cx="6615774" cy="4260456"/>
          </a:xfrm>
          <a:prstGeom prst="rect">
            <a:avLst/>
          </a:prstGeom>
        </p:spPr>
        <p:txBody>
          <a:bodyPr/>
          <a:lstStyle/>
          <a:p>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12" name="Picture Placeholder 2"/>
          <p:cNvSpPr>
            <a:spLocks noGrp="1"/>
          </p:cNvSpPr>
          <p:nvPr>
            <p:ph type="pic" sz="quarter" idx="10" hasCustomPrompt="1"/>
          </p:nvPr>
        </p:nvSpPr>
        <p:spPr>
          <a:xfrm>
            <a:off x="1438812" y="2039344"/>
            <a:ext cx="1480932" cy="1480931"/>
          </a:xfrm>
          <a:prstGeom prst="ellipse">
            <a:avLst/>
          </a:prstGeom>
          <a:solidFill>
            <a:schemeClr val="bg1">
              <a:lumMod val="95000"/>
            </a:schemeClr>
          </a:solidFill>
        </p:spPr>
        <p:txBody>
          <a:bodyPr lIns="121908" tIns="60954" rIns="121908" bIns="60954">
            <a:normAutofit/>
          </a:bodyPr>
          <a:lstStyle>
            <a:lvl1pPr>
              <a:defRPr sz="1200"/>
            </a:lvl1pPr>
          </a:lstStyle>
          <a:p>
            <a:r>
              <a:rPr lang="en-US" dirty="0"/>
              <a:t>Drag picture</a:t>
            </a:r>
            <a:endParaRPr lang="en-US" dirty="0"/>
          </a:p>
        </p:txBody>
      </p:sp>
      <p:sp>
        <p:nvSpPr>
          <p:cNvPr id="13" name="Picture Placeholder 2"/>
          <p:cNvSpPr>
            <a:spLocks noGrp="1"/>
          </p:cNvSpPr>
          <p:nvPr>
            <p:ph type="pic" sz="quarter" idx="11" hasCustomPrompt="1"/>
          </p:nvPr>
        </p:nvSpPr>
        <p:spPr>
          <a:xfrm>
            <a:off x="6956160" y="2039344"/>
            <a:ext cx="1480932" cy="1480931"/>
          </a:xfrm>
          <a:prstGeom prst="ellipse">
            <a:avLst/>
          </a:prstGeom>
          <a:solidFill>
            <a:schemeClr val="bg1">
              <a:lumMod val="95000"/>
            </a:schemeClr>
          </a:solidFill>
        </p:spPr>
        <p:txBody>
          <a:bodyPr lIns="121908" tIns="60954" rIns="121908" bIns="60954">
            <a:normAutofit/>
          </a:bodyPr>
          <a:lstStyle>
            <a:lvl1pPr>
              <a:defRPr sz="1200"/>
            </a:lvl1pPr>
          </a:lstStyle>
          <a:p>
            <a:r>
              <a:rPr lang="en-US" dirty="0"/>
              <a:t>Drag picture</a:t>
            </a:r>
            <a:endParaRPr lang="en-US" dirty="0"/>
          </a:p>
        </p:txBody>
      </p:sp>
      <p:sp>
        <p:nvSpPr>
          <p:cNvPr id="14" name="Picture Placeholder 2"/>
          <p:cNvSpPr>
            <a:spLocks noGrp="1"/>
          </p:cNvSpPr>
          <p:nvPr>
            <p:ph type="pic" sz="quarter" idx="12" hasCustomPrompt="1"/>
          </p:nvPr>
        </p:nvSpPr>
        <p:spPr>
          <a:xfrm>
            <a:off x="1438812" y="3930870"/>
            <a:ext cx="1480932" cy="1480931"/>
          </a:xfrm>
          <a:prstGeom prst="ellipse">
            <a:avLst/>
          </a:prstGeom>
          <a:solidFill>
            <a:schemeClr val="bg1">
              <a:lumMod val="95000"/>
            </a:schemeClr>
          </a:solidFill>
        </p:spPr>
        <p:txBody>
          <a:bodyPr lIns="121908" tIns="60954" rIns="121908" bIns="60954">
            <a:normAutofit/>
          </a:bodyPr>
          <a:lstStyle>
            <a:lvl1pPr>
              <a:defRPr sz="1200"/>
            </a:lvl1pPr>
          </a:lstStyle>
          <a:p>
            <a:r>
              <a:rPr lang="en-US" dirty="0"/>
              <a:t>Drag picture</a:t>
            </a:r>
            <a:endParaRPr lang="en-US" dirty="0"/>
          </a:p>
        </p:txBody>
      </p:sp>
      <p:sp>
        <p:nvSpPr>
          <p:cNvPr id="15" name="Picture Placeholder 2"/>
          <p:cNvSpPr>
            <a:spLocks noGrp="1"/>
          </p:cNvSpPr>
          <p:nvPr>
            <p:ph type="pic" sz="quarter" idx="13" hasCustomPrompt="1"/>
          </p:nvPr>
        </p:nvSpPr>
        <p:spPr>
          <a:xfrm>
            <a:off x="6956160" y="3930870"/>
            <a:ext cx="1480932" cy="1480931"/>
          </a:xfrm>
          <a:prstGeom prst="ellipse">
            <a:avLst/>
          </a:prstGeom>
          <a:solidFill>
            <a:schemeClr val="bg1">
              <a:lumMod val="95000"/>
            </a:schemeClr>
          </a:solidFill>
        </p:spPr>
        <p:txBody>
          <a:bodyPr lIns="121908" tIns="60954" rIns="121908" bIns="60954">
            <a:normAutofit/>
          </a:bodyPr>
          <a:lstStyle>
            <a:lvl1pPr>
              <a:defRPr sz="1200"/>
            </a:lvl1pPr>
          </a:lstStyle>
          <a:p>
            <a:r>
              <a:rPr lang="en-US" dirty="0"/>
              <a:t>Drag picture</a:t>
            </a:r>
            <a:endParaRPr 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700" y="403487"/>
            <a:ext cx="728814" cy="971880"/>
          </a:xfrm>
          <a:prstGeom prst="rect">
            <a:avLst/>
          </a:prstGeom>
        </p:spPr>
      </p:pic>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3" name="Picture Placeholder 13"/>
          <p:cNvSpPr>
            <a:spLocks noGrp="1"/>
          </p:cNvSpPr>
          <p:nvPr>
            <p:ph type="pic" sz="quarter" idx="27" hasCustomPrompt="1"/>
          </p:nvPr>
        </p:nvSpPr>
        <p:spPr>
          <a:xfrm>
            <a:off x="1" y="2098118"/>
            <a:ext cx="4571603" cy="4202497"/>
          </a:xfrm>
          <a:prstGeom prst="rect">
            <a:avLst/>
          </a:prstGeom>
          <a:solidFill>
            <a:schemeClr val="bg1">
              <a:lumMod val="95000"/>
            </a:schemeClr>
          </a:solidFill>
          <a:effectLst/>
        </p:spPr>
        <p:txBody>
          <a:bodyPr lIns="121908" tIns="60954" rIns="121908" bIns="60954">
            <a:normAutofit/>
          </a:bodyPr>
          <a:lstStyle>
            <a:lvl1pPr marL="0" indent="0">
              <a:buNone/>
              <a:defRPr sz="1000">
                <a:ln>
                  <a:noFill/>
                </a:ln>
                <a:solidFill>
                  <a:schemeClr val="bg1">
                    <a:lumMod val="85000"/>
                  </a:schemeClr>
                </a:solidFill>
              </a:defRPr>
            </a:lvl1pPr>
          </a:lstStyle>
          <a:p>
            <a:r>
              <a:rPr lang="en-US"/>
              <a:t>Drag picture to placeholder or click icon to add</a:t>
            </a:r>
            <a:endParaRPr lang="en-US" dirty="0"/>
          </a:p>
        </p:txBody>
      </p:sp>
      <p:sp>
        <p:nvSpPr>
          <p:cNvPr id="14" name="Picture Placeholder 13"/>
          <p:cNvSpPr>
            <a:spLocks noGrp="1"/>
          </p:cNvSpPr>
          <p:nvPr>
            <p:ph type="pic" sz="quarter" idx="30" hasCustomPrompt="1"/>
          </p:nvPr>
        </p:nvSpPr>
        <p:spPr>
          <a:xfrm>
            <a:off x="7620397" y="2098118"/>
            <a:ext cx="4571603" cy="4202497"/>
          </a:xfrm>
          <a:prstGeom prst="rect">
            <a:avLst/>
          </a:prstGeom>
          <a:solidFill>
            <a:schemeClr val="bg1">
              <a:lumMod val="95000"/>
            </a:schemeClr>
          </a:solidFill>
          <a:effectLst/>
        </p:spPr>
        <p:txBody>
          <a:bodyPr lIns="121908" tIns="60954" rIns="121908" bIns="60954">
            <a:normAutofit/>
          </a:bodyPr>
          <a:lstStyle>
            <a:lvl1pPr marL="0" indent="0">
              <a:buNone/>
              <a:defRPr sz="100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3.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pic>
        <p:nvPicPr>
          <p:cNvPr id="4" name="图片 3" descr="水印"/>
          <p:cNvPicPr>
            <a:picLocks noChangeAspect="1"/>
          </p:cNvPicPr>
          <p:nvPr userDrawn="1"/>
        </p:nvPicPr>
        <p:blipFill>
          <a:blip r:embed="rId10"/>
          <a:stretch>
            <a:fillRect/>
          </a:stretch>
        </p:blipFill>
        <p:spPr>
          <a:xfrm>
            <a:off x="11082020" y="63500"/>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xml"/><Relationship Id="rId3" Type="http://schemas.openxmlformats.org/officeDocument/2006/relationships/image" Target="../media/image19.png"/><Relationship Id="rId2" Type="http://schemas.openxmlformats.org/officeDocument/2006/relationships/tags" Target="../tags/tag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microsoft.com/office/2007/relationships/hdphoto" Target="../media/image22.wdp"/><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image" Target="../media/image27.jpeg"/><Relationship Id="rId6" Type="http://schemas.openxmlformats.org/officeDocument/2006/relationships/tags" Target="../tags/tag10.xml"/><Relationship Id="rId5" Type="http://schemas.openxmlformats.org/officeDocument/2006/relationships/image" Target="../media/image26.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1" Type="http://schemas.openxmlformats.org/officeDocument/2006/relationships/slideLayout" Target="../slideLayouts/slideLayout5.xml"/><Relationship Id="rId10" Type="http://schemas.openxmlformats.org/officeDocument/2006/relationships/tags" Target="../tags/tag13.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9.jpeg"/><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88035" y="863600"/>
            <a:ext cx="5821680"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6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600" b="1">
              <a:solidFill>
                <a:srgbClr val="FF0000"/>
              </a:solidFill>
              <a:latin typeface="HelveticaNeue" panose="02000503000000020004" pitchFamily="2" charset="0"/>
            </a:endParaRPr>
          </a:p>
          <a:p>
            <a:pPr eaLnBrk="1" hangingPunct="1">
              <a:spcBef>
                <a:spcPct val="0"/>
              </a:spcBef>
              <a:buFontTx/>
              <a:buNone/>
              <a:defRPr/>
            </a:pPr>
            <a:endParaRPr lang="en-US" altLang="zh-CN" sz="3600" b="1">
              <a:solidFill>
                <a:srgbClr val="FF0000"/>
              </a:solidFill>
              <a:latin typeface="HelveticaNeue" panose="02000503000000020004" pitchFamily="2" charset="0"/>
            </a:endParaRPr>
          </a:p>
          <a:p>
            <a:pPr eaLnBrk="1" hangingPunct="1">
              <a:spcBef>
                <a:spcPct val="0"/>
              </a:spcBef>
              <a:buFontTx/>
              <a:buNone/>
              <a:defRPr/>
            </a:pPr>
            <a:r>
              <a:rPr lang="zh-CN" altLang="en-US" sz="3600" b="1">
                <a:solidFill>
                  <a:srgbClr val="FF0000"/>
                </a:solidFill>
                <a:latin typeface="HelveticaNeue" panose="02000503000000020004" pitchFamily="2" charset="0"/>
              </a:rPr>
              <a:t>更多教学资源请关注</a:t>
            </a:r>
            <a:endParaRPr lang="en-US" altLang="zh-CN" sz="3600" b="1">
              <a:solidFill>
                <a:srgbClr val="FF0000"/>
              </a:solidFill>
              <a:latin typeface="HelveticaNeue" panose="02000503000000020004" pitchFamily="2" charset="0"/>
            </a:endParaRPr>
          </a:p>
          <a:p>
            <a:pPr eaLnBrk="1" hangingPunct="1">
              <a:spcBef>
                <a:spcPct val="0"/>
              </a:spcBef>
              <a:buFontTx/>
              <a:buNone/>
              <a:defRPr/>
            </a:pPr>
            <a:r>
              <a:rPr lang="zh-CN" altLang="en-US" sz="3600" b="1">
                <a:solidFill>
                  <a:srgbClr val="FF0000"/>
                </a:solidFill>
                <a:latin typeface="HelveticaNeue" panose="02000503000000020004" pitchFamily="2" charset="0"/>
              </a:rPr>
              <a:t>公众号：溯恩高中英语</a:t>
            </a:r>
            <a:endParaRPr lang="zh-CN" altLang="en-US" sz="36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85280" y="181800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670040" y="954405"/>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椭圆 33"/>
          <p:cNvSpPr/>
          <p:nvPr/>
        </p:nvSpPr>
        <p:spPr>
          <a:xfrm>
            <a:off x="443330" y="435110"/>
            <a:ext cx="1443790" cy="1443790"/>
          </a:xfrm>
          <a:prstGeom prst="ellipse">
            <a:avLst/>
          </a:prstGeom>
          <a:solidFill>
            <a:srgbClr val="E97F0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a:t>02</a:t>
            </a:r>
            <a:endParaRPr lang="en-US" altLang="zh-CN" sz="4000"/>
          </a:p>
          <a:p>
            <a:pPr algn="ctr"/>
            <a:endParaRPr lang="zh-CN" altLang="en-US" sz="2000"/>
          </a:p>
        </p:txBody>
      </p:sp>
      <p:grpSp>
        <p:nvGrpSpPr>
          <p:cNvPr id="39" name="组合 38"/>
          <p:cNvGrpSpPr/>
          <p:nvPr/>
        </p:nvGrpSpPr>
        <p:grpSpPr>
          <a:xfrm>
            <a:off x="30246" y="-801"/>
            <a:ext cx="2269958" cy="2315612"/>
            <a:chOff x="2153653" y="2042089"/>
            <a:chExt cx="2719136" cy="2773822"/>
          </a:xfrm>
        </p:grpSpPr>
        <p:sp>
          <p:nvSpPr>
            <p:cNvPr id="35" name="椭圆 34"/>
            <p:cNvSpPr/>
            <p:nvPr/>
          </p:nvSpPr>
          <p:spPr>
            <a:xfrm>
              <a:off x="2153653" y="2042089"/>
              <a:ext cx="2719136" cy="271913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2878837" y="4552471"/>
              <a:ext cx="218753" cy="218753"/>
            </a:xfrm>
            <a:prstGeom prst="ellipse">
              <a:avLst/>
            </a:prstGeom>
            <a:solidFill>
              <a:srgbClr val="BD1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3524158" y="4706535"/>
              <a:ext cx="109376" cy="109376"/>
            </a:xfrm>
            <a:prstGeom prst="ellipse">
              <a:avLst/>
            </a:prstGeom>
            <a:solidFill>
              <a:srgbClr val="49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2669036" y="2077824"/>
              <a:ext cx="319178" cy="319177"/>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 name="组合 16"/>
          <p:cNvGrpSpPr/>
          <p:nvPr/>
        </p:nvGrpSpPr>
        <p:grpSpPr>
          <a:xfrm>
            <a:off x="3467735" y="1699260"/>
            <a:ext cx="5034280" cy="3197183"/>
            <a:chOff x="11923" y="46"/>
            <a:chExt cx="7321" cy="4378"/>
          </a:xfrm>
        </p:grpSpPr>
        <p:grpSp>
          <p:nvGrpSpPr>
            <p:cNvPr id="10" name="组合 9"/>
            <p:cNvGrpSpPr/>
            <p:nvPr/>
          </p:nvGrpSpPr>
          <p:grpSpPr>
            <a:xfrm>
              <a:off x="11923" y="46"/>
              <a:ext cx="7321" cy="4378"/>
              <a:chOff x="2489" y="1857"/>
              <a:chExt cx="7321" cy="4378"/>
            </a:xfrm>
          </p:grpSpPr>
          <p:grpSp>
            <p:nvGrpSpPr>
              <p:cNvPr id="6" name="组合 5"/>
              <p:cNvGrpSpPr/>
              <p:nvPr/>
            </p:nvGrpSpPr>
            <p:grpSpPr>
              <a:xfrm>
                <a:off x="2489" y="1857"/>
                <a:ext cx="7321" cy="4378"/>
                <a:chOff x="2580" y="1879"/>
                <a:chExt cx="12600" cy="7804"/>
              </a:xfrm>
            </p:grpSpPr>
            <p:pic>
              <p:nvPicPr>
                <p:cNvPr id="5" name="图片 4"/>
                <p:cNvPicPr>
                  <a:picLocks noChangeAspect="1"/>
                </p:cNvPicPr>
                <p:nvPr/>
              </p:nvPicPr>
              <p:blipFill>
                <a:blip r:embed="rId1"/>
                <a:srcRect b="10429"/>
                <a:stretch>
                  <a:fillRect/>
                </a:stretch>
              </p:blipFill>
              <p:spPr>
                <a:xfrm>
                  <a:off x="2580" y="1879"/>
                  <a:ext cx="12600" cy="7524"/>
                </a:xfrm>
                <a:prstGeom prst="rect">
                  <a:avLst/>
                </a:prstGeom>
              </p:spPr>
            </p:pic>
            <p:sp>
              <p:nvSpPr>
                <p:cNvPr id="2" name="文本框 1"/>
                <p:cNvSpPr txBox="1"/>
                <p:nvPr/>
              </p:nvSpPr>
              <p:spPr>
                <a:xfrm>
                  <a:off x="6873" y="5808"/>
                  <a:ext cx="2938"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pic>
              <p:nvPicPr>
                <p:cNvPr id="7" name="图片 6"/>
                <p:cNvPicPr>
                  <a:picLocks noChangeAspect="1"/>
                </p:cNvPicPr>
                <p:nvPr/>
              </p:nvPicPr>
              <p:blipFill>
                <a:blip r:embed="rId1"/>
                <a:srcRect l="65071" t="49345" r="25850" b="35369"/>
                <a:stretch>
                  <a:fillRect/>
                </a:stretch>
              </p:blipFill>
              <p:spPr>
                <a:xfrm>
                  <a:off x="6873" y="5976"/>
                  <a:ext cx="1144" cy="1284"/>
                </a:xfrm>
                <a:prstGeom prst="rect">
                  <a:avLst/>
                </a:prstGeom>
              </p:spPr>
            </p:pic>
            <p:sp>
              <p:nvSpPr>
                <p:cNvPr id="3" name="文本框 2"/>
                <p:cNvSpPr txBox="1"/>
                <p:nvPr/>
              </p:nvSpPr>
              <p:spPr>
                <a:xfrm>
                  <a:off x="9089" y="7432"/>
                  <a:ext cx="3769"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sp>
              <p:nvSpPr>
                <p:cNvPr id="4" name="文本框 3"/>
                <p:cNvSpPr txBox="1"/>
                <p:nvPr/>
              </p:nvSpPr>
              <p:spPr>
                <a:xfrm>
                  <a:off x="11958" y="5808"/>
                  <a:ext cx="1733"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grpSp>
          <p:cxnSp>
            <p:nvCxnSpPr>
              <p:cNvPr id="9" name="直接连接符 8"/>
              <p:cNvCxnSpPr/>
              <p:nvPr/>
            </p:nvCxnSpPr>
            <p:spPr>
              <a:xfrm>
                <a:off x="6241" y="6002"/>
                <a:ext cx="2344" cy="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4717" y="2250"/>
              <a:ext cx="3824" cy="884"/>
            </a:xfrm>
            <a:prstGeom prst="rect">
              <a:avLst/>
            </a:prstGeom>
            <a:solidFill>
              <a:schemeClr val="bg1"/>
            </a:solidFill>
          </p:spPr>
          <p:txBody>
            <a:bodyPr wrap="square" rtlCol="0">
              <a:spAutoFit/>
            </a:bodyPr>
            <a:p>
              <a:endParaRPr lang="zh-CN" altLang="en-US"/>
            </a:p>
            <a:p>
              <a:endParaRPr lang="zh-CN" altLang="en-US"/>
            </a:p>
          </p:txBody>
        </p:sp>
      </p:grpSp>
      <p:sp>
        <p:nvSpPr>
          <p:cNvPr id="26" name="矩形 25"/>
          <p:cNvSpPr/>
          <p:nvPr>
            <p:custDataLst>
              <p:tags r:id="rId2"/>
            </p:custDataLst>
          </p:nvPr>
        </p:nvSpPr>
        <p:spPr>
          <a:xfrm>
            <a:off x="5640070" y="3528060"/>
            <a:ext cx="2560320" cy="876300"/>
          </a:xfrm>
          <a:prstGeom prst="rect">
            <a:avLst/>
          </a:prstGeom>
          <a:solidFill>
            <a:schemeClr val="bg1"/>
          </a:solidFill>
        </p:spPr>
        <p:txBody>
          <a:bodyPr wrap="square"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indent="0" algn="l">
              <a:lnSpc>
                <a:spcPct val="100000"/>
              </a:lnSpc>
              <a:spcBef>
                <a:spcPts val="0"/>
              </a:spcBef>
              <a:spcAft>
                <a:spcPts val="0"/>
              </a:spcAft>
              <a:buSzPct val="100000"/>
            </a:pPr>
            <a:r>
              <a:rPr lang="en-US" altLang="zh-CN" sz="3200" b="1" kern="0">
                <a:solidFill>
                  <a:srgbClr val="5B9BD5"/>
                </a:solidFill>
                <a:latin typeface="方正粗黑宋简体" panose="02000000000000000000" charset="-122"/>
                <a:ea typeface="方正粗黑宋简体" panose="02000000000000000000" charset="-122"/>
                <a:cs typeface="+mn-ea"/>
              </a:rPr>
              <a:t>Effects</a:t>
            </a:r>
            <a:endParaRPr lang="en-US" altLang="zh-CN" sz="3200" b="1" kern="0">
              <a:solidFill>
                <a:srgbClr val="5B9BD5"/>
              </a:solidFill>
              <a:latin typeface="方正粗黑宋简体" panose="02000000000000000000" charset="-122"/>
              <a:ea typeface="方正粗黑宋简体" panose="02000000000000000000"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 name="组合 29"/>
          <p:cNvGrpSpPr/>
          <p:nvPr/>
        </p:nvGrpSpPr>
        <p:grpSpPr>
          <a:xfrm>
            <a:off x="1880235" y="2406015"/>
            <a:ext cx="8006080" cy="1769946"/>
            <a:chOff x="2947" y="2140"/>
            <a:chExt cx="12608" cy="2129"/>
          </a:xfrm>
        </p:grpSpPr>
        <p:grpSp>
          <p:nvGrpSpPr>
            <p:cNvPr id="50" name="组合 14"/>
            <p:cNvGrpSpPr/>
            <p:nvPr/>
          </p:nvGrpSpPr>
          <p:grpSpPr bwMode="auto">
            <a:xfrm rot="0">
              <a:off x="5298" y="2140"/>
              <a:ext cx="10257" cy="1691"/>
              <a:chOff x="0" y="0"/>
              <a:chExt cx="5117724" cy="1584176"/>
            </a:xfrm>
          </p:grpSpPr>
          <p:sp>
            <p:nvSpPr>
              <p:cNvPr id="51" name="矩形 33"/>
              <p:cNvSpPr>
                <a:spLocks noChangeArrowheads="1"/>
              </p:cNvSpPr>
              <p:nvPr/>
            </p:nvSpPr>
            <p:spPr bwMode="auto">
              <a:xfrm>
                <a:off x="0" y="0"/>
                <a:ext cx="5117724" cy="1584176"/>
              </a:xfrm>
              <a:prstGeom prst="rect">
                <a:avLst/>
              </a:prstGeom>
              <a:solidFill>
                <a:srgbClr val="00B0F0"/>
              </a:solidFill>
              <a:ln w="10795" cmpd="sng">
                <a:solidFill>
                  <a:schemeClr val="bg1"/>
                </a:solidFill>
                <a:miter lim="800000"/>
              </a:ln>
              <a:effectLst>
                <a:outerShdw dist="38100" dir="2700000" algn="ctr" rotWithShape="0">
                  <a:srgbClr val="000000">
                    <a:alpha val="39000"/>
                  </a:srgbClr>
                </a:outerShdw>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zh-CN" altLang="en-US" sz="2400">
                  <a:solidFill>
                    <a:srgbClr val="FFFFFF"/>
                  </a:solidFill>
                </a:endParaRPr>
              </a:p>
            </p:txBody>
          </p:sp>
          <p:sp>
            <p:nvSpPr>
              <p:cNvPr id="52" name="矩形 37"/>
              <p:cNvSpPr/>
              <p:nvPr/>
            </p:nvSpPr>
            <p:spPr bwMode="auto">
              <a:xfrm>
                <a:off x="4813" y="0"/>
                <a:ext cx="4963465" cy="1584176"/>
              </a:xfrm>
              <a:custGeom>
                <a:avLst/>
                <a:gdLst>
                  <a:gd name="T0" fmla="*/ 0 w 4963465"/>
                  <a:gd name="T1" fmla="*/ 0 h 1584176"/>
                  <a:gd name="T2" fmla="*/ 4963465 w 4963465"/>
                  <a:gd name="T3" fmla="*/ 0 h 1584176"/>
                  <a:gd name="T4" fmla="*/ 1377067 w 4963465"/>
                  <a:gd name="T5" fmla="*/ 1584176 h 1584176"/>
                  <a:gd name="T6" fmla="*/ 0 w 4963465"/>
                  <a:gd name="T7" fmla="*/ 1584176 h 1584176"/>
                  <a:gd name="T8" fmla="*/ 0 w 4963465"/>
                  <a:gd name="T9" fmla="*/ 0 h 1584176"/>
                </a:gdLst>
                <a:ahLst/>
                <a:cxnLst>
                  <a:cxn ang="0">
                    <a:pos x="T0" y="T1"/>
                  </a:cxn>
                  <a:cxn ang="0">
                    <a:pos x="T2" y="T3"/>
                  </a:cxn>
                  <a:cxn ang="0">
                    <a:pos x="T4" y="T5"/>
                  </a:cxn>
                  <a:cxn ang="0">
                    <a:pos x="T6" y="T7"/>
                  </a:cxn>
                  <a:cxn ang="0">
                    <a:pos x="T8" y="T9"/>
                  </a:cxn>
                </a:cxnLst>
                <a:rect l="0" t="0" r="r" b="b"/>
                <a:pathLst>
                  <a:path w="4963465" h="1584176">
                    <a:moveTo>
                      <a:pt x="0" y="0"/>
                    </a:moveTo>
                    <a:lnTo>
                      <a:pt x="4963465" y="0"/>
                    </a:lnTo>
                    <a:lnTo>
                      <a:pt x="1377067" y="1584176"/>
                    </a:lnTo>
                    <a:lnTo>
                      <a:pt x="0" y="1584176"/>
                    </a:lnTo>
                    <a:lnTo>
                      <a:pt x="0" y="0"/>
                    </a:lnTo>
                    <a:close/>
                  </a:path>
                </a:pathLst>
              </a:custGeom>
              <a:solidFill>
                <a:schemeClr val="bg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2400"/>
              </a:p>
            </p:txBody>
          </p:sp>
        </p:grpSp>
        <p:sp>
          <p:nvSpPr>
            <p:cNvPr id="70" name="Text Box 11"/>
            <p:cNvSpPr txBox="1">
              <a:spLocks noChangeArrowheads="1"/>
            </p:cNvSpPr>
            <p:nvPr/>
          </p:nvSpPr>
          <p:spPr bwMode="auto">
            <a:xfrm>
              <a:off x="5648" y="2427"/>
              <a:ext cx="9370"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lnSpc>
                  <a:spcPct val="130000"/>
                </a:lnSpc>
                <a:defRPr/>
              </a:pPr>
              <a:r>
                <a:rPr lang="en-US" altLang="zh-CN" sz="2000" dirty="0" smtClean="0">
                  <a:latin typeface="方正粗黑宋简体" panose="02000000000000000000" charset="-122"/>
                  <a:ea typeface="方正粗黑宋简体" panose="02000000000000000000" charset="-122"/>
                  <a:cs typeface="Aharoni" pitchFamily="2" charset="-79"/>
                  <a:sym typeface="+mn-ea"/>
                </a:rPr>
                <a:t>Everything </a:t>
              </a:r>
              <a:r>
                <a:rPr lang="en-US" altLang="zh-CN" sz="2000" dirty="0">
                  <a:latin typeface="方正粗黑宋简体" panose="02000000000000000000" charset="-122"/>
                  <a:ea typeface="方正粗黑宋简体" panose="02000000000000000000" charset="-122"/>
                  <a:cs typeface="Aharoni" pitchFamily="2" charset="-79"/>
                  <a:sym typeface="+mn-ea"/>
                </a:rPr>
                <a:t>negative </a:t>
              </a:r>
              <a:r>
                <a:rPr lang="en-US" altLang="zh-CN" sz="2000" b="1" dirty="0">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Aharoni" pitchFamily="2" charset="-79"/>
                  <a:sym typeface="+mn-ea"/>
                </a:rPr>
                <a:t>—</a:t>
              </a:r>
              <a:r>
                <a:rPr lang="en-US" altLang="zh-CN" sz="20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sz="2000" dirty="0">
                  <a:solidFill>
                    <a:schemeClr val="bg1"/>
                  </a:solidFill>
                  <a:latin typeface="方正粗黑宋简体" panose="02000000000000000000" charset="-122"/>
                  <a:ea typeface="方正粗黑宋简体" panose="02000000000000000000" charset="-122"/>
                  <a:cs typeface="Aharoni" pitchFamily="2" charset="-79"/>
                  <a:sym typeface="+mn-ea"/>
                </a:rPr>
                <a:t>pressure, challenge</a:t>
              </a:r>
              <a:r>
                <a:rPr lang="en-US" altLang="zh-CN" sz="2000" dirty="0">
                  <a:solidFill>
                    <a:srgbClr val="00B0F0"/>
                  </a:solidFill>
                  <a:latin typeface="方正粗黑宋简体" panose="02000000000000000000" charset="-122"/>
                  <a:ea typeface="方正粗黑宋简体" panose="02000000000000000000" charset="-122"/>
                  <a:cs typeface="Aharoni" pitchFamily="2" charset="-79"/>
                  <a:sym typeface="+mn-ea"/>
                </a:rPr>
                <a:t>s</a:t>
              </a:r>
              <a:r>
                <a:rPr lang="en-US" altLang="zh-CN" sz="2000" b="1" dirty="0">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Aharoni" pitchFamily="2" charset="-79"/>
                  <a:sym typeface="+mn-ea"/>
                </a:rPr>
                <a:t>—</a:t>
              </a:r>
              <a:r>
                <a:rPr lang="en-US" altLang="zh-CN" sz="20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sz="2000" dirty="0">
                  <a:latin typeface="方正粗黑宋简体" panose="02000000000000000000" charset="-122"/>
                  <a:ea typeface="方正粗黑宋简体" panose="02000000000000000000" charset="-122"/>
                  <a:cs typeface="Aharoni" pitchFamily="2" charset="-79"/>
                  <a:sym typeface="+mn-ea"/>
                </a:rPr>
                <a:t>is all an opportunity for me to rise</a:t>
              </a:r>
              <a:r>
                <a:rPr lang="en-US" altLang="zh-CN" sz="2000" dirty="0" smtClean="0">
                  <a:latin typeface="方正粗黑宋简体" panose="02000000000000000000" charset="-122"/>
                  <a:ea typeface="方正粗黑宋简体" panose="02000000000000000000" charset="-122"/>
                  <a:cs typeface="Aharoni" pitchFamily="2" charset="-79"/>
                  <a:sym typeface="+mn-ea"/>
                </a:rPr>
                <a:t>.</a:t>
              </a:r>
              <a:endParaRPr lang="en-US" altLang="zh-CN" sz="2000" dirty="0" smtClean="0">
                <a:solidFill>
                  <a:schemeClr val="tx1"/>
                </a:solidFill>
                <a:latin typeface="方正粗黑宋简体" panose="02000000000000000000" charset="-122"/>
                <a:ea typeface="方正粗黑宋简体" panose="02000000000000000000" charset="-122"/>
                <a:cs typeface="Aharoni" pitchFamily="2" charset="-79"/>
                <a:sym typeface="+mn-ea"/>
              </a:endParaRPr>
            </a:p>
            <a:p>
              <a:pPr algn="just">
                <a:lnSpc>
                  <a:spcPct val="130000"/>
                </a:lnSpc>
                <a:defRPr/>
              </a:pPr>
              <a:endParaRPr lang="zh-CN" altLang="en-US" sz="1600" dirty="0">
                <a:solidFill>
                  <a:schemeClr val="bg1"/>
                </a:solidFill>
                <a:latin typeface="微软雅黑" panose="020B0503020204020204" pitchFamily="34" charset="-122"/>
                <a:ea typeface="微软雅黑" panose="020B0503020204020204" pitchFamily="34" charset="-122"/>
              </a:endParaRPr>
            </a:p>
            <a:p>
              <a:pPr algn="just">
                <a:lnSpc>
                  <a:spcPct val="130000"/>
                </a:lnSpc>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4" name="矩形 1"/>
            <p:cNvSpPr>
              <a:spLocks noChangeArrowheads="1"/>
            </p:cNvSpPr>
            <p:nvPr/>
          </p:nvSpPr>
          <p:spPr bwMode="auto">
            <a:xfrm>
              <a:off x="2947" y="2140"/>
              <a:ext cx="2273" cy="1714"/>
            </a:xfrm>
            <a:prstGeom prst="rect">
              <a:avLst/>
            </a:prstGeom>
            <a:solidFill>
              <a:schemeClr val="bg2"/>
            </a:solidFill>
            <a:ln w="10795" cmpd="sng">
              <a:solidFill>
                <a:schemeClr val="bg1"/>
              </a:solidFill>
              <a:miter lim="800000"/>
            </a:ln>
            <a:effectLst>
              <a:outerShdw dist="38100" dir="2700000" algn="ctr" rotWithShape="0">
                <a:srgbClr val="000000">
                  <a:alpha val="39000"/>
                </a:srgbClr>
              </a:outerShdw>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zh-CN" altLang="en-US">
                <a:solidFill>
                  <a:srgbClr val="FFFFFF"/>
                </a:solidFill>
              </a:endParaRPr>
            </a:p>
          </p:txBody>
        </p:sp>
        <p:pic>
          <p:nvPicPr>
            <p:cNvPr id="24" name="图片 23"/>
            <p:cNvPicPr>
              <a:picLocks noChangeAspect="1"/>
            </p:cNvPicPr>
            <p:nvPr/>
          </p:nvPicPr>
          <p:blipFill>
            <a:blip r:embed="rId1"/>
            <a:stretch>
              <a:fillRect/>
            </a:stretch>
          </p:blipFill>
          <p:spPr>
            <a:xfrm>
              <a:off x="3222" y="2317"/>
              <a:ext cx="1638" cy="1269"/>
            </a:xfrm>
            <a:prstGeom prst="rect">
              <a:avLst/>
            </a:prstGeom>
          </p:spPr>
        </p:pic>
        <p:grpSp>
          <p:nvGrpSpPr>
            <p:cNvPr id="57" name="그룹 119"/>
            <p:cNvGrpSpPr/>
            <p:nvPr/>
          </p:nvGrpSpPr>
          <p:grpSpPr bwMode="auto">
            <a:xfrm rot="0">
              <a:off x="4861" y="2342"/>
              <a:ext cx="720" cy="1373"/>
              <a:chOff x="0" y="0"/>
              <a:chExt cx="419802" cy="800732"/>
            </a:xfrm>
          </p:grpSpPr>
          <p:grpSp>
            <p:nvGrpSpPr>
              <p:cNvPr id="58" name="그룹 17"/>
              <p:cNvGrpSpPr/>
              <p:nvPr/>
            </p:nvGrpSpPr>
            <p:grpSpPr bwMode="auto">
              <a:xfrm>
                <a:off x="0" y="0"/>
                <a:ext cx="419802" cy="125248"/>
                <a:chOff x="0" y="0"/>
                <a:chExt cx="550862" cy="165204"/>
              </a:xfrm>
            </p:grpSpPr>
            <p:sp>
              <p:nvSpPr>
                <p:cNvPr id="65" name="타원 131"/>
                <p:cNvSpPr>
                  <a:spLocks noChangeArrowheads="1"/>
                </p:cNvSpPr>
                <p:nvPr/>
              </p:nvSpPr>
              <p:spPr bwMode="auto">
                <a:xfrm>
                  <a:off x="0" y="0"/>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sp>
              <p:nvSpPr>
                <p:cNvPr id="66" name="타원 132"/>
                <p:cNvSpPr>
                  <a:spLocks noChangeArrowheads="1"/>
                </p:cNvSpPr>
                <p:nvPr/>
              </p:nvSpPr>
              <p:spPr bwMode="auto">
                <a:xfrm>
                  <a:off x="370215" y="0"/>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grpSp>
              <p:nvGrpSpPr>
                <p:cNvPr id="67" name="모서리가 둥근 직사각형 25"/>
                <p:cNvGrpSpPr/>
                <p:nvPr/>
              </p:nvGrpSpPr>
              <p:grpSpPr bwMode="auto">
                <a:xfrm>
                  <a:off x="-13252" y="-19558"/>
                  <a:ext cx="597034" cy="314910"/>
                  <a:chOff x="0" y="0"/>
                  <a:chExt cx="371856" cy="195072"/>
                </a:xfrm>
              </p:grpSpPr>
              <p:pic>
                <p:nvPicPr>
                  <p:cNvPr id="68" name="모서리가 둥근 직사각형 2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1856" cy="19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18"/>
                  <p:cNvSpPr txBox="1">
                    <a:spLocks noChangeArrowheads="1"/>
                  </p:cNvSpPr>
                  <p:nvPr/>
                </p:nvSpPr>
                <p:spPr bwMode="auto">
                  <a:xfrm>
                    <a:off x="76377" y="52549"/>
                    <a:ext cx="218148" cy="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ea typeface="Malgun Gothic" panose="020B0503020000020004" pitchFamily="34" charset="-127"/>
                    </a:endParaRPr>
                  </a:p>
                </p:txBody>
              </p:sp>
            </p:grpSp>
          </p:grpSp>
          <p:grpSp>
            <p:nvGrpSpPr>
              <p:cNvPr id="16" name="그룹 17"/>
              <p:cNvGrpSpPr/>
              <p:nvPr/>
            </p:nvGrpSpPr>
            <p:grpSpPr bwMode="auto">
              <a:xfrm>
                <a:off x="0" y="675484"/>
                <a:ext cx="419802" cy="125248"/>
                <a:chOff x="0" y="0"/>
                <a:chExt cx="550862" cy="165204"/>
              </a:xfrm>
            </p:grpSpPr>
            <p:sp>
              <p:nvSpPr>
                <p:cNvPr id="21" name="타원 128"/>
                <p:cNvSpPr>
                  <a:spLocks noChangeArrowheads="1"/>
                </p:cNvSpPr>
                <p:nvPr/>
              </p:nvSpPr>
              <p:spPr bwMode="auto">
                <a:xfrm>
                  <a:off x="0" y="-735"/>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sp>
              <p:nvSpPr>
                <p:cNvPr id="61" name="타원 129"/>
                <p:cNvSpPr>
                  <a:spLocks noChangeArrowheads="1"/>
                </p:cNvSpPr>
                <p:nvPr/>
              </p:nvSpPr>
              <p:spPr bwMode="auto">
                <a:xfrm>
                  <a:off x="370215" y="-735"/>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grpSp>
              <p:nvGrpSpPr>
                <p:cNvPr id="62" name="모서리가 둥근 직사각형 25"/>
                <p:cNvGrpSpPr/>
                <p:nvPr/>
              </p:nvGrpSpPr>
              <p:grpSpPr bwMode="auto">
                <a:xfrm>
                  <a:off x="-13252" y="-15000"/>
                  <a:ext cx="597034" cy="305069"/>
                  <a:chOff x="0" y="0"/>
                  <a:chExt cx="371856" cy="188976"/>
                </a:xfrm>
              </p:grpSpPr>
              <p:pic>
                <p:nvPicPr>
                  <p:cNvPr id="63" name="모서리가 둥근 직사각형 2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1856" cy="18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24"/>
                  <p:cNvSpPr txBox="1">
                    <a:spLocks noChangeArrowheads="1"/>
                  </p:cNvSpPr>
                  <p:nvPr/>
                </p:nvSpPr>
                <p:spPr bwMode="auto">
                  <a:xfrm>
                    <a:off x="76377" y="49726"/>
                    <a:ext cx="218148" cy="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ea typeface="Malgun Gothic" panose="020B0503020000020004" pitchFamily="34" charset="-127"/>
                    </a:endParaRPr>
                  </a:p>
                </p:txBody>
              </p:sp>
            </p:grpSp>
          </p:grpSp>
        </p:grpSp>
      </p:grpSp>
      <p:grpSp>
        <p:nvGrpSpPr>
          <p:cNvPr id="32" name="组合 31"/>
          <p:cNvGrpSpPr/>
          <p:nvPr/>
        </p:nvGrpSpPr>
        <p:grpSpPr>
          <a:xfrm>
            <a:off x="1864995" y="4658995"/>
            <a:ext cx="8058150" cy="1431925"/>
            <a:chOff x="2866" y="4820"/>
            <a:chExt cx="12690" cy="1698"/>
          </a:xfrm>
        </p:grpSpPr>
        <p:grpSp>
          <p:nvGrpSpPr>
            <p:cNvPr id="29" name="组合 28"/>
            <p:cNvGrpSpPr/>
            <p:nvPr/>
          </p:nvGrpSpPr>
          <p:grpSpPr>
            <a:xfrm>
              <a:off x="2866" y="4820"/>
              <a:ext cx="12690" cy="1698"/>
              <a:chOff x="2866" y="4820"/>
              <a:chExt cx="12690" cy="1698"/>
            </a:xfrm>
          </p:grpSpPr>
          <p:grpSp>
            <p:nvGrpSpPr>
              <p:cNvPr id="71" name="组合 45"/>
              <p:cNvGrpSpPr/>
              <p:nvPr/>
            </p:nvGrpSpPr>
            <p:grpSpPr bwMode="auto">
              <a:xfrm rot="0">
                <a:off x="2866" y="4820"/>
                <a:ext cx="10220" cy="1698"/>
                <a:chOff x="0" y="0"/>
                <a:chExt cx="5117724" cy="1584176"/>
              </a:xfrm>
            </p:grpSpPr>
            <p:sp>
              <p:nvSpPr>
                <p:cNvPr id="72" name="矩形 46"/>
                <p:cNvSpPr>
                  <a:spLocks noChangeArrowheads="1"/>
                </p:cNvSpPr>
                <p:nvPr/>
              </p:nvSpPr>
              <p:spPr bwMode="auto">
                <a:xfrm>
                  <a:off x="0" y="0"/>
                  <a:ext cx="5117724" cy="1584176"/>
                </a:xfrm>
                <a:prstGeom prst="rect">
                  <a:avLst/>
                </a:prstGeom>
                <a:solidFill>
                  <a:srgbClr val="FFC000"/>
                </a:solidFill>
                <a:ln w="10795" cmpd="sng">
                  <a:solidFill>
                    <a:schemeClr val="bg1"/>
                  </a:solidFill>
                  <a:miter lim="800000"/>
                </a:ln>
                <a:effectLst>
                  <a:outerShdw dist="38100" dir="2700000" algn="ctr" rotWithShape="0">
                    <a:srgbClr val="000000">
                      <a:alpha val="39000"/>
                    </a:srgbClr>
                  </a:outerShdw>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zh-CN" altLang="en-US" sz="2400">
                    <a:solidFill>
                      <a:srgbClr val="FFFFFF"/>
                    </a:solidFill>
                  </a:endParaRPr>
                </a:p>
              </p:txBody>
            </p:sp>
            <p:sp>
              <p:nvSpPr>
                <p:cNvPr id="73" name="矩形 37"/>
                <p:cNvSpPr/>
                <p:nvPr/>
              </p:nvSpPr>
              <p:spPr bwMode="auto">
                <a:xfrm>
                  <a:off x="4813" y="0"/>
                  <a:ext cx="4963465" cy="1584176"/>
                </a:xfrm>
                <a:custGeom>
                  <a:avLst/>
                  <a:gdLst>
                    <a:gd name="T0" fmla="*/ 0 w 4963465"/>
                    <a:gd name="T1" fmla="*/ 0 h 1584176"/>
                    <a:gd name="T2" fmla="*/ 4963465 w 4963465"/>
                    <a:gd name="T3" fmla="*/ 0 h 1584176"/>
                    <a:gd name="T4" fmla="*/ 1377067 w 4963465"/>
                    <a:gd name="T5" fmla="*/ 1584176 h 1584176"/>
                    <a:gd name="T6" fmla="*/ 0 w 4963465"/>
                    <a:gd name="T7" fmla="*/ 1584176 h 1584176"/>
                    <a:gd name="T8" fmla="*/ 0 w 4963465"/>
                    <a:gd name="T9" fmla="*/ 0 h 1584176"/>
                  </a:gdLst>
                  <a:ahLst/>
                  <a:cxnLst>
                    <a:cxn ang="0">
                      <a:pos x="T0" y="T1"/>
                    </a:cxn>
                    <a:cxn ang="0">
                      <a:pos x="T2" y="T3"/>
                    </a:cxn>
                    <a:cxn ang="0">
                      <a:pos x="T4" y="T5"/>
                    </a:cxn>
                    <a:cxn ang="0">
                      <a:pos x="T6" y="T7"/>
                    </a:cxn>
                    <a:cxn ang="0">
                      <a:pos x="T8" y="T9"/>
                    </a:cxn>
                  </a:cxnLst>
                  <a:rect l="0" t="0" r="r" b="b"/>
                  <a:pathLst>
                    <a:path w="4963465" h="1584176">
                      <a:moveTo>
                        <a:pt x="0" y="0"/>
                      </a:moveTo>
                      <a:lnTo>
                        <a:pt x="4963465" y="0"/>
                      </a:lnTo>
                      <a:lnTo>
                        <a:pt x="1377067" y="1584176"/>
                      </a:lnTo>
                      <a:lnTo>
                        <a:pt x="0" y="1584176"/>
                      </a:lnTo>
                      <a:lnTo>
                        <a:pt x="0" y="0"/>
                      </a:lnTo>
                      <a:close/>
                    </a:path>
                  </a:pathLst>
                </a:custGeom>
                <a:solidFill>
                  <a:schemeClr val="bg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2400"/>
                </a:p>
              </p:txBody>
            </p:sp>
          </p:grpSp>
          <p:sp>
            <p:nvSpPr>
              <p:cNvPr id="91" name="Text Box 11"/>
              <p:cNvSpPr txBox="1">
                <a:spLocks noChangeArrowheads="1"/>
              </p:cNvSpPr>
              <p:nvPr/>
            </p:nvSpPr>
            <p:spPr bwMode="auto">
              <a:xfrm>
                <a:off x="3088" y="5031"/>
                <a:ext cx="962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lnSpc>
                    <a:spcPct val="130000"/>
                  </a:lnSpc>
                  <a:defRPr/>
                </a:pPr>
                <a:r>
                  <a:rPr lang="en-US" altLang="zh-CN" sz="2000" dirty="0" smtClean="0">
                    <a:latin typeface="方正粗黑宋简体" panose="02000000000000000000" charset="-122"/>
                    <a:ea typeface="方正粗黑宋简体" panose="02000000000000000000" charset="-122"/>
                    <a:cs typeface="Aharoni" pitchFamily="2" charset="-79"/>
                    <a:sym typeface="+mn-ea"/>
                  </a:rPr>
                  <a:t>Everything </a:t>
                </a:r>
                <a:r>
                  <a:rPr lang="en-US" altLang="zh-CN" sz="2000" dirty="0">
                    <a:latin typeface="方正粗黑宋简体" panose="02000000000000000000" charset="-122"/>
                    <a:ea typeface="方正粗黑宋简体" panose="02000000000000000000" charset="-122"/>
                    <a:cs typeface="Aharoni" pitchFamily="2" charset="-79"/>
                    <a:sym typeface="+mn-ea"/>
                  </a:rPr>
                  <a:t>negative, </a:t>
                </a:r>
                <a:r>
                  <a:rPr lang="en-US" altLang="zh-CN" sz="2000" dirty="0">
                    <a:solidFill>
                      <a:srgbClr val="C00000"/>
                    </a:solidFill>
                    <a:latin typeface="方正粗黑宋简体" panose="02000000000000000000" charset="-122"/>
                    <a:ea typeface="方正粗黑宋简体" panose="02000000000000000000" charset="-122"/>
                    <a:cs typeface="Aharoni" pitchFamily="2" charset="-79"/>
                    <a:sym typeface="+mn-ea"/>
                  </a:rPr>
                  <a:t>such as </a:t>
                </a:r>
                <a:r>
                  <a:rPr lang="en-US" altLang="zh-CN" sz="2000" dirty="0" smtClean="0">
                    <a:solidFill>
                      <a:srgbClr val="C00000"/>
                    </a:solidFill>
                    <a:latin typeface="方正粗黑宋简体" panose="02000000000000000000" charset="-122"/>
                    <a:ea typeface="方正粗黑宋简体" panose="02000000000000000000" charset="-122"/>
                    <a:cs typeface="Aharoni" pitchFamily="2" charset="-79"/>
                    <a:sym typeface="+mn-ea"/>
                  </a:rPr>
                  <a:t> </a:t>
                </a:r>
                <a:r>
                  <a:rPr lang="en-US" altLang="zh-CN" sz="2000" dirty="0">
                    <a:solidFill>
                      <a:srgbClr val="C00000"/>
                    </a:solidFill>
                    <a:latin typeface="方正粗黑宋简体" panose="02000000000000000000" charset="-122"/>
                    <a:ea typeface="方正粗黑宋简体" panose="02000000000000000000" charset="-122"/>
                    <a:cs typeface="Aharoni" pitchFamily="2" charset="-79"/>
                    <a:sym typeface="+mn-ea"/>
                  </a:rPr>
                  <a:t>pressure, challenges</a:t>
                </a:r>
                <a:r>
                  <a:rPr lang="en-US" altLang="zh-CN" sz="2000" dirty="0">
                    <a:latin typeface="方正粗黑宋简体" panose="02000000000000000000" charset="-122"/>
                    <a:ea typeface="方正粗黑宋简体" panose="02000000000000000000" charset="-122"/>
                    <a:cs typeface="Aharoni" pitchFamily="2" charset="-79"/>
                    <a:sym typeface="+mn-ea"/>
                  </a:rPr>
                  <a:t>, </a:t>
                </a:r>
                <a:r>
                  <a:rPr lang="en-US" altLang="zh-CN" sz="20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sz="2000" dirty="0">
                    <a:latin typeface="方正粗黑宋简体" panose="02000000000000000000" charset="-122"/>
                    <a:ea typeface="方正粗黑宋简体" panose="02000000000000000000" charset="-122"/>
                    <a:cs typeface="Aharoni" pitchFamily="2" charset="-79"/>
                    <a:sym typeface="+mn-ea"/>
                  </a:rPr>
                  <a:t>is all an opportunity for me to rise</a:t>
                </a:r>
                <a:r>
                  <a:rPr lang="en-US" altLang="zh-CN" sz="2000" dirty="0" smtClean="0">
                    <a:latin typeface="方正粗黑宋简体" panose="02000000000000000000" charset="-122"/>
                    <a:ea typeface="方正粗黑宋简体" panose="02000000000000000000" charset="-122"/>
                    <a:cs typeface="Aharoni" pitchFamily="2" charset="-79"/>
                    <a:sym typeface="+mn-ea"/>
                  </a:rPr>
                  <a:t>.</a:t>
                </a:r>
                <a:endParaRPr lang="en-US" altLang="zh-CN" sz="2000" dirty="0" smtClean="0">
                  <a:solidFill>
                    <a:schemeClr val="bg1"/>
                  </a:solidFill>
                  <a:latin typeface="方正粗黑宋简体" panose="02000000000000000000" charset="-122"/>
                  <a:ea typeface="方正粗黑宋简体" panose="02000000000000000000" charset="-122"/>
                  <a:cs typeface="Aharoni" pitchFamily="2" charset="-79"/>
                  <a:sym typeface="+mn-ea"/>
                </a:endParaRPr>
              </a:p>
            </p:txBody>
          </p:sp>
          <p:sp>
            <p:nvSpPr>
              <p:cNvPr id="75" name="矩形 49"/>
              <p:cNvSpPr>
                <a:spLocks noChangeArrowheads="1"/>
              </p:cNvSpPr>
              <p:nvPr/>
            </p:nvSpPr>
            <p:spPr bwMode="auto">
              <a:xfrm>
                <a:off x="13242" y="4872"/>
                <a:ext cx="2314" cy="1646"/>
              </a:xfrm>
              <a:prstGeom prst="rect">
                <a:avLst/>
              </a:prstGeom>
              <a:solidFill>
                <a:schemeClr val="bg1">
                  <a:lumMod val="85000"/>
                </a:schemeClr>
              </a:solidFill>
              <a:ln w="10795" cmpd="sng">
                <a:solidFill>
                  <a:schemeClr val="bg1"/>
                </a:solidFill>
                <a:miter lim="800000"/>
              </a:ln>
              <a:effectLst>
                <a:outerShdw dist="38100" dir="2700000" algn="ctr" rotWithShape="0">
                  <a:srgbClr val="000000">
                    <a:alpha val="39000"/>
                  </a:srgbClr>
                </a:outerShdw>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zh-CN" altLang="en-US">
                  <a:solidFill>
                    <a:srgbClr val="FFFFFF"/>
                  </a:solidFill>
                </a:endParaRPr>
              </a:p>
            </p:txBody>
          </p:sp>
          <p:pic>
            <p:nvPicPr>
              <p:cNvPr id="25" name="图片 24"/>
              <p:cNvPicPr>
                <a:picLocks noChangeAspect="1"/>
              </p:cNvPicPr>
              <p:nvPr/>
            </p:nvPicPr>
            <p:blipFill>
              <a:blip r:embed="rId1"/>
              <a:stretch>
                <a:fillRect/>
              </a:stretch>
            </p:blipFill>
            <p:spPr>
              <a:xfrm>
                <a:off x="13564" y="5100"/>
                <a:ext cx="1638" cy="1269"/>
              </a:xfrm>
              <a:prstGeom prst="rect">
                <a:avLst/>
              </a:prstGeom>
            </p:spPr>
          </p:pic>
        </p:grpSp>
        <p:grpSp>
          <p:nvGrpSpPr>
            <p:cNvPr id="78" name="그룹 119"/>
            <p:cNvGrpSpPr/>
            <p:nvPr/>
          </p:nvGrpSpPr>
          <p:grpSpPr bwMode="auto">
            <a:xfrm rot="0">
              <a:off x="12506" y="4946"/>
              <a:ext cx="723" cy="1373"/>
              <a:chOff x="0" y="0"/>
              <a:chExt cx="419802" cy="800732"/>
            </a:xfrm>
          </p:grpSpPr>
          <p:grpSp>
            <p:nvGrpSpPr>
              <p:cNvPr id="79" name="그룹 17"/>
              <p:cNvGrpSpPr/>
              <p:nvPr/>
            </p:nvGrpSpPr>
            <p:grpSpPr bwMode="auto">
              <a:xfrm>
                <a:off x="0" y="0"/>
                <a:ext cx="419802" cy="125248"/>
                <a:chOff x="0" y="0"/>
                <a:chExt cx="550862" cy="165204"/>
              </a:xfrm>
            </p:grpSpPr>
            <p:sp>
              <p:nvSpPr>
                <p:cNvPr id="86" name="타원 131"/>
                <p:cNvSpPr>
                  <a:spLocks noChangeArrowheads="1"/>
                </p:cNvSpPr>
                <p:nvPr/>
              </p:nvSpPr>
              <p:spPr bwMode="auto">
                <a:xfrm>
                  <a:off x="0" y="0"/>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sp>
              <p:nvSpPr>
                <p:cNvPr id="87" name="타원 132"/>
                <p:cNvSpPr>
                  <a:spLocks noChangeArrowheads="1"/>
                </p:cNvSpPr>
                <p:nvPr/>
              </p:nvSpPr>
              <p:spPr bwMode="auto">
                <a:xfrm>
                  <a:off x="370215" y="0"/>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grpSp>
              <p:nvGrpSpPr>
                <p:cNvPr id="88" name="모서리가 둥근 직사각형 25"/>
                <p:cNvGrpSpPr/>
                <p:nvPr/>
              </p:nvGrpSpPr>
              <p:grpSpPr bwMode="auto">
                <a:xfrm>
                  <a:off x="-7599" y="-21385"/>
                  <a:ext cx="587247" cy="314910"/>
                  <a:chOff x="0" y="0"/>
                  <a:chExt cx="365760" cy="195072"/>
                </a:xfrm>
              </p:grpSpPr>
              <p:pic>
                <p:nvPicPr>
                  <p:cNvPr id="89" name="모서리가 둥근 직사각형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5760" cy="19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39"/>
                  <p:cNvSpPr txBox="1">
                    <a:spLocks noChangeArrowheads="1"/>
                  </p:cNvSpPr>
                  <p:nvPr/>
                </p:nvSpPr>
                <p:spPr bwMode="auto">
                  <a:xfrm>
                    <a:off x="72856" y="53681"/>
                    <a:ext cx="218148" cy="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ea typeface="Malgun Gothic" panose="020B0503020000020004" pitchFamily="34" charset="-127"/>
                    </a:endParaRPr>
                  </a:p>
                </p:txBody>
              </p:sp>
            </p:grpSp>
          </p:grpSp>
          <p:grpSp>
            <p:nvGrpSpPr>
              <p:cNvPr id="80" name="그룹 17"/>
              <p:cNvGrpSpPr/>
              <p:nvPr/>
            </p:nvGrpSpPr>
            <p:grpSpPr bwMode="auto">
              <a:xfrm>
                <a:off x="0" y="675484"/>
                <a:ext cx="419802" cy="125248"/>
                <a:chOff x="0" y="0"/>
                <a:chExt cx="550862" cy="165204"/>
              </a:xfrm>
            </p:grpSpPr>
            <p:sp>
              <p:nvSpPr>
                <p:cNvPr id="81" name="타원 128"/>
                <p:cNvSpPr>
                  <a:spLocks noChangeArrowheads="1"/>
                </p:cNvSpPr>
                <p:nvPr/>
              </p:nvSpPr>
              <p:spPr bwMode="auto">
                <a:xfrm>
                  <a:off x="0" y="-735"/>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sp>
              <p:nvSpPr>
                <p:cNvPr id="82" name="타원 129"/>
                <p:cNvSpPr>
                  <a:spLocks noChangeArrowheads="1"/>
                </p:cNvSpPr>
                <p:nvPr/>
              </p:nvSpPr>
              <p:spPr bwMode="auto">
                <a:xfrm>
                  <a:off x="370215" y="-735"/>
                  <a:ext cx="180647" cy="165939"/>
                </a:xfrm>
                <a:prstGeom prst="ellipse">
                  <a:avLst/>
                </a:prstGeom>
                <a:solidFill>
                  <a:srgbClr val="0D0D0D">
                    <a:alpha val="5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solidFill>
                      <a:srgbClr val="FFFFFF"/>
                    </a:solidFill>
                    <a:ea typeface="Malgun Gothic" panose="020B0503020000020004" pitchFamily="34" charset="-127"/>
                  </a:endParaRPr>
                </a:p>
              </p:txBody>
            </p:sp>
            <p:grpSp>
              <p:nvGrpSpPr>
                <p:cNvPr id="83" name="모서리가 둥근 직사각형 25"/>
                <p:cNvGrpSpPr/>
                <p:nvPr/>
              </p:nvGrpSpPr>
              <p:grpSpPr bwMode="auto">
                <a:xfrm>
                  <a:off x="-7599" y="-16828"/>
                  <a:ext cx="587247" cy="314910"/>
                  <a:chOff x="0" y="0"/>
                  <a:chExt cx="365760" cy="195072"/>
                </a:xfrm>
              </p:grpSpPr>
              <p:pic>
                <p:nvPicPr>
                  <p:cNvPr id="84" name="모서리가 둥근 직사각형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5760" cy="19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 Box 45"/>
                  <p:cNvSpPr txBox="1">
                    <a:spLocks noChangeArrowheads="1"/>
                  </p:cNvSpPr>
                  <p:nvPr/>
                </p:nvSpPr>
                <p:spPr bwMode="auto">
                  <a:xfrm>
                    <a:off x="72856" y="50858"/>
                    <a:ext cx="218148" cy="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endParaRPr lang="ko-KR" altLang="en-US" sz="2400">
                      <a:ea typeface="Malgun Gothic" panose="020B0503020000020004" pitchFamily="34" charset="-127"/>
                    </a:endParaRPr>
                  </a:p>
                </p:txBody>
              </p:sp>
            </p:grpSp>
          </p:grpSp>
        </p:grpSp>
      </p:grpSp>
      <p:cxnSp>
        <p:nvCxnSpPr>
          <p:cNvPr id="28" name="直接连接符 27"/>
          <p:cNvCxnSpPr>
            <a:stCxn id="27" idx="3"/>
          </p:cNvCxnSpPr>
          <p:nvPr/>
        </p:nvCxnSpPr>
        <p:spPr>
          <a:xfrm>
            <a:off x="1445260" y="1399540"/>
            <a:ext cx="9849485" cy="0"/>
          </a:xfrm>
          <a:prstGeom prst="line">
            <a:avLst/>
          </a:prstGeom>
          <a:solidFill>
            <a:srgbClr val="00544A"/>
          </a:solid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41" name="文本框 40"/>
          <p:cNvSpPr txBox="1"/>
          <p:nvPr/>
        </p:nvSpPr>
        <p:spPr>
          <a:xfrm>
            <a:off x="1211580" y="838835"/>
            <a:ext cx="2266315" cy="706755"/>
          </a:xfrm>
          <a:prstGeom prst="rect">
            <a:avLst/>
          </a:prstGeom>
          <a:noFill/>
          <a:effectLst>
            <a:glow rad="228600">
              <a:schemeClr val="tx2">
                <a:lumMod val="20000"/>
                <a:lumOff val="80000"/>
                <a:alpha val="40000"/>
              </a:schemeClr>
            </a:glow>
            <a:reflection blurRad="6350" stA="50000" endA="300" endPos="38500" dist="50800" dir="5400000" sy="-100000" algn="bl" rotWithShape="0"/>
          </a:effectLst>
          <a:extLst>
            <a:ext uri="{909E8E84-426E-40DD-AFC4-6F175D3DCCD1}">
              <a14:hiddenFill xmlns:a14="http://schemas.microsoft.com/office/drawing/2010/main">
                <a:solidFill>
                  <a:srgbClr val="C4E759"/>
                </a:solidFill>
              </a14:hiddenFill>
            </a:ext>
          </a:extLst>
        </p:spPr>
        <p:txBody>
          <a:bodyPr wrap="square" rtlCol="0" anchor="t">
            <a:spAutoFit/>
          </a:bodyPr>
          <a:p>
            <a:r>
              <a:rPr lang="en-US" altLang="zh-CN" sz="4000">
                <a:solidFill>
                  <a:srgbClr val="A830A9"/>
                </a:solidFill>
                <a:latin typeface="方正粗黑宋简体" panose="02000000000000000000" charset="-122"/>
                <a:ea typeface="方正粗黑宋简体" panose="02000000000000000000" charset="-122"/>
              </a:rPr>
              <a:t>Effects </a:t>
            </a:r>
            <a:r>
              <a:rPr lang="en-US" altLang="zh-CN">
                <a:solidFill>
                  <a:srgbClr val="A830A9"/>
                </a:solidFill>
                <a:latin typeface="方正粗黑宋简体" panose="02000000000000000000" charset="-122"/>
                <a:ea typeface="方正粗黑宋简体" panose="02000000000000000000" charset="-122"/>
              </a:rPr>
              <a:t>:  </a:t>
            </a:r>
            <a:endParaRPr lang="en-US" altLang="zh-CN" sz="2400" b="1">
              <a:solidFill>
                <a:srgbClr val="A830A9"/>
              </a:solidFill>
              <a:latin typeface="方正粗黑宋简体" panose="02000000000000000000" charset="-122"/>
              <a:ea typeface="方正粗黑宋简体" panose="02000000000000000000" charset="-122"/>
              <a:sym typeface="+mn-ea"/>
            </a:endParaRPr>
          </a:p>
        </p:txBody>
      </p:sp>
      <p:sp>
        <p:nvSpPr>
          <p:cNvPr id="42" name="文本框 41"/>
          <p:cNvSpPr txBox="1"/>
          <p:nvPr/>
        </p:nvSpPr>
        <p:spPr>
          <a:xfrm>
            <a:off x="3362325" y="691515"/>
            <a:ext cx="8396605" cy="829945"/>
          </a:xfrm>
          <a:prstGeom prst="rect">
            <a:avLst/>
          </a:prstGeom>
          <a:noFill/>
          <a:effectLst>
            <a:glow rad="228600">
              <a:schemeClr val="tx2">
                <a:lumMod val="20000"/>
                <a:lumOff val="80000"/>
                <a:alpha val="40000"/>
              </a:schemeClr>
            </a:glow>
            <a:reflection blurRad="6350" stA="50000" endA="300" endPos="38500" dist="50800" dir="5400000" sy="-100000" algn="bl" rotWithShape="0"/>
          </a:effectLst>
          <a:extLst>
            <a:ext uri="{909E8E84-426E-40DD-AFC4-6F175D3DCCD1}">
              <a14:hiddenFill xmlns:a14="http://schemas.microsoft.com/office/drawing/2010/main">
                <a:solidFill>
                  <a:srgbClr val="C4E759"/>
                </a:solidFill>
              </a14:hiddenFill>
            </a:ext>
          </a:extLst>
        </p:spPr>
        <p:txBody>
          <a:bodyPr wrap="square" rtlCol="0" anchor="t">
            <a:spAutoFit/>
          </a:bodyPr>
          <a:p>
            <a:r>
              <a:rPr lang="en-US" altLang="zh-CN" sz="2000">
                <a:solidFill>
                  <a:srgbClr val="F595DC"/>
                </a:solidFill>
                <a:latin typeface="方正粗黑宋简体" panose="02000000000000000000" charset="-122"/>
                <a:ea typeface="方正粗黑宋简体" panose="02000000000000000000" charset="-122"/>
              </a:rPr>
              <a:t> </a:t>
            </a:r>
            <a:r>
              <a:rPr lang="en-US" altLang="zh-CN" b="1">
                <a:solidFill>
                  <a:srgbClr val="A830A9"/>
                </a:solidFill>
                <a:sym typeface="+mn-ea"/>
              </a:rPr>
              <a:t>concise,closely-linked, clearly-structured, highlighted</a:t>
            </a:r>
            <a:r>
              <a:rPr lang="zh-CN" altLang="en-US" b="1">
                <a:solidFill>
                  <a:srgbClr val="A830A9"/>
                </a:solidFill>
                <a:sym typeface="+mn-ea"/>
              </a:rPr>
              <a:t>，</a:t>
            </a:r>
            <a:r>
              <a:rPr lang="en-US" altLang="zh-CN" b="1">
                <a:solidFill>
                  <a:srgbClr val="A830A9"/>
                </a:solidFill>
                <a:sym typeface="+mn-ea"/>
              </a:rPr>
              <a:t>eye-catching   </a:t>
            </a:r>
            <a:r>
              <a:rPr lang="en-US" altLang="zh-CN" sz="2400" b="1">
                <a:solidFill>
                  <a:srgbClr val="A830A9"/>
                </a:solidFill>
                <a:sym typeface="+mn-ea"/>
              </a:rPr>
              <a:t>     </a:t>
            </a:r>
            <a:r>
              <a:rPr lang="zh-CN" altLang="en-US" sz="2400" b="1">
                <a:solidFill>
                  <a:srgbClr val="A830A9"/>
                </a:solidFill>
                <a:sym typeface="+mn-ea"/>
              </a:rPr>
              <a:t>    </a:t>
            </a:r>
            <a:endParaRPr lang="zh-CN" altLang="en-US" sz="2400" b="1">
              <a:solidFill>
                <a:srgbClr val="A830A9"/>
              </a:solidFill>
              <a:sym typeface="+mn-ea"/>
            </a:endParaRPr>
          </a:p>
          <a:p>
            <a:r>
              <a:rPr lang="zh-CN" altLang="en-US" sz="2400" b="1">
                <a:solidFill>
                  <a:srgbClr val="A830A9"/>
                </a:solidFill>
                <a:sym typeface="+mn-ea"/>
              </a:rPr>
              <a:t>               </a:t>
            </a:r>
            <a:r>
              <a:rPr lang="zh-CN" altLang="en-US" sz="2000" b="1">
                <a:solidFill>
                  <a:srgbClr val="A830A9"/>
                </a:solidFill>
                <a:sym typeface="+mn-ea"/>
              </a:rPr>
              <a:t>简洁，衔接，层次清晰，强化，醒目</a:t>
            </a:r>
            <a:endParaRPr lang="zh-CN" altLang="en-US" sz="2000" b="1">
              <a:solidFill>
                <a:srgbClr val="A830A9"/>
              </a:solidFill>
              <a:latin typeface="方正粗黑宋简体" panose="02000000000000000000" charset="-122"/>
              <a:ea typeface="方正粗黑宋简体"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椭圆 33"/>
          <p:cNvSpPr/>
          <p:nvPr/>
        </p:nvSpPr>
        <p:spPr>
          <a:xfrm>
            <a:off x="443330" y="435110"/>
            <a:ext cx="1443790" cy="1443790"/>
          </a:xfrm>
          <a:prstGeom prst="ellipse">
            <a:avLst/>
          </a:prstGeom>
          <a:solidFill>
            <a:srgbClr val="E97F0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a:t>03</a:t>
            </a:r>
            <a:endParaRPr lang="en-US" altLang="zh-CN" sz="4000"/>
          </a:p>
          <a:p>
            <a:pPr algn="ctr"/>
            <a:endParaRPr lang="zh-CN" altLang="en-US" sz="2000"/>
          </a:p>
        </p:txBody>
      </p:sp>
      <p:grpSp>
        <p:nvGrpSpPr>
          <p:cNvPr id="39" name="组合 38"/>
          <p:cNvGrpSpPr/>
          <p:nvPr/>
        </p:nvGrpSpPr>
        <p:grpSpPr>
          <a:xfrm>
            <a:off x="30246" y="-801"/>
            <a:ext cx="2269958" cy="2315612"/>
            <a:chOff x="2153653" y="2042089"/>
            <a:chExt cx="2719136" cy="2773822"/>
          </a:xfrm>
        </p:grpSpPr>
        <p:sp>
          <p:nvSpPr>
            <p:cNvPr id="35" name="椭圆 34"/>
            <p:cNvSpPr/>
            <p:nvPr/>
          </p:nvSpPr>
          <p:spPr>
            <a:xfrm>
              <a:off x="2153653" y="2042089"/>
              <a:ext cx="2719136" cy="271913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2878837" y="4552471"/>
              <a:ext cx="218753" cy="218753"/>
            </a:xfrm>
            <a:prstGeom prst="ellipse">
              <a:avLst/>
            </a:prstGeom>
            <a:solidFill>
              <a:srgbClr val="BD1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3524158" y="4706535"/>
              <a:ext cx="109376" cy="109376"/>
            </a:xfrm>
            <a:prstGeom prst="ellipse">
              <a:avLst/>
            </a:prstGeom>
            <a:solidFill>
              <a:srgbClr val="49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2669036" y="2077824"/>
              <a:ext cx="319178" cy="319177"/>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 name="组合 16"/>
          <p:cNvGrpSpPr/>
          <p:nvPr/>
        </p:nvGrpSpPr>
        <p:grpSpPr>
          <a:xfrm>
            <a:off x="3467735" y="1699260"/>
            <a:ext cx="5034280" cy="3197183"/>
            <a:chOff x="11923" y="46"/>
            <a:chExt cx="7321" cy="4378"/>
          </a:xfrm>
        </p:grpSpPr>
        <p:grpSp>
          <p:nvGrpSpPr>
            <p:cNvPr id="10" name="组合 9"/>
            <p:cNvGrpSpPr/>
            <p:nvPr/>
          </p:nvGrpSpPr>
          <p:grpSpPr>
            <a:xfrm>
              <a:off x="11923" y="46"/>
              <a:ext cx="7321" cy="4378"/>
              <a:chOff x="2489" y="1857"/>
              <a:chExt cx="7321" cy="4378"/>
            </a:xfrm>
          </p:grpSpPr>
          <p:grpSp>
            <p:nvGrpSpPr>
              <p:cNvPr id="6" name="组合 5"/>
              <p:cNvGrpSpPr/>
              <p:nvPr/>
            </p:nvGrpSpPr>
            <p:grpSpPr>
              <a:xfrm>
                <a:off x="2489" y="1857"/>
                <a:ext cx="7321" cy="4378"/>
                <a:chOff x="2580" y="1879"/>
                <a:chExt cx="12600" cy="7804"/>
              </a:xfrm>
            </p:grpSpPr>
            <p:pic>
              <p:nvPicPr>
                <p:cNvPr id="5" name="图片 4"/>
                <p:cNvPicPr>
                  <a:picLocks noChangeAspect="1"/>
                </p:cNvPicPr>
                <p:nvPr/>
              </p:nvPicPr>
              <p:blipFill>
                <a:blip r:embed="rId1"/>
                <a:srcRect b="10429"/>
                <a:stretch>
                  <a:fillRect/>
                </a:stretch>
              </p:blipFill>
              <p:spPr>
                <a:xfrm>
                  <a:off x="2580" y="1879"/>
                  <a:ext cx="12600" cy="7524"/>
                </a:xfrm>
                <a:prstGeom prst="rect">
                  <a:avLst/>
                </a:prstGeom>
              </p:spPr>
            </p:pic>
            <p:sp>
              <p:nvSpPr>
                <p:cNvPr id="2" name="文本框 1"/>
                <p:cNvSpPr txBox="1"/>
                <p:nvPr/>
              </p:nvSpPr>
              <p:spPr>
                <a:xfrm>
                  <a:off x="6873" y="5808"/>
                  <a:ext cx="2938"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pic>
              <p:nvPicPr>
                <p:cNvPr id="7" name="图片 6"/>
                <p:cNvPicPr>
                  <a:picLocks noChangeAspect="1"/>
                </p:cNvPicPr>
                <p:nvPr/>
              </p:nvPicPr>
              <p:blipFill>
                <a:blip r:embed="rId1"/>
                <a:srcRect l="65071" t="49345" r="25850" b="35369"/>
                <a:stretch>
                  <a:fillRect/>
                </a:stretch>
              </p:blipFill>
              <p:spPr>
                <a:xfrm>
                  <a:off x="6873" y="5976"/>
                  <a:ext cx="1144" cy="1284"/>
                </a:xfrm>
                <a:prstGeom prst="rect">
                  <a:avLst/>
                </a:prstGeom>
              </p:spPr>
            </p:pic>
            <p:sp>
              <p:nvSpPr>
                <p:cNvPr id="3" name="文本框 2"/>
                <p:cNvSpPr txBox="1"/>
                <p:nvPr/>
              </p:nvSpPr>
              <p:spPr>
                <a:xfrm>
                  <a:off x="9089" y="7432"/>
                  <a:ext cx="3769"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sp>
              <p:nvSpPr>
                <p:cNvPr id="4" name="文本框 3"/>
                <p:cNvSpPr txBox="1"/>
                <p:nvPr/>
              </p:nvSpPr>
              <p:spPr>
                <a:xfrm>
                  <a:off x="11958" y="5808"/>
                  <a:ext cx="1733"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grpSp>
          <p:cxnSp>
            <p:nvCxnSpPr>
              <p:cNvPr id="9" name="直接连接符 8"/>
              <p:cNvCxnSpPr/>
              <p:nvPr/>
            </p:nvCxnSpPr>
            <p:spPr>
              <a:xfrm>
                <a:off x="6241" y="6002"/>
                <a:ext cx="2344" cy="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4717" y="2250"/>
              <a:ext cx="3824" cy="884"/>
            </a:xfrm>
            <a:prstGeom prst="rect">
              <a:avLst/>
            </a:prstGeom>
            <a:solidFill>
              <a:schemeClr val="bg1"/>
            </a:solidFill>
          </p:spPr>
          <p:txBody>
            <a:bodyPr wrap="square" rtlCol="0">
              <a:spAutoFit/>
            </a:bodyPr>
            <a:p>
              <a:endParaRPr lang="zh-CN" altLang="en-US"/>
            </a:p>
            <a:p>
              <a:endParaRPr lang="zh-CN" altLang="en-US"/>
            </a:p>
          </p:txBody>
        </p:sp>
      </p:grpSp>
      <p:sp>
        <p:nvSpPr>
          <p:cNvPr id="26" name="矩形 25"/>
          <p:cNvSpPr/>
          <p:nvPr>
            <p:custDataLst>
              <p:tags r:id="rId2"/>
            </p:custDataLst>
          </p:nvPr>
        </p:nvSpPr>
        <p:spPr>
          <a:xfrm>
            <a:off x="5640070" y="3528060"/>
            <a:ext cx="2560320" cy="876300"/>
          </a:xfrm>
          <a:prstGeom prst="rect">
            <a:avLst/>
          </a:prstGeom>
          <a:solidFill>
            <a:schemeClr val="bg1"/>
          </a:solidFill>
        </p:spPr>
        <p:txBody>
          <a:bodyPr wrap="square"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indent="0" algn="l">
              <a:lnSpc>
                <a:spcPct val="100000"/>
              </a:lnSpc>
              <a:spcBef>
                <a:spcPts val="0"/>
              </a:spcBef>
              <a:spcAft>
                <a:spcPts val="0"/>
              </a:spcAft>
              <a:buSzPct val="100000"/>
            </a:pPr>
            <a:r>
              <a:rPr lang="en-US" altLang="zh-CN" sz="3200" b="1" kern="0">
                <a:solidFill>
                  <a:srgbClr val="5B9BD5"/>
                </a:solidFill>
                <a:latin typeface="方正粗黑宋简体" panose="02000000000000000000" charset="-122"/>
                <a:ea typeface="方正粗黑宋简体" panose="02000000000000000000" charset="-122"/>
                <a:cs typeface="+mn-ea"/>
              </a:rPr>
              <a:t>Application</a:t>
            </a:r>
            <a:endParaRPr lang="en-US" altLang="zh-CN" sz="3200" b="1" kern="0">
              <a:solidFill>
                <a:srgbClr val="5B9BD5"/>
              </a:solidFill>
              <a:latin typeface="方正粗黑宋简体" panose="02000000000000000000" charset="-122"/>
              <a:ea typeface="方正粗黑宋简体" panose="02000000000000000000"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79070" y="5542280"/>
            <a:ext cx="11628755" cy="829945"/>
          </a:xfrm>
          <a:prstGeom prst="rect">
            <a:avLst/>
          </a:prstGeom>
          <a:noFill/>
        </p:spPr>
        <p:txBody>
          <a:bodyPr wrap="square" rtlCol="0" anchor="t">
            <a:spAutoFit/>
          </a:bodyPr>
          <a:p>
            <a:r>
              <a:rPr lang="en-US" altLang="zh-CN" sz="2400" b="1">
                <a:solidFill>
                  <a:schemeClr val="tx1"/>
                </a:solidFill>
                <a:latin typeface="Times New Roman" panose="02020603050405020304" pitchFamily="18" charset="0"/>
                <a:cs typeface="Times New Roman" panose="02020603050405020304" pitchFamily="18" charset="0"/>
              </a:rPr>
              <a:t>4</a:t>
            </a:r>
            <a:r>
              <a:rPr lang="zh-CN" altLang="en-US" sz="2400" b="1">
                <a:solidFill>
                  <a:schemeClr val="tx1"/>
                </a:solidFill>
                <a:latin typeface="Times New Roman" panose="02020603050405020304" pitchFamily="18" charset="0"/>
                <a:cs typeface="Times New Roman" panose="02020603050405020304" pitchFamily="18" charset="0"/>
              </a:rPr>
              <a:t>.It was a nuisance </a:t>
            </a:r>
            <a:r>
              <a:rPr lang="zh-CN" altLang="en-US" b="1">
                <a:solidFill>
                  <a:schemeClr val="tx1"/>
                </a:solidFill>
                <a:latin typeface="Times New Roman" panose="02020603050405020304" pitchFamily="18" charset="0"/>
                <a:cs typeface="Times New Roman" panose="02020603050405020304" pitchFamily="18" charset="0"/>
              </a:rPr>
              <a:t>(麻烦事)  </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if I can say that word</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but that nuisance turned into love over a period of time.</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79070" y="3774440"/>
            <a:ext cx="11624945" cy="829945"/>
          </a:xfrm>
          <a:prstGeom prst="rect">
            <a:avLst/>
          </a:prstGeom>
          <a:noFill/>
        </p:spPr>
        <p:txBody>
          <a:bodyPr wrap="square" rtlCol="0" anchor="t">
            <a:spAutoFit/>
          </a:bodyPr>
          <a:p>
            <a:r>
              <a:rPr lang="zh-CN" altLang="en-US" sz="2400" b="1">
                <a:solidFill>
                  <a:schemeClr val="tx1"/>
                </a:solidFill>
                <a:latin typeface="Times New Roman" panose="02020603050405020304" pitchFamily="18" charset="0"/>
                <a:cs typeface="Times New Roman" panose="02020603050405020304" pitchFamily="18" charset="0"/>
              </a:rPr>
              <a:t>3. I'm pretty sure Vanessa and his friends all can say the same thing</a:t>
            </a:r>
            <a:r>
              <a:rPr lang="en-US" altLang="zh-CN" sz="2400" b="1">
                <a:solidFill>
                  <a:schemeClr val="tx1"/>
                </a:solidFill>
                <a:latin typeface="Times New Roman" panose="02020603050405020304" pitchFamily="18" charset="0"/>
                <a:cs typeface="Times New Roman" panose="02020603050405020304" pitchFamily="18" charset="0"/>
              </a:rPr>
              <a:t>. H</a:t>
            </a:r>
            <a:r>
              <a:rPr lang="zh-CN" altLang="en-US" sz="2400" b="1">
                <a:solidFill>
                  <a:schemeClr val="tx1"/>
                </a:solidFill>
                <a:latin typeface="Times New Roman" panose="02020603050405020304" pitchFamily="18" charset="0"/>
                <a:cs typeface="Times New Roman" panose="02020603050405020304" pitchFamily="18" charset="0"/>
              </a:rPr>
              <a:t>e knows how to get to you in a way that affects you personally, even though he's being a pain in the ass. </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179070" y="1276350"/>
            <a:ext cx="11958320" cy="829945"/>
          </a:xfrm>
          <a:prstGeom prst="rect">
            <a:avLst/>
          </a:prstGeom>
          <a:noFill/>
        </p:spPr>
        <p:txBody>
          <a:bodyPr wrap="square" rtlCol="0" anchor="t">
            <a:spAutoFit/>
          </a:bodyPr>
          <a:p>
            <a:r>
              <a:rPr lang="en-US" altLang="zh-CN" sz="2400" b="1">
                <a:solidFill>
                  <a:schemeClr val="tx1"/>
                </a:solidFill>
                <a:latin typeface="Times New Roman" panose="02020603050405020304" pitchFamily="18" charset="0"/>
                <a:cs typeface="Times New Roman" panose="02020603050405020304" pitchFamily="18" charset="0"/>
                <a:sym typeface="+mn-ea"/>
              </a:rPr>
              <a:t>1</a:t>
            </a:r>
            <a:r>
              <a:rPr lang="zh-CN" altLang="en-US" sz="2400" b="1">
                <a:solidFill>
                  <a:schemeClr val="tx1"/>
                </a:solidFill>
                <a:latin typeface="Times New Roman" panose="02020603050405020304" pitchFamily="18" charset="0"/>
                <a:cs typeface="Times New Roman" panose="02020603050405020304" pitchFamily="18" charset="0"/>
                <a:sym typeface="+mn-ea"/>
              </a:rPr>
              <a:t>. Words can't describe the pain I am feeling. I loved Kobe </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a:p>
            <a:r>
              <a:rPr lang="en-US" altLang="zh-CN" sz="2400" b="1">
                <a:solidFill>
                  <a:schemeClr val="tx1"/>
                </a:solidFill>
                <a:latin typeface="Times New Roman" panose="02020603050405020304" pitchFamily="18" charset="0"/>
                <a:cs typeface="Times New Roman" panose="02020603050405020304" pitchFamily="18" charset="0"/>
                <a:sym typeface="+mn-ea"/>
              </a:rPr>
              <a:t>because </a:t>
            </a:r>
            <a:r>
              <a:rPr lang="zh-CN" altLang="en-US" sz="2400" b="1">
                <a:solidFill>
                  <a:schemeClr val="tx1"/>
                </a:solidFill>
                <a:latin typeface="Times New Roman" panose="02020603050405020304" pitchFamily="18" charset="0"/>
                <a:cs typeface="Times New Roman" panose="02020603050405020304" pitchFamily="18" charset="0"/>
                <a:sym typeface="+mn-ea"/>
              </a:rPr>
              <a:t>he was like a little brother to me. </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220345" y="2433320"/>
            <a:ext cx="11324590" cy="829945"/>
          </a:xfrm>
          <a:prstGeom prst="rect">
            <a:avLst/>
          </a:prstGeom>
          <a:noFill/>
        </p:spPr>
        <p:txBody>
          <a:bodyPr wrap="square" rtlCol="0" anchor="t">
            <a:spAutoFit/>
          </a:bodyPr>
          <a:p>
            <a:r>
              <a:rPr lang="en-US" sz="2400">
                <a:latin typeface="Times New Roman" panose="02020603050405020304" pitchFamily="18" charset="0"/>
                <a:cs typeface="Times New Roman" panose="02020603050405020304" pitchFamily="18" charset="0"/>
              </a:rPr>
              <a:t>2</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I took great pride as I got to know Kobe Bryant that he was just trying to be a better person </a:t>
            </a:r>
            <a:r>
              <a:rPr lang="en-US" altLang="zh-CN" sz="2400" b="1">
                <a:solidFill>
                  <a:schemeClr val="tx1"/>
                </a:solidFill>
                <a:latin typeface="Times New Roman" panose="02020603050405020304" pitchFamily="18" charset="0"/>
                <a:cs typeface="Times New Roman" panose="02020603050405020304" pitchFamily="18" charset="0"/>
              </a:rPr>
              <a:t>and to be </a:t>
            </a:r>
            <a:r>
              <a:rPr lang="zh-CN" altLang="en-US" sz="2400" b="1">
                <a:solidFill>
                  <a:schemeClr val="tx1"/>
                </a:solidFill>
                <a:latin typeface="Times New Roman" panose="02020603050405020304" pitchFamily="18" charset="0"/>
                <a:cs typeface="Times New Roman" panose="02020603050405020304" pitchFamily="18" charset="0"/>
              </a:rPr>
              <a:t>a better basketball player. </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5" name="标题 1"/>
          <p:cNvSpPr>
            <a:spLocks noGrp="1"/>
          </p:cNvSpPr>
          <p:nvPr/>
        </p:nvSpPr>
        <p:spPr>
          <a:xfrm>
            <a:off x="460375" y="447675"/>
            <a:ext cx="7480300" cy="1028700"/>
          </a:xfrm>
          <a:prstGeom prst="rect">
            <a:avLst/>
          </a:prstGeom>
        </p:spPr>
        <p:txBody>
          <a:bodyPr vert="horz" lIns="91440" tIns="45720" rIns="91440" bIns="45720" rtlCol="0" anchor="b">
            <a:normAutofit fontScale="5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5400">
                <a:solidFill>
                  <a:srgbClr val="7030A0"/>
                </a:solidFill>
                <a:latin typeface="Comic Sans MS" panose="030F0702030302020204" charset="0"/>
                <a:cs typeface="Comic Sans MS" panose="030F0702030302020204" charset="0"/>
              </a:rPr>
              <a:t>1.</a:t>
            </a:r>
            <a:r>
              <a:rPr lang="en-US" altLang="zh-CN" sz="5400">
                <a:solidFill>
                  <a:srgbClr val="7030A0"/>
                </a:solidFill>
                <a:sym typeface="+mn-ea"/>
              </a:rPr>
              <a:t>Place dashes where necessary</a:t>
            </a:r>
            <a:endParaRPr lang="en-US" altLang="zh-CN" sz="5400"/>
          </a:p>
          <a:p>
            <a:r>
              <a:rPr lang="en-US" sz="5400">
                <a:latin typeface="Comic Sans MS" panose="030F0702030302020204" charset="0"/>
                <a:cs typeface="Comic Sans MS" panose="030F0702030302020204" charset="0"/>
              </a:rPr>
              <a:t>  </a:t>
            </a:r>
            <a:endParaRPr lang="en-US"/>
          </a:p>
        </p:txBody>
      </p:sp>
      <p:sp>
        <p:nvSpPr>
          <p:cNvPr id="3" name="文本框 2"/>
          <p:cNvSpPr txBox="1"/>
          <p:nvPr/>
        </p:nvSpPr>
        <p:spPr>
          <a:xfrm>
            <a:off x="163195" y="1273810"/>
            <a:ext cx="11958320" cy="829945"/>
          </a:xfrm>
          <a:prstGeom prst="rect">
            <a:avLst/>
          </a:prstGeom>
          <a:noFill/>
        </p:spPr>
        <p:txBody>
          <a:bodyPr wrap="square" rtlCol="0" anchor="t">
            <a:spAutoFit/>
          </a:bodyPr>
          <a:p>
            <a:r>
              <a:rPr lang="en-US" altLang="zh-CN" sz="2400" b="1">
                <a:solidFill>
                  <a:schemeClr val="tx1"/>
                </a:solidFill>
                <a:latin typeface="Times New Roman" panose="02020603050405020304" pitchFamily="18" charset="0"/>
                <a:cs typeface="Times New Roman" panose="02020603050405020304" pitchFamily="18" charset="0"/>
                <a:sym typeface="+mn-ea"/>
              </a:rPr>
              <a:t>1</a:t>
            </a:r>
            <a:r>
              <a:rPr lang="zh-CN" altLang="en-US" sz="2400" b="1">
                <a:solidFill>
                  <a:schemeClr val="tx1"/>
                </a:solidFill>
                <a:latin typeface="Times New Roman" panose="02020603050405020304" pitchFamily="18" charset="0"/>
                <a:cs typeface="Times New Roman" panose="02020603050405020304" pitchFamily="18" charset="0"/>
                <a:sym typeface="+mn-ea"/>
              </a:rPr>
              <a:t>. Words can't describe the pain I am feeling. I loved Kobe </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a:p>
            <a:r>
              <a:rPr lang="en-US" altLang="zh-CN" sz="2400" b="1">
                <a:solidFill>
                  <a:srgbClr val="FFC000"/>
                </a:solidFill>
                <a:latin typeface="Times New Roman" panose="02020603050405020304" pitchFamily="18" charset="0"/>
                <a:cs typeface="Times New Roman" panose="02020603050405020304" pitchFamily="18" charset="0"/>
                <a:sym typeface="+mn-ea"/>
              </a:rPr>
              <a:t>because </a:t>
            </a:r>
            <a:r>
              <a:rPr lang="zh-CN" altLang="en-US" sz="2400" b="1">
                <a:solidFill>
                  <a:srgbClr val="FFC000"/>
                </a:solidFill>
                <a:latin typeface="Times New Roman" panose="02020603050405020304" pitchFamily="18" charset="0"/>
                <a:cs typeface="Times New Roman" panose="02020603050405020304" pitchFamily="18" charset="0"/>
                <a:sym typeface="+mn-ea"/>
              </a:rPr>
              <a:t>he was like a little brother to me.</a:t>
            </a:r>
            <a:r>
              <a:rPr lang="zh-CN" altLang="en-US" sz="2400" b="1">
                <a:solidFill>
                  <a:schemeClr val="tx1"/>
                </a:solidFill>
                <a:latin typeface="Times New Roman" panose="02020603050405020304" pitchFamily="18" charset="0"/>
                <a:cs typeface="Times New Roman" panose="02020603050405020304" pitchFamily="18" charset="0"/>
                <a:sym typeface="+mn-ea"/>
              </a:rPr>
              <a:t> </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230505" y="2433320"/>
            <a:ext cx="11315065" cy="829945"/>
          </a:xfrm>
          <a:prstGeom prst="rect">
            <a:avLst/>
          </a:prstGeom>
          <a:noFill/>
        </p:spPr>
        <p:txBody>
          <a:bodyPr wrap="square" rtlCol="0" anchor="t">
            <a:spAutoFit/>
          </a:bodyPr>
          <a:p>
            <a:r>
              <a:rPr lang="en-US" sz="2400">
                <a:latin typeface="Times New Roman" panose="02020603050405020304" pitchFamily="18" charset="0"/>
                <a:cs typeface="Times New Roman" panose="02020603050405020304" pitchFamily="18" charset="0"/>
              </a:rPr>
              <a:t>2</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I took great pride as I got to know Kobe Bryant that he was just trying to be a better person</a:t>
            </a:r>
            <a:r>
              <a:rPr lang="zh-CN" altLang="en-US" sz="2400" b="1">
                <a:solidFill>
                  <a:srgbClr val="FFC000"/>
                </a:solidFill>
                <a:latin typeface="Times New Roman" panose="02020603050405020304" pitchFamily="18" charset="0"/>
                <a:cs typeface="Times New Roman" panose="02020603050405020304" pitchFamily="18" charset="0"/>
              </a:rPr>
              <a:t> </a:t>
            </a:r>
            <a:r>
              <a:rPr lang="en-US" altLang="zh-CN" sz="2400" b="1">
                <a:solidFill>
                  <a:srgbClr val="FFC000"/>
                </a:solidFill>
                <a:latin typeface="Times New Roman" panose="02020603050405020304" pitchFamily="18" charset="0"/>
                <a:cs typeface="Times New Roman" panose="02020603050405020304" pitchFamily="18" charset="0"/>
              </a:rPr>
              <a:t>and to be </a:t>
            </a:r>
            <a:r>
              <a:rPr lang="zh-CN" altLang="en-US" sz="2400" b="1">
                <a:solidFill>
                  <a:srgbClr val="FFC000"/>
                </a:solidFill>
                <a:latin typeface="Times New Roman" panose="02020603050405020304" pitchFamily="18" charset="0"/>
                <a:cs typeface="Times New Roman" panose="02020603050405020304" pitchFamily="18" charset="0"/>
              </a:rPr>
              <a:t>a better basketball player. </a:t>
            </a:r>
            <a:endParaRPr lang="zh-CN" altLang="en-US" sz="2400" b="1">
              <a:solidFill>
                <a:srgbClr val="FFC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113280" y="2879725"/>
            <a:ext cx="4782185" cy="460375"/>
          </a:xfrm>
          <a:prstGeom prst="rect">
            <a:avLst/>
          </a:prstGeom>
          <a:solidFill>
            <a:schemeClr val="accent4">
              <a:lumMod val="20000"/>
              <a:lumOff val="80000"/>
            </a:schemeClr>
          </a:solidFill>
          <a:ln>
            <a:noFill/>
          </a:ln>
        </p:spPr>
        <p:txBody>
          <a:bodyPr wrap="square" rtlCol="0" anchor="t">
            <a:spAutoFit/>
          </a:bodyPr>
          <a:p>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r>
              <a:rPr 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a better basketball player. </a:t>
            </a:r>
            <a:endPar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endParaRPr>
          </a:p>
        </p:txBody>
      </p:sp>
      <p:sp>
        <p:nvSpPr>
          <p:cNvPr id="21" name="文本框 20"/>
          <p:cNvSpPr txBox="1"/>
          <p:nvPr/>
        </p:nvSpPr>
        <p:spPr>
          <a:xfrm>
            <a:off x="189865" y="3774440"/>
            <a:ext cx="11624945" cy="829945"/>
          </a:xfrm>
          <a:prstGeom prst="rect">
            <a:avLst/>
          </a:prstGeom>
          <a:noFill/>
        </p:spPr>
        <p:txBody>
          <a:bodyPr wrap="square" rtlCol="0" anchor="t">
            <a:spAutoFit/>
          </a:bodyPr>
          <a:p>
            <a:r>
              <a:rPr lang="zh-CN" altLang="en-US" sz="2400" b="1">
                <a:solidFill>
                  <a:schemeClr val="tx1"/>
                </a:solidFill>
                <a:latin typeface="Times New Roman" panose="02020603050405020304" pitchFamily="18" charset="0"/>
                <a:cs typeface="Times New Roman" panose="02020603050405020304" pitchFamily="18" charset="0"/>
              </a:rPr>
              <a:t>3. I'm pretty sure Vanessa and his friends all can say the same thing</a:t>
            </a:r>
            <a:r>
              <a:rPr lang="en-US" altLang="zh-CN" sz="2400" b="1">
                <a:solidFill>
                  <a:srgbClr val="FFC000"/>
                </a:solidFill>
                <a:latin typeface="Times New Roman" panose="02020603050405020304" pitchFamily="18" charset="0"/>
                <a:cs typeface="Times New Roman" panose="02020603050405020304" pitchFamily="18" charset="0"/>
              </a:rPr>
              <a:t>. H</a:t>
            </a:r>
            <a:r>
              <a:rPr lang="zh-CN" altLang="en-US" sz="2400" b="1">
                <a:solidFill>
                  <a:srgbClr val="FFC000"/>
                </a:solidFill>
                <a:latin typeface="Times New Roman" panose="02020603050405020304" pitchFamily="18" charset="0"/>
                <a:cs typeface="Times New Roman" panose="02020603050405020304" pitchFamily="18" charset="0"/>
              </a:rPr>
              <a:t>e knows how to get to you in a way that affects you personally, even though he's being a pain in the ass.</a:t>
            </a:r>
            <a:r>
              <a:rPr lang="zh-CN" altLang="en-US" sz="2400" b="1">
                <a:solidFill>
                  <a:schemeClr val="tx1"/>
                </a:solidFill>
                <a:latin typeface="Times New Roman" panose="02020603050405020304" pitchFamily="18" charset="0"/>
                <a:cs typeface="Times New Roman" panose="02020603050405020304" pitchFamily="18" charset="0"/>
              </a:rPr>
              <a:t> </a:t>
            </a:r>
            <a:endParaRPr lang="zh-CN" altLang="en-US" sz="2400" b="1">
              <a:solidFill>
                <a:schemeClr val="tx1"/>
              </a:solidFill>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230505" y="3747770"/>
            <a:ext cx="11906885" cy="1261110"/>
            <a:chOff x="363" y="5902"/>
            <a:chExt cx="18751" cy="1986"/>
          </a:xfrm>
        </p:grpSpPr>
        <p:sp>
          <p:nvSpPr>
            <p:cNvPr id="9" name="文本框 8"/>
            <p:cNvSpPr txBox="1"/>
            <p:nvPr/>
          </p:nvSpPr>
          <p:spPr>
            <a:xfrm>
              <a:off x="363" y="6581"/>
              <a:ext cx="18751" cy="1307"/>
            </a:xfrm>
            <a:prstGeom prst="rect">
              <a:avLst/>
            </a:prstGeom>
            <a:solidFill>
              <a:schemeClr val="accent4">
                <a:lumMod val="20000"/>
                <a:lumOff val="80000"/>
              </a:schemeClr>
            </a:solidFill>
          </p:spPr>
          <p:txBody>
            <a:bodyPr wrap="square" rtlCol="0" anchor="t">
              <a:spAutoFit/>
            </a:bodyPr>
            <a:p>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rPr>
                <a:t> get to you in a way that affects you personally, even though he's being a pain in the ass. </a:t>
              </a:r>
              <a:endPar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endParaRPr>
            </a:p>
          </p:txBody>
        </p:sp>
        <p:sp>
          <p:nvSpPr>
            <p:cNvPr id="22" name="文本框 21"/>
            <p:cNvSpPr txBox="1"/>
            <p:nvPr/>
          </p:nvSpPr>
          <p:spPr>
            <a:xfrm>
              <a:off x="14271" y="5902"/>
              <a:ext cx="4797" cy="725"/>
            </a:xfrm>
            <a:prstGeom prst="rect">
              <a:avLst/>
            </a:prstGeom>
            <a:solidFill>
              <a:schemeClr val="accent4">
                <a:lumMod val="20000"/>
                <a:lumOff val="80000"/>
              </a:schemeClr>
            </a:solidFill>
          </p:spPr>
          <p:txBody>
            <a:bodyPr wrap="square" rtlCol="0" anchor="t">
              <a:spAutoFit/>
            </a:bodyPr>
            <a:p>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rPr>
                <a:t> – he knows how to</a:t>
              </a:r>
              <a:endPar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endParaRPr>
            </a:p>
          </p:txBody>
        </p:sp>
      </p:grpSp>
      <p:sp>
        <p:nvSpPr>
          <p:cNvPr id="6" name="文本框 5"/>
          <p:cNvSpPr txBox="1"/>
          <p:nvPr/>
        </p:nvSpPr>
        <p:spPr>
          <a:xfrm>
            <a:off x="172720" y="5549265"/>
            <a:ext cx="11628755" cy="829945"/>
          </a:xfrm>
          <a:prstGeom prst="rect">
            <a:avLst/>
          </a:prstGeom>
          <a:noFill/>
        </p:spPr>
        <p:txBody>
          <a:bodyPr wrap="square" rtlCol="0" anchor="t">
            <a:spAutoFit/>
          </a:bodyPr>
          <a:p>
            <a:r>
              <a:rPr lang="en-US" altLang="zh-CN" sz="2400" b="1">
                <a:solidFill>
                  <a:schemeClr val="tx1"/>
                </a:solidFill>
                <a:latin typeface="Times New Roman" panose="02020603050405020304" pitchFamily="18" charset="0"/>
                <a:cs typeface="Times New Roman" panose="02020603050405020304" pitchFamily="18" charset="0"/>
              </a:rPr>
              <a:t>4</a:t>
            </a:r>
            <a:r>
              <a:rPr lang="zh-CN" altLang="en-US" sz="2400" b="1">
                <a:solidFill>
                  <a:schemeClr val="tx1"/>
                </a:solidFill>
                <a:latin typeface="Times New Roman" panose="02020603050405020304" pitchFamily="18" charset="0"/>
                <a:cs typeface="Times New Roman" panose="02020603050405020304" pitchFamily="18" charset="0"/>
              </a:rPr>
              <a:t>.It was a nuisance </a:t>
            </a:r>
            <a:r>
              <a:rPr lang="zh-CN" altLang="en-US" b="1">
                <a:solidFill>
                  <a:schemeClr val="tx1"/>
                </a:solidFill>
                <a:latin typeface="Times New Roman" panose="02020603050405020304" pitchFamily="18" charset="0"/>
                <a:cs typeface="Times New Roman" panose="02020603050405020304" pitchFamily="18" charset="0"/>
              </a:rPr>
              <a:t>(麻烦事)  </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rgbClr val="FFC000"/>
                </a:solidFill>
                <a:latin typeface="Times New Roman" panose="02020603050405020304" pitchFamily="18" charset="0"/>
                <a:cs typeface="Times New Roman" panose="02020603050405020304" pitchFamily="18" charset="0"/>
              </a:rPr>
              <a:t>if I can say that word</a:t>
            </a:r>
            <a:r>
              <a:rPr lang="en-US" altLang="zh-CN"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but that nuisance turned into love over a period of time.</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3718560" y="5607685"/>
            <a:ext cx="3419475" cy="460375"/>
          </a:xfrm>
          <a:prstGeom prst="rect">
            <a:avLst/>
          </a:prstGeom>
          <a:solidFill>
            <a:schemeClr val="accent4">
              <a:lumMod val="20000"/>
              <a:lumOff val="80000"/>
            </a:schemeClr>
          </a:solidFill>
        </p:spPr>
        <p:txBody>
          <a:bodyPr wrap="square" rtlCol="0" anchor="t">
            <a:spAutoFit/>
          </a:bodyPr>
          <a:p>
            <a:r>
              <a:rPr lang="en-US" altLang="zh-CN" sz="2400" b="1">
                <a:solidFill>
                  <a:srgbClr val="C00000"/>
                </a:solidFill>
                <a:latin typeface="Times New Roman" panose="02020603050405020304" pitchFamily="18" charset="0"/>
                <a:cs typeface="Times New Roman" panose="02020603050405020304" pitchFamily="18" charset="0"/>
              </a:rPr>
              <a:t> </a:t>
            </a:r>
            <a:r>
              <a:rPr lang="zh-CN" altLang="en-US" sz="20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if I can say that word –</a:t>
            </a:r>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endPar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endParaRPr>
          </a:p>
        </p:txBody>
      </p:sp>
      <p:grpSp>
        <p:nvGrpSpPr>
          <p:cNvPr id="43" name="组合 42"/>
          <p:cNvGrpSpPr/>
          <p:nvPr/>
        </p:nvGrpSpPr>
        <p:grpSpPr>
          <a:xfrm rot="540000">
            <a:off x="8719820" y="22860"/>
            <a:ext cx="3669665" cy="2279015"/>
            <a:chOff x="3342" y="1893"/>
            <a:chExt cx="10815" cy="7962"/>
          </a:xfrm>
        </p:grpSpPr>
        <p:sp>
          <p:nvSpPr>
            <p:cNvPr id="2" name="矩形 1"/>
            <p:cNvSpPr/>
            <p:nvPr>
              <p:custDataLst>
                <p:tags r:id="rId1"/>
              </p:custDataLst>
            </p:nvPr>
          </p:nvSpPr>
          <p:spPr>
            <a:xfrm rot="21032945">
              <a:off x="3342" y="1893"/>
              <a:ext cx="10019" cy="7962"/>
            </a:xfrm>
            <a:prstGeom prst="rect">
              <a:avLst/>
            </a:prstGeom>
            <a:solidFill>
              <a:srgbClr val="FFFFFF"/>
            </a:solidFill>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a:solidFill>
                  <a:srgbClr val="FFFFFF"/>
                </a:solidFill>
              </a:endParaRPr>
            </a:p>
          </p:txBody>
        </p:sp>
        <p:sp>
          <p:nvSpPr>
            <p:cNvPr id="7" name="矩形 6"/>
            <p:cNvSpPr/>
            <p:nvPr>
              <p:custDataLst>
                <p:tags r:id="rId2"/>
              </p:custDataLst>
            </p:nvPr>
          </p:nvSpPr>
          <p:spPr>
            <a:xfrm rot="20997416">
              <a:off x="3533" y="1901"/>
              <a:ext cx="9393" cy="5592"/>
            </a:xfrm>
            <a:prstGeom prst="rect">
              <a:avLst/>
            </a:prstGeom>
            <a:blipFill rotWithShape="1">
              <a:blip r:embed="rId3"/>
              <a:srcRect/>
              <a:stretch>
                <a:fillRect l="-952" t="-1873" r="-1161" b="-10643"/>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28" name="矩形 27"/>
            <p:cNvSpPr/>
            <p:nvPr>
              <p:custDataLst>
                <p:tags r:id="rId4"/>
              </p:custDataLst>
            </p:nvPr>
          </p:nvSpPr>
          <p:spPr>
            <a:xfrm rot="20987695">
              <a:off x="4785" y="7373"/>
              <a:ext cx="9372" cy="1796"/>
            </a:xfrm>
            <a:prstGeom prst="rect">
              <a:avLst/>
            </a:prstGeom>
          </p:spPr>
          <p:txBody>
            <a:bodyPr wrap="square" anchor="ctr">
              <a:normAutofit fontScale="60000"/>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lvl="0" indent="0" algn="just" fontAlgn="ctr">
                <a:lnSpc>
                  <a:spcPct val="130000"/>
                </a:lnSpc>
                <a:spcBef>
                  <a:spcPts val="1000"/>
                </a:spcBef>
                <a:spcAft>
                  <a:spcPts val="0"/>
                </a:spcAft>
                <a:buSzPct val="100000"/>
                <a:buFont typeface="Wingdings" panose="05000000000000000000" charset="0"/>
                <a:buNone/>
              </a:pPr>
              <a:r>
                <a:rPr lang="en-US" altLang="zh-CN" kern="0">
                  <a:solidFill>
                    <a:sysClr val="windowText" lastClr="000000"/>
                  </a:solidFill>
                </a:rPr>
                <a:t>  </a:t>
              </a:r>
              <a:r>
                <a:rPr lang="en-US" altLang="zh-CN" b="1" kern="0">
                  <a:solidFill>
                    <a:sysClr val="windowText" lastClr="000000"/>
                  </a:solidFill>
                  <a:latin typeface="方正粗黑宋简体" panose="02000000000000000000" charset="-122"/>
                  <a:ea typeface="方正粗黑宋简体" panose="02000000000000000000" charset="-122"/>
                </a:rPr>
                <a:t>Michael Jordan's speech  </a:t>
              </a:r>
              <a:r>
                <a:rPr lang="en-US" altLang="zh-CN" sz="1600" b="1" kern="0">
                  <a:solidFill>
                    <a:sysClr val="windowText" lastClr="000000"/>
                  </a:solidFill>
                  <a:latin typeface="方正粗黑宋简体" panose="02000000000000000000" charset="-122"/>
                  <a:ea typeface="方正粗黑宋简体" panose="02000000000000000000" charset="-122"/>
                </a:rPr>
                <a:t>in Kobe's memorial</a:t>
              </a:r>
              <a:endParaRPr lang="en-US" altLang="zh-CN" sz="1600" b="1" kern="0">
                <a:solidFill>
                  <a:sysClr val="windowText" lastClr="000000"/>
                </a:solidFill>
                <a:latin typeface="方正粗黑宋简体" panose="02000000000000000000" charset="-122"/>
                <a:ea typeface="方正粗黑宋简体" panose="02000000000000000000" charset="-122"/>
              </a:endParaRPr>
            </a:p>
          </p:txBody>
        </p:sp>
      </p:grpSp>
      <p:sp>
        <p:nvSpPr>
          <p:cNvPr id="10" name="文本框 9"/>
          <p:cNvSpPr txBox="1"/>
          <p:nvPr/>
        </p:nvSpPr>
        <p:spPr>
          <a:xfrm>
            <a:off x="230505" y="1724660"/>
            <a:ext cx="6214110" cy="460375"/>
          </a:xfrm>
          <a:prstGeom prst="rect">
            <a:avLst/>
          </a:prstGeom>
          <a:solidFill>
            <a:schemeClr val="accent4">
              <a:lumMod val="20000"/>
              <a:lumOff val="80000"/>
            </a:schemeClr>
          </a:solidFill>
          <a:ln>
            <a:noFill/>
          </a:ln>
        </p:spPr>
        <p:txBody>
          <a:bodyPr wrap="square" rtlCol="0" anchor="t">
            <a:spAutoFit/>
          </a:bodyPr>
          <a:p>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r>
              <a:rPr 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r>
              <a:rPr lang="en-US" altLang="zh-CN"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he was like a little brother to me</a:t>
            </a:r>
            <a:r>
              <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rPr>
              <a:t>. </a:t>
            </a:r>
            <a:endParaRPr lang="zh-CN" altLang="en-US" sz="2400" b="1">
              <a:solidFill>
                <a:srgbClr val="C00000"/>
              </a:solidFill>
              <a:latin typeface="方正粗黑宋简体" panose="02000000000000000000" charset="-122"/>
              <a:ea typeface="方正粗黑宋简体" panose="02000000000000000000"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P spid="8" grpId="1"/>
      <p:bldP spid="14" grpId="0"/>
      <p:bldP spid="14" grpId="1"/>
      <p:bldP spid="13" grpId="0"/>
      <p:bldP spid="13" grpId="1"/>
      <p:bldP spid="4" grpId="0"/>
      <p:bldP spid="4" grpId="1"/>
      <p:bldP spid="19" grpId="0" bldLvl="0" animBg="1"/>
      <p:bldP spid="19" grpId="1" animBg="1"/>
      <p:bldP spid="21" grpId="0"/>
      <p:bldP spid="21" grpId="1"/>
      <p:bldP spid="25" grpId="0" bldLvl="0" animBg="1"/>
      <p:bldP spid="25" grpId="1" animBg="1"/>
      <p:bldP spid="3" grpId="0"/>
      <p:bldP spid="3" grpId="1"/>
      <p:bldP spid="6" grpId="0"/>
      <p:bldP spid="6" grpId="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42900" y="1346835"/>
            <a:ext cx="11323320" cy="1863725"/>
          </a:xfrm>
          <a:prstGeom prst="rect">
            <a:avLst/>
          </a:prstGeom>
          <a:solidFill>
            <a:srgbClr val="FFDA93"/>
          </a:solidFill>
          <a:ln w="9525">
            <a:noFill/>
          </a:ln>
        </p:spPr>
        <p:txBody>
          <a:bodyPr wrap="square">
            <a:spAutoFit/>
          </a:bodyPr>
          <a:p>
            <a:pPr indent="266700">
              <a:lnSpc>
                <a:spcPct val="120000"/>
              </a:lnSpc>
            </a:pPr>
            <a:r>
              <a:rPr lang="zh-CN" sz="2400" b="0">
                <a:solidFill>
                  <a:srgbClr val="000000"/>
                </a:solidFill>
                <a:ea typeface="宋体" panose="02010600030101010101" pitchFamily="2" charset="-122"/>
              </a:rPr>
              <a:t>（</a:t>
            </a:r>
            <a:r>
              <a:rPr lang="en-US" altLang="zh-CN" sz="2400" b="0">
                <a:solidFill>
                  <a:srgbClr val="000000"/>
                </a:solidFill>
                <a:ea typeface="宋体" panose="02010600030101010101" pitchFamily="2" charset="-122"/>
              </a:rPr>
              <a:t>202003</a:t>
            </a:r>
            <a:r>
              <a:rPr lang="zh-CN" sz="2400" b="0">
                <a:solidFill>
                  <a:srgbClr val="000000"/>
                </a:solidFill>
                <a:ea typeface="宋体" panose="02010600030101010101" pitchFamily="2" charset="-122"/>
              </a:rPr>
              <a:t>名校协作体）应用文写作：假定你是李华，你的外籍朋友</a:t>
            </a:r>
            <a:r>
              <a:rPr lang="en-US" sz="2400" b="0">
                <a:solidFill>
                  <a:srgbClr val="000000"/>
                </a:solidFill>
                <a:latin typeface="宋体" panose="02010600030101010101" pitchFamily="2" charset="-122"/>
                <a:ea typeface="宋体" panose="02010600030101010101" pitchFamily="2" charset="-122"/>
              </a:rPr>
              <a:t> </a:t>
            </a:r>
            <a:r>
              <a:rPr lang="en-US" sz="2400" b="0">
                <a:solidFill>
                  <a:srgbClr val="000000"/>
                </a:solidFill>
                <a:latin typeface="Times New Roman" panose="02020603050405020304" pitchFamily="18" charset="0"/>
                <a:ea typeface="宋体" panose="02010600030101010101" pitchFamily="2" charset="-122"/>
              </a:rPr>
              <a:t>Mr Brown </a:t>
            </a:r>
            <a:r>
              <a:rPr lang="zh-CN" sz="2400" b="0">
                <a:solidFill>
                  <a:srgbClr val="000000"/>
                </a:solidFill>
                <a:ea typeface="宋体" panose="02010600030101010101" pitchFamily="2" charset="-122"/>
              </a:rPr>
              <a:t>对中国文化很感兴趣，请给他写一封邮件，邀请他来参加浙江非物质文化遗产</a:t>
            </a:r>
            <a:r>
              <a:rPr lang="en-US" sz="2400" b="0">
                <a:solidFill>
                  <a:srgbClr val="000000"/>
                </a:solidFill>
                <a:latin typeface="Times New Roman" panose="02020603050405020304" pitchFamily="18" charset="0"/>
                <a:ea typeface="宋体" panose="02010600030101010101" pitchFamily="2" charset="-122"/>
              </a:rPr>
              <a:t>(non-material cultural relics</a:t>
            </a:r>
            <a:r>
              <a:rPr lang="zh-CN" sz="2400" b="0">
                <a:solidFill>
                  <a:srgbClr val="000000"/>
                </a:solidFill>
                <a:ea typeface="宋体" panose="02010600030101010101" pitchFamily="2" charset="-122"/>
              </a:rPr>
              <a:t>)展览活动。内容包括： </a:t>
            </a:r>
            <a:r>
              <a:rPr lang="en-US" sz="2400" b="0">
                <a:solidFill>
                  <a:srgbClr val="000000"/>
                </a:solidFill>
                <a:latin typeface="Times New Roman" panose="02020603050405020304" pitchFamily="18" charset="0"/>
                <a:ea typeface="宋体" panose="02010600030101010101" pitchFamily="2" charset="-122"/>
              </a:rPr>
              <a:t>1</a:t>
            </a:r>
            <a:r>
              <a:rPr lang="zh-CN" sz="2400" b="0">
                <a:solidFill>
                  <a:srgbClr val="000000"/>
                </a:solidFill>
                <a:ea typeface="宋体" panose="02010600030101010101" pitchFamily="2" charset="-122"/>
              </a:rPr>
              <a:t>．写信目的；</a:t>
            </a:r>
            <a:r>
              <a:rPr lang="en-US" sz="2400" b="0">
                <a:solidFill>
                  <a:srgbClr val="000000"/>
                </a:solidFill>
                <a:latin typeface="Times New Roman" panose="02020603050405020304" pitchFamily="18" charset="0"/>
                <a:ea typeface="宋体" panose="02010600030101010101" pitchFamily="2" charset="-122"/>
              </a:rPr>
              <a:t> 2</a:t>
            </a:r>
            <a:r>
              <a:rPr lang="zh-CN" sz="2400" b="0">
                <a:solidFill>
                  <a:srgbClr val="000000"/>
                </a:solidFill>
                <a:ea typeface="宋体" panose="02010600030101010101" pitchFamily="2" charset="-122"/>
              </a:rPr>
              <a:t>．时间、地点；</a:t>
            </a:r>
            <a:r>
              <a:rPr lang="en-US" sz="2400" b="0">
                <a:solidFill>
                  <a:srgbClr val="000000"/>
                </a:solidFill>
                <a:latin typeface="Times New Roman" panose="02020603050405020304" pitchFamily="18" charset="0"/>
                <a:ea typeface="宋体" panose="02010600030101010101" pitchFamily="2" charset="-122"/>
              </a:rPr>
              <a:t> 3</a:t>
            </a:r>
            <a:r>
              <a:rPr lang="zh-CN" sz="2400" b="0">
                <a:solidFill>
                  <a:srgbClr val="000000"/>
                </a:solidFill>
                <a:ea typeface="宋体" panose="02010600030101010101" pitchFamily="2" charset="-122"/>
              </a:rPr>
              <a:t>．活动内容。</a:t>
            </a:r>
            <a:r>
              <a:rPr lang="en-US" sz="1200" b="0">
                <a:solidFill>
                  <a:srgbClr val="000000"/>
                </a:solidFill>
                <a:latin typeface="宋体" panose="02010600030101010101" pitchFamily="2" charset="-122"/>
                <a:ea typeface="宋体" panose="02010600030101010101" pitchFamily="2" charset="-122"/>
              </a:rPr>
              <a:t> </a:t>
            </a:r>
            <a:endParaRPr lang="en-US" altLang="en-US" sz="1200" b="0">
              <a:solidFill>
                <a:srgbClr val="000000"/>
              </a:solidFill>
              <a:latin typeface="宋体" panose="02010600030101010101" pitchFamily="2" charset="-122"/>
              <a:ea typeface="宋体" panose="02010600030101010101" pitchFamily="2" charset="-122"/>
            </a:endParaRPr>
          </a:p>
        </p:txBody>
      </p:sp>
      <p:sp>
        <p:nvSpPr>
          <p:cNvPr id="11" name="流程图: 过程 10"/>
          <p:cNvSpPr/>
          <p:nvPr/>
        </p:nvSpPr>
        <p:spPr>
          <a:xfrm>
            <a:off x="438785" y="2315210"/>
            <a:ext cx="4092575" cy="431165"/>
          </a:xfrm>
          <a:prstGeom prst="flowChartProcess">
            <a:avLst/>
          </a:prstGeom>
          <a:noFill/>
          <a:ln w="38100">
            <a:solidFill>
              <a:srgbClr val="7030A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流程图: 过程 8"/>
          <p:cNvSpPr/>
          <p:nvPr/>
        </p:nvSpPr>
        <p:spPr>
          <a:xfrm>
            <a:off x="7721600" y="1838325"/>
            <a:ext cx="3533140" cy="431165"/>
          </a:xfrm>
          <a:prstGeom prst="flowChartProcess">
            <a:avLst/>
          </a:prstGeom>
          <a:noFill/>
          <a:ln w="38100">
            <a:solidFill>
              <a:srgbClr val="7030A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流程图: 过程 11"/>
          <p:cNvSpPr/>
          <p:nvPr/>
        </p:nvSpPr>
        <p:spPr>
          <a:xfrm>
            <a:off x="832485" y="2746375"/>
            <a:ext cx="1435735" cy="431165"/>
          </a:xfrm>
          <a:prstGeom prst="flowChartProcess">
            <a:avLst/>
          </a:prstGeom>
          <a:noFill/>
          <a:ln w="38100">
            <a:solidFill>
              <a:srgbClr val="7030A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标题 1"/>
          <p:cNvSpPr>
            <a:spLocks noGrp="1"/>
          </p:cNvSpPr>
          <p:nvPr/>
        </p:nvSpPr>
        <p:spPr>
          <a:xfrm>
            <a:off x="492760" y="247650"/>
            <a:ext cx="10850880" cy="10287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altLang="zh-CN" sz="5400">
              <a:solidFill>
                <a:srgbClr val="340A5E"/>
              </a:solidFill>
              <a:latin typeface="Comic Sans MS" panose="030F0702030302020204" charset="0"/>
              <a:cs typeface="Comic Sans MS" panose="030F0702030302020204" charset="0"/>
            </a:endParaRPr>
          </a:p>
        </p:txBody>
      </p:sp>
      <p:sp>
        <p:nvSpPr>
          <p:cNvPr id="5" name="标题 1"/>
          <p:cNvSpPr>
            <a:spLocks noGrp="1"/>
          </p:cNvSpPr>
          <p:nvPr/>
        </p:nvSpPr>
        <p:spPr>
          <a:xfrm>
            <a:off x="555625" y="365125"/>
            <a:ext cx="6303010" cy="1028700"/>
          </a:xfrm>
          <a:prstGeom prst="rect">
            <a:avLst/>
          </a:prstGeom>
        </p:spPr>
        <p:txBody>
          <a:bodyPr vert="horz" lIns="91440" tIns="45720" rIns="91440" bIns="45720" rtlCol="0" anchor="ctr"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latin typeface="+mn-lt"/>
                <a:cs typeface="+mn-lt"/>
                <a:sym typeface="+mn-ea"/>
              </a:rPr>
              <a:t>2. Use dashes in practical writing</a:t>
            </a:r>
            <a:endParaRPr lang="en-US" altLang="zh-CN">
              <a:latin typeface="+mn-lt"/>
              <a:cs typeface="+mn-lt"/>
              <a:sym typeface="+mn-ea"/>
            </a:endParaRPr>
          </a:p>
        </p:txBody>
      </p:sp>
      <p:sp>
        <p:nvSpPr>
          <p:cNvPr id="2" name="文本框 1"/>
          <p:cNvSpPr txBox="1"/>
          <p:nvPr/>
        </p:nvSpPr>
        <p:spPr>
          <a:xfrm>
            <a:off x="55245" y="3564255"/>
            <a:ext cx="5063490" cy="2738120"/>
          </a:xfrm>
          <a:prstGeom prst="rect">
            <a:avLst/>
          </a:prstGeom>
          <a:solidFill>
            <a:srgbClr val="95A3C6"/>
          </a:solidFill>
          <a:ln w="9525">
            <a:noFill/>
          </a:ln>
        </p:spPr>
        <p:txBody>
          <a:bodyPr wrap="square">
            <a:spAutoFit/>
          </a:bodyPr>
          <a:p>
            <a:pPr indent="0"/>
            <a:r>
              <a:rPr lang="en-US" sz="3200" b="1">
                <a:solidFill>
                  <a:srgbClr val="C00000"/>
                </a:solidFill>
                <a:latin typeface="Times New Roman" panose="02020603050405020304" pitchFamily="18" charset="0"/>
                <a:ea typeface="宋体" panose="02010600030101010101" pitchFamily="2" charset="-122"/>
              </a:rPr>
              <a:t>   </a:t>
            </a:r>
            <a:r>
              <a:rPr lang="en-US" sz="2400" b="1">
                <a:solidFill>
                  <a:srgbClr val="C00000"/>
                </a:solidFill>
                <a:latin typeface="Times New Roman" panose="02020603050405020304" pitchFamily="18" charset="0"/>
                <a:ea typeface="宋体" panose="02010600030101010101" pitchFamily="2" charset="-122"/>
              </a:rPr>
              <a:t>  </a:t>
            </a:r>
            <a:r>
              <a:rPr lang="en-US" altLang="en-US" sz="2400">
                <a:latin typeface="Times New Roman" panose="02020603050405020304" pitchFamily="18" charset="0"/>
                <a:ea typeface="宋体" panose="02010600030101010101" pitchFamily="2" charset="-122"/>
                <a:sym typeface="+mn-ea"/>
              </a:rPr>
              <a:t>  </a:t>
            </a:r>
            <a:r>
              <a:rPr lang="en-US" altLang="en-US" sz="2400">
                <a:solidFill>
                  <a:schemeClr val="bg1"/>
                </a:solidFill>
                <a:latin typeface="Times New Roman" panose="02020603050405020304" pitchFamily="18" charset="0"/>
                <a:ea typeface="宋体" panose="02010600030101010101" pitchFamily="2" charset="-122"/>
                <a:sym typeface="+mn-ea"/>
              </a:rPr>
              <a:t> Arranged in Zhejiang Museum on Saturday, February 28th in 2020, </a:t>
            </a:r>
            <a:r>
              <a:rPr lang="en-US" altLang="en-US" sz="2800" b="1">
                <a:solidFill>
                  <a:schemeClr val="bg1"/>
                </a:solidFill>
                <a:latin typeface="Times New Roman" panose="02020603050405020304" pitchFamily="18" charset="0"/>
                <a:ea typeface="宋体" panose="02010600030101010101" pitchFamily="2" charset="-122"/>
                <a:sym typeface="+mn-ea"/>
              </a:rPr>
              <a:t>the exhibition will showcase (展示) various non-material cultural relics, </a:t>
            </a:r>
            <a:r>
              <a:rPr lang="zh-CN" altLang="en-US" sz="2800" b="1" u="sng">
                <a:solidFill>
                  <a:schemeClr val="tx1"/>
                </a:solidFill>
                <a:latin typeface="Times New Roman" panose="02020603050405020304" pitchFamily="18" charset="0"/>
                <a:ea typeface="宋体" panose="02010600030101010101" pitchFamily="2" charset="-122"/>
                <a:sym typeface="+mn-ea"/>
              </a:rPr>
              <a:t>（</a:t>
            </a:r>
            <a:r>
              <a:rPr lang="en-US" altLang="zh-CN" sz="2800" b="1" u="sng">
                <a:solidFill>
                  <a:schemeClr val="tx1"/>
                </a:solidFill>
                <a:latin typeface="Times New Roman" panose="02020603050405020304" pitchFamily="18" charset="0"/>
                <a:ea typeface="宋体" panose="02010600030101010101" pitchFamily="2" charset="-122"/>
                <a:sym typeface="+mn-ea"/>
              </a:rPr>
              <a:t>silk making, paper cutting seal engraving</a:t>
            </a:r>
            <a:r>
              <a:rPr lang="zh-CN" altLang="en-US" sz="2800" b="1" u="sng">
                <a:solidFill>
                  <a:schemeClr val="tx1"/>
                </a:solidFill>
                <a:latin typeface="Times New Roman" panose="02020603050405020304" pitchFamily="18" charset="0"/>
                <a:ea typeface="宋体" panose="02010600030101010101" pitchFamily="2" charset="-122"/>
                <a:sym typeface="+mn-ea"/>
              </a:rPr>
              <a:t>）</a:t>
            </a:r>
            <a:r>
              <a:rPr lang="en-US" altLang="en-US" sz="2800" b="1">
                <a:solidFill>
                  <a:schemeClr val="bg1"/>
                </a:solidFill>
                <a:latin typeface="Times New Roman" panose="02020603050405020304" pitchFamily="18" charset="0"/>
                <a:ea typeface="宋体" panose="02010600030101010101" pitchFamily="2" charset="-122"/>
                <a:sym typeface="+mn-ea"/>
              </a:rPr>
              <a:t> .</a:t>
            </a:r>
            <a:endParaRPr lang="en-US" altLang="en-US" sz="2800" b="1">
              <a:solidFill>
                <a:schemeClr val="bg1"/>
              </a:solidFill>
              <a:latin typeface="Times New Roman" panose="02020603050405020304" pitchFamily="18" charset="0"/>
              <a:ea typeface="宋体" panose="02010600030101010101" pitchFamily="2" charset="-122"/>
              <a:sym typeface="+mn-ea"/>
            </a:endParaRPr>
          </a:p>
        </p:txBody>
      </p:sp>
      <p:sp>
        <p:nvSpPr>
          <p:cNvPr id="14" name="流程图: 过程 13"/>
          <p:cNvSpPr/>
          <p:nvPr/>
        </p:nvSpPr>
        <p:spPr>
          <a:xfrm>
            <a:off x="7014210" y="10459720"/>
            <a:ext cx="3602990" cy="431165"/>
          </a:xfrm>
          <a:prstGeom prst="flowChartProcess">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6022975" y="3785870"/>
            <a:ext cx="5720080" cy="829945"/>
          </a:xfrm>
          <a:prstGeom prst="rect">
            <a:avLst/>
          </a:prstGeom>
          <a:noFill/>
        </p:spPr>
        <p:txBody>
          <a:bodyPr wrap="square" rtlCol="0">
            <a:spAutoFit/>
          </a:bodyPr>
          <a:p>
            <a:pPr indent="0" algn="l"/>
            <a:r>
              <a:rPr lang="en-US" altLang="en-US" sz="2400" b="1">
                <a:solidFill>
                  <a:srgbClr val="C00000"/>
                </a:solidFill>
                <a:latin typeface="Times New Roman" panose="02020603050405020304" pitchFamily="18" charset="0"/>
                <a:ea typeface="宋体" panose="02010600030101010101" pitchFamily="2" charset="-122"/>
                <a:sym typeface="+mn-ea"/>
              </a:rPr>
              <a:t>such as</a:t>
            </a:r>
            <a:r>
              <a:rPr lang="en-US" altLang="en-US" sz="2400">
                <a:solidFill>
                  <a:schemeClr val="tx1"/>
                </a:solidFill>
                <a:latin typeface="Times New Roman" panose="02020603050405020304" pitchFamily="18" charset="0"/>
                <a:ea typeface="宋体" panose="02010600030101010101" pitchFamily="2" charset="-122"/>
                <a:sym typeface="+mn-ea"/>
              </a:rPr>
              <a:t> silk making, paper cutting, seal engraving (篆刻) and so on. </a:t>
            </a:r>
            <a:endParaRPr lang="en-US" altLang="en-US" sz="2400" b="0">
              <a:solidFill>
                <a:schemeClr val="tx1"/>
              </a:solidFill>
              <a:latin typeface="Times New Roman" panose="02020603050405020304" pitchFamily="18" charset="0"/>
              <a:ea typeface="宋体" panose="02010600030101010101" pitchFamily="2" charset="-122"/>
              <a:sym typeface="+mn-ea"/>
            </a:endParaRPr>
          </a:p>
        </p:txBody>
      </p:sp>
      <p:sp>
        <p:nvSpPr>
          <p:cNvPr id="7" name="文本框 6"/>
          <p:cNvSpPr txBox="1"/>
          <p:nvPr/>
        </p:nvSpPr>
        <p:spPr>
          <a:xfrm>
            <a:off x="5878830" y="5751195"/>
            <a:ext cx="6267450" cy="460375"/>
          </a:xfrm>
          <a:prstGeom prst="rect">
            <a:avLst/>
          </a:prstGeom>
          <a:noFill/>
        </p:spPr>
        <p:txBody>
          <a:bodyPr wrap="square" rtlCol="0">
            <a:spAutoFit/>
          </a:bodyPr>
          <a:p>
            <a:pPr indent="0" algn="l"/>
            <a:r>
              <a:rPr lang="en-US" altLang="en-US" sz="2400" b="1">
                <a:ln w="38100">
                  <a:solidFill>
                    <a:schemeClr val="tx1"/>
                  </a:solidFill>
                </a:ln>
                <a:solidFill>
                  <a:srgbClr val="C00000"/>
                </a:solidFill>
                <a:latin typeface="方正粗黑宋简体" panose="02000000000000000000" charset="-122"/>
                <a:ea typeface="方正粗黑宋简体" panose="02000000000000000000" charset="-122"/>
                <a:sym typeface="+mn-ea"/>
              </a:rPr>
              <a:t> </a:t>
            </a:r>
            <a:r>
              <a:rPr lang="en-US" altLang="en-US" sz="2400" b="1">
                <a:ln w="38100">
                  <a:solidFill>
                    <a:srgbClr val="C00000"/>
                  </a:solidFill>
                </a:ln>
                <a:solidFill>
                  <a:srgbClr val="C00000"/>
                </a:solidFill>
                <a:latin typeface="方正粗黑宋简体" panose="02000000000000000000" charset="-122"/>
                <a:ea typeface="方正粗黑宋简体" panose="02000000000000000000" charset="-122"/>
                <a:sym typeface="+mn-ea"/>
              </a:rPr>
              <a:t>—</a:t>
            </a:r>
            <a:r>
              <a:rPr lang="en-US" altLang="en-US" sz="2400" b="1">
                <a:latin typeface="Times New Roman" panose="02020603050405020304" pitchFamily="18" charset="0"/>
                <a:ea typeface="宋体" panose="02010600030101010101" pitchFamily="2" charset="-122"/>
                <a:sym typeface="+mn-ea"/>
              </a:rPr>
              <a:t> </a:t>
            </a:r>
            <a:r>
              <a:rPr lang="en-US" altLang="en-US" sz="2400">
                <a:latin typeface="Times New Roman" panose="02020603050405020304" pitchFamily="18" charset="0"/>
                <a:ea typeface="宋体" panose="02010600030101010101" pitchFamily="2" charset="-122"/>
                <a:sym typeface="+mn-ea"/>
              </a:rPr>
              <a:t>silk making, paper cutting and seal engraving. </a:t>
            </a:r>
            <a:endParaRPr lang="en-US" altLang="en-US" sz="2400" b="0">
              <a:solidFill>
                <a:schemeClr val="tx1"/>
              </a:solidFill>
              <a:latin typeface="Times New Roman" panose="02020603050405020304" pitchFamily="18" charset="0"/>
              <a:ea typeface="宋体" panose="02010600030101010101" pitchFamily="2" charset="-122"/>
              <a:sym typeface="+mn-ea"/>
            </a:endParaRPr>
          </a:p>
        </p:txBody>
      </p:sp>
      <p:grpSp>
        <p:nvGrpSpPr>
          <p:cNvPr id="24" name="组合 23"/>
          <p:cNvGrpSpPr/>
          <p:nvPr/>
        </p:nvGrpSpPr>
        <p:grpSpPr>
          <a:xfrm>
            <a:off x="5593080" y="3908425"/>
            <a:ext cx="285115" cy="2144395"/>
            <a:chOff x="8808" y="6155"/>
            <a:chExt cx="449" cy="3377"/>
          </a:xfrm>
        </p:grpSpPr>
        <p:sp>
          <p:nvSpPr>
            <p:cNvPr id="19" name="矩形 18"/>
            <p:cNvSpPr/>
            <p:nvPr/>
          </p:nvSpPr>
          <p:spPr>
            <a:xfrm>
              <a:off x="8861" y="6155"/>
              <a:ext cx="397" cy="3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p>
              <a:pPr algn="ctr"/>
              <a:endParaRPr lang="zh-CN" altLang="en-US" sz="2400" b="0"/>
            </a:p>
          </p:txBody>
        </p:sp>
        <p:sp>
          <p:nvSpPr>
            <p:cNvPr id="21" name="矩形 20"/>
            <p:cNvSpPr/>
            <p:nvPr/>
          </p:nvSpPr>
          <p:spPr>
            <a:xfrm>
              <a:off x="8808" y="7781"/>
              <a:ext cx="397" cy="3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p>
              <a:pPr algn="ctr"/>
              <a:endParaRPr lang="zh-CN" altLang="en-US" sz="2400" b="0"/>
            </a:p>
          </p:txBody>
        </p:sp>
        <p:sp>
          <p:nvSpPr>
            <p:cNvPr id="22" name="矩形 21"/>
            <p:cNvSpPr/>
            <p:nvPr/>
          </p:nvSpPr>
          <p:spPr>
            <a:xfrm>
              <a:off x="8861" y="9218"/>
              <a:ext cx="397" cy="3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p>
              <a:pPr algn="ctr"/>
              <a:endParaRPr lang="zh-CN" altLang="en-US" sz="2400" b="0"/>
            </a:p>
          </p:txBody>
        </p:sp>
      </p:grpSp>
      <p:sp>
        <p:nvSpPr>
          <p:cNvPr id="23" name="文本框 22"/>
          <p:cNvSpPr txBox="1"/>
          <p:nvPr/>
        </p:nvSpPr>
        <p:spPr>
          <a:xfrm>
            <a:off x="6018530" y="4774565"/>
            <a:ext cx="5720080" cy="829945"/>
          </a:xfrm>
          <a:prstGeom prst="rect">
            <a:avLst/>
          </a:prstGeom>
          <a:noFill/>
        </p:spPr>
        <p:txBody>
          <a:bodyPr wrap="square" rtlCol="0">
            <a:spAutoFit/>
          </a:bodyPr>
          <a:p>
            <a:pPr indent="0" algn="l"/>
            <a:r>
              <a:rPr lang="en-US" altLang="en-US" sz="2400" b="1">
                <a:solidFill>
                  <a:srgbClr val="C00000"/>
                </a:solidFill>
                <a:latin typeface="Times New Roman" panose="02020603050405020304" pitchFamily="18" charset="0"/>
                <a:ea typeface="宋体" panose="02010600030101010101" pitchFamily="2" charset="-122"/>
                <a:sym typeface="+mn-ea"/>
              </a:rPr>
              <a:t>ranging from</a:t>
            </a:r>
            <a:r>
              <a:rPr lang="en-US" altLang="en-US" sz="2400">
                <a:solidFill>
                  <a:schemeClr val="tx1"/>
                </a:solidFill>
                <a:latin typeface="Times New Roman" panose="02020603050405020304" pitchFamily="18" charset="0"/>
                <a:ea typeface="宋体" panose="02010600030101010101" pitchFamily="2" charset="-122"/>
                <a:sym typeface="+mn-ea"/>
              </a:rPr>
              <a:t> silk making, paper cutting </a:t>
            </a:r>
            <a:r>
              <a:rPr lang="en-US" altLang="en-US" sz="2400" b="1">
                <a:solidFill>
                  <a:srgbClr val="C00000"/>
                </a:solidFill>
                <a:latin typeface="Times New Roman" panose="02020603050405020304" pitchFamily="18" charset="0"/>
                <a:ea typeface="宋体" panose="02010600030101010101" pitchFamily="2" charset="-122"/>
                <a:sym typeface="+mn-ea"/>
              </a:rPr>
              <a:t>to </a:t>
            </a:r>
            <a:r>
              <a:rPr lang="en-US" altLang="en-US" sz="2400">
                <a:solidFill>
                  <a:schemeClr val="tx1"/>
                </a:solidFill>
                <a:latin typeface="Times New Roman" panose="02020603050405020304" pitchFamily="18" charset="0"/>
                <a:ea typeface="宋体" panose="02010600030101010101" pitchFamily="2" charset="-122"/>
                <a:sym typeface="+mn-ea"/>
              </a:rPr>
              <a:t>seal engraving (篆刻). </a:t>
            </a:r>
            <a:endParaRPr lang="en-US" altLang="en-US" sz="2400" b="0">
              <a:solidFill>
                <a:schemeClr val="tx1"/>
              </a:solidFill>
              <a:latin typeface="Times New Roman" panose="02020603050405020304" pitchFamily="18" charset="0"/>
              <a:ea typeface="宋体" panose="02010600030101010101" pitchFamily="2" charset="-122"/>
              <a:sym typeface="+mn-ea"/>
            </a:endParaRPr>
          </a:p>
        </p:txBody>
      </p:sp>
      <p:sp>
        <p:nvSpPr>
          <p:cNvPr id="25" name="圆角矩形 24"/>
          <p:cNvSpPr/>
          <p:nvPr/>
        </p:nvSpPr>
        <p:spPr>
          <a:xfrm>
            <a:off x="6578600" y="365125"/>
            <a:ext cx="3568065" cy="706120"/>
          </a:xfrm>
          <a:prstGeom prst="roundRect">
            <a:avLst/>
          </a:prstGeom>
          <a:solidFill>
            <a:srgbClr val="C16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latin typeface="Georgia" panose="02040502050405020303" charset="0"/>
                <a:cs typeface="Georgia" panose="02040502050405020303" charset="0"/>
              </a:rPr>
              <a:t>用于表列举</a:t>
            </a:r>
            <a:endParaRPr lang="zh-CN" altLang="en-US" sz="3200">
              <a:latin typeface="Georgia" panose="02040502050405020303" charset="0"/>
              <a:cs typeface="Georgia" panose="0204050205040502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linds(horizont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9" grpId="0" bldLvl="0" animBg="1"/>
      <p:bldP spid="11" grpId="0" bldLvl="0" animBg="1"/>
      <p:bldP spid="12" grpId="0" bldLvl="0" animBg="1"/>
      <p:bldP spid="9" grpId="1" animBg="1"/>
      <p:bldP spid="11" grpId="1" animBg="1"/>
      <p:bldP spid="12" grpId="1" animBg="1"/>
      <p:bldP spid="2" grpId="0" bldLvl="0" animBg="1"/>
      <p:bldP spid="2" grpId="1" animBg="1"/>
      <p:bldP spid="3" grpId="0"/>
      <p:bldP spid="23" grpId="0"/>
      <p:bldP spid="7" grpId="0"/>
      <p:bldP spid="2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8450" y="3885565"/>
            <a:ext cx="11585575" cy="1252855"/>
          </a:xfrm>
          <a:prstGeom prst="rect">
            <a:avLst/>
          </a:prstGeom>
          <a:noFill/>
          <a:ln w="28575">
            <a:solidFill>
              <a:srgbClr val="92D050"/>
            </a:solidFill>
            <a:prstDash val="sysDot"/>
          </a:ln>
        </p:spPr>
        <p:txBody>
          <a:bodyPr wrap="square" rtlCol="0" anchor="t">
            <a:spAutoFit/>
          </a:bodyPr>
          <a:p>
            <a:pPr>
              <a:lnSpc>
                <a:spcPct val="90000"/>
              </a:lnSpc>
            </a:pPr>
            <a:r>
              <a:rPr lang="en-US" altLang="zh-CN" sz="2800">
                <a:latin typeface="Aparajita" pitchFamily="34" charset="0"/>
                <a:sym typeface="+mn-ea"/>
              </a:rPr>
              <a:t> </a:t>
            </a:r>
            <a:r>
              <a:rPr lang="en-US" sz="2800">
                <a:latin typeface="Times New Roman" panose="02020603050405020304" pitchFamily="18" charset="0"/>
                <a:ea typeface="宋体" panose="02010600030101010101" pitchFamily="2" charset="-122"/>
                <a:sym typeface="+mn-ea"/>
              </a:rPr>
              <a:t>Furthermore, intimate exposure to technology, phones in particular, will mislead us into accepting people’s virtual images online rather than have a deep insight into them. </a:t>
            </a:r>
            <a:endParaRPr lang="zh-CN" altLang="en-US" sz="2800">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303530" y="5593080"/>
            <a:ext cx="11585575" cy="1123950"/>
          </a:xfrm>
          <a:prstGeom prst="rect">
            <a:avLst/>
          </a:prstGeom>
          <a:noFill/>
          <a:ln w="28575">
            <a:solidFill>
              <a:srgbClr val="92D050"/>
            </a:solidFill>
            <a:prstDash val="sysDot"/>
          </a:ln>
        </p:spPr>
        <p:txBody>
          <a:bodyPr wrap="square" rtlCol="0" anchor="ctr" anchorCtr="0">
            <a:spAutoFit/>
          </a:bodyPr>
          <a:p>
            <a:pPr>
              <a:lnSpc>
                <a:spcPct val="80000"/>
              </a:lnSpc>
            </a:pPr>
            <a:r>
              <a:rPr lang="en-US" sz="2800">
                <a:latin typeface="Times New Roman" panose="02020603050405020304" pitchFamily="18" charset="0"/>
                <a:ea typeface="宋体" panose="02010600030101010101" pitchFamily="2" charset="-122"/>
                <a:sym typeface="+mn-ea"/>
              </a:rPr>
              <a:t>Furthermore, intimate exposure to technology</a:t>
            </a:r>
            <a:r>
              <a:rPr lang="en-US" altLang="en-US" sz="2800" b="1">
                <a:ln w="38100">
                  <a:solidFill>
                    <a:schemeClr val="tx1"/>
                  </a:solidFill>
                </a:ln>
                <a:solidFill>
                  <a:srgbClr val="C00000"/>
                </a:solidFill>
                <a:latin typeface="方正粗黑宋简体" panose="02000000000000000000" charset="-122"/>
                <a:ea typeface="方正粗黑宋简体" panose="02000000000000000000" charset="-122"/>
                <a:sym typeface="+mn-ea"/>
              </a:rPr>
              <a:t> </a:t>
            </a:r>
            <a:r>
              <a:rPr lang="en-US" altLang="en-US" sz="2800" b="1">
                <a:ln w="38100">
                  <a:solidFill>
                    <a:srgbClr val="C00000"/>
                  </a:solidFill>
                </a:ln>
                <a:solidFill>
                  <a:srgbClr val="C00000"/>
                </a:solidFill>
                <a:latin typeface="方正粗黑宋简体" panose="02000000000000000000" charset="-122"/>
                <a:ea typeface="方正粗黑宋简体" panose="02000000000000000000" charset="-122"/>
                <a:sym typeface="+mn-ea"/>
              </a:rPr>
              <a:t>— </a:t>
            </a:r>
            <a:r>
              <a:rPr lang="en-US" sz="2800">
                <a:solidFill>
                  <a:srgbClr val="C00000"/>
                </a:solidFill>
                <a:latin typeface="Times New Roman" panose="02020603050405020304" pitchFamily="18" charset="0"/>
                <a:ea typeface="宋体" panose="02010600030101010101" pitchFamily="2" charset="-122"/>
                <a:sym typeface="+mn-ea"/>
              </a:rPr>
              <a:t>phones in particular</a:t>
            </a:r>
            <a:r>
              <a:rPr lang="en-US" altLang="en-US" sz="2800" b="1">
                <a:ln w="38100">
                  <a:solidFill>
                    <a:schemeClr val="tx1"/>
                  </a:solidFill>
                </a:ln>
                <a:solidFill>
                  <a:srgbClr val="C00000"/>
                </a:solidFill>
                <a:latin typeface="方正粗黑宋简体" panose="02000000000000000000" charset="-122"/>
                <a:ea typeface="方正粗黑宋简体" panose="02000000000000000000" charset="-122"/>
                <a:sym typeface="+mn-ea"/>
              </a:rPr>
              <a:t> </a:t>
            </a:r>
            <a:r>
              <a:rPr lang="en-US" altLang="en-US" sz="2800" b="1">
                <a:ln w="38100">
                  <a:solidFill>
                    <a:srgbClr val="C00000"/>
                  </a:solidFill>
                </a:ln>
                <a:solidFill>
                  <a:srgbClr val="C00000"/>
                </a:solidFill>
                <a:latin typeface="方正粗黑宋简体" panose="02000000000000000000" charset="-122"/>
                <a:ea typeface="方正粗黑宋简体" panose="02000000000000000000" charset="-122"/>
                <a:sym typeface="+mn-ea"/>
              </a:rPr>
              <a:t>— </a:t>
            </a:r>
            <a:r>
              <a:rPr lang="en-US" sz="2800">
                <a:latin typeface="Times New Roman" panose="02020603050405020304" pitchFamily="18" charset="0"/>
                <a:ea typeface="宋体" panose="02010600030101010101" pitchFamily="2" charset="-122"/>
                <a:sym typeface="+mn-ea"/>
              </a:rPr>
              <a:t>will mislead us into accepting people’s virtual images online rather than have a deep insight into them. </a:t>
            </a:r>
            <a:endParaRPr lang="en-US" altLang="zh-CN" sz="2800">
              <a:latin typeface="Aparajita" pitchFamily="34" charset="0"/>
              <a:sym typeface="+mn-ea"/>
            </a:endParaRPr>
          </a:p>
        </p:txBody>
      </p:sp>
      <p:sp>
        <p:nvSpPr>
          <p:cNvPr id="2" name="文本框 1"/>
          <p:cNvSpPr txBox="1"/>
          <p:nvPr/>
        </p:nvSpPr>
        <p:spPr>
          <a:xfrm>
            <a:off x="298450" y="1390650"/>
            <a:ext cx="11585575" cy="2120900"/>
          </a:xfrm>
          <a:prstGeom prst="rect">
            <a:avLst/>
          </a:prstGeom>
          <a:solidFill>
            <a:schemeClr val="tx1">
              <a:lumMod val="85000"/>
              <a:lumOff val="15000"/>
            </a:schemeClr>
          </a:solidFill>
        </p:spPr>
        <p:style>
          <a:lnRef idx="1">
            <a:schemeClr val="accent2"/>
          </a:lnRef>
          <a:fillRef idx="2">
            <a:schemeClr val="accent2"/>
          </a:fillRef>
          <a:effectRef idx="1">
            <a:schemeClr val="accent2"/>
          </a:effectRef>
          <a:fontRef idx="minor">
            <a:schemeClr val="dk1"/>
          </a:fontRef>
        </p:style>
        <p:txBody>
          <a:bodyPr wrap="square" rtlCol="0" anchor="t">
            <a:spAutoFit/>
          </a:bodyPr>
          <a:p>
            <a:pPr>
              <a:lnSpc>
                <a:spcPct val="110000"/>
              </a:lnSpc>
            </a:pPr>
            <a:r>
              <a:rPr lang="zh-CN" altLang="en-US" sz="2400">
                <a:solidFill>
                  <a:schemeClr val="bg1"/>
                </a:solidFill>
                <a:latin typeface="Aparajita" pitchFamily="34" charset="0"/>
                <a:sym typeface="+mn-ea"/>
              </a:rPr>
              <a:t>（</a:t>
            </a:r>
            <a:r>
              <a:rPr lang="en-US" altLang="zh-CN" sz="2400">
                <a:solidFill>
                  <a:schemeClr val="bg1"/>
                </a:solidFill>
                <a:latin typeface="Aparajita" pitchFamily="34" charset="0"/>
                <a:sym typeface="+mn-ea"/>
              </a:rPr>
              <a:t>202003</a:t>
            </a:r>
            <a:r>
              <a:rPr lang="zh-CN" altLang="en-US" sz="2400">
                <a:solidFill>
                  <a:schemeClr val="bg1"/>
                </a:solidFill>
                <a:latin typeface="Aparajita" pitchFamily="34" charset="0"/>
                <a:sym typeface="+mn-ea"/>
              </a:rPr>
              <a:t>名校协作体）概要写作：</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In addition to this,</a:t>
            </a:r>
            <a:r>
              <a:rPr sz="2400" b="1"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there’s the fact that we all now connect so deeply with technology, particularly with our phones</a:t>
            </a:r>
            <a:r>
              <a:rPr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The more we stare at our screens, the less we talk to other people directly. </a:t>
            </a:r>
            <a:r>
              <a:rPr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All too often we accept the images of people that social media provides us with. </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Then we feel we know enough about a person not to need to engage further with them. </a:t>
            </a:r>
            <a:endParaRPr lang="en-US" altLang="zh-CN"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标题 1"/>
          <p:cNvSpPr>
            <a:spLocks noGrp="1"/>
          </p:cNvSpPr>
          <p:nvPr/>
        </p:nvSpPr>
        <p:spPr>
          <a:xfrm>
            <a:off x="631825" y="361950"/>
            <a:ext cx="7526020" cy="1028700"/>
          </a:xfrm>
          <a:prstGeom prst="rect">
            <a:avLst/>
          </a:prstGeom>
        </p:spPr>
        <p:txBody>
          <a:bodyPr vert="horz" lIns="91440" tIns="45720" rIns="91440" bIns="45720" rtlCol="0" anchor="ctr"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latin typeface="+mn-lt"/>
                <a:cs typeface="+mn-lt"/>
                <a:sym typeface="+mn-ea"/>
              </a:rPr>
              <a:t>3. Use dashes in summary writing</a:t>
            </a:r>
            <a:endParaRPr lang="en-US" altLang="zh-CN">
              <a:latin typeface="+mn-lt"/>
              <a:cs typeface="+mn-lt"/>
              <a:sym typeface="+mn-ea"/>
            </a:endParaRPr>
          </a:p>
        </p:txBody>
      </p:sp>
      <p:pic>
        <p:nvPicPr>
          <p:cNvPr id="10" name="图片 9"/>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6094730" y="3363595"/>
            <a:ext cx="446405" cy="589280"/>
          </a:xfrm>
          <a:prstGeom prst="rect">
            <a:avLst/>
          </a:prstGeom>
        </p:spPr>
      </p:pic>
      <p:pic>
        <p:nvPicPr>
          <p:cNvPr id="12" name="图片 11"/>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6728460" y="5060315"/>
            <a:ext cx="387985" cy="537210"/>
          </a:xfrm>
          <a:prstGeom prst="rect">
            <a:avLst/>
          </a:prstGeom>
        </p:spPr>
      </p:pic>
      <p:sp>
        <p:nvSpPr>
          <p:cNvPr id="25" name="圆角矩形 24"/>
          <p:cNvSpPr/>
          <p:nvPr/>
        </p:nvSpPr>
        <p:spPr>
          <a:xfrm>
            <a:off x="6578600" y="365125"/>
            <a:ext cx="4495800" cy="706120"/>
          </a:xfrm>
          <a:prstGeom prst="roundRect">
            <a:avLst/>
          </a:prstGeom>
          <a:solidFill>
            <a:srgbClr val="C16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latin typeface="Georgia" panose="02040502050405020303" charset="0"/>
                <a:cs typeface="Georgia" panose="02040502050405020303" charset="0"/>
              </a:rPr>
              <a:t>作次要点，用于表强调</a:t>
            </a:r>
            <a:endParaRPr lang="zh-CN" altLang="en-US" sz="3200">
              <a:latin typeface="Georgia" panose="02040502050405020303" charset="0"/>
              <a:cs typeface="Georgia" panose="0204050205040502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7" grpId="0" bldLvl="0" animBg="1"/>
      <p:bldP spid="7" grpId="1" animBg="1"/>
      <p:bldP spid="8" grpId="0" bldLvl="0" animBg="1"/>
      <p:bldP spid="8" grpId="1" animBg="1"/>
      <p:bldP spid="2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7500" y="771525"/>
            <a:ext cx="11313795" cy="2526665"/>
          </a:xfrm>
          <a:prstGeom prst="rect">
            <a:avLst/>
          </a:prstGeom>
          <a:solidFill>
            <a:schemeClr val="tx1">
              <a:lumMod val="85000"/>
              <a:lumOff val="15000"/>
            </a:schemeClr>
          </a:solidFill>
        </p:spPr>
        <p:style>
          <a:lnRef idx="1">
            <a:schemeClr val="accent2"/>
          </a:lnRef>
          <a:fillRef idx="2">
            <a:schemeClr val="accent2"/>
          </a:fillRef>
          <a:effectRef idx="1">
            <a:schemeClr val="accent2"/>
          </a:effectRef>
          <a:fontRef idx="minor">
            <a:schemeClr val="dk1"/>
          </a:fontRef>
        </p:style>
        <p:txBody>
          <a:bodyPr wrap="square" rtlCol="0" anchor="t">
            <a:spAutoFit/>
          </a:bodyPr>
          <a:p>
            <a:pPr>
              <a:lnSpc>
                <a:spcPct val="110000"/>
              </a:lnSpc>
            </a:pPr>
            <a:r>
              <a:rPr lang="zh-CN" altLang="en-US" sz="2400">
                <a:solidFill>
                  <a:schemeClr val="bg1"/>
                </a:solidFill>
                <a:latin typeface="Aparajita" pitchFamily="34" charset="0"/>
                <a:sym typeface="+mn-ea"/>
              </a:rPr>
              <a:t>概要写作：</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If you take a look at</a:t>
            </a:r>
            <a:r>
              <a:rPr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 the best-selling books in the UK</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 these days, it is almost certain that there will be a lot of</a:t>
            </a:r>
            <a:r>
              <a:rPr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 autobiographies</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 in that list. Bill Clinton, Nelson Mandela and actor Michael J Fox have all written them.</a:t>
            </a:r>
            <a:r>
              <a:rPr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An autobiography is the story of a person's life, written by that person.</a:t>
            </a:r>
            <a:r>
              <a:rPr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It is usually a very famous person who might tell us all about their childhood, how they became famous and any other interesting things that have happened in their lives.</a:t>
            </a:r>
            <a:endPar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圆角矩形 5"/>
          <p:cNvSpPr/>
          <p:nvPr/>
        </p:nvSpPr>
        <p:spPr>
          <a:xfrm>
            <a:off x="487045" y="4015105"/>
            <a:ext cx="11219180" cy="66484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69925" y="4015105"/>
            <a:ext cx="10608310" cy="460375"/>
          </a:xfrm>
          <a:prstGeom prst="rect">
            <a:avLst/>
          </a:prstGeom>
          <a:noFill/>
          <a:ln w="9525">
            <a:noFill/>
          </a:ln>
        </p:spPr>
        <p:txBody>
          <a:bodyPr wrap="square">
            <a:spAutoFit/>
          </a:bodyPr>
          <a:p>
            <a:pPr indent="0"/>
            <a:r>
              <a:rPr lang="en-US" sz="2400" b="0">
                <a:latin typeface="Times New Roman" panose="02020603050405020304" pitchFamily="18" charset="0"/>
              </a:rPr>
              <a:t>An autobiography is very popular in the UK.</a:t>
            </a:r>
            <a:endParaRPr lang="en-US" altLang="en-US" sz="2400" b="0">
              <a:latin typeface="Times New Roman" panose="02020603050405020304" pitchFamily="18" charset="0"/>
            </a:endParaRPr>
          </a:p>
        </p:txBody>
      </p:sp>
      <p:sp>
        <p:nvSpPr>
          <p:cNvPr id="8" name="圆角矩形 7"/>
          <p:cNvSpPr/>
          <p:nvPr/>
        </p:nvSpPr>
        <p:spPr>
          <a:xfrm>
            <a:off x="462915" y="5575935"/>
            <a:ext cx="11266805" cy="87185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10540" y="5617210"/>
            <a:ext cx="10608310" cy="829945"/>
          </a:xfrm>
          <a:prstGeom prst="rect">
            <a:avLst/>
          </a:prstGeom>
          <a:noFill/>
          <a:ln w="9525">
            <a:noFill/>
          </a:ln>
        </p:spPr>
        <p:txBody>
          <a:bodyPr wrap="square">
            <a:spAutoFit/>
          </a:bodyPr>
          <a:p>
            <a:pPr indent="0"/>
            <a:r>
              <a:rPr lang="en-US" sz="2400">
                <a:latin typeface="Times New Roman" panose="02020603050405020304" pitchFamily="18" charset="0"/>
                <a:ea typeface="宋体" panose="02010600030101010101" pitchFamily="2" charset="-122"/>
                <a:sym typeface="+mn-ea"/>
              </a:rPr>
              <a:t>Autobiographies</a:t>
            </a:r>
            <a:r>
              <a:rPr lang="en-US" sz="2400">
                <a:ln>
                  <a:solidFill>
                    <a:srgbClr val="C00000"/>
                  </a:solidFill>
                </a:ln>
                <a:latin typeface="Times New Roman" panose="02020603050405020304" pitchFamily="18" charset="0"/>
                <a:cs typeface="Times New Roman" panose="02020603050405020304" pitchFamily="18" charset="0"/>
                <a:sym typeface="+mn-ea"/>
              </a:rPr>
              <a:t>—</a:t>
            </a:r>
            <a:r>
              <a:rPr lang="en-US" sz="2400">
                <a:ln>
                  <a:solidFill>
                    <a:srgbClr val="C00000"/>
                  </a:solidFill>
                </a:ln>
                <a:latin typeface="Times New Roman" panose="02020603050405020304" pitchFamily="18" charset="0"/>
                <a:ea typeface="宋体" panose="02010600030101010101" pitchFamily="2" charset="-122"/>
                <a:sym typeface="+mn-ea"/>
              </a:rPr>
              <a:t>stories written by famous people about themselves</a:t>
            </a:r>
            <a:r>
              <a:rPr lang="en-US" sz="2400">
                <a:ln>
                  <a:solidFill>
                    <a:srgbClr val="C00000"/>
                  </a:solidFill>
                </a:ln>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sym typeface="+mn-ea"/>
              </a:rPr>
              <a:t>are popular in the UK.</a:t>
            </a:r>
            <a:endParaRPr lang="en-US" altLang="en-US" sz="2400" b="0">
              <a:latin typeface="Times New Roman" panose="02020603050405020304" pitchFamily="18" charset="0"/>
            </a:endParaRPr>
          </a:p>
        </p:txBody>
      </p:sp>
      <p:pic>
        <p:nvPicPr>
          <p:cNvPr id="10" name="图片 9"/>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5948680" y="3361690"/>
            <a:ext cx="446405" cy="589280"/>
          </a:xfrm>
          <a:prstGeom prst="rect">
            <a:avLst/>
          </a:prstGeom>
        </p:spPr>
      </p:pic>
      <p:pic>
        <p:nvPicPr>
          <p:cNvPr id="11" name="图片 10"/>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5948680" y="4926330"/>
            <a:ext cx="446405" cy="589280"/>
          </a:xfrm>
          <a:prstGeom prst="rect">
            <a:avLst/>
          </a:prstGeom>
        </p:spPr>
      </p:pic>
      <p:sp>
        <p:nvSpPr>
          <p:cNvPr id="25" name="圆角矩形 24"/>
          <p:cNvSpPr/>
          <p:nvPr/>
        </p:nvSpPr>
        <p:spPr>
          <a:xfrm>
            <a:off x="5851525" y="65405"/>
            <a:ext cx="5594985" cy="706120"/>
          </a:xfrm>
          <a:prstGeom prst="roundRect">
            <a:avLst/>
          </a:prstGeom>
          <a:solidFill>
            <a:srgbClr val="C16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latin typeface="Georgia" panose="02040502050405020303" charset="0"/>
                <a:cs typeface="Georgia" panose="02040502050405020303" charset="0"/>
                <a:sym typeface="+mn-ea"/>
              </a:rPr>
              <a:t>作次要点，</a:t>
            </a:r>
            <a:r>
              <a:rPr lang="zh-CN" altLang="en-US" sz="3200">
                <a:latin typeface="Georgia" panose="02040502050405020303" charset="0"/>
                <a:cs typeface="Georgia" panose="02040502050405020303" charset="0"/>
              </a:rPr>
              <a:t>用于表解释说明</a:t>
            </a:r>
            <a:endParaRPr lang="zh-CN" altLang="en-US" sz="3200">
              <a:latin typeface="Georgia" panose="02040502050405020303" charset="0"/>
              <a:cs typeface="Georgia" panose="0204050205040502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linds(horizont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00" grpId="0"/>
      <p:bldP spid="6" grpId="0" animBg="1"/>
      <p:bldP spid="8" grpId="0" animBg="1"/>
      <p:bldP spid="9" grpId="0"/>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502285" y="182245"/>
            <a:ext cx="6597650" cy="10153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latin typeface="+mn-lt"/>
                <a:cs typeface="+mn-lt"/>
                <a:sym typeface="+mn-ea"/>
              </a:rPr>
              <a:t>4. Use dashes in continuation writing</a:t>
            </a:r>
            <a:r>
              <a:rPr lang="en-US" sz="3600">
                <a:latin typeface="Comic Sans MS" panose="030F0702030302020204" charset="0"/>
                <a:cs typeface="Comic Sans MS" panose="030F0702030302020204" charset="0"/>
              </a:rPr>
              <a:t> </a:t>
            </a:r>
            <a:r>
              <a:rPr lang="en-US" sz="5400">
                <a:latin typeface="Comic Sans MS" panose="030F0702030302020204" charset="0"/>
                <a:cs typeface="Comic Sans MS" panose="030F0702030302020204" charset="0"/>
              </a:rPr>
              <a:t> </a:t>
            </a:r>
            <a:endParaRPr lang="en-US"/>
          </a:p>
        </p:txBody>
      </p:sp>
      <p:sp>
        <p:nvSpPr>
          <p:cNvPr id="8" name="文本框 7"/>
          <p:cNvSpPr txBox="1"/>
          <p:nvPr/>
        </p:nvSpPr>
        <p:spPr>
          <a:xfrm>
            <a:off x="407035" y="5284470"/>
            <a:ext cx="11585575" cy="953135"/>
          </a:xfrm>
          <a:prstGeom prst="rect">
            <a:avLst/>
          </a:prstGeom>
          <a:noFill/>
          <a:ln w="28575">
            <a:solidFill>
              <a:srgbClr val="92D050"/>
            </a:solidFill>
            <a:prstDash val="sysDot"/>
          </a:ln>
        </p:spPr>
        <p:txBody>
          <a:bodyPr wrap="square" rtlCol="0" anchor="t">
            <a:spAutoFit/>
          </a:bodyPr>
          <a:p>
            <a:r>
              <a:rPr lang="en-US" altLang="zh-CN" sz="2400">
                <a:latin typeface="Times New Roman" panose="02020603050405020304" pitchFamily="18" charset="0"/>
                <a:cs typeface="Times New Roman" panose="02020603050405020304" pitchFamily="18" charset="0"/>
                <a:sym typeface="+mn-ea"/>
              </a:rPr>
              <a:t>Hearing the thunderous applause, I took pride in my role and firmly believed that </a:t>
            </a:r>
            <a:r>
              <a:rPr lang="en-US" altLang="zh-CN" sz="2800">
                <a:ln>
                  <a:solidFill>
                    <a:srgbClr val="C00000"/>
                  </a:solidFill>
                </a:ln>
                <a:solidFill>
                  <a:srgbClr val="C00000"/>
                </a:solidFill>
                <a:latin typeface="Times New Roman" panose="02020603050405020304" pitchFamily="18" charset="0"/>
                <a:cs typeface="Times New Roman" panose="02020603050405020304" pitchFamily="18" charset="0"/>
                <a:sym typeface="+mn-ea"/>
              </a:rPr>
              <a:t>every flower</a:t>
            </a:r>
            <a:r>
              <a:rPr lang="en-US" altLang="zh-CN" sz="2800" b="1">
                <a:ln>
                  <a:solidFill>
                    <a:srgbClr val="C00000"/>
                  </a:solidFill>
                </a:ln>
                <a:solidFill>
                  <a:srgbClr val="C00000"/>
                </a:solidFill>
                <a:latin typeface="Times New Roman" panose="02020603050405020304" pitchFamily="18" charset="0"/>
                <a:cs typeface="Times New Roman" panose="02020603050405020304" pitchFamily="18" charset="0"/>
                <a:sym typeface="+mn-ea"/>
              </a:rPr>
              <a:t>—even a dandelion— </a:t>
            </a:r>
            <a:r>
              <a:rPr lang="en-US" altLang="zh-CN" sz="2800">
                <a:ln>
                  <a:solidFill>
                    <a:srgbClr val="C00000"/>
                  </a:solidFill>
                </a:ln>
                <a:solidFill>
                  <a:srgbClr val="C00000"/>
                </a:solidFill>
                <a:latin typeface="Times New Roman" panose="02020603050405020304" pitchFamily="18" charset="0"/>
                <a:cs typeface="Times New Roman" panose="02020603050405020304" pitchFamily="18" charset="0"/>
                <a:sym typeface="+mn-ea"/>
              </a:rPr>
              <a:t>had its own beauty.</a:t>
            </a:r>
            <a:endParaRPr lang="en-US" altLang="zh-CN" sz="2800">
              <a:ln>
                <a:solidFill>
                  <a:srgbClr val="C00000"/>
                </a:solidFill>
              </a:ln>
              <a:solidFill>
                <a:srgbClr val="C0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303530" y="1226820"/>
            <a:ext cx="11585575" cy="3338195"/>
          </a:xfrm>
          <a:prstGeom prst="rect">
            <a:avLst/>
          </a:prstGeom>
          <a:solidFill>
            <a:schemeClr val="tx1">
              <a:lumMod val="85000"/>
              <a:lumOff val="15000"/>
            </a:schemeClr>
          </a:solidFill>
        </p:spPr>
        <p:style>
          <a:lnRef idx="1">
            <a:schemeClr val="accent2"/>
          </a:lnRef>
          <a:fillRef idx="2">
            <a:schemeClr val="accent2"/>
          </a:fillRef>
          <a:effectRef idx="1">
            <a:schemeClr val="accent2"/>
          </a:effectRef>
          <a:fontRef idx="minor">
            <a:schemeClr val="dk1"/>
          </a:fontRef>
        </p:style>
        <p:txBody>
          <a:bodyPr wrap="square" rtlCol="0" anchor="t">
            <a:spAutoFit/>
          </a:bodyPr>
          <a:p>
            <a:pPr algn="just" fontAlgn="auto">
              <a:lnSpc>
                <a:spcPct val="110000"/>
              </a:lnSpc>
            </a:pPr>
            <a:r>
              <a:rPr lang="en-US" altLang="zh-CN" sz="2400">
                <a:solidFill>
                  <a:schemeClr val="bg1"/>
                </a:solidFill>
                <a:latin typeface="Times New Roman" panose="02020603050405020304" pitchFamily="18" charset="0"/>
                <a:cs typeface="Times New Roman" panose="02020603050405020304" pitchFamily="18" charset="0"/>
                <a:sym typeface="+mn-ea"/>
              </a:rPr>
              <a:t>  </a:t>
            </a:r>
            <a:r>
              <a:rPr lang="zh-CN" altLang="en-US" sz="2400">
                <a:solidFill>
                  <a:schemeClr val="bg1"/>
                </a:solidFill>
                <a:latin typeface="Times New Roman" panose="02020603050405020304" pitchFamily="18" charset="0"/>
                <a:cs typeface="Times New Roman" panose="02020603050405020304" pitchFamily="18" charset="0"/>
                <a:sym typeface="+mn-ea"/>
              </a:rPr>
              <a:t> “But you will be a beautiful narrator,” Mom said. She reminded me of how fluently I could deliver my part at home. It was at that time that I understood that maybe I was more suitable for a role backstage like a narrator. From then on, I practiced my lines heart and soul with my mother at lunch time for weeks. And the performance approached ultimately. Standing backstage, nervousness came flooding in me. What encouraged me to overcome it was the inspiration from the beautiful yellow dandelions. The performance that night was eventually a big success.</a:t>
            </a:r>
            <a:r>
              <a:rPr lang="zh-CN" altLang="en-US" sz="2400">
                <a:latin typeface="Times New Roman" panose="02020603050405020304" pitchFamily="18" charset="0"/>
                <a:cs typeface="Times New Roman" panose="02020603050405020304" pitchFamily="18" charset="0"/>
                <a:sym typeface="+mn-ea"/>
              </a:rPr>
              <a:t> </a:t>
            </a:r>
            <a:r>
              <a:rPr lang="zh-CN" altLang="en-US" sz="2400" b="1">
                <a:solidFill>
                  <a:srgbClr val="FFFF00"/>
                </a:solidFill>
                <a:latin typeface="Times New Roman" panose="02020603050405020304" pitchFamily="18" charset="0"/>
                <a:cs typeface="Times New Roman" panose="02020603050405020304" pitchFamily="18" charset="0"/>
                <a:sym typeface="+mn-ea"/>
              </a:rPr>
              <a:t>Hearing the thunderous applause, I took pride in my role and firmly believed that even a dandelion had its own beauty.</a:t>
            </a:r>
            <a:endParaRPr lang="zh-CN" altLang="en-US" sz="2400" b="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0" name="图片 9"/>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4966970" y="4383405"/>
            <a:ext cx="446405" cy="847090"/>
          </a:xfrm>
          <a:prstGeom prst="rect">
            <a:avLst/>
          </a:prstGeom>
        </p:spPr>
      </p:pic>
      <p:sp>
        <p:nvSpPr>
          <p:cNvPr id="25" name="圆角矩形 24"/>
          <p:cNvSpPr/>
          <p:nvPr/>
        </p:nvSpPr>
        <p:spPr>
          <a:xfrm>
            <a:off x="7099935" y="336550"/>
            <a:ext cx="3568065" cy="706120"/>
          </a:xfrm>
          <a:prstGeom prst="roundRect">
            <a:avLst/>
          </a:prstGeom>
          <a:solidFill>
            <a:srgbClr val="C16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latin typeface="Georgia" panose="02040502050405020303" charset="0"/>
                <a:cs typeface="Georgia" panose="02040502050405020303" charset="0"/>
              </a:rPr>
              <a:t>用于表强调</a:t>
            </a:r>
            <a:endParaRPr lang="zh-CN" altLang="en-US" sz="3200">
              <a:latin typeface="Georgia" panose="02040502050405020303" charset="0"/>
              <a:cs typeface="Georgia" panose="02040502050405020303" charset="0"/>
            </a:endParaRPr>
          </a:p>
        </p:txBody>
      </p:sp>
      <p:sp>
        <p:nvSpPr>
          <p:cNvPr id="3" name="文本框 2"/>
          <p:cNvSpPr txBox="1"/>
          <p:nvPr/>
        </p:nvSpPr>
        <p:spPr>
          <a:xfrm>
            <a:off x="2992120" y="4099560"/>
            <a:ext cx="4776470" cy="368300"/>
          </a:xfrm>
          <a:prstGeom prst="rect">
            <a:avLst/>
          </a:prstGeom>
          <a:noFill/>
          <a:ln w="22225">
            <a:solidFill>
              <a:srgbClr val="C00000"/>
            </a:solidFill>
          </a:ln>
        </p:spPr>
        <p:txBody>
          <a:bodyPr wrap="square" rtlCol="0">
            <a:spAutoFit/>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8" grpId="0" bldLvl="0" animBg="1"/>
      <p:bldP spid="8" grpId="1" animBg="1"/>
      <p:bldP spid="25" grpId="0" bldLvl="0" animBg="1"/>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99390" y="1315085"/>
            <a:ext cx="11585575" cy="2968625"/>
          </a:xfrm>
          <a:prstGeom prst="rect">
            <a:avLst/>
          </a:prstGeom>
          <a:solidFill>
            <a:schemeClr val="tx1">
              <a:lumMod val="85000"/>
              <a:lumOff val="15000"/>
            </a:schemeClr>
          </a:solidFill>
        </p:spPr>
        <p:style>
          <a:lnRef idx="1">
            <a:schemeClr val="accent2"/>
          </a:lnRef>
          <a:fillRef idx="2">
            <a:schemeClr val="accent2"/>
          </a:fillRef>
          <a:effectRef idx="1">
            <a:schemeClr val="accent2"/>
          </a:effectRef>
          <a:fontRef idx="minor">
            <a:schemeClr val="dk1"/>
          </a:fontRef>
        </p:style>
        <p:txBody>
          <a:bodyPr wrap="square" rtlCol="0" anchor="t">
            <a:spAutoFit/>
          </a:bodyPr>
          <a:p>
            <a:pPr>
              <a:lnSpc>
                <a:spcPct val="130000"/>
              </a:lnSpc>
            </a:pPr>
            <a:r>
              <a:rPr lang="zh-CN" altLang="en-US" sz="2400">
                <a:solidFill>
                  <a:schemeClr val="bg1"/>
                </a:solidFill>
                <a:latin typeface="Times New Roman" panose="02020603050405020304" pitchFamily="18" charset="0"/>
                <a:cs typeface="Times New Roman" panose="02020603050405020304" pitchFamily="18" charset="0"/>
                <a:sym typeface="+mn-ea"/>
              </a:rPr>
              <a:t>Para 1:   The bird dropped like a rock, one wing falling heavily behind as it fell. I heard it thump into the dirt.</a:t>
            </a:r>
            <a:r>
              <a:rPr lang="zh-CN" altLang="en-US" sz="2400">
                <a:latin typeface="Times New Roman" panose="02020603050405020304" pitchFamily="18" charset="0"/>
                <a:cs typeface="Times New Roman" panose="02020603050405020304" pitchFamily="18" charset="0"/>
                <a:sym typeface="+mn-ea"/>
              </a:rPr>
              <a:t> </a:t>
            </a:r>
            <a:r>
              <a:rPr lang="zh-CN" altLang="en-US" sz="2400" b="1">
                <a:solidFill>
                  <a:srgbClr val="FFFF00"/>
                </a:solidFill>
                <a:latin typeface="Times New Roman" panose="02020603050405020304" pitchFamily="18" charset="0"/>
                <a:cs typeface="Times New Roman" panose="02020603050405020304" pitchFamily="18" charset="0"/>
                <a:sym typeface="+mn-ea"/>
              </a:rPr>
              <a:t>Before lowering the gun, I realized what I</a:t>
            </a:r>
            <a:r>
              <a:rPr lang="en-US" altLang="zh-CN" sz="2400" b="1">
                <a:solidFill>
                  <a:srgbClr val="FFFF00"/>
                </a:solidFill>
                <a:latin typeface="Times New Roman" panose="02020603050405020304" pitchFamily="18" charset="0"/>
                <a:cs typeface="Times New Roman" panose="02020603050405020304" pitchFamily="18" charset="0"/>
                <a:sym typeface="+mn-ea"/>
              </a:rPr>
              <a:t>’</a:t>
            </a:r>
            <a:r>
              <a:rPr lang="zh-CN" altLang="en-US" sz="2400" b="1">
                <a:solidFill>
                  <a:srgbClr val="FFFF00"/>
                </a:solidFill>
                <a:latin typeface="Times New Roman" panose="02020603050405020304" pitchFamily="18" charset="0"/>
                <a:cs typeface="Times New Roman" panose="02020603050405020304" pitchFamily="18" charset="0"/>
                <a:sym typeface="+mn-ea"/>
              </a:rPr>
              <a:t>d done</a:t>
            </a:r>
            <a:r>
              <a:rPr lang="en-US" altLang="zh-CN" sz="2400" b="1">
                <a:solidFill>
                  <a:srgbClr val="FFFF00"/>
                </a:solidFill>
                <a:latin typeface="Times New Roman" panose="02020603050405020304" pitchFamily="18" charset="0"/>
                <a:cs typeface="Times New Roman" panose="02020603050405020304" pitchFamily="18" charset="0"/>
                <a:sym typeface="+mn-ea"/>
              </a:rPr>
              <a:t>. </a:t>
            </a:r>
            <a:r>
              <a:rPr lang="zh-CN" altLang="en-US" sz="2400" b="1">
                <a:solidFill>
                  <a:srgbClr val="FFFF00"/>
                </a:solidFill>
                <a:latin typeface="Times New Roman" panose="02020603050405020304" pitchFamily="18" charset="0"/>
                <a:cs typeface="Times New Roman" panose="02020603050405020304" pitchFamily="18" charset="0"/>
                <a:sym typeface="+mn-ea"/>
              </a:rPr>
              <a:t> I</a:t>
            </a:r>
            <a:r>
              <a:rPr lang="en-US" altLang="zh-CN" sz="2400" b="1">
                <a:solidFill>
                  <a:srgbClr val="FFFF00"/>
                </a:solidFill>
                <a:latin typeface="Times New Roman" panose="02020603050405020304" pitchFamily="18" charset="0"/>
                <a:cs typeface="Times New Roman" panose="02020603050405020304" pitchFamily="18" charset="0"/>
                <a:sym typeface="+mn-ea"/>
              </a:rPr>
              <a:t>’</a:t>
            </a:r>
            <a:r>
              <a:rPr lang="zh-CN" altLang="en-US" sz="2400" b="1">
                <a:solidFill>
                  <a:srgbClr val="FFFF00"/>
                </a:solidFill>
                <a:latin typeface="Times New Roman" panose="02020603050405020304" pitchFamily="18" charset="0"/>
                <a:cs typeface="Times New Roman" panose="02020603050405020304" pitchFamily="18" charset="0"/>
                <a:sym typeface="+mn-ea"/>
              </a:rPr>
              <a:t>d killed my first animal.</a:t>
            </a:r>
            <a:r>
              <a:rPr lang="zh-CN" altLang="en-US" sz="2400">
                <a:latin typeface="Times New Roman" panose="02020603050405020304" pitchFamily="18" charset="0"/>
                <a:cs typeface="Times New Roman" panose="02020603050405020304" pitchFamily="18" charset="0"/>
                <a:sym typeface="+mn-ea"/>
              </a:rPr>
              <a:t>“</a:t>
            </a:r>
            <a:r>
              <a:rPr lang="zh-CN" altLang="en-US" sz="2400">
                <a:solidFill>
                  <a:schemeClr val="bg1"/>
                </a:solidFill>
                <a:latin typeface="Times New Roman" panose="02020603050405020304" pitchFamily="18" charset="0"/>
                <a:cs typeface="Times New Roman" panose="02020603050405020304" pitchFamily="18" charset="0"/>
                <a:sym typeface="+mn-ea"/>
              </a:rPr>
              <a:t>Oh no,”My stomach was tied in knots and I prayed, “Oh God, please don’t let it be dead.” The bird lay there with blood streaming from its beak, feathers large and small scattered about. I reached out and rolled it over, but its head drooped lifelessly to the side. After burying it, I hurried home, hiding my BB gun in the closet.</a:t>
            </a:r>
            <a:endParaRPr lang="zh-CN" altLang="en-US" sz="2400">
              <a:solidFill>
                <a:schemeClr val="bg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302895" y="5367655"/>
            <a:ext cx="10819765" cy="841375"/>
          </a:xfrm>
          <a:prstGeom prst="roundRect">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453390" y="5558155"/>
            <a:ext cx="10669270" cy="460375"/>
          </a:xfrm>
          <a:prstGeom prst="rect">
            <a:avLst/>
          </a:prstGeom>
          <a:noFill/>
        </p:spPr>
        <p:txBody>
          <a:bodyPr wrap="none" rtlCol="0" anchor="t">
            <a:spAutoFit/>
          </a:bodyPr>
          <a:p>
            <a:r>
              <a:rPr lang="zh-CN" altLang="en-US" sz="2400" b="1">
                <a:solidFill>
                  <a:srgbClr val="C00000"/>
                </a:solidFill>
                <a:latin typeface="Times New Roman" panose="02020603050405020304" pitchFamily="18" charset="0"/>
                <a:cs typeface="Times New Roman" panose="02020603050405020304" pitchFamily="18" charset="0"/>
                <a:sym typeface="+mn-ea"/>
              </a:rPr>
              <a:t>Before lowering the gun, I realized what I</a:t>
            </a:r>
            <a:r>
              <a:rPr lang="en-US" altLang="zh-CN" sz="2400" b="1">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cs typeface="Times New Roman" panose="02020603050405020304" pitchFamily="18" charset="0"/>
                <a:sym typeface="+mn-ea"/>
              </a:rPr>
              <a:t>d done </a:t>
            </a:r>
            <a:r>
              <a:rPr lang="en-US" altLang="zh-CN" sz="2400" b="1">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cs typeface="Times New Roman" panose="02020603050405020304" pitchFamily="18" charset="0"/>
                <a:sym typeface="+mn-ea"/>
              </a:rPr>
              <a:t> I</a:t>
            </a:r>
            <a:r>
              <a:rPr lang="en-US" altLang="zh-CN" sz="2400" b="1">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cs typeface="Times New Roman" panose="02020603050405020304" pitchFamily="18" charset="0"/>
                <a:sym typeface="+mn-ea"/>
              </a:rPr>
              <a:t>d killed my first animal.</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p:txBody>
      </p:sp>
      <p:pic>
        <p:nvPicPr>
          <p:cNvPr id="10" name="图片 9"/>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9420000">
            <a:off x="5291455" y="4466590"/>
            <a:ext cx="446405" cy="847090"/>
          </a:xfrm>
          <a:prstGeom prst="rect">
            <a:avLst/>
          </a:prstGeom>
        </p:spPr>
      </p:pic>
      <p:sp>
        <p:nvSpPr>
          <p:cNvPr id="25" name="圆角矩形 24"/>
          <p:cNvSpPr/>
          <p:nvPr/>
        </p:nvSpPr>
        <p:spPr>
          <a:xfrm>
            <a:off x="7099935" y="336550"/>
            <a:ext cx="3568065" cy="706120"/>
          </a:xfrm>
          <a:prstGeom prst="roundRect">
            <a:avLst/>
          </a:prstGeom>
          <a:solidFill>
            <a:srgbClr val="C16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latin typeface="Georgia" panose="02040502050405020303" charset="0"/>
                <a:cs typeface="Georgia" panose="02040502050405020303" charset="0"/>
              </a:rPr>
              <a:t>用于表解释说明</a:t>
            </a:r>
            <a:endParaRPr lang="zh-CN" altLang="en-US" sz="3200">
              <a:latin typeface="Georgia" panose="02040502050405020303" charset="0"/>
              <a:cs typeface="Georgia" panose="0204050205040502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8" grpId="0"/>
      <p:bldP spid="7" grpId="0" bldLvl="0" animBg="1"/>
      <p:bldP spid="2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605" y="2346325"/>
            <a:ext cx="7760970" cy="3921760"/>
          </a:xfrm>
          <a:prstGeom prst="rect">
            <a:avLst/>
          </a:prstGeom>
          <a:solidFill>
            <a:srgbClr val="F4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Lst>
          </a:blip>
          <a:stretch>
            <a:fillRect/>
          </a:stretch>
        </p:blipFill>
        <p:spPr>
          <a:xfrm>
            <a:off x="7746365" y="4136390"/>
            <a:ext cx="4415155" cy="2670810"/>
          </a:xfrm>
          <a:prstGeom prst="rect">
            <a:avLst/>
          </a:prstGeom>
        </p:spPr>
      </p:pic>
      <p:sp>
        <p:nvSpPr>
          <p:cNvPr id="5" name="文本框 4"/>
          <p:cNvSpPr txBox="1"/>
          <p:nvPr/>
        </p:nvSpPr>
        <p:spPr>
          <a:xfrm>
            <a:off x="-14605" y="1352550"/>
            <a:ext cx="11711940" cy="4407535"/>
          </a:xfrm>
          <a:prstGeom prst="rect">
            <a:avLst/>
          </a:prstGeom>
          <a:noFill/>
        </p:spPr>
        <p:txBody>
          <a:bodyPr wrap="square" rtlCol="0">
            <a:spAutoFit/>
          </a:bodyPr>
          <a:p>
            <a:pPr>
              <a:lnSpc>
                <a:spcPct val="130000"/>
              </a:lnSpc>
            </a:pPr>
            <a:r>
              <a:rPr lang="en-US" sz="2400">
                <a:sym typeface="+mn-ea"/>
              </a:rPr>
              <a:t>               </a:t>
            </a:r>
            <a:r>
              <a:rPr sz="2400">
                <a:solidFill>
                  <a:srgbClr val="1F2DA8"/>
                </a:solidFill>
                <a:latin typeface="方正粗黑宋简体" panose="02000000000000000000" charset="-122"/>
                <a:ea typeface="方正粗黑宋简体" panose="02000000000000000000" charset="-122"/>
                <a:sym typeface="+mn-ea"/>
              </a:rPr>
              <a:t>A NEW DIMENSION OF LIFE   (M7U3 Using Language)</a:t>
            </a:r>
            <a:endParaRPr sz="2400">
              <a:solidFill>
                <a:srgbClr val="1F2DA8"/>
              </a:solidFill>
              <a:latin typeface="方正粗黑宋简体" panose="02000000000000000000" charset="-122"/>
              <a:ea typeface="方正粗黑宋简体" panose="02000000000000000000" charset="-122"/>
              <a:sym typeface="+mn-ea"/>
            </a:endParaRPr>
          </a:p>
          <a:p>
            <a:pPr marL="342900" indent="-342900">
              <a:lnSpc>
                <a:spcPct val="130000"/>
              </a:lnSpc>
              <a:buFont typeface="Wingdings" panose="05000000000000000000" charset="0"/>
              <a:buChar char="Ø"/>
            </a:pPr>
            <a:r>
              <a:rPr sz="2400" b="1">
                <a:sym typeface="+mn-ea"/>
              </a:rPr>
              <a:t>I’m sitting in the warm night air with a cold drink in my hand and reflecting on the </a:t>
            </a:r>
            <a:r>
              <a:rPr sz="2400" b="1">
                <a:solidFill>
                  <a:srgbClr val="C00000"/>
                </a:solidFill>
                <a:sym typeface="+mn-ea"/>
              </a:rPr>
              <a:t>day – a day of pure magic</a:t>
            </a:r>
            <a:r>
              <a:rPr sz="2400" b="1">
                <a:sym typeface="+mn-ea"/>
              </a:rPr>
              <a:t>! </a:t>
            </a:r>
            <a:endParaRPr sz="2400" b="1">
              <a:sym typeface="+mn-ea"/>
            </a:endParaRPr>
          </a:p>
          <a:p>
            <a:pPr marL="342900" indent="-342900">
              <a:lnSpc>
                <a:spcPct val="130000"/>
              </a:lnSpc>
              <a:buFont typeface="Wingdings" panose="05000000000000000000" charset="0"/>
              <a:buChar char="Ø"/>
            </a:pPr>
            <a:r>
              <a:rPr sz="2400" b="1">
                <a:sym typeface="+mn-ea"/>
              </a:rPr>
              <a:t>The first thing I became aware of was </a:t>
            </a:r>
            <a:r>
              <a:rPr sz="2400" b="1">
                <a:solidFill>
                  <a:srgbClr val="C00000"/>
                </a:solidFill>
                <a:sym typeface="+mn-ea"/>
              </a:rPr>
              <a:t>all the vivid colors</a:t>
            </a:r>
            <a:r>
              <a:rPr sz="2400" b="1">
                <a:sym typeface="+mn-ea"/>
              </a:rPr>
              <a:t> surrounding me </a:t>
            </a:r>
            <a:r>
              <a:rPr sz="2400" b="1">
                <a:solidFill>
                  <a:srgbClr val="C00000"/>
                </a:solidFill>
                <a:sym typeface="+mn-ea"/>
              </a:rPr>
              <a:t>–</a:t>
            </a:r>
            <a:r>
              <a:rPr sz="2400" b="1">
                <a:sym typeface="+mn-ea"/>
              </a:rPr>
              <a:t> </a:t>
            </a:r>
            <a:r>
              <a:rPr sz="2400" b="1">
                <a:solidFill>
                  <a:srgbClr val="C00000"/>
                </a:solidFill>
                <a:sym typeface="+mn-ea"/>
              </a:rPr>
              <a:t>purples, reds, oranges, yellows, blues and greens</a:t>
            </a:r>
            <a:r>
              <a:rPr sz="2400" b="1">
                <a:sym typeface="+mn-ea"/>
              </a:rPr>
              <a:t>. </a:t>
            </a:r>
            <a:endParaRPr sz="2400" b="1">
              <a:sym typeface="+mn-ea"/>
            </a:endParaRPr>
          </a:p>
          <a:p>
            <a:pPr marL="342900" indent="-342900">
              <a:lnSpc>
                <a:spcPct val="130000"/>
              </a:lnSpc>
              <a:buFont typeface="Wingdings" panose="05000000000000000000" charset="0"/>
              <a:buChar char="Ø"/>
            </a:pPr>
            <a:r>
              <a:rPr sz="2400" b="1">
                <a:sym typeface="+mn-ea"/>
              </a:rPr>
              <a:t>The corals were </a:t>
            </a:r>
            <a:r>
              <a:rPr sz="2400" b="1">
                <a:solidFill>
                  <a:srgbClr val="C00000"/>
                </a:solidFill>
                <a:sym typeface="+mn-ea"/>
              </a:rPr>
              <a:t>fantastic</a:t>
            </a:r>
            <a:r>
              <a:rPr sz="2400" b="1">
                <a:sym typeface="+mn-ea"/>
              </a:rPr>
              <a:t> </a:t>
            </a:r>
            <a:r>
              <a:rPr sz="2400" b="1">
                <a:solidFill>
                  <a:srgbClr val="C00000"/>
                </a:solidFill>
                <a:sym typeface="+mn-ea"/>
              </a:rPr>
              <a:t>–</a:t>
            </a:r>
            <a:r>
              <a:rPr sz="2400" b="1">
                <a:sym typeface="+mn-ea"/>
              </a:rPr>
              <a:t> they were shaped</a:t>
            </a:r>
            <a:r>
              <a:rPr sz="2400" b="1">
                <a:solidFill>
                  <a:srgbClr val="C00000"/>
                </a:solidFill>
                <a:sym typeface="+mn-ea"/>
              </a:rPr>
              <a:t> like fans, plates, brains, lace, mushrooms, the branches of trees and the horns of deer</a:t>
            </a:r>
            <a:r>
              <a:rPr sz="2400" b="1">
                <a:sym typeface="+mn-ea"/>
              </a:rPr>
              <a:t>.</a:t>
            </a:r>
            <a:endParaRPr sz="2400" b="1">
              <a:sym typeface="+mn-ea"/>
            </a:endParaRPr>
          </a:p>
          <a:p>
            <a:pPr marL="342900" indent="-342900">
              <a:lnSpc>
                <a:spcPct val="130000"/>
              </a:lnSpc>
              <a:buFont typeface="Wingdings" panose="05000000000000000000" charset="0"/>
              <a:buChar char="Ø"/>
            </a:pPr>
            <a:r>
              <a:rPr sz="2400" b="1">
                <a:sym typeface="+mn-ea"/>
              </a:rPr>
              <a:t>And I also loved the small fish that clean the bodies of larger fish </a:t>
            </a:r>
            <a:r>
              <a:rPr sz="2400" b="1">
                <a:solidFill>
                  <a:srgbClr val="C00000"/>
                </a:solidFill>
                <a:sym typeface="+mn-ea"/>
              </a:rPr>
              <a:t>–</a:t>
            </a:r>
            <a:r>
              <a:rPr sz="2400" b="1">
                <a:sym typeface="+mn-ea"/>
              </a:rPr>
              <a:t> I</a:t>
            </a:r>
            <a:r>
              <a:rPr sz="2400" b="1">
                <a:solidFill>
                  <a:srgbClr val="C00000"/>
                </a:solidFill>
                <a:sym typeface="+mn-ea"/>
              </a:rPr>
              <a:t> even</a:t>
            </a:r>
            <a:r>
              <a:rPr sz="2400" b="1">
                <a:sym typeface="+mn-ea"/>
              </a:rPr>
              <a:t> saw them get inside their mouths and clean their teeth! </a:t>
            </a:r>
            <a:endParaRPr lang="en-US" altLang="zh-CN" sz="2400" b="1"/>
          </a:p>
        </p:txBody>
      </p:sp>
      <p:cxnSp>
        <p:nvCxnSpPr>
          <p:cNvPr id="6" name="直接连接符 5"/>
          <p:cNvCxnSpPr/>
          <p:nvPr/>
        </p:nvCxnSpPr>
        <p:spPr>
          <a:xfrm>
            <a:off x="356870" y="789940"/>
            <a:ext cx="10841990" cy="2540"/>
          </a:xfrm>
          <a:prstGeom prst="line">
            <a:avLst/>
          </a:prstGeom>
          <a:solidFill>
            <a:srgbClr val="00544A"/>
          </a:solid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 name="标题 1"/>
          <p:cNvSpPr>
            <a:spLocks noGrp="1"/>
          </p:cNvSpPr>
          <p:nvPr/>
        </p:nvSpPr>
        <p:spPr>
          <a:xfrm>
            <a:off x="356870" y="55245"/>
            <a:ext cx="9199245" cy="10153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latin typeface="+mn-lt"/>
                <a:cs typeface="+mn-lt"/>
                <a:sym typeface="+mn-ea"/>
              </a:rPr>
              <a:t>5. Appreciate the usage of dashes in the textbooks</a:t>
            </a:r>
            <a:r>
              <a:rPr lang="en-US" sz="3600">
                <a:latin typeface="Comic Sans MS" panose="030F0702030302020204" charset="0"/>
                <a:cs typeface="Comic Sans MS" panose="030F0702030302020204" charset="0"/>
              </a:rPr>
              <a:t> </a:t>
            </a:r>
            <a:r>
              <a:rPr lang="en-US" sz="5400">
                <a:latin typeface="Comic Sans MS" panose="030F0702030302020204" charset="0"/>
                <a:cs typeface="Comic Sans MS" panose="030F0702030302020204" charset="0"/>
              </a:rPr>
              <a:t> </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813" y="1772755"/>
            <a:ext cx="6810430" cy="4259060"/>
          </a:xfrm>
          <a:prstGeom prst="rect">
            <a:avLst/>
          </a:prstGeom>
        </p:spPr>
      </p:pic>
      <p:sp>
        <p:nvSpPr>
          <p:cNvPr id="13" name="Rectangle 12"/>
          <p:cNvSpPr/>
          <p:nvPr/>
        </p:nvSpPr>
        <p:spPr>
          <a:xfrm>
            <a:off x="7683500" y="1772920"/>
            <a:ext cx="3792220" cy="4260215"/>
          </a:xfrm>
          <a:prstGeom prst="rect">
            <a:avLst/>
          </a:prstGeom>
          <a:solidFill>
            <a:srgbClr val="6B8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Isosceles Triangle 14"/>
          <p:cNvSpPr/>
          <p:nvPr/>
        </p:nvSpPr>
        <p:spPr>
          <a:xfrm rot="16200000">
            <a:off x="7058852" y="3651870"/>
            <a:ext cx="823400" cy="450686"/>
          </a:xfrm>
          <a:prstGeom prst="triangle">
            <a:avLst/>
          </a:prstGeom>
          <a:solidFill>
            <a:srgbClr val="6B8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3" name="TextBox 26"/>
          <p:cNvSpPr txBox="1"/>
          <p:nvPr/>
        </p:nvSpPr>
        <p:spPr>
          <a:xfrm>
            <a:off x="7885430" y="2135505"/>
            <a:ext cx="3726815" cy="1383665"/>
          </a:xfrm>
          <a:prstGeom prst="rect">
            <a:avLst/>
          </a:prstGeom>
          <a:noFill/>
        </p:spPr>
        <p:txBody>
          <a:bodyPr wrap="square" rtlCol="0">
            <a:spAutoFit/>
          </a:bodyPr>
          <a:lstStyle/>
          <a:p>
            <a:pPr>
              <a:lnSpc>
                <a:spcPct val="150000"/>
              </a:lnSpc>
            </a:pPr>
            <a:r>
              <a:rPr lang="en-US" altLang="zh-CN" sz="2800" b="1" dirty="0">
                <a:solidFill>
                  <a:prstClr val="white"/>
                </a:solidFill>
                <a:latin typeface="微软雅黑" panose="020B0503020204020204" pitchFamily="34" charset="-122"/>
                <a:ea typeface="微软雅黑" panose="020B0503020204020204" pitchFamily="34" charset="-122"/>
              </a:rPr>
              <a:t>The Power of Dash    </a:t>
            </a:r>
            <a:endParaRPr lang="en-US" altLang="zh-CN" sz="2800" b="1" dirty="0">
              <a:solidFill>
                <a:prstClr val="white"/>
              </a:solidFill>
              <a:latin typeface="微软雅黑" panose="020B0503020204020204" pitchFamily="34" charset="-122"/>
              <a:ea typeface="微软雅黑" panose="020B0503020204020204" pitchFamily="34" charset="-122"/>
            </a:endParaRPr>
          </a:p>
          <a:p>
            <a:pPr>
              <a:lnSpc>
                <a:spcPct val="150000"/>
              </a:lnSpc>
            </a:pPr>
            <a:r>
              <a:rPr lang="en-US" altLang="zh-CN" sz="2800" b="1" dirty="0">
                <a:solidFill>
                  <a:prstClr val="white"/>
                </a:solidFill>
                <a:latin typeface="微软雅黑" panose="020B0503020204020204" pitchFamily="34" charset="-122"/>
                <a:ea typeface="微软雅黑" panose="020B0503020204020204" pitchFamily="34" charset="-122"/>
              </a:rPr>
              <a:t>       </a:t>
            </a:r>
            <a:r>
              <a:rPr lang="zh-CN" sz="2400" b="1" dirty="0">
                <a:solidFill>
                  <a:prstClr val="white"/>
                </a:solidFill>
                <a:latin typeface="微软雅黑" panose="020B0503020204020204" pitchFamily="34" charset="-122"/>
                <a:ea typeface="微软雅黑" panose="020B0503020204020204" pitchFamily="34" charset="-122"/>
              </a:rPr>
              <a:t>破折号的妙用</a:t>
            </a:r>
            <a:endParaRPr lang="zh-CN" sz="2400" b="1" dirty="0">
              <a:solidFill>
                <a:prstClr val="white"/>
              </a:solidFill>
              <a:latin typeface="微软雅黑" panose="020B0503020204020204" pitchFamily="34" charset="-122"/>
              <a:ea typeface="微软雅黑" panose="020B0503020204020204" pitchFamily="34" charset="-122"/>
            </a:endParaRPr>
          </a:p>
        </p:txBody>
      </p:sp>
      <p:sp>
        <p:nvSpPr>
          <p:cNvPr id="24" name="TextBox 28"/>
          <p:cNvSpPr txBox="1"/>
          <p:nvPr/>
        </p:nvSpPr>
        <p:spPr>
          <a:xfrm>
            <a:off x="8220343" y="4309427"/>
            <a:ext cx="2890948" cy="1106805"/>
          </a:xfrm>
          <a:prstGeom prst="rect">
            <a:avLst/>
          </a:prstGeom>
          <a:noFill/>
        </p:spPr>
        <p:txBody>
          <a:bodyPr wrap="square" rtlCol="0">
            <a:spAutoFit/>
          </a:bodyPr>
          <a:lstStyle/>
          <a:p>
            <a:pPr algn="just"/>
            <a:endParaRPr lang="zh-CN" altLang="en-US" sz="1400" dirty="0">
              <a:solidFill>
                <a:prstClr val="white"/>
              </a:solidFill>
              <a:latin typeface="微软雅黑" panose="020B0503020204020204" pitchFamily="34" charset="-122"/>
              <a:ea typeface="微软雅黑" panose="020B0503020204020204" pitchFamily="34" charset="-122"/>
            </a:endParaRPr>
          </a:p>
          <a:p>
            <a:pPr algn="l">
              <a:lnSpc>
                <a:spcPct val="130000"/>
              </a:lnSpc>
            </a:pPr>
            <a:r>
              <a:rPr lang="zh-CN" altLang="en-US" sz="2000" dirty="0">
                <a:solidFill>
                  <a:prstClr val="white"/>
                </a:solidFill>
                <a:latin typeface="微软雅黑" panose="020B0503020204020204" pitchFamily="34" charset="-122"/>
                <a:ea typeface="微软雅黑" panose="020B0503020204020204" pitchFamily="34" charset="-122"/>
              </a:rPr>
              <a:t>  浙江省常山县第一中学 </a:t>
            </a:r>
            <a:endParaRPr lang="zh-CN" altLang="en-US" sz="2000" dirty="0">
              <a:solidFill>
                <a:prstClr val="white"/>
              </a:solidFill>
              <a:latin typeface="微软雅黑" panose="020B0503020204020204" pitchFamily="34" charset="-122"/>
              <a:ea typeface="微软雅黑" panose="020B0503020204020204" pitchFamily="34" charset="-122"/>
            </a:endParaRPr>
          </a:p>
          <a:p>
            <a:pPr algn="l">
              <a:lnSpc>
                <a:spcPct val="130000"/>
              </a:lnSpc>
            </a:pPr>
            <a:r>
              <a:rPr lang="zh-CN" altLang="en-US" sz="2000" dirty="0">
                <a:solidFill>
                  <a:prstClr val="white"/>
                </a:solidFill>
                <a:latin typeface="微软雅黑" panose="020B0503020204020204" pitchFamily="34" charset="-122"/>
                <a:ea typeface="微软雅黑" panose="020B0503020204020204" pitchFamily="34" charset="-122"/>
              </a:rPr>
              <a:t>               洪 笑 英</a:t>
            </a:r>
            <a:endParaRPr lang="zh-CN" altLang="en-US" sz="2000" dirty="0">
              <a:solidFill>
                <a:prstClr val="white"/>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0" y="404078"/>
            <a:ext cx="2872341" cy="460375"/>
            <a:chOff x="0" y="91440"/>
            <a:chExt cx="3829788" cy="613835"/>
          </a:xfrm>
        </p:grpSpPr>
        <p:sp>
          <p:nvSpPr>
            <p:cNvPr id="14" name="文本框 13"/>
            <p:cNvSpPr txBox="1"/>
            <p:nvPr/>
          </p:nvSpPr>
          <p:spPr>
            <a:xfrm>
              <a:off x="454152" y="91440"/>
              <a:ext cx="3375636" cy="613835"/>
            </a:xfrm>
            <a:prstGeom prst="rect">
              <a:avLst/>
            </a:prstGeom>
            <a:noFill/>
          </p:spPr>
          <p:txBody>
            <a:bodyPr wrap="square" rtlCol="0">
              <a:spAutoFit/>
            </a:bodyPr>
            <a:lstStyle/>
            <a:p>
              <a:r>
                <a:rPr lang="zh-CN" altLang="en-US" sz="2400" b="1" dirty="0">
                  <a:solidFill>
                    <a:srgbClr val="6B8A84"/>
                  </a:solidFill>
                  <a:latin typeface="微软雅黑" panose="020B0503020204020204" pitchFamily="34" charset="-122"/>
                  <a:ea typeface="微软雅黑" panose="020B0503020204020204" pitchFamily="34" charset="-122"/>
                </a:rPr>
                <a:t>写作微技能</a:t>
              </a:r>
              <a:endParaRPr lang="zh-CN" altLang="en-US" sz="2400" b="1" dirty="0">
                <a:solidFill>
                  <a:srgbClr val="6B8A84"/>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0" y="91440"/>
              <a:ext cx="454152" cy="521208"/>
              <a:chOff x="0" y="91440"/>
              <a:chExt cx="454152" cy="521208"/>
            </a:xfrm>
          </p:grpSpPr>
          <p:sp>
            <p:nvSpPr>
              <p:cNvPr id="22" name="矩形 21"/>
              <p:cNvSpPr/>
              <p:nvPr/>
            </p:nvSpPr>
            <p:spPr>
              <a:xfrm>
                <a:off x="0" y="91440"/>
                <a:ext cx="301752" cy="521208"/>
              </a:xfrm>
              <a:prstGeom prst="rect">
                <a:avLst/>
              </a:prstGeom>
              <a:solidFill>
                <a:srgbClr val="6B8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latin typeface="微软雅黑" panose="020B0503020204020204" pitchFamily="34" charset="-122"/>
                  <a:ea typeface="微软雅黑" panose="020B0503020204020204" pitchFamily="34" charset="-122"/>
                </a:endParaRPr>
              </a:p>
            </p:txBody>
          </p:sp>
          <p:sp>
            <p:nvSpPr>
              <p:cNvPr id="25" name="矩形 24"/>
              <p:cNvSpPr/>
              <p:nvPr/>
            </p:nvSpPr>
            <p:spPr>
              <a:xfrm>
                <a:off x="301752" y="91440"/>
                <a:ext cx="152400" cy="521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439640" y="2039344"/>
            <a:ext cx="1480931" cy="14809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8" rIns="45715" bIns="22858" numCol="1" spcCol="0" rtlCol="0" fromWordArt="0" anchor="ctr" anchorCtr="0" forceAA="0" compatLnSpc="1">
            <a:noAutofit/>
          </a:bodyPr>
          <a:lstStyle/>
          <a:p>
            <a:pPr algn="ctr" defTabSz="913765">
              <a:defRPr/>
            </a:pPr>
            <a:endParaRPr lang="en-US">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13" name="TextBox 12"/>
          <p:cNvSpPr txBox="1"/>
          <p:nvPr/>
        </p:nvSpPr>
        <p:spPr>
          <a:xfrm>
            <a:off x="3055023" y="2291220"/>
            <a:ext cx="2985770" cy="704850"/>
          </a:xfrm>
          <a:prstGeom prst="rect">
            <a:avLst/>
          </a:prstGeom>
          <a:noFill/>
        </p:spPr>
        <p:txBody>
          <a:bodyPr wrap="none" lIns="121908" tIns="60954" rIns="121908" bIns="60954" rtlCol="0">
            <a:spAutoFit/>
          </a:bodyPr>
          <a:lstStyle/>
          <a:p>
            <a:pPr algn="l" defTabSz="913765">
              <a:defRPr/>
            </a:pPr>
            <a:r>
              <a:rPr lang="zh-CN" altLang="en-US" b="1">
                <a:solidFill>
                  <a:srgbClr val="7030A0"/>
                </a:solidFill>
                <a:latin typeface="Times New Roman" panose="02020603050405020304" pitchFamily="18" charset="0"/>
                <a:cs typeface="Times New Roman" panose="02020603050405020304" pitchFamily="18" charset="0"/>
                <a:sym typeface="+mn-ea"/>
              </a:rPr>
              <a:t>1. 写一段话致敬偶像科比。</a:t>
            </a:r>
            <a:endParaRPr lang="zh-CN" altLang="en-US" b="1">
              <a:solidFill>
                <a:srgbClr val="7030A0"/>
              </a:solidFill>
              <a:latin typeface="Times New Roman" panose="02020603050405020304" pitchFamily="18" charset="0"/>
              <a:cs typeface="Times New Roman" panose="02020603050405020304" pitchFamily="18" charset="0"/>
              <a:sym typeface="+mn-ea"/>
            </a:endParaRPr>
          </a:p>
          <a:p>
            <a:pPr defTabSz="913765">
              <a:defRPr/>
            </a:pPr>
            <a:endParaRPr lang="en-US" sz="2000" b="1" spc="600" dirty="0">
              <a:solidFill>
                <a:srgbClr val="1B1B1B"/>
              </a:solidFill>
              <a:latin typeface="Calibri" panose="020F0502020204030204" charset="0"/>
              <a:ea typeface="微软雅黑" panose="020B0503020204020204" pitchFamily="34" charset="-122"/>
              <a:cs typeface="+mn-ea"/>
              <a:sym typeface="Calibri" panose="020F0502020204030204" charset="0"/>
            </a:endParaRPr>
          </a:p>
        </p:txBody>
      </p:sp>
      <p:sp>
        <p:nvSpPr>
          <p:cNvPr id="16" name="Oval 15"/>
          <p:cNvSpPr/>
          <p:nvPr/>
        </p:nvSpPr>
        <p:spPr>
          <a:xfrm>
            <a:off x="6955550" y="2039344"/>
            <a:ext cx="1480931" cy="14809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8" rIns="45715" bIns="22858" numCol="1" spcCol="0" rtlCol="0" fromWordArt="0" anchor="ctr" anchorCtr="0" forceAA="0" compatLnSpc="1">
            <a:noAutofit/>
          </a:bodyPr>
          <a:lstStyle/>
          <a:p>
            <a:pPr algn="ctr" defTabSz="913765">
              <a:defRPr/>
            </a:pPr>
            <a:endParaRPr lang="en-US">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19" name="TextBox 18"/>
          <p:cNvSpPr txBox="1"/>
          <p:nvPr/>
        </p:nvSpPr>
        <p:spPr>
          <a:xfrm>
            <a:off x="8669020" y="2138045"/>
            <a:ext cx="2377440" cy="1116965"/>
          </a:xfrm>
          <a:prstGeom prst="rect">
            <a:avLst/>
          </a:prstGeom>
          <a:noFill/>
        </p:spPr>
        <p:txBody>
          <a:bodyPr wrap="square" lIns="121908" tIns="60954" rIns="121908" bIns="60954" rtlCol="0">
            <a:spAutoFit/>
          </a:bodyPr>
          <a:lstStyle/>
          <a:p>
            <a:pPr algn="l" defTabSz="913765">
              <a:lnSpc>
                <a:spcPct val="120000"/>
              </a:lnSpc>
              <a:defRPr/>
            </a:pPr>
            <a:r>
              <a:rPr lang="en-US" altLang="zh-CN" b="1">
                <a:solidFill>
                  <a:srgbClr val="7030A0"/>
                </a:solidFill>
                <a:latin typeface="Times New Roman" panose="02020603050405020304" pitchFamily="18" charset="0"/>
                <a:cs typeface="Times New Roman" panose="02020603050405020304" pitchFamily="18" charset="0"/>
                <a:sym typeface="+mn-ea"/>
              </a:rPr>
              <a:t>2</a:t>
            </a:r>
            <a:r>
              <a:rPr lang="zh-CN" altLang="en-US" b="1">
                <a:solidFill>
                  <a:srgbClr val="7030A0"/>
                </a:solidFill>
                <a:latin typeface="Times New Roman" panose="02020603050405020304" pitchFamily="18" charset="0"/>
                <a:cs typeface="Times New Roman" panose="02020603050405020304" pitchFamily="18" charset="0"/>
                <a:sym typeface="+mn-ea"/>
              </a:rPr>
              <a:t>. 写一段话感谢所有为这场抗疫取得最终胜利做出贡献的人。</a:t>
            </a:r>
            <a:endParaRPr lang="en-US" altLang="zh-CN" sz="2000" b="1" spc="600" dirty="0">
              <a:solidFill>
                <a:srgbClr val="1B1B1B"/>
              </a:solidFill>
              <a:latin typeface="Calibri" panose="020F0502020204030204" charset="0"/>
              <a:ea typeface="微软雅黑" panose="020B0503020204020204" pitchFamily="34" charset="-122"/>
              <a:cs typeface="+mn-ea"/>
              <a:sym typeface="Calibri" panose="020F0502020204030204" charset="0"/>
            </a:endParaRPr>
          </a:p>
        </p:txBody>
      </p:sp>
      <p:sp>
        <p:nvSpPr>
          <p:cNvPr id="32" name="Oval 31"/>
          <p:cNvSpPr/>
          <p:nvPr/>
        </p:nvSpPr>
        <p:spPr>
          <a:xfrm>
            <a:off x="1439640" y="3930870"/>
            <a:ext cx="1480931" cy="14809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8" rIns="45715" bIns="22858" numCol="1" spcCol="0" rtlCol="0" fromWordArt="0" anchor="ctr" anchorCtr="0" forceAA="0" compatLnSpc="1">
            <a:noAutofit/>
          </a:bodyPr>
          <a:lstStyle/>
          <a:p>
            <a:pPr algn="ctr" defTabSz="913765">
              <a:defRPr/>
            </a:pPr>
            <a:endParaRPr lang="en-US">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34" name="TextBox 33"/>
          <p:cNvSpPr txBox="1"/>
          <p:nvPr/>
        </p:nvSpPr>
        <p:spPr>
          <a:xfrm>
            <a:off x="3152775" y="4029710"/>
            <a:ext cx="2962910" cy="1116965"/>
          </a:xfrm>
          <a:prstGeom prst="rect">
            <a:avLst/>
          </a:prstGeom>
          <a:noFill/>
        </p:spPr>
        <p:txBody>
          <a:bodyPr wrap="square" lIns="121908" tIns="60954" rIns="121908" bIns="60954" rtlCol="0">
            <a:spAutoFit/>
          </a:bodyPr>
          <a:lstStyle/>
          <a:p>
            <a:pPr algn="l" defTabSz="913765">
              <a:lnSpc>
                <a:spcPct val="120000"/>
              </a:lnSpc>
              <a:defRPr/>
            </a:pPr>
            <a:r>
              <a:rPr lang="en-US" b="1">
                <a:solidFill>
                  <a:srgbClr val="7030A0"/>
                </a:solidFill>
                <a:latin typeface="Times New Roman" panose="02020603050405020304" pitchFamily="18" charset="0"/>
                <a:cs typeface="Times New Roman" panose="02020603050405020304" pitchFamily="18" charset="0"/>
                <a:sym typeface="+mn-ea"/>
              </a:rPr>
              <a:t>3. </a:t>
            </a:r>
            <a:r>
              <a:rPr lang="zh-CN" altLang="en-US" b="1">
                <a:solidFill>
                  <a:srgbClr val="7030A0"/>
                </a:solidFill>
                <a:latin typeface="Times New Roman" panose="02020603050405020304" pitchFamily="18" charset="0"/>
                <a:cs typeface="Times New Roman" panose="02020603050405020304" pitchFamily="18" charset="0"/>
                <a:sym typeface="+mn-ea"/>
              </a:rPr>
              <a:t>写一段话描述美好春日与朋友或家人郊游的所见、所闻、所感。</a:t>
            </a:r>
            <a:endParaRPr lang="en-US" altLang="zh-CN" sz="2000" b="1" spc="600" dirty="0">
              <a:solidFill>
                <a:srgbClr val="1B1B1B"/>
              </a:solidFill>
              <a:latin typeface="Calibri" panose="020F0502020204030204" charset="0"/>
              <a:ea typeface="微软雅黑" panose="020B0503020204020204" pitchFamily="34" charset="-122"/>
              <a:cs typeface="+mn-ea"/>
              <a:sym typeface="Calibri" panose="020F0502020204030204" charset="0"/>
            </a:endParaRPr>
          </a:p>
        </p:txBody>
      </p:sp>
      <p:sp>
        <p:nvSpPr>
          <p:cNvPr id="27" name="Oval 26"/>
          <p:cNvSpPr/>
          <p:nvPr/>
        </p:nvSpPr>
        <p:spPr>
          <a:xfrm>
            <a:off x="6955550" y="3930870"/>
            <a:ext cx="1480931" cy="14809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8" rIns="45715" bIns="22858" numCol="1" spcCol="0" rtlCol="0" fromWordArt="0" anchor="ctr" anchorCtr="0" forceAA="0" compatLnSpc="1">
            <a:noAutofit/>
          </a:bodyPr>
          <a:lstStyle/>
          <a:p>
            <a:pPr algn="ctr" defTabSz="913765">
              <a:defRPr/>
            </a:pPr>
            <a:endParaRPr lang="en-US">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29" name="TextBox 28"/>
          <p:cNvSpPr txBox="1"/>
          <p:nvPr/>
        </p:nvSpPr>
        <p:spPr>
          <a:xfrm>
            <a:off x="8669020" y="4083050"/>
            <a:ext cx="2867025" cy="784860"/>
          </a:xfrm>
          <a:prstGeom prst="rect">
            <a:avLst/>
          </a:prstGeom>
          <a:noFill/>
        </p:spPr>
        <p:txBody>
          <a:bodyPr wrap="square" lIns="121908" tIns="60954" rIns="121908" bIns="60954" rtlCol="0">
            <a:spAutoFit/>
          </a:bodyPr>
          <a:lstStyle/>
          <a:p>
            <a:pPr algn="l" defTabSz="913765">
              <a:lnSpc>
                <a:spcPct val="120000"/>
              </a:lnSpc>
              <a:defRPr/>
            </a:pPr>
            <a:r>
              <a:rPr lang="en-US" b="1">
                <a:solidFill>
                  <a:srgbClr val="7030A0"/>
                </a:solidFill>
                <a:latin typeface="Times New Roman" panose="02020603050405020304" pitchFamily="18" charset="0"/>
                <a:cs typeface="Times New Roman" panose="02020603050405020304" pitchFamily="18" charset="0"/>
                <a:sym typeface="+mn-ea"/>
              </a:rPr>
              <a:t>4. </a:t>
            </a:r>
            <a:r>
              <a:rPr lang="zh-CN" altLang="en-US" b="1">
                <a:solidFill>
                  <a:srgbClr val="7030A0"/>
                </a:solidFill>
                <a:latin typeface="Times New Roman" panose="02020603050405020304" pitchFamily="18" charset="0"/>
                <a:cs typeface="Times New Roman" panose="02020603050405020304" pitchFamily="18" charset="0"/>
                <a:sym typeface="+mn-ea"/>
              </a:rPr>
              <a:t>写一段话描述网课期间你的所见、所闻、所感。</a:t>
            </a:r>
            <a:endParaRPr lang="en-US" altLang="zh-CN" sz="2000" b="1" spc="600" dirty="0">
              <a:solidFill>
                <a:srgbClr val="1B1B1B"/>
              </a:solidFill>
              <a:latin typeface="Calibri" panose="020F0502020204030204" charset="0"/>
              <a:ea typeface="微软雅黑" panose="020B0503020204020204" pitchFamily="34" charset="-122"/>
              <a:cs typeface="+mn-ea"/>
              <a:sym typeface="Calibri" panose="020F0502020204030204" charset="0"/>
            </a:endParaRPr>
          </a:p>
        </p:txBody>
      </p:sp>
      <p:pic>
        <p:nvPicPr>
          <p:cNvPr id="8" name="图片占位符 7" descr="C:\Users\Administrator\Desktop\11.png11"/>
          <p:cNvPicPr>
            <a:picLocks noGrp="1" noChangeAspect="1"/>
          </p:cNvPicPr>
          <p:nvPr>
            <p:ph type="pic" sz="quarter" idx="10"/>
          </p:nvPr>
        </p:nvPicPr>
        <p:blipFill>
          <a:blip r:embed="rId1"/>
          <a:srcRect l="32611" t="-962" r="-535" b="962"/>
          <a:stretch>
            <a:fillRect/>
          </a:stretch>
        </p:blipFill>
        <p:spPr>
          <a:xfrm>
            <a:off x="1438812" y="2039345"/>
            <a:ext cx="1480932" cy="1451437"/>
          </a:xfrm>
          <a:prstGeom prst="ellipse">
            <a:avLst/>
          </a:prstGeom>
        </p:spPr>
      </p:pic>
      <p:pic>
        <p:nvPicPr>
          <p:cNvPr id="10" name="图片占位符 9" descr="C:\Users\Administrator\Desktop\22.png22"/>
          <p:cNvPicPr>
            <a:picLocks noGrp="1" noChangeAspect="1"/>
          </p:cNvPicPr>
          <p:nvPr>
            <p:ph type="pic" sz="quarter" idx="11"/>
          </p:nvPr>
        </p:nvPicPr>
        <p:blipFill>
          <a:blip r:embed="rId2"/>
          <a:srcRect l="11653" t="-4768" r="8645" b="4768"/>
          <a:stretch>
            <a:fillRect/>
          </a:stretch>
        </p:blipFill>
        <p:spPr>
          <a:xfrm>
            <a:off x="6929490" y="2039344"/>
            <a:ext cx="1480932" cy="1451437"/>
          </a:xfrm>
        </p:spPr>
      </p:pic>
      <p:pic>
        <p:nvPicPr>
          <p:cNvPr id="18" name="图片占位符 17" descr="C:\Users\Administrator\Desktop\44.png44"/>
          <p:cNvPicPr>
            <a:picLocks noGrp="1" noChangeAspect="1"/>
          </p:cNvPicPr>
          <p:nvPr>
            <p:ph type="pic" sz="quarter" idx="13"/>
          </p:nvPr>
        </p:nvPicPr>
        <p:blipFill>
          <a:blip r:embed="rId3"/>
          <a:srcRect l="20193" r="20193"/>
          <a:stretch>
            <a:fillRect/>
          </a:stretch>
        </p:blipFill>
        <p:spPr>
          <a:xfrm>
            <a:off x="6956160" y="3930870"/>
            <a:ext cx="1480932" cy="1451436"/>
          </a:xfrm>
        </p:spPr>
      </p:pic>
      <p:pic>
        <p:nvPicPr>
          <p:cNvPr id="12" name="图片占位符 11" descr="C:\Users\Administrator\Desktop\33.png33"/>
          <p:cNvPicPr>
            <a:picLocks noGrp="1" noChangeAspect="1"/>
          </p:cNvPicPr>
          <p:nvPr>
            <p:ph type="pic" sz="quarter" idx="12"/>
          </p:nvPr>
        </p:nvPicPr>
        <p:blipFill>
          <a:blip r:embed="rId4"/>
          <a:srcRect l="25000" r="25000"/>
          <a:stretch>
            <a:fillRect/>
          </a:stretch>
        </p:blipFill>
        <p:spPr>
          <a:xfrm>
            <a:off x="1438812" y="3930871"/>
            <a:ext cx="1480932" cy="1480929"/>
          </a:xfrm>
        </p:spPr>
      </p:pic>
      <p:sp>
        <p:nvSpPr>
          <p:cNvPr id="22" name="矩形 21"/>
          <p:cNvSpPr/>
          <p:nvPr/>
        </p:nvSpPr>
        <p:spPr>
          <a:xfrm>
            <a:off x="1402715" y="430530"/>
            <a:ext cx="7858760" cy="680085"/>
          </a:xfrm>
          <a:prstGeom prst="rect">
            <a:avLst/>
          </a:prstGeom>
        </p:spPr>
        <p:txBody>
          <a:bodyPr wrap="square" lIns="121908" tIns="60954" rIns="121908" bIns="60954">
            <a:spAutoFit/>
          </a:bodyPr>
          <a:lstStyle/>
          <a:p>
            <a:pPr fontAlgn="base">
              <a:lnSpc>
                <a:spcPct val="130000"/>
              </a:lnSpc>
              <a:spcBef>
                <a:spcPct val="0"/>
              </a:spcBef>
              <a:spcAft>
                <a:spcPct val="0"/>
              </a:spcAft>
              <a:defRPr/>
            </a:pPr>
            <a:r>
              <a:rPr lang="en-US" altLang="zh-CN" sz="2800" b="1">
                <a:cs typeface="+mn-lt"/>
                <a:sym typeface="+mn-ea"/>
              </a:rPr>
              <a:t>6. Create your own version using dashes</a:t>
            </a:r>
            <a:endParaRPr lang="en-US" altLang="zh-CN" sz="2800" b="1" dirty="0">
              <a:solidFill>
                <a:srgbClr val="1B1B1B"/>
              </a:solidFill>
              <a:latin typeface="Calibri" panose="020F0502020204030204" charset="0"/>
              <a:ea typeface="微软雅黑" panose="020B0503020204020204" pitchFamily="34" charset="-122"/>
              <a:cs typeface="+mn-lt"/>
              <a:sym typeface="+mn-ea"/>
            </a:endParaRPr>
          </a:p>
        </p:txBody>
      </p:sp>
      <p:grpSp>
        <p:nvGrpSpPr>
          <p:cNvPr id="24" name="组合 23"/>
          <p:cNvGrpSpPr/>
          <p:nvPr/>
        </p:nvGrpSpPr>
        <p:grpSpPr>
          <a:xfrm flipV="1">
            <a:off x="1526300" y="1151730"/>
            <a:ext cx="609472" cy="69091"/>
            <a:chOff x="4180114" y="1373533"/>
            <a:chExt cx="1920550" cy="217715"/>
          </a:xfrm>
          <a:solidFill>
            <a:schemeClr val="accent1"/>
          </a:solidFill>
        </p:grpSpPr>
        <p:sp>
          <p:nvSpPr>
            <p:cNvPr id="25" name="椭圆 24"/>
            <p:cNvSpPr/>
            <p:nvPr/>
          </p:nvSpPr>
          <p:spPr>
            <a:xfrm>
              <a:off x="4180114"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26" name="椭圆 25"/>
            <p:cNvSpPr/>
            <p:nvPr/>
          </p:nvSpPr>
          <p:spPr>
            <a:xfrm>
              <a:off x="4520681"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28" name="椭圆 27"/>
            <p:cNvSpPr/>
            <p:nvPr/>
          </p:nvSpPr>
          <p:spPr>
            <a:xfrm>
              <a:off x="4861248"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33" name="椭圆 32"/>
            <p:cNvSpPr/>
            <p:nvPr/>
          </p:nvSpPr>
          <p:spPr>
            <a:xfrm>
              <a:off x="5201815"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37" name="椭圆 36"/>
            <p:cNvSpPr/>
            <p:nvPr/>
          </p:nvSpPr>
          <p:spPr>
            <a:xfrm>
              <a:off x="5542382"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sp>
          <p:nvSpPr>
            <p:cNvPr id="38" name="椭圆 37"/>
            <p:cNvSpPr/>
            <p:nvPr/>
          </p:nvSpPr>
          <p:spPr>
            <a:xfrm>
              <a:off x="5882949" y="1373533"/>
              <a:ext cx="217715" cy="217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rgbClr val="FFFFFF"/>
                </a:solidFill>
                <a:latin typeface="Calibri" panose="020F0502020204030204" charset="0"/>
                <a:ea typeface="微软雅黑" panose="020B0503020204020204" pitchFamily="34" charset="-122"/>
                <a:cs typeface="+mn-ea"/>
                <a:sym typeface="Calibri" panose="020F0502020204030204" charset="0"/>
              </a:endParaRPr>
            </a:p>
          </p:txBody>
        </p:sp>
      </p:gr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par>
                          <p:cTn id="44" fill="hold">
                            <p:stCondLst>
                              <p:cond delay="5000"/>
                            </p:stCondLst>
                            <p:childTnLst>
                              <p:par>
                                <p:cTn id="45" presetID="16" presetClass="entr" presetSubtype="21"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3" grpId="0"/>
      <p:bldP spid="16" grpId="0" bldLvl="0" animBg="1"/>
      <p:bldP spid="19" grpId="0"/>
      <p:bldP spid="32" grpId="0" bldLvl="0" animBg="1"/>
      <p:bldP spid="34" grpId="0"/>
      <p:bldP spid="27" grpId="0" bldLvl="0" animBg="1"/>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5969635" y="2332355"/>
            <a:ext cx="5517515" cy="3835400"/>
          </a:xfrm>
          <a:prstGeom prst="rect">
            <a:avLst/>
          </a:prstGeom>
          <a:solidFill>
            <a:srgbClr val="525252">
              <a:lumMod val="20000"/>
              <a:lumOff val="80000"/>
            </a:srgbClr>
          </a:solidFill>
          <a:ln>
            <a:noFill/>
          </a:ln>
        </p:spPr>
        <p:style>
          <a:lnRef idx="2">
            <a:srgbClr val="525252"/>
          </a:lnRef>
          <a:fillRef idx="1">
            <a:sysClr val="window" lastClr="FFFFFF"/>
          </a:fillRef>
          <a:effectRef idx="0">
            <a:srgbClr val="525252"/>
          </a:effectRef>
          <a:fontRef idx="minor">
            <a:sysClr val="windowText" lastClr="000000"/>
          </a:fontRef>
        </p:style>
        <p:txBody>
          <a:bodyPr rtlCol="0" anchor="ctr"/>
          <a:p>
            <a:pPr algn="ctr"/>
            <a:endParaRPr lang="zh-CN" altLang="en-US"/>
          </a:p>
        </p:txBody>
      </p:sp>
      <p:sp>
        <p:nvSpPr>
          <p:cNvPr id="32" name="矩形 31"/>
          <p:cNvSpPr/>
          <p:nvPr>
            <p:custDataLst>
              <p:tags r:id="rId2"/>
            </p:custDataLst>
          </p:nvPr>
        </p:nvSpPr>
        <p:spPr>
          <a:xfrm flipV="1">
            <a:off x="854075" y="791210"/>
            <a:ext cx="3077210" cy="76200"/>
          </a:xfrm>
          <a:prstGeom prst="rect">
            <a:avLst/>
          </a:prstGeom>
          <a:solidFill>
            <a:srgbClr val="525252"/>
          </a:solidFill>
          <a:ln>
            <a:noFill/>
          </a:ln>
        </p:spPr>
        <p:style>
          <a:lnRef idx="2">
            <a:srgbClr val="525252"/>
          </a:lnRef>
          <a:fillRef idx="1">
            <a:sysClr val="window" lastClr="FFFFFF"/>
          </a:fillRef>
          <a:effectRef idx="0">
            <a:srgbClr val="525252"/>
          </a:effectRef>
          <a:fontRef idx="minor">
            <a:sysClr val="windowText" lastClr="000000"/>
          </a:fontRef>
        </p:style>
        <p:txBody>
          <a:bodyPr rtlCol="0" anchor="ctr"/>
          <a:p>
            <a:pPr algn="ctr"/>
            <a:endParaRPr lang="zh-CN" altLang="en-US"/>
          </a:p>
        </p:txBody>
      </p:sp>
      <p:sp>
        <p:nvSpPr>
          <p:cNvPr id="14" name="副标题 13"/>
          <p:cNvSpPr>
            <a:spLocks noGrp="1"/>
          </p:cNvSpPr>
          <p:nvPr>
            <p:custDataLst>
              <p:tags r:id="rId3"/>
            </p:custDataLst>
          </p:nvPr>
        </p:nvSpPr>
        <p:spPr>
          <a:xfrm>
            <a:off x="561340" y="212090"/>
            <a:ext cx="5732780" cy="655320"/>
          </a:xfrm>
          <a:prstGeom prst="rect">
            <a:avLst/>
          </a:prstGeom>
        </p:spPr>
        <p:txBody>
          <a:bodyPr vert="horz" lIns="91440" tIns="45720" rIns="91440" bIns="45720" rtlCol="0">
            <a:normAutofit lnSpcReduction="10000"/>
          </a:bodyPr>
          <a:lstStyle>
            <a:lvl1pPr marL="228600" indent="-228600" algn="l" defTabSz="913765" rtl="0" eaLnBrk="1" latinLnBrk="0" hangingPunct="1">
              <a:lnSpc>
                <a:spcPct val="90000"/>
              </a:lnSpc>
              <a:spcBef>
                <a:spcPts val="1000"/>
              </a:spcBef>
              <a:buFont typeface="Arial" panose="020B0604020202020204" pitchFamily="34" charset="0"/>
              <a:buChar char="•"/>
              <a:defRPr sz="2400" kern="1200">
                <a:solidFill>
                  <a:sysClr val="windowText" lastClr="000000"/>
                </a:solidFill>
                <a:latin typeface="Arial" panose="020B0604020202020204" pitchFamily="34" charset="0"/>
                <a:ea typeface="+mn-ea"/>
                <a:cs typeface="+mn-ea"/>
              </a:defRPr>
            </a:lvl1pPr>
            <a:lvl2pPr marL="685800" indent="-228600" algn="l" defTabSz="913765"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mn-ea"/>
                <a:cs typeface="+mn-ea"/>
              </a:defRPr>
            </a:lvl2pPr>
            <a:lvl3pPr marL="11430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mn-ea"/>
                <a:cs typeface="+mn-ea"/>
              </a:defRPr>
            </a:lvl9pPr>
          </a:lstStyle>
          <a:p>
            <a:pPr marL="228600" indent="-228600" algn="l">
              <a:lnSpc>
                <a:spcPct val="120000"/>
              </a:lnSpc>
              <a:spcBef>
                <a:spcPts val="1000"/>
              </a:spcBef>
              <a:spcAft>
                <a:spcPts val="0"/>
              </a:spcAft>
              <a:buSzPct val="25000"/>
            </a:pPr>
            <a:r>
              <a:rPr lang="en-US" sz="3200" b="1" dirty="0">
                <a:solidFill>
                  <a:sysClr val="windowText" lastClr="000000">
                    <a:lumMod val="75000"/>
                    <a:lumOff val="25000"/>
                  </a:sysClr>
                </a:solidFill>
                <a:latin typeface="Arial" panose="020B0604020202020204" pitchFamily="34" charset="0"/>
                <a:ea typeface="黑体" panose="02010609060101010101" charset="-122"/>
                <a:cs typeface="+mn-ea"/>
              </a:rPr>
              <a:t>Samples: </a:t>
            </a:r>
            <a:endParaRPr lang="en-US" sz="3200" b="1" dirty="0">
              <a:solidFill>
                <a:sysClr val="windowText" lastClr="000000">
                  <a:lumMod val="75000"/>
                  <a:lumOff val="25000"/>
                </a:sysClr>
              </a:solidFill>
              <a:latin typeface="Arial" panose="020B0604020202020204" pitchFamily="34" charset="0"/>
              <a:ea typeface="黑体" panose="02010609060101010101" charset="-122"/>
              <a:cs typeface="+mn-ea"/>
            </a:endParaRPr>
          </a:p>
        </p:txBody>
      </p:sp>
      <p:pic>
        <p:nvPicPr>
          <p:cNvPr id="16" name="图片 15"/>
          <p:cNvPicPr>
            <a:picLocks noChangeAspect="1"/>
          </p:cNvPicPr>
          <p:nvPr>
            <p:custDataLst>
              <p:tags r:id="rId4"/>
            </p:custDataLst>
          </p:nvPr>
        </p:nvPicPr>
        <p:blipFill>
          <a:blip r:embed="rId5"/>
          <a:srcRect l="12206" r="12206"/>
          <a:stretch>
            <a:fillRect/>
          </a:stretch>
        </p:blipFill>
        <p:spPr>
          <a:xfrm>
            <a:off x="6392545" y="2802255"/>
            <a:ext cx="5047615" cy="3365500"/>
          </a:xfrm>
          <a:prstGeom prst="rect">
            <a:avLst/>
          </a:prstGeom>
        </p:spPr>
      </p:pic>
      <p:grpSp>
        <p:nvGrpSpPr>
          <p:cNvPr id="8" name="组合 7"/>
          <p:cNvGrpSpPr/>
          <p:nvPr/>
        </p:nvGrpSpPr>
        <p:grpSpPr>
          <a:xfrm>
            <a:off x="370840" y="1637665"/>
            <a:ext cx="5556885" cy="3939540"/>
            <a:chOff x="375" y="2485"/>
            <a:chExt cx="8751" cy="6204"/>
          </a:xfrm>
        </p:grpSpPr>
        <p:pic>
          <p:nvPicPr>
            <p:cNvPr id="9" name="图片 8"/>
            <p:cNvPicPr>
              <a:picLocks noChangeAspect="1"/>
            </p:cNvPicPr>
            <p:nvPr>
              <p:custDataLst>
                <p:tags r:id="rId6"/>
              </p:custDataLst>
            </p:nvPr>
          </p:nvPicPr>
          <p:blipFill>
            <a:blip r:embed="rId7"/>
            <a:srcRect l="270" r="270"/>
            <a:stretch>
              <a:fillRect/>
            </a:stretch>
          </p:blipFill>
          <p:spPr>
            <a:xfrm rot="16200000">
              <a:off x="1648" y="1211"/>
              <a:ext cx="6204" cy="8751"/>
            </a:xfrm>
            <a:prstGeom prst="rect">
              <a:avLst/>
            </a:prstGeom>
          </p:spPr>
        </p:pic>
        <p:grpSp>
          <p:nvGrpSpPr>
            <p:cNvPr id="11" name="组合 10"/>
            <p:cNvGrpSpPr/>
            <p:nvPr/>
          </p:nvGrpSpPr>
          <p:grpSpPr>
            <a:xfrm>
              <a:off x="1853" y="8085"/>
              <a:ext cx="7154" cy="559"/>
              <a:chOff x="10580" y="7197"/>
              <a:chExt cx="7154" cy="559"/>
            </a:xfrm>
          </p:grpSpPr>
          <p:pic>
            <p:nvPicPr>
              <p:cNvPr id="12" name="图片 11"/>
              <p:cNvPicPr>
                <a:picLocks noChangeAspect="1"/>
              </p:cNvPicPr>
              <p:nvPr>
                <p:custDataLst>
                  <p:tags r:id="rId8"/>
                </p:custDataLst>
              </p:nvPr>
            </p:nvPicPr>
            <p:blipFill>
              <a:blip r:embed="rId7"/>
              <a:srcRect l="1440" t="17049" r="89742" b="6045"/>
              <a:stretch>
                <a:fillRect/>
              </a:stretch>
            </p:blipFill>
            <p:spPr>
              <a:xfrm rot="16200000">
                <a:off x="14094" y="4107"/>
                <a:ext cx="550" cy="6730"/>
              </a:xfrm>
              <a:prstGeom prst="rect">
                <a:avLst/>
              </a:prstGeom>
            </p:spPr>
          </p:pic>
          <p:pic>
            <p:nvPicPr>
              <p:cNvPr id="13" name="图片 12"/>
              <p:cNvPicPr>
                <a:picLocks noChangeAspect="1"/>
              </p:cNvPicPr>
              <p:nvPr>
                <p:custDataLst>
                  <p:tags r:id="rId9"/>
                </p:custDataLst>
              </p:nvPr>
            </p:nvPicPr>
            <p:blipFill>
              <a:blip r:embed="rId7"/>
              <a:srcRect l="270" t="94881" r="93013" b="263"/>
              <a:stretch>
                <a:fillRect/>
              </a:stretch>
            </p:blipFill>
            <p:spPr>
              <a:xfrm rot="16200000">
                <a:off x="10583" y="7334"/>
                <a:ext cx="419" cy="425"/>
              </a:xfrm>
              <a:prstGeom prst="rect">
                <a:avLst/>
              </a:prstGeom>
            </p:spPr>
          </p:pic>
        </p:grpSp>
      </p:gr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600" advTm="7628">
        <p14:prism isInverted="1" isContent="1"/>
      </p:transition>
    </mc:Choice>
    <mc:Fallback>
      <p:transition spd="slow" advTm="76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e22e9667-3"/>
          <p:cNvPicPr>
            <a:picLocks noChangeAspect="1"/>
          </p:cNvPicPr>
          <p:nvPr/>
        </p:nvPicPr>
        <p:blipFill>
          <a:blip r:embed="rId1"/>
          <a:stretch>
            <a:fillRect/>
          </a:stretch>
        </p:blipFill>
        <p:spPr>
          <a:xfrm>
            <a:off x="1066800" y="600075"/>
            <a:ext cx="10058400" cy="5657850"/>
          </a:xfrm>
          <a:prstGeom prst="rect">
            <a:avLst/>
          </a:prstGeom>
        </p:spPr>
      </p:pic>
      <p:pic>
        <p:nvPicPr>
          <p:cNvPr id="8" name="图片 7" descr="3"/>
          <p:cNvPicPr>
            <a:picLocks noChangeAspect="1"/>
          </p:cNvPicPr>
          <p:nvPr/>
        </p:nvPicPr>
        <p:blipFill>
          <a:blip r:embed="rId2"/>
          <a:stretch>
            <a:fillRect/>
          </a:stretch>
        </p:blipFill>
        <p:spPr>
          <a:xfrm rot="16440000">
            <a:off x="3776345" y="-5715"/>
            <a:ext cx="4638675" cy="6571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96363" y="840739"/>
            <a:ext cx="10199077" cy="5176910"/>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247927" y="1686346"/>
            <a:ext cx="5948148" cy="3604933"/>
          </a:xfrm>
          <a:prstGeom prst="rect">
            <a:avLst/>
          </a:prstGeom>
          <a:solidFill>
            <a:srgbClr val="64B3B9"/>
          </a:solidFill>
          <a:ln>
            <a:solidFill>
              <a:srgbClr val="D1D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04800" algn="just" fontAlgn="auto"/>
            <a:r>
              <a:rPr lang="en-US">
                <a:latin typeface="Comic Sans MS" panose="030F0702030302020204" charset="0"/>
                <a:ea typeface="宋体" panose="02010600030101010101" pitchFamily="2" charset="-122"/>
                <a:cs typeface="Comic Sans MS" panose="030F0702030302020204" charset="0"/>
                <a:sym typeface="+mn-ea"/>
              </a:rPr>
              <a:t>Owing to the COVID-19 outbreak, online learning has sprung up at home and abroad. But the drawbacks of cloud teaching—distracted attention, sharply impaired vision and low learning efficiency—can be seen clearly. In order to welcome a turning point of life—the college entrance examination, we must fight against all the odds and challenge ourselves because if you can’t suffer from self-discipline, you have to suffer form mediocrity.</a:t>
            </a:r>
            <a:endParaRPr lang="zh-CN" altLang="en-US" dirty="0"/>
          </a:p>
        </p:txBody>
      </p:sp>
      <p:pic>
        <p:nvPicPr>
          <p:cNvPr id="2" name="图片 1" descr="e22e9667-6"/>
          <p:cNvPicPr>
            <a:picLocks noChangeAspect="1"/>
          </p:cNvPicPr>
          <p:nvPr/>
        </p:nvPicPr>
        <p:blipFill>
          <a:blip r:embed="rId1"/>
          <a:stretch>
            <a:fillRect/>
          </a:stretch>
        </p:blipFill>
        <p:spPr>
          <a:xfrm>
            <a:off x="1012825" y="1685925"/>
            <a:ext cx="4250055" cy="3605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椭圆 28"/>
          <p:cNvSpPr/>
          <p:nvPr/>
        </p:nvSpPr>
        <p:spPr>
          <a:xfrm>
            <a:off x="15240" y="41275"/>
            <a:ext cx="1012825" cy="975995"/>
          </a:xfrm>
          <a:prstGeom prst="ellipse">
            <a:avLst/>
          </a:prstGeom>
          <a:solidFill>
            <a:srgbClr val="E97F0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800"/>
          </a:p>
          <a:p>
            <a:pPr algn="ctr"/>
            <a:r>
              <a:rPr lang="en-US" altLang="zh-CN" sz="2800"/>
              <a:t>06</a:t>
            </a:r>
            <a:endParaRPr lang="en-US" altLang="zh-CN" sz="4000"/>
          </a:p>
          <a:p>
            <a:pPr algn="ctr"/>
            <a:endParaRPr lang="zh-CN" altLang="en-US" sz="2000"/>
          </a:p>
        </p:txBody>
      </p:sp>
      <p:sp>
        <p:nvSpPr>
          <p:cNvPr id="26" name="矩形 25"/>
          <p:cNvSpPr/>
          <p:nvPr>
            <p:custDataLst>
              <p:tags r:id="rId1"/>
            </p:custDataLst>
          </p:nvPr>
        </p:nvSpPr>
        <p:spPr>
          <a:xfrm>
            <a:off x="1028065" y="90805"/>
            <a:ext cx="9637395" cy="876300"/>
          </a:xfrm>
          <a:prstGeom prst="rect">
            <a:avLst/>
          </a:prstGeom>
        </p:spPr>
        <p:txBody>
          <a:bodyPr wrap="square"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indent="0" algn="l">
              <a:lnSpc>
                <a:spcPct val="100000"/>
              </a:lnSpc>
              <a:spcBef>
                <a:spcPts val="0"/>
              </a:spcBef>
              <a:spcAft>
                <a:spcPts val="0"/>
              </a:spcAft>
              <a:buSzPct val="100000"/>
            </a:pPr>
            <a:r>
              <a:rPr lang="en-US" altLang="zh-CN" sz="3600" b="1" kern="0">
                <a:solidFill>
                  <a:srgbClr val="5B9BD5"/>
                </a:solidFill>
                <a:latin typeface="方正粗黑宋简体" panose="02000000000000000000" charset="-122"/>
                <a:ea typeface="方正粗黑宋简体" panose="02000000000000000000" charset="-122"/>
                <a:cs typeface="+mn-ea"/>
              </a:rPr>
              <a:t>Arrangement</a:t>
            </a:r>
            <a:r>
              <a:rPr lang="zh-CN" altLang="en-US" sz="3600" b="1" kern="0">
                <a:solidFill>
                  <a:srgbClr val="5B9BD5"/>
                </a:solidFill>
                <a:latin typeface="方正粗黑宋简体" panose="02000000000000000000" charset="-122"/>
                <a:ea typeface="方正粗黑宋简体" panose="02000000000000000000" charset="-122"/>
                <a:cs typeface="+mn-ea"/>
              </a:rPr>
              <a:t>：</a:t>
            </a:r>
            <a:r>
              <a:rPr lang="en-US" altLang="zh-CN" sz="3600" b="1" kern="0">
                <a:solidFill>
                  <a:schemeClr val="tx1"/>
                </a:solidFill>
                <a:latin typeface="方正粗黑宋简体" panose="02000000000000000000" charset="-122"/>
                <a:ea typeface="方正粗黑宋简体" panose="02000000000000000000" charset="-122"/>
                <a:cs typeface="+mn-ea"/>
              </a:rPr>
              <a:t>P</a:t>
            </a:r>
            <a:r>
              <a:rPr lang="en-US" altLang="zh-CN" sz="2400" b="1" kern="0">
                <a:solidFill>
                  <a:schemeClr val="tx1"/>
                </a:solidFill>
                <a:latin typeface="方正粗黑宋简体" panose="02000000000000000000" charset="-122"/>
                <a:ea typeface="方正粗黑宋简体" panose="02000000000000000000" charset="-122"/>
                <a:cs typeface="+mn-ea"/>
              </a:rPr>
              <a:t>olish your writing</a:t>
            </a:r>
            <a:endParaRPr lang="en-US" altLang="zh-CN" sz="2400" b="1" kern="0">
              <a:solidFill>
                <a:schemeClr val="tx1"/>
              </a:solidFill>
              <a:latin typeface="方正粗黑宋简体" panose="02000000000000000000" charset="-122"/>
              <a:ea typeface="方正粗黑宋简体" panose="02000000000000000000" charset="-122"/>
              <a:cs typeface="+mn-ea"/>
            </a:endParaRPr>
          </a:p>
        </p:txBody>
      </p:sp>
      <p:sp>
        <p:nvSpPr>
          <p:cNvPr id="16" name="文本框 15"/>
          <p:cNvSpPr txBox="1"/>
          <p:nvPr/>
        </p:nvSpPr>
        <p:spPr>
          <a:xfrm>
            <a:off x="720090" y="1798955"/>
            <a:ext cx="9022080" cy="2748280"/>
          </a:xfrm>
          <a:prstGeom prst="rect">
            <a:avLst/>
          </a:prstGeom>
          <a:noFill/>
          <a:ln>
            <a:solidFill>
              <a:srgbClr val="FEC29C"/>
            </a:solidFill>
          </a:ln>
        </p:spPr>
        <p:txBody>
          <a:bodyPr wrap="square" rtlCol="0" anchor="t">
            <a:spAutoFit/>
          </a:bodyPr>
          <a:p>
            <a:pPr algn="l">
              <a:lnSpc>
                <a:spcPct val="180000"/>
              </a:lnSpc>
            </a:pPr>
            <a:r>
              <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1. </a:t>
            </a:r>
            <a:r>
              <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写一段话致敬偶像科比。</a:t>
            </a:r>
            <a:endPar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endParaRPr>
          </a:p>
          <a:p>
            <a:pPr algn="l">
              <a:lnSpc>
                <a:spcPct val="180000"/>
              </a:lnSpc>
            </a:pPr>
            <a:r>
              <a:rPr lang="en-US" altLang="zh-CN" sz="2400" b="1">
                <a:solidFill>
                  <a:schemeClr val="tx1"/>
                </a:solidFill>
                <a:latin typeface="汉仪粗圆简" panose="02010600000101010101" charset="-122"/>
                <a:ea typeface="汉仪粗圆简" panose="02010600000101010101" charset="-122"/>
                <a:cs typeface="汉仪粗圆简" panose="02010600000101010101" charset="-122"/>
                <a:sym typeface="+mn-ea"/>
              </a:rPr>
              <a:t>2</a:t>
            </a:r>
            <a:r>
              <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 写一段话感谢所有为这场抗疫取得最终胜利做出贡献的人。</a:t>
            </a:r>
            <a:endPar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endParaRPr>
          </a:p>
          <a:p>
            <a:pPr algn="l">
              <a:lnSpc>
                <a:spcPct val="180000"/>
              </a:lnSpc>
            </a:pPr>
            <a:r>
              <a:rPr 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3. </a:t>
            </a:r>
            <a:r>
              <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写一段话描述美好春日与朋友或家人郊游的所见、所闻、所感。</a:t>
            </a:r>
            <a:endPar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endParaRPr>
          </a:p>
          <a:p>
            <a:pPr algn="l">
              <a:lnSpc>
                <a:spcPct val="180000"/>
              </a:lnSpc>
            </a:pPr>
            <a:r>
              <a:rPr 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4. </a:t>
            </a:r>
            <a:r>
              <a:rPr lang="zh-CN" altLang="en-US" sz="2400" b="1">
                <a:solidFill>
                  <a:schemeClr val="tx1"/>
                </a:solidFill>
                <a:latin typeface="汉仪粗圆简" panose="02010600000101010101" charset="-122"/>
                <a:ea typeface="汉仪粗圆简" panose="02010600000101010101" charset="-122"/>
                <a:cs typeface="汉仪粗圆简" panose="02010600000101010101" charset="-122"/>
                <a:sym typeface="+mn-ea"/>
              </a:rPr>
              <a:t>写一段话描述网课期间你的所见、所闻、所感。</a:t>
            </a:r>
            <a:endParaRPr lang="en-US" altLang="zh-CN" sz="2400" b="1">
              <a:solidFill>
                <a:schemeClr val="tx1"/>
              </a:solidFill>
              <a:latin typeface="汉仪粗圆简" panose="02010600000101010101" charset="-122"/>
              <a:ea typeface="汉仪粗圆简" panose="02010600000101010101" charset="-122"/>
              <a:cs typeface="汉仪粗圆简" panose="02010600000101010101" charset="-122"/>
              <a:sym typeface="+mn-ea"/>
            </a:endParaRPr>
          </a:p>
        </p:txBody>
      </p:sp>
      <p:cxnSp>
        <p:nvCxnSpPr>
          <p:cNvPr id="6" name="直接连接符 5"/>
          <p:cNvCxnSpPr/>
          <p:nvPr/>
        </p:nvCxnSpPr>
        <p:spPr>
          <a:xfrm>
            <a:off x="1028065" y="795655"/>
            <a:ext cx="8406130" cy="5715"/>
          </a:xfrm>
          <a:prstGeom prst="line">
            <a:avLst/>
          </a:prstGeom>
          <a:solidFill>
            <a:srgbClr val="00544A"/>
          </a:solid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294967295"/>
          </p:nvPr>
        </p:nvSpPr>
        <p:spPr>
          <a:xfrm>
            <a:off x="9282430" y="6240780"/>
            <a:ext cx="2909570" cy="206375"/>
          </a:xfrm>
        </p:spPr>
        <p:txBody>
          <a:bodyPr/>
          <a:p>
            <a:fld id="{5DD3DB80-B894-403A-B48E-6FDC1A72010E}" type="slidenum">
              <a:rPr lang="zh-CN" altLang="en-US" smtClean="0"/>
            </a:fld>
            <a:endParaRPr lang="zh-CN" altLang="en-US"/>
          </a:p>
        </p:txBody>
      </p:sp>
      <p:grpSp>
        <p:nvGrpSpPr>
          <p:cNvPr id="6" name="组合 5"/>
          <p:cNvGrpSpPr/>
          <p:nvPr/>
        </p:nvGrpSpPr>
        <p:grpSpPr>
          <a:xfrm>
            <a:off x="527685" y="2283460"/>
            <a:ext cx="11160125" cy="2446020"/>
            <a:chOff x="141" y="3596"/>
            <a:chExt cx="17575" cy="3852"/>
          </a:xfrm>
        </p:grpSpPr>
        <p:grpSp>
          <p:nvGrpSpPr>
            <p:cNvPr id="64" name="组合 63"/>
            <p:cNvGrpSpPr/>
            <p:nvPr/>
          </p:nvGrpSpPr>
          <p:grpSpPr>
            <a:xfrm>
              <a:off x="6094" y="3596"/>
              <a:ext cx="11622" cy="3852"/>
              <a:chOff x="3347864" y="1152444"/>
              <a:chExt cx="4752528" cy="1080120"/>
            </a:xfrm>
          </p:grpSpPr>
          <p:sp>
            <p:nvSpPr>
              <p:cNvPr id="65" name="矩形 64"/>
              <p:cNvSpPr/>
              <p:nvPr/>
            </p:nvSpPr>
            <p:spPr>
              <a:xfrm>
                <a:off x="3347864" y="1152444"/>
                <a:ext cx="4752528" cy="2671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66" name="矩形 65"/>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defTabSz="582930">
                  <a:lnSpc>
                    <a:spcPct val="130000"/>
                  </a:lnSpc>
                  <a:spcBef>
                    <a:spcPts val="575"/>
                  </a:spcBef>
                </a:pPr>
                <a:endParaRPr lang="zh-CN" altLang="en-US" sz="1200" dirty="0"/>
              </a:p>
            </p:txBody>
          </p:sp>
        </p:grpSp>
        <p:pic>
          <p:nvPicPr>
            <p:cNvPr id="2" name="图片 1" descr="640.webp"/>
            <p:cNvPicPr>
              <a:picLocks noChangeAspect="1"/>
            </p:cNvPicPr>
            <p:nvPr/>
          </p:nvPicPr>
          <p:blipFill>
            <a:blip r:embed="rId1"/>
            <a:stretch>
              <a:fillRect/>
            </a:stretch>
          </p:blipFill>
          <p:spPr>
            <a:xfrm>
              <a:off x="141" y="3596"/>
              <a:ext cx="6064" cy="3852"/>
            </a:xfrm>
            <a:prstGeom prst="rect">
              <a:avLst/>
            </a:prstGeom>
          </p:spPr>
        </p:pic>
      </p:grpSp>
      <p:sp>
        <p:nvSpPr>
          <p:cNvPr id="5" name="文本框 4"/>
          <p:cNvSpPr txBox="1"/>
          <p:nvPr/>
        </p:nvSpPr>
        <p:spPr>
          <a:xfrm>
            <a:off x="4466590" y="3108960"/>
            <a:ext cx="7238365" cy="1512570"/>
          </a:xfrm>
          <a:prstGeom prst="rect">
            <a:avLst/>
          </a:prstGeom>
          <a:noFill/>
        </p:spPr>
        <p:txBody>
          <a:bodyPr wrap="square" rtlCol="0">
            <a:spAutoFit/>
          </a:bodyPr>
          <a:p>
            <a:pPr>
              <a:lnSpc>
                <a:spcPct val="110000"/>
              </a:lnSpc>
            </a:pPr>
            <a:r>
              <a:rPr lang="en-US" altLang="zh-CN" sz="2800" b="1">
                <a:latin typeface="方正粗黑宋简体" panose="02000000000000000000" charset="-122"/>
                <a:ea typeface="方正粗黑宋简体" panose="02000000000000000000" charset="-122"/>
                <a:cs typeface="方正粗黑宋简体" panose="02000000000000000000" charset="-122"/>
              </a:rPr>
              <a:t>   </a:t>
            </a:r>
            <a:r>
              <a:rPr lang="en-US" altLang="zh-CN" sz="2800" b="1">
                <a:solidFill>
                  <a:srgbClr val="C00000"/>
                </a:solidFill>
                <a:latin typeface="方正粗黑宋简体" panose="02000000000000000000" charset="-122"/>
                <a:ea typeface="方正粗黑宋简体" panose="02000000000000000000" charset="-122"/>
                <a:cs typeface="方正粗黑宋简体" panose="02000000000000000000" charset="-122"/>
              </a:rPr>
              <a:t>We will succeed —— and that success will belong to every one of us.</a:t>
            </a:r>
            <a:endParaRPr lang="en-US" altLang="zh-CN" sz="2800" b="1">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a:lnSpc>
                <a:spcPct val="110000"/>
              </a:lnSpc>
            </a:pPr>
            <a:r>
              <a:rPr lang="en-US" altLang="zh-CN" sz="2800" b="1">
                <a:solidFill>
                  <a:srgbClr val="C00000"/>
                </a:solidFill>
                <a:latin typeface="方正粗黑宋简体" panose="02000000000000000000" charset="-122"/>
                <a:ea typeface="方正粗黑宋简体" panose="02000000000000000000" charset="-122"/>
                <a:cs typeface="方正粗黑宋简体" panose="02000000000000000000" charset="-122"/>
              </a:rPr>
              <a:t>                           </a:t>
            </a:r>
            <a:r>
              <a:rPr lang="en-US" altLang="zh-CN" sz="2800">
                <a:solidFill>
                  <a:schemeClr val="tx1"/>
                </a:solidFill>
                <a:latin typeface="方正粗黑宋简体" panose="02000000000000000000" charset="-122"/>
                <a:ea typeface="方正粗黑宋简体" panose="02000000000000000000" charset="-122"/>
                <a:cs typeface="方正粗黑宋简体" panose="02000000000000000000" charset="-122"/>
              </a:rPr>
              <a:t>--- Queen Elizabeth II</a:t>
            </a:r>
            <a:endParaRPr lang="en-US" altLang="zh-CN" sz="280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菱形 14"/>
          <p:cNvSpPr/>
          <p:nvPr/>
        </p:nvSpPr>
        <p:spPr>
          <a:xfrm>
            <a:off x="5821045" y="414020"/>
            <a:ext cx="6028690" cy="6028690"/>
          </a:xfrm>
          <a:prstGeom prst="diamond">
            <a:avLst/>
          </a:prstGeom>
          <a:solidFill>
            <a:schemeClr val="bg1"/>
          </a:solidFill>
          <a:ln w="25400">
            <a:solidFill>
              <a:srgbClr val="E8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68300" y="2691130"/>
            <a:ext cx="4264660" cy="1351280"/>
          </a:xfrm>
          <a:prstGeom prst="rect">
            <a:avLst/>
          </a:prstGeom>
          <a:noFill/>
          <a:ln w="38100">
            <a:solidFill>
              <a:srgbClr val="FEC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5" name="矩形 24"/>
          <p:cNvSpPr/>
          <p:nvPr/>
        </p:nvSpPr>
        <p:spPr>
          <a:xfrm>
            <a:off x="485458" y="2856230"/>
            <a:ext cx="3906520" cy="101473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6000">
                <a:latin typeface="汉仪粗圆简" panose="02010600000101010101" charset="-122"/>
                <a:ea typeface="汉仪粗圆简" panose="02010600000101010101" charset="-122"/>
              </a:rPr>
              <a:t>Thank you!</a:t>
            </a:r>
            <a:r>
              <a:rPr lang="en-US" altLang="zh-CN">
                <a:latin typeface="隶书" panose="02010509060101010101" pitchFamily="49" charset="-122"/>
                <a:ea typeface="隶书" panose="02010509060101010101" pitchFamily="49" charset="-122"/>
              </a:rPr>
              <a:t> </a:t>
            </a:r>
            <a:endParaRPr lang="en-US" altLang="zh-CN">
              <a:latin typeface="隶书" panose="02010509060101010101" pitchFamily="49" charset="-122"/>
              <a:ea typeface="隶书" panose="02010509060101010101" pitchFamily="49" charset="-122"/>
            </a:endParaRPr>
          </a:p>
        </p:txBody>
      </p:sp>
      <p:pic>
        <p:nvPicPr>
          <p:cNvPr id="3" name="图片 2"/>
          <p:cNvPicPr>
            <a:picLocks noChangeAspect="1"/>
          </p:cNvPicPr>
          <p:nvPr/>
        </p:nvPicPr>
        <p:blipFill>
          <a:blip r:embed="rId1"/>
          <a:stretch>
            <a:fillRect/>
          </a:stretch>
        </p:blipFill>
        <p:spPr>
          <a:xfrm>
            <a:off x="6995723" y="1524001"/>
            <a:ext cx="4039232" cy="533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955675" y="2209800"/>
            <a:ext cx="2366010" cy="21977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微软雅黑" panose="020B0503020204020204" pitchFamily="34" charset="-122"/>
                <a:ea typeface="微软雅黑" panose="020B0503020204020204" pitchFamily="34" charset="-122"/>
              </a:rPr>
              <a:t>Polish language</a:t>
            </a:r>
            <a:endParaRPr lang="en-US" altLang="zh-CN" sz="2400" b="1">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541020" y="1708785"/>
            <a:ext cx="3134360" cy="3052445"/>
          </a:xfrm>
          <a:prstGeom prst="ellipse">
            <a:avLst/>
          </a:prstGeom>
          <a:noFill/>
          <a:ln w="25400">
            <a:solidFill>
              <a:srgbClr val="F8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719962" y="4697251"/>
            <a:ext cx="218753" cy="218753"/>
          </a:xfrm>
          <a:prstGeom prst="ellipse">
            <a:avLst/>
          </a:prstGeom>
          <a:solidFill>
            <a:srgbClr val="E97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300513" y="4761145"/>
            <a:ext cx="109376" cy="109376"/>
          </a:xfrm>
          <a:prstGeom prst="ellipse">
            <a:avLst/>
          </a:prstGeom>
          <a:solidFill>
            <a:srgbClr val="49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400941" y="1797789"/>
            <a:ext cx="319178" cy="319177"/>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368290" y="825500"/>
            <a:ext cx="2245360" cy="521970"/>
          </a:xfrm>
          <a:prstGeom prst="rect">
            <a:avLst/>
          </a:prstGeom>
          <a:noFill/>
          <a:ln w="28575">
            <a:noFill/>
          </a:ln>
          <a:effectLst/>
        </p:spPr>
        <p:txBody>
          <a:bodyPr wrap="square">
            <a:spAutoFit/>
          </a:bodyPr>
          <a:lstStyle/>
          <a:p>
            <a:pPr>
              <a:spcBef>
                <a:spcPct val="0"/>
              </a:spcBef>
            </a:pPr>
            <a:r>
              <a:rPr lang="en-US" altLang="zh-CN" sz="280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a:solidFill>
                  <a:srgbClr val="E97E02"/>
                </a:solidFill>
                <a:latin typeface="微软雅黑" panose="020B0503020204020204" pitchFamily="34" charset="-122"/>
                <a:ea typeface="微软雅黑" panose="020B0503020204020204" pitchFamily="34" charset="-122"/>
              </a:rPr>
              <a:t>vocabulary</a:t>
            </a:r>
            <a:endParaRPr lang="en-US" altLang="zh-CN" sz="2800">
              <a:solidFill>
                <a:srgbClr val="E97E02"/>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613650" y="855980"/>
            <a:ext cx="3055620" cy="491490"/>
          </a:xfrm>
          <a:prstGeom prst="rect">
            <a:avLst/>
          </a:prstGeom>
          <a:noFill/>
          <a:effectLst/>
        </p:spPr>
        <p:txBody>
          <a:bodyPr wrap="square" rtlCol="0">
            <a:spAutoFit/>
          </a:bodyPr>
          <a:lstStyle/>
          <a:p>
            <a:pPr>
              <a:lnSpc>
                <a:spcPct val="130000"/>
              </a:lnSpc>
            </a:pPr>
            <a:r>
              <a:rPr lang="en-US" altLang="zh-CN" sz="2000" b="1">
                <a:solidFill>
                  <a:schemeClr val="tx1"/>
                </a:solidFill>
                <a:latin typeface="方正粗黑宋简体" panose="02000000000000000000" charset="-122"/>
                <a:ea typeface="方正粗黑宋简体" panose="02000000000000000000" charset="-122"/>
              </a:rPr>
              <a:t>The boy was </a:t>
            </a:r>
            <a:r>
              <a:rPr lang="en-US" altLang="zh-CN" sz="2000" b="1" u="sng">
                <a:solidFill>
                  <a:schemeClr val="tx1"/>
                </a:solidFill>
                <a:latin typeface="方正粗黑宋简体" panose="02000000000000000000" charset="-122"/>
                <a:ea typeface="方正粗黑宋简体" panose="02000000000000000000" charset="-122"/>
              </a:rPr>
              <a:t>weeping</a:t>
            </a:r>
            <a:r>
              <a:rPr lang="en-US" altLang="zh-CN" sz="2000" b="1">
                <a:solidFill>
                  <a:schemeClr val="tx1"/>
                </a:solidFill>
                <a:latin typeface="方正粗黑宋简体" panose="02000000000000000000" charset="-122"/>
                <a:ea typeface="方正粗黑宋简体" panose="02000000000000000000" charset="-122"/>
              </a:rPr>
              <a:t>.</a:t>
            </a:r>
            <a:endParaRPr lang="en-US" altLang="zh-CN" sz="2000" b="1">
              <a:solidFill>
                <a:schemeClr val="tx1"/>
              </a:solidFill>
              <a:latin typeface="方正粗黑宋简体" panose="02000000000000000000" charset="-122"/>
              <a:ea typeface="方正粗黑宋简体" panose="02000000000000000000" charset="-122"/>
            </a:endParaRPr>
          </a:p>
        </p:txBody>
      </p:sp>
      <p:sp>
        <p:nvSpPr>
          <p:cNvPr id="22" name="矩形 21"/>
          <p:cNvSpPr/>
          <p:nvPr/>
        </p:nvSpPr>
        <p:spPr>
          <a:xfrm>
            <a:off x="5834380" y="2092960"/>
            <a:ext cx="1926590" cy="521970"/>
          </a:xfrm>
          <a:prstGeom prst="rect">
            <a:avLst/>
          </a:prstGeom>
          <a:noFill/>
          <a:ln w="28575">
            <a:noFill/>
          </a:ln>
          <a:effectLst/>
        </p:spPr>
        <p:txBody>
          <a:bodyPr wrap="square">
            <a:spAutoFit/>
          </a:bodyPr>
          <a:lstStyle/>
          <a:p>
            <a:pPr>
              <a:spcBef>
                <a:spcPct val="0"/>
              </a:spcBef>
            </a:pPr>
            <a:r>
              <a:rPr lang="en-US" altLang="zh-CN" sz="280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a:solidFill>
                  <a:srgbClr val="BD1550"/>
                </a:solidFill>
                <a:latin typeface="微软雅黑" panose="020B0503020204020204" pitchFamily="34" charset="-122"/>
                <a:ea typeface="微软雅黑" panose="020B0503020204020204" pitchFamily="34" charset="-122"/>
              </a:rPr>
              <a:t>grammar</a:t>
            </a:r>
            <a:endParaRPr lang="en-US" altLang="zh-CN" sz="2800">
              <a:solidFill>
                <a:srgbClr val="BD155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776210" y="2302510"/>
            <a:ext cx="4242435" cy="891540"/>
          </a:xfrm>
          <a:prstGeom prst="rect">
            <a:avLst/>
          </a:prstGeom>
          <a:noFill/>
          <a:effectLst/>
        </p:spPr>
        <p:txBody>
          <a:bodyPr wrap="square" rtlCol="0">
            <a:spAutoFit/>
          </a:bodyPr>
          <a:lstStyle/>
          <a:p>
            <a:pPr>
              <a:lnSpc>
                <a:spcPct val="130000"/>
              </a:lnSpc>
            </a:pPr>
            <a:r>
              <a:rPr lang="en-US" altLang="zh-CN" sz="2000" b="1" u="sng">
                <a:solidFill>
                  <a:schemeClr val="tx1"/>
                </a:solidFill>
                <a:latin typeface="方正粗黑宋简体" panose="02000000000000000000" charset="-122"/>
                <a:ea typeface="方正粗黑宋简体" panose="02000000000000000000" charset="-122"/>
              </a:rPr>
              <a:t>Having failed the exam</a:t>
            </a:r>
            <a:r>
              <a:rPr lang="en-US" altLang="zh-CN" sz="2000" b="1">
                <a:solidFill>
                  <a:schemeClr val="tx1"/>
                </a:solidFill>
                <a:latin typeface="方正粗黑宋简体" panose="02000000000000000000" charset="-122"/>
                <a:ea typeface="方正粗黑宋简体" panose="02000000000000000000" charset="-122"/>
              </a:rPr>
              <a:t>, the boy</a:t>
            </a:r>
            <a:endParaRPr lang="en-US" altLang="zh-CN" sz="2000" b="1">
              <a:solidFill>
                <a:schemeClr val="tx1"/>
              </a:solidFill>
              <a:latin typeface="方正粗黑宋简体" panose="02000000000000000000" charset="-122"/>
              <a:ea typeface="方正粗黑宋简体" panose="02000000000000000000" charset="-122"/>
            </a:endParaRPr>
          </a:p>
          <a:p>
            <a:pPr>
              <a:lnSpc>
                <a:spcPct val="130000"/>
              </a:lnSpc>
            </a:pPr>
            <a:r>
              <a:rPr lang="en-US" altLang="zh-CN" sz="2000" b="1">
                <a:solidFill>
                  <a:schemeClr val="tx1"/>
                </a:solidFill>
                <a:latin typeface="方正粗黑宋简体" panose="02000000000000000000" charset="-122"/>
                <a:ea typeface="方正粗黑宋简体" panose="02000000000000000000" charset="-122"/>
              </a:rPr>
              <a:t>  was weeping sadly.</a:t>
            </a:r>
            <a:endParaRPr lang="en-US" altLang="zh-CN" sz="2000" b="1">
              <a:solidFill>
                <a:schemeClr val="tx1"/>
              </a:solidFill>
              <a:latin typeface="方正粗黑宋简体" panose="02000000000000000000" charset="-122"/>
              <a:ea typeface="方正粗黑宋简体" panose="02000000000000000000" charset="-122"/>
            </a:endParaRPr>
          </a:p>
        </p:txBody>
      </p:sp>
      <p:sp>
        <p:nvSpPr>
          <p:cNvPr id="26" name="矩形 25"/>
          <p:cNvSpPr/>
          <p:nvPr/>
        </p:nvSpPr>
        <p:spPr>
          <a:xfrm>
            <a:off x="5972175" y="3634740"/>
            <a:ext cx="4809490" cy="521970"/>
          </a:xfrm>
          <a:prstGeom prst="rect">
            <a:avLst/>
          </a:prstGeom>
          <a:noFill/>
          <a:ln w="28575">
            <a:noFill/>
          </a:ln>
          <a:effectLst/>
        </p:spPr>
        <p:txBody>
          <a:bodyPr wrap="square">
            <a:spAutoFit/>
          </a:bodyPr>
          <a:lstStyle/>
          <a:p>
            <a:pPr>
              <a:spcBef>
                <a:spcPct val="0"/>
              </a:spcBef>
            </a:pPr>
            <a:r>
              <a:rPr lang="en-US" altLang="zh-CN" sz="2800">
                <a:solidFill>
                  <a:srgbClr val="490A3D"/>
                </a:solidFill>
                <a:latin typeface="微软雅黑" panose="020B0503020204020204" pitchFamily="34" charset="-122"/>
                <a:ea typeface="微软雅黑" panose="020B0503020204020204" pitchFamily="34" charset="-122"/>
              </a:rPr>
              <a:t>special sentence pattern</a:t>
            </a:r>
            <a:endParaRPr lang="en-US" altLang="zh-CN" sz="2800">
              <a:solidFill>
                <a:srgbClr val="490A3D"/>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760970" y="4170045"/>
            <a:ext cx="4242435" cy="891540"/>
          </a:xfrm>
          <a:prstGeom prst="rect">
            <a:avLst/>
          </a:prstGeom>
          <a:noFill/>
          <a:effectLst/>
        </p:spPr>
        <p:txBody>
          <a:bodyPr wrap="square" rtlCol="0">
            <a:spAutoFit/>
          </a:bodyPr>
          <a:lstStyle/>
          <a:p>
            <a:pPr>
              <a:lnSpc>
                <a:spcPct val="130000"/>
              </a:lnSpc>
            </a:pPr>
            <a:r>
              <a:rPr lang="en-US" altLang="zh-CN" sz="2000" b="1" u="sng">
                <a:solidFill>
                  <a:schemeClr val="tx1"/>
                </a:solidFill>
                <a:latin typeface="方正粗黑宋简体" panose="02000000000000000000" charset="-122"/>
                <a:ea typeface="方正粗黑宋简体" panose="02000000000000000000" charset="-122"/>
              </a:rPr>
              <a:t>It was</a:t>
            </a:r>
            <a:r>
              <a:rPr lang="en-US" altLang="zh-CN" sz="2000" b="1">
                <a:solidFill>
                  <a:schemeClr val="tx1"/>
                </a:solidFill>
                <a:latin typeface="方正粗黑宋简体" panose="02000000000000000000" charset="-122"/>
                <a:ea typeface="方正粗黑宋简体" panose="02000000000000000000" charset="-122"/>
              </a:rPr>
              <a:t> his failure in the exam </a:t>
            </a:r>
            <a:r>
              <a:rPr lang="en-US" altLang="zh-CN" sz="2000" b="1" u="sng">
                <a:solidFill>
                  <a:schemeClr val="tx1"/>
                </a:solidFill>
                <a:latin typeface="方正粗黑宋简体" panose="02000000000000000000" charset="-122"/>
                <a:ea typeface="方正粗黑宋简体" panose="02000000000000000000" charset="-122"/>
              </a:rPr>
              <a:t>that</a:t>
            </a:r>
            <a:r>
              <a:rPr lang="en-US" altLang="zh-CN" sz="2000" b="1">
                <a:solidFill>
                  <a:schemeClr val="tx1"/>
                </a:solidFill>
                <a:latin typeface="方正粗黑宋简体" panose="02000000000000000000" charset="-122"/>
                <a:ea typeface="方正粗黑宋简体" panose="02000000000000000000" charset="-122"/>
              </a:rPr>
              <a:t> made the boy weeping sadly.</a:t>
            </a:r>
            <a:r>
              <a:rPr lang="en-US" altLang="zh-CN" sz="1600">
                <a:solidFill>
                  <a:schemeClr val="tx1"/>
                </a:solidFill>
                <a:latin typeface="微软雅黑" panose="020B0503020204020204" pitchFamily="34" charset="-122"/>
                <a:ea typeface="微软雅黑" panose="020B0503020204020204" pitchFamily="34" charset="-122"/>
              </a:rPr>
              <a:t> </a:t>
            </a:r>
            <a:endParaRPr lang="en-US" altLang="zh-CN" sz="160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a:xfrm>
            <a:off x="5368290" y="5154295"/>
            <a:ext cx="3813810" cy="583565"/>
          </a:xfrm>
          <a:prstGeom prst="rect">
            <a:avLst/>
          </a:prstGeom>
          <a:noFill/>
          <a:ln w="28575">
            <a:noFill/>
          </a:ln>
          <a:effectLst/>
        </p:spPr>
        <p:txBody>
          <a:bodyPr wrap="none">
            <a:spAutoFit/>
          </a:bodyPr>
          <a:lstStyle/>
          <a:p>
            <a:pPr>
              <a:spcBef>
                <a:spcPct val="0"/>
              </a:spcBef>
            </a:pPr>
            <a:r>
              <a:rPr lang="en-US" altLang="zh-CN" sz="3200" b="1">
                <a:solidFill>
                  <a:srgbClr val="00B050"/>
                </a:solidFill>
                <a:latin typeface="微软雅黑" panose="020B0503020204020204" pitchFamily="34" charset="-122"/>
                <a:ea typeface="微软雅黑" panose="020B0503020204020204" pitchFamily="34" charset="-122"/>
              </a:rPr>
              <a:t>punctuation </a:t>
            </a:r>
            <a:r>
              <a:rPr lang="zh-CN" altLang="en-US" sz="2000" b="1">
                <a:solidFill>
                  <a:srgbClr val="00B050"/>
                </a:solidFill>
                <a:latin typeface="微软雅黑" panose="020B0503020204020204" pitchFamily="34" charset="-122"/>
                <a:ea typeface="微软雅黑" panose="020B0503020204020204" pitchFamily="34" charset="-122"/>
              </a:rPr>
              <a:t>标点符号</a:t>
            </a:r>
            <a:endParaRPr lang="zh-CN" altLang="en-US" sz="2000" b="1">
              <a:solidFill>
                <a:srgbClr val="00B05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876540" y="5619750"/>
            <a:ext cx="4011295" cy="970915"/>
          </a:xfrm>
          <a:prstGeom prst="rect">
            <a:avLst/>
          </a:prstGeom>
          <a:noFill/>
          <a:effectLst/>
        </p:spPr>
        <p:txBody>
          <a:bodyPr wrap="square" rtlCol="0">
            <a:spAutoFit/>
          </a:bodyPr>
          <a:p>
            <a:pPr>
              <a:lnSpc>
                <a:spcPct val="130000"/>
              </a:lnSpc>
            </a:pPr>
            <a:r>
              <a:rPr lang="en-US" sz="2400" b="1">
                <a:solidFill>
                  <a:srgbClr val="00B050"/>
                </a:solidFill>
                <a:latin typeface="微软雅黑" panose="020B0503020204020204" pitchFamily="34" charset="-122"/>
                <a:ea typeface="微软雅黑" panose="020B0503020204020204" pitchFamily="34" charset="-122"/>
              </a:rPr>
              <a:t> </a:t>
            </a:r>
            <a:r>
              <a:rPr lang="en-US" altLang="zh-CN" sz="2000" b="1">
                <a:solidFill>
                  <a:schemeClr val="tx1"/>
                </a:solidFill>
                <a:latin typeface="方正粗黑宋简体" panose="02000000000000000000" charset="-122"/>
                <a:ea typeface="方正粗黑宋简体" panose="02000000000000000000" charset="-122"/>
              </a:rPr>
              <a:t>The boy was weeping sadly</a:t>
            </a:r>
            <a:r>
              <a:rPr lang="en-US" altLang="zh-CN" sz="2400" b="1">
                <a:solidFill>
                  <a:srgbClr val="00B050"/>
                </a:solidFill>
                <a:latin typeface="方正粗黑宋简体" panose="02000000000000000000" charset="-122"/>
                <a:ea typeface="方正粗黑宋简体" panose="02000000000000000000" charset="-122"/>
              </a:rPr>
              <a:t> </a:t>
            </a:r>
            <a:r>
              <a:rPr lang="en-US" altLang="zh-CN" sz="2400" b="1">
                <a:ln w="38100">
                  <a:solidFill>
                    <a:srgbClr val="C00000"/>
                  </a:solidFill>
                </a:ln>
                <a:solidFill>
                  <a:srgbClr val="C00000"/>
                </a:solidFill>
                <a:latin typeface="方正粗黑宋简体" panose="02000000000000000000" charset="-122"/>
                <a:ea typeface="方正粗黑宋简体" panose="02000000000000000000" charset="-122"/>
              </a:rPr>
              <a:t>—</a:t>
            </a:r>
            <a:r>
              <a:rPr lang="en-US" altLang="zh-CN" sz="2400" b="1">
                <a:solidFill>
                  <a:srgbClr val="00B050"/>
                </a:solidFill>
                <a:latin typeface="方正粗黑宋简体" panose="02000000000000000000" charset="-122"/>
                <a:ea typeface="方正粗黑宋简体" panose="02000000000000000000" charset="-122"/>
              </a:rPr>
              <a:t> </a:t>
            </a:r>
            <a:r>
              <a:rPr lang="en-US" altLang="zh-CN" sz="2000" b="1">
                <a:solidFill>
                  <a:schemeClr val="tx1"/>
                </a:solidFill>
                <a:latin typeface="方正粗黑宋简体" panose="02000000000000000000" charset="-122"/>
                <a:ea typeface="方正粗黑宋简体" panose="02000000000000000000" charset="-122"/>
              </a:rPr>
              <a:t>he failed the exam again.</a:t>
            </a:r>
            <a:endParaRPr lang="en-US" altLang="zh-CN" sz="2000" b="1">
              <a:solidFill>
                <a:schemeClr val="tx1"/>
              </a:solidFill>
              <a:latin typeface="方正粗黑宋简体" panose="02000000000000000000" charset="-122"/>
              <a:ea typeface="方正粗黑宋简体" panose="02000000000000000000" charset="-122"/>
            </a:endParaRPr>
          </a:p>
        </p:txBody>
      </p:sp>
      <p:grpSp>
        <p:nvGrpSpPr>
          <p:cNvPr id="9" name="组合 8"/>
          <p:cNvGrpSpPr/>
          <p:nvPr/>
        </p:nvGrpSpPr>
        <p:grpSpPr>
          <a:xfrm>
            <a:off x="-4084320" y="-1330325"/>
            <a:ext cx="9805035" cy="9425940"/>
            <a:chOff x="-4339" y="-2095"/>
            <a:chExt cx="15441" cy="14844"/>
          </a:xfrm>
        </p:grpSpPr>
        <p:sp>
          <p:nvSpPr>
            <p:cNvPr id="29" name="TextBox 32"/>
            <p:cNvSpPr txBox="1">
              <a:spLocks noChangeArrowheads="1"/>
            </p:cNvSpPr>
            <p:nvPr/>
          </p:nvSpPr>
          <p:spPr bwMode="auto">
            <a:xfrm>
              <a:off x="9149" y="7741"/>
              <a:ext cx="1332" cy="1295"/>
            </a:xfrm>
            <a:prstGeom prst="ellipse">
              <a:avLst/>
            </a:prstGeom>
            <a:solidFill>
              <a:srgbClr val="F8CA00"/>
            </a:solidFill>
            <a:ln>
              <a:noFill/>
            </a:ln>
            <a:effec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3200">
                  <a:solidFill>
                    <a:schemeClr val="bg1"/>
                  </a:solidFill>
                  <a:ea typeface="微软雅黑" panose="020B0503020204020204" pitchFamily="34" charset="-122"/>
                </a:rPr>
                <a:t>04</a:t>
              </a:r>
              <a:endParaRPr lang="zh-CN" altLang="en-US" sz="3200">
                <a:solidFill>
                  <a:schemeClr val="bg1"/>
                </a:solidFill>
                <a:ea typeface="微软雅黑" panose="020B0503020204020204" pitchFamily="34" charset="-122"/>
              </a:endParaRPr>
            </a:p>
          </p:txBody>
        </p:sp>
        <p:sp>
          <p:nvSpPr>
            <p:cNvPr id="5" name="TextBox 32"/>
            <p:cNvSpPr txBox="1">
              <a:spLocks noChangeArrowheads="1"/>
            </p:cNvSpPr>
            <p:nvPr/>
          </p:nvSpPr>
          <p:spPr bwMode="auto">
            <a:xfrm>
              <a:off x="9770" y="3744"/>
              <a:ext cx="1332" cy="1295"/>
            </a:xfrm>
            <a:prstGeom prst="ellipse">
              <a:avLst/>
            </a:prstGeom>
            <a:solidFill>
              <a:srgbClr val="BD1550"/>
            </a:solidFill>
            <a:ln>
              <a:noFill/>
            </a:ln>
            <a:effec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3200">
                  <a:solidFill>
                    <a:schemeClr val="bg1"/>
                  </a:solidFill>
                  <a:ea typeface="微软雅黑" panose="020B0503020204020204" pitchFamily="34" charset="-122"/>
                </a:rPr>
                <a:t>02</a:t>
              </a:r>
              <a:endParaRPr lang="zh-CN" altLang="en-US" sz="3200">
                <a:solidFill>
                  <a:schemeClr val="bg1"/>
                </a:solidFill>
                <a:ea typeface="微软雅黑" panose="020B0503020204020204" pitchFamily="34" charset="-122"/>
              </a:endParaRPr>
            </a:p>
          </p:txBody>
        </p:sp>
        <p:sp>
          <p:nvSpPr>
            <p:cNvPr id="6" name="TextBox 32"/>
            <p:cNvSpPr txBox="1">
              <a:spLocks noChangeArrowheads="1"/>
            </p:cNvSpPr>
            <p:nvPr/>
          </p:nvSpPr>
          <p:spPr bwMode="auto">
            <a:xfrm>
              <a:off x="9770" y="5724"/>
              <a:ext cx="1332" cy="1295"/>
            </a:xfrm>
            <a:prstGeom prst="ellipse">
              <a:avLst/>
            </a:prstGeom>
            <a:solidFill>
              <a:srgbClr val="490A3D"/>
            </a:solidFill>
            <a:ln>
              <a:noFill/>
            </a:ln>
            <a:effec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3200">
                  <a:solidFill>
                    <a:schemeClr val="bg1"/>
                  </a:solidFill>
                  <a:ea typeface="微软雅黑" panose="020B0503020204020204" pitchFamily="34" charset="-122"/>
                </a:rPr>
                <a:t>03</a:t>
              </a:r>
              <a:endParaRPr lang="zh-CN" altLang="en-US" sz="3200">
                <a:solidFill>
                  <a:schemeClr val="bg1"/>
                </a:solidFill>
                <a:ea typeface="微软雅黑" panose="020B0503020204020204" pitchFamily="34" charset="-122"/>
              </a:endParaRPr>
            </a:p>
          </p:txBody>
        </p:sp>
        <p:sp>
          <p:nvSpPr>
            <p:cNvPr id="7" name="椭圆 6"/>
            <p:cNvSpPr/>
            <p:nvPr/>
          </p:nvSpPr>
          <p:spPr>
            <a:xfrm>
              <a:off x="-4339" y="-2095"/>
              <a:ext cx="14844" cy="14844"/>
            </a:xfrm>
            <a:prstGeom prst="ellipse">
              <a:avLst/>
            </a:prstGeom>
            <a:noFill/>
            <a:ln w="25400">
              <a:solidFill>
                <a:srgbClr val="37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32"/>
            <p:cNvSpPr txBox="1">
              <a:spLocks noChangeArrowheads="1"/>
            </p:cNvSpPr>
            <p:nvPr/>
          </p:nvSpPr>
          <p:spPr bwMode="auto">
            <a:xfrm>
              <a:off x="9173" y="1727"/>
              <a:ext cx="1374" cy="1298"/>
            </a:xfrm>
            <a:prstGeom prst="ellipse">
              <a:avLst/>
            </a:prstGeom>
            <a:solidFill>
              <a:srgbClr val="E97F02"/>
            </a:solidFill>
            <a:ln>
              <a:noFill/>
            </a:ln>
            <a:effectLst/>
          </p:spPr>
          <p:txBody>
            <a:bodyPr wrap="squar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3200">
                  <a:solidFill>
                    <a:schemeClr val="bg1"/>
                  </a:solidFill>
                  <a:ea typeface="微软雅黑" panose="020B0503020204020204" pitchFamily="34" charset="-122"/>
                </a:rPr>
                <a:t>01</a:t>
              </a:r>
              <a:endParaRPr lang="zh-CN" altLang="en-US" sz="3200">
                <a:solidFill>
                  <a:schemeClr val="bg1"/>
                </a:solidFill>
                <a:ea typeface="微软雅黑" panose="020B0503020204020204" pitchFamily="34" charset="-122"/>
              </a:endParaRPr>
            </a:p>
          </p:txBody>
        </p:sp>
      </p:grpSp>
      <p:pic>
        <p:nvPicPr>
          <p:cNvPr id="5121" name="内容占位符 3"/>
          <p:cNvPicPr>
            <a:picLocks noGrp="1" noChangeAspect="1"/>
          </p:cNvPicPr>
          <p:nvPr/>
        </p:nvPicPr>
        <p:blipFill>
          <a:blip r:embed="rId1"/>
          <a:stretch>
            <a:fillRect/>
          </a:stretch>
        </p:blipFill>
        <p:spPr>
          <a:xfrm>
            <a:off x="902970" y="2222500"/>
            <a:ext cx="2471420" cy="2245995"/>
          </a:xfrm>
          <a:prstGeom prst="rect">
            <a:avLst/>
          </a:prstGeom>
          <a:noFill/>
          <a:ln w="9525">
            <a:solidFill>
              <a:schemeClr val="bg1"/>
            </a:solidFill>
          </a:ln>
        </p:spPr>
      </p:pic>
      <p:sp>
        <p:nvSpPr>
          <p:cNvPr id="24" name="椭圆 23"/>
          <p:cNvSpPr/>
          <p:nvPr/>
        </p:nvSpPr>
        <p:spPr>
          <a:xfrm>
            <a:off x="925195" y="2209800"/>
            <a:ext cx="2366010" cy="2197735"/>
          </a:xfrm>
          <a:prstGeom prst="ellipse">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bg1"/>
                </a:solidFill>
                <a:latin typeface="微软雅黑" panose="020B0503020204020204" pitchFamily="34" charset="-122"/>
                <a:ea typeface="微软雅黑" panose="020B0503020204020204" pitchFamily="34" charset="-122"/>
              </a:rPr>
              <a:t>Polish language</a:t>
            </a:r>
            <a:endParaRPr lang="en-US" altLang="zh-CN"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3" grpId="0" animBg="1"/>
      <p:bldP spid="22" grpId="0" animBg="1"/>
      <p:bldP spid="27" grpId="0" animBg="1"/>
      <p:bldP spid="26" grpId="0" animBg="1"/>
      <p:bldP spid="2" grpId="0" bldLvl="0" animBg="1"/>
      <p:bldP spid="30" grpId="0" bldLvl="0" animBg="1"/>
      <p:bldP spid="2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椭圆 33"/>
          <p:cNvSpPr/>
          <p:nvPr/>
        </p:nvSpPr>
        <p:spPr>
          <a:xfrm>
            <a:off x="443330" y="435110"/>
            <a:ext cx="1443790" cy="1443790"/>
          </a:xfrm>
          <a:prstGeom prst="ellipse">
            <a:avLst/>
          </a:prstGeom>
          <a:solidFill>
            <a:srgbClr val="E97F0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a:t>01</a:t>
            </a:r>
            <a:endParaRPr lang="en-US" altLang="zh-CN" sz="4000"/>
          </a:p>
          <a:p>
            <a:pPr algn="ctr"/>
            <a:endParaRPr lang="zh-CN" altLang="en-US" sz="2000"/>
          </a:p>
        </p:txBody>
      </p:sp>
      <p:grpSp>
        <p:nvGrpSpPr>
          <p:cNvPr id="39" name="组合 38"/>
          <p:cNvGrpSpPr/>
          <p:nvPr/>
        </p:nvGrpSpPr>
        <p:grpSpPr>
          <a:xfrm>
            <a:off x="30246" y="-801"/>
            <a:ext cx="2269958" cy="2315612"/>
            <a:chOff x="2153653" y="2042089"/>
            <a:chExt cx="2719136" cy="2773822"/>
          </a:xfrm>
        </p:grpSpPr>
        <p:sp>
          <p:nvSpPr>
            <p:cNvPr id="35" name="椭圆 34"/>
            <p:cNvSpPr/>
            <p:nvPr/>
          </p:nvSpPr>
          <p:spPr>
            <a:xfrm>
              <a:off x="2153653" y="2042089"/>
              <a:ext cx="2719136" cy="271913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2878837" y="4552471"/>
              <a:ext cx="218753" cy="218753"/>
            </a:xfrm>
            <a:prstGeom prst="ellipse">
              <a:avLst/>
            </a:prstGeom>
            <a:solidFill>
              <a:srgbClr val="BD1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3524158" y="4706535"/>
              <a:ext cx="109376" cy="109376"/>
            </a:xfrm>
            <a:prstGeom prst="ellipse">
              <a:avLst/>
            </a:prstGeom>
            <a:solidFill>
              <a:srgbClr val="49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2669036" y="2077824"/>
              <a:ext cx="319178" cy="319177"/>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 name="组合 16"/>
          <p:cNvGrpSpPr/>
          <p:nvPr/>
        </p:nvGrpSpPr>
        <p:grpSpPr>
          <a:xfrm>
            <a:off x="3467735" y="1699260"/>
            <a:ext cx="5034280" cy="3197183"/>
            <a:chOff x="11923" y="46"/>
            <a:chExt cx="7321" cy="4378"/>
          </a:xfrm>
        </p:grpSpPr>
        <p:grpSp>
          <p:nvGrpSpPr>
            <p:cNvPr id="10" name="组合 9"/>
            <p:cNvGrpSpPr/>
            <p:nvPr/>
          </p:nvGrpSpPr>
          <p:grpSpPr>
            <a:xfrm>
              <a:off x="11923" y="46"/>
              <a:ext cx="7321" cy="4378"/>
              <a:chOff x="2489" y="1857"/>
              <a:chExt cx="7321" cy="4378"/>
            </a:xfrm>
          </p:grpSpPr>
          <p:grpSp>
            <p:nvGrpSpPr>
              <p:cNvPr id="6" name="组合 5"/>
              <p:cNvGrpSpPr/>
              <p:nvPr/>
            </p:nvGrpSpPr>
            <p:grpSpPr>
              <a:xfrm>
                <a:off x="2489" y="1857"/>
                <a:ext cx="7321" cy="4378"/>
                <a:chOff x="2580" y="1879"/>
                <a:chExt cx="12600" cy="7804"/>
              </a:xfrm>
            </p:grpSpPr>
            <p:pic>
              <p:nvPicPr>
                <p:cNvPr id="5" name="图片 4"/>
                <p:cNvPicPr>
                  <a:picLocks noChangeAspect="1"/>
                </p:cNvPicPr>
                <p:nvPr/>
              </p:nvPicPr>
              <p:blipFill>
                <a:blip r:embed="rId1"/>
                <a:srcRect b="10429"/>
                <a:stretch>
                  <a:fillRect/>
                </a:stretch>
              </p:blipFill>
              <p:spPr>
                <a:xfrm>
                  <a:off x="2580" y="1879"/>
                  <a:ext cx="12600" cy="7524"/>
                </a:xfrm>
                <a:prstGeom prst="rect">
                  <a:avLst/>
                </a:prstGeom>
              </p:spPr>
            </p:pic>
            <p:sp>
              <p:nvSpPr>
                <p:cNvPr id="2" name="文本框 1"/>
                <p:cNvSpPr txBox="1"/>
                <p:nvPr/>
              </p:nvSpPr>
              <p:spPr>
                <a:xfrm>
                  <a:off x="6873" y="5808"/>
                  <a:ext cx="2938"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pic>
              <p:nvPicPr>
                <p:cNvPr id="7" name="图片 6"/>
                <p:cNvPicPr>
                  <a:picLocks noChangeAspect="1"/>
                </p:cNvPicPr>
                <p:nvPr/>
              </p:nvPicPr>
              <p:blipFill>
                <a:blip r:embed="rId1"/>
                <a:srcRect l="65071" t="49345" r="25850" b="35369"/>
                <a:stretch>
                  <a:fillRect/>
                </a:stretch>
              </p:blipFill>
              <p:spPr>
                <a:xfrm>
                  <a:off x="6873" y="5976"/>
                  <a:ext cx="1144" cy="1284"/>
                </a:xfrm>
                <a:prstGeom prst="rect">
                  <a:avLst/>
                </a:prstGeom>
              </p:spPr>
            </p:pic>
            <p:sp>
              <p:nvSpPr>
                <p:cNvPr id="3" name="文本框 2"/>
                <p:cNvSpPr txBox="1"/>
                <p:nvPr/>
              </p:nvSpPr>
              <p:spPr>
                <a:xfrm>
                  <a:off x="9089" y="7432"/>
                  <a:ext cx="3769"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sp>
              <p:nvSpPr>
                <p:cNvPr id="4" name="文本框 3"/>
                <p:cNvSpPr txBox="1"/>
                <p:nvPr/>
              </p:nvSpPr>
              <p:spPr>
                <a:xfrm>
                  <a:off x="11958" y="5808"/>
                  <a:ext cx="1733" cy="2251"/>
                </a:xfrm>
                <a:prstGeom prst="rect">
                  <a:avLst/>
                </a:prstGeom>
                <a:solidFill>
                  <a:schemeClr val="bg1"/>
                </a:solidFill>
              </p:spPr>
              <p:txBody>
                <a:bodyPr wrap="square" rtlCol="0">
                  <a:spAutoFit/>
                </a:bodyPr>
                <a:p>
                  <a:endParaRPr lang="en-US" altLang="zh-CN"/>
                </a:p>
                <a:p>
                  <a:endParaRPr lang="en-US" altLang="zh-CN"/>
                </a:p>
                <a:p>
                  <a:endParaRPr lang="en-US" altLang="zh-CN"/>
                </a:p>
              </p:txBody>
            </p:sp>
          </p:grpSp>
          <p:cxnSp>
            <p:nvCxnSpPr>
              <p:cNvPr id="9" name="直接连接符 8"/>
              <p:cNvCxnSpPr/>
              <p:nvPr/>
            </p:nvCxnSpPr>
            <p:spPr>
              <a:xfrm>
                <a:off x="6241" y="6002"/>
                <a:ext cx="2344" cy="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4717" y="2250"/>
              <a:ext cx="3824" cy="884"/>
            </a:xfrm>
            <a:prstGeom prst="rect">
              <a:avLst/>
            </a:prstGeom>
            <a:solidFill>
              <a:schemeClr val="bg1"/>
            </a:solidFill>
          </p:spPr>
          <p:txBody>
            <a:bodyPr wrap="square" rtlCol="0">
              <a:spAutoFit/>
            </a:bodyPr>
            <a:p>
              <a:endParaRPr lang="zh-CN" altLang="en-US"/>
            </a:p>
            <a:p>
              <a:endParaRPr lang="zh-CN" altLang="en-US"/>
            </a:p>
          </p:txBody>
        </p:sp>
      </p:grpSp>
      <p:sp>
        <p:nvSpPr>
          <p:cNvPr id="11" name="标题 1"/>
          <p:cNvSpPr>
            <a:spLocks noGrp="1"/>
          </p:cNvSpPr>
          <p:nvPr/>
        </p:nvSpPr>
        <p:spPr>
          <a:xfrm>
            <a:off x="5602605" y="3308985"/>
            <a:ext cx="2689860" cy="1028700"/>
          </a:xfrm>
          <a:prstGeom prst="rect">
            <a:avLst/>
          </a:prstGeom>
          <a:solidFill>
            <a:schemeClr val="bg1"/>
          </a:solidFill>
        </p:spPr>
        <p:txBody>
          <a:bodyPr vert="horz" lIns="91440" tIns="45720" rIns="91440" bIns="45720" rtlCol="0" anchor="b">
            <a:normAutofit fontScale="8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sz="5400">
                <a:solidFill>
                  <a:schemeClr val="accent1"/>
                </a:solidFill>
                <a:effectLst>
                  <a:outerShdw blurRad="38100" dist="25400" dir="5400000" algn="ctr" rotWithShape="0">
                    <a:srgbClr val="6E747A">
                      <a:alpha val="43000"/>
                    </a:srgbClr>
                  </a:outerShdw>
                </a:effectLst>
                <a:latin typeface="Comic Sans MS" panose="030F0702030302020204" charset="0"/>
                <a:cs typeface="Comic Sans MS" panose="030F0702030302020204" charset="0"/>
              </a:rPr>
              <a:t>Functions</a:t>
            </a:r>
            <a:r>
              <a:rPr lang="en-US" altLang="zh-CN">
                <a:latin typeface="Comic Sans MS" panose="030F0702030302020204" charset="0"/>
                <a:cs typeface="Comic Sans MS" panose="030F0702030302020204" charset="0"/>
              </a:rPr>
              <a:t>  </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3" name="组合 2"/>
          <p:cNvGrpSpPr/>
          <p:nvPr/>
        </p:nvGrpSpPr>
        <p:grpSpPr>
          <a:xfrm>
            <a:off x="581025" y="1795145"/>
            <a:ext cx="11506200" cy="4207510"/>
            <a:chOff x="1054" y="2038"/>
            <a:chExt cx="18120" cy="6626"/>
          </a:xfrm>
        </p:grpSpPr>
        <p:pic>
          <p:nvPicPr>
            <p:cNvPr id="5" name="图片 4"/>
            <p:cNvPicPr>
              <a:picLocks noChangeAspect="1"/>
            </p:cNvPicPr>
            <p:nvPr/>
          </p:nvPicPr>
          <p:blipFill>
            <a:blip r:embed="rId1"/>
            <a:stretch>
              <a:fillRect/>
            </a:stretch>
          </p:blipFill>
          <p:spPr>
            <a:xfrm>
              <a:off x="1054" y="2038"/>
              <a:ext cx="18121" cy="6627"/>
            </a:xfrm>
            <a:prstGeom prst="rect">
              <a:avLst/>
            </a:prstGeom>
          </p:spPr>
        </p:pic>
        <p:sp>
          <p:nvSpPr>
            <p:cNvPr id="6" name="文本框 5"/>
            <p:cNvSpPr txBox="1"/>
            <p:nvPr/>
          </p:nvSpPr>
          <p:spPr>
            <a:xfrm>
              <a:off x="1713" y="2179"/>
              <a:ext cx="9742" cy="2788"/>
            </a:xfrm>
            <a:prstGeom prst="rect">
              <a:avLst/>
            </a:prstGeom>
            <a:solidFill>
              <a:schemeClr val="tx1"/>
            </a:solidFill>
          </p:spPr>
          <p:txBody>
            <a:bodyPr wrap="square" rtlCol="0" anchor="t">
              <a:spAutoFit/>
            </a:bodyPr>
            <a:p>
              <a:pPr>
                <a:lnSpc>
                  <a:spcPct val="130000"/>
                </a:lnSpc>
              </a:pPr>
              <a:r>
                <a:rPr lang="en-US" altLang="zh-CN" sz="2800" dirty="0" smtClean="0">
                  <a:solidFill>
                    <a:srgbClr val="FFC000"/>
                  </a:solidFill>
                  <a:latin typeface="方正粗黑宋简体" panose="02000000000000000000" charset="-122"/>
                  <a:ea typeface="方正粗黑宋简体" panose="02000000000000000000" charset="-122"/>
                  <a:cs typeface="Aharoni" pitchFamily="2" charset="-79"/>
                  <a:sym typeface="+mn-ea"/>
                </a:rPr>
                <a:t>Everything </a:t>
              </a:r>
              <a:r>
                <a:rPr lang="en-US" altLang="zh-CN" sz="2800" dirty="0">
                  <a:solidFill>
                    <a:srgbClr val="FFC000"/>
                  </a:solidFill>
                  <a:latin typeface="方正粗黑宋简体" panose="02000000000000000000" charset="-122"/>
                  <a:ea typeface="方正粗黑宋简体" panose="02000000000000000000" charset="-122"/>
                  <a:cs typeface="Aharoni" pitchFamily="2" charset="-79"/>
                  <a:sym typeface="+mn-ea"/>
                </a:rPr>
                <a:t>negative</a:t>
              </a:r>
              <a:r>
                <a:rPr lang="en-US" altLang="zh-CN" sz="2800" b="1" dirty="0">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Aharoni" pitchFamily="2" charset="-79"/>
                  <a:sym typeface="+mn-ea"/>
                </a:rPr>
                <a:t>—</a:t>
              </a:r>
              <a:r>
                <a:rPr lang="en-US" altLang="zh-CN" sz="28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sz="2800" dirty="0">
                  <a:solidFill>
                    <a:srgbClr val="00B0F0"/>
                  </a:solidFill>
                  <a:latin typeface="方正粗黑宋简体" panose="02000000000000000000" charset="-122"/>
                  <a:ea typeface="方正粗黑宋简体" panose="02000000000000000000" charset="-122"/>
                  <a:cs typeface="Aharoni" pitchFamily="2" charset="-79"/>
                  <a:sym typeface="+mn-ea"/>
                </a:rPr>
                <a:t>pressure, challenges</a:t>
              </a:r>
              <a:r>
                <a:rPr lang="en-US" altLang="zh-CN" sz="2800" b="1" dirty="0">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Aharoni" pitchFamily="2" charset="-79"/>
                  <a:sym typeface="+mn-ea"/>
                </a:rPr>
                <a:t>—</a:t>
              </a:r>
              <a:r>
                <a:rPr lang="en-US" altLang="zh-CN" sz="28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sz="2800" dirty="0">
                  <a:solidFill>
                    <a:schemeClr val="bg1"/>
                  </a:solidFill>
                  <a:latin typeface="方正粗黑宋简体" panose="02000000000000000000" charset="-122"/>
                  <a:ea typeface="方正粗黑宋简体" panose="02000000000000000000" charset="-122"/>
                  <a:cs typeface="Aharoni" pitchFamily="2" charset="-79"/>
                  <a:sym typeface="+mn-ea"/>
                </a:rPr>
                <a:t>is all an opportunity for me to rise</a:t>
              </a:r>
              <a:r>
                <a:rPr lang="en-US" altLang="zh-CN" sz="28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endParaRPr lang="en-US" altLang="zh-CN" dirty="0" smtClean="0">
                <a:solidFill>
                  <a:schemeClr val="bg1"/>
                </a:solidFill>
                <a:latin typeface="方正粗黑宋简体" panose="02000000000000000000" charset="-122"/>
                <a:ea typeface="方正粗黑宋简体" panose="02000000000000000000" charset="-122"/>
                <a:cs typeface="Aharoni" pitchFamily="2" charset="-79"/>
                <a:sym typeface="+mn-ea"/>
              </a:endParaRPr>
            </a:p>
          </p:txBody>
        </p:sp>
      </p:grpSp>
      <p:grpSp>
        <p:nvGrpSpPr>
          <p:cNvPr id="10" name="组合 9"/>
          <p:cNvGrpSpPr/>
          <p:nvPr/>
        </p:nvGrpSpPr>
        <p:grpSpPr>
          <a:xfrm>
            <a:off x="2118360" y="3171190"/>
            <a:ext cx="2550160" cy="2042795"/>
            <a:chOff x="3871" y="4750"/>
            <a:chExt cx="4016" cy="3217"/>
          </a:xfrm>
        </p:grpSpPr>
        <p:sp>
          <p:nvSpPr>
            <p:cNvPr id="7" name="线形标注 2 6"/>
            <p:cNvSpPr/>
            <p:nvPr/>
          </p:nvSpPr>
          <p:spPr>
            <a:xfrm>
              <a:off x="4951" y="7171"/>
              <a:ext cx="2937" cy="797"/>
            </a:xfrm>
            <a:prstGeom prst="borderCallout2">
              <a:avLst>
                <a:gd name="adj1" fmla="val 18750"/>
                <a:gd name="adj2" fmla="val -8333"/>
                <a:gd name="adj3" fmla="val 18750"/>
                <a:gd name="adj4" fmla="val -16667"/>
                <a:gd name="adj5" fmla="val -441781"/>
                <a:gd name="adj6" fmla="val 13472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chemeClr val="tx1"/>
                  </a:solidFill>
                </a:rPr>
                <a:t>such as</a:t>
              </a:r>
              <a:endParaRPr lang="en-US" altLang="zh-CN" sz="2800" b="1">
                <a:solidFill>
                  <a:schemeClr val="tx1"/>
                </a:solidFill>
              </a:endParaRPr>
            </a:p>
          </p:txBody>
        </p:sp>
        <p:cxnSp>
          <p:nvCxnSpPr>
            <p:cNvPr id="8" name="直接连接符 7"/>
            <p:cNvCxnSpPr/>
            <p:nvPr/>
          </p:nvCxnSpPr>
          <p:spPr>
            <a:xfrm>
              <a:off x="3871" y="4750"/>
              <a:ext cx="592" cy="257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82295" y="655955"/>
            <a:ext cx="11167110" cy="368300"/>
          </a:xfrm>
          <a:prstGeom prst="rect">
            <a:avLst/>
          </a:prstGeom>
          <a:solidFill>
            <a:srgbClr val="FFDA93"/>
          </a:solidFill>
          <a:effectLst>
            <a:glow rad="228600">
              <a:schemeClr val="tx2">
                <a:lumMod val="20000"/>
                <a:lumOff val="80000"/>
                <a:alpha val="40000"/>
              </a:schemeClr>
            </a:glow>
            <a:outerShdw blurRad="685800" dir="4200000" algn="ctr" rotWithShape="0">
              <a:srgbClr val="000000">
                <a:alpha val="43000"/>
              </a:srgbClr>
            </a:outerShdw>
            <a:reflection blurRad="6350" stA="50000" endA="300" endPos="38500" dist="50800" dir="5400000" sy="-100000" algn="bl" rotWithShape="0"/>
            <a:softEdge rad="31750"/>
          </a:effectLst>
        </p:spPr>
        <p:txBody>
          <a:bodyPr wrap="square" rtlCol="0" anchor="t">
            <a:spAutoFit/>
          </a:bodyPr>
          <a:p>
            <a:endParaRPr lang="zh-CN" altLang="en-US">
              <a:latin typeface="方正粗黑宋简体" panose="02000000000000000000" charset="-122"/>
              <a:ea typeface="方正粗黑宋简体" panose="02000000000000000000" charset="-122"/>
            </a:endParaRPr>
          </a:p>
        </p:txBody>
      </p:sp>
      <p:sp>
        <p:nvSpPr>
          <p:cNvPr id="14" name="椭圆 13"/>
          <p:cNvSpPr/>
          <p:nvPr/>
        </p:nvSpPr>
        <p:spPr>
          <a:xfrm>
            <a:off x="7632700" y="515620"/>
            <a:ext cx="2137410" cy="641985"/>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81025" y="571500"/>
            <a:ext cx="11294745" cy="478155"/>
          </a:xfrm>
          <a:prstGeom prst="rect">
            <a:avLst/>
          </a:prstGeom>
          <a:noFill/>
        </p:spPr>
        <p:txBody>
          <a:bodyPr wrap="square" rtlCol="0">
            <a:spAutoFit/>
          </a:bodyPr>
          <a:p>
            <a:pPr>
              <a:lnSpc>
                <a:spcPct val="140000"/>
              </a:lnSpc>
            </a:pPr>
            <a:r>
              <a:rPr lang="en-US" altLang="zh-CN" b="1"/>
              <a:t>*1. </a:t>
            </a:r>
            <a:r>
              <a:rPr lang="zh-CN" altLang="en-US" b="1"/>
              <a:t>附加解释说明 ；  </a:t>
            </a:r>
            <a:r>
              <a:rPr lang="en-US" altLang="zh-CN" b="1"/>
              <a:t>* 2. </a:t>
            </a:r>
            <a:r>
              <a:rPr lang="zh-CN" altLang="en-US" b="1"/>
              <a:t>表示说话者态度和观点；   </a:t>
            </a:r>
            <a:r>
              <a:rPr lang="en-US" altLang="zh-CN" b="1"/>
              <a:t>*</a:t>
            </a:r>
            <a:r>
              <a:rPr lang="zh-CN" altLang="en-US" b="1"/>
              <a:t> </a:t>
            </a:r>
            <a:r>
              <a:rPr lang="en-US" altLang="zh-CN" b="1"/>
              <a:t>3. </a:t>
            </a:r>
            <a:r>
              <a:rPr lang="zh-CN" altLang="en-US" b="1">
                <a:sym typeface="+mn-ea"/>
              </a:rPr>
              <a:t>表特别强调</a:t>
            </a:r>
            <a:r>
              <a:rPr lang="zh-CN" altLang="en-US" b="1"/>
              <a:t>；  </a:t>
            </a:r>
            <a:r>
              <a:rPr lang="en-US" altLang="zh-CN" b="1"/>
              <a:t>*</a:t>
            </a:r>
            <a:r>
              <a:rPr lang="zh-CN" altLang="en-US" b="1"/>
              <a:t> </a:t>
            </a:r>
            <a:r>
              <a:rPr lang="en-US" altLang="zh-CN" b="1"/>
              <a:t>4. </a:t>
            </a:r>
            <a:r>
              <a:rPr lang="zh-CN" altLang="en-US" b="1">
                <a:sym typeface="+mn-ea"/>
              </a:rPr>
              <a:t>列举</a:t>
            </a:r>
            <a:r>
              <a:rPr lang="zh-CN" altLang="en-US" b="1">
                <a:sym typeface="+mn-ea"/>
              </a:rPr>
              <a:t>分类事项</a:t>
            </a:r>
            <a:r>
              <a:rPr lang="zh-CN" altLang="en-US" b="1"/>
              <a:t>；  </a:t>
            </a:r>
            <a:r>
              <a:rPr lang="en-US" altLang="zh-CN" b="1"/>
              <a:t>*5. </a:t>
            </a:r>
            <a:r>
              <a:rPr lang="zh-CN" altLang="en-US" b="1"/>
              <a:t>总结分类事项 </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82295" y="655955"/>
            <a:ext cx="11167110" cy="368300"/>
          </a:xfrm>
          <a:prstGeom prst="rect">
            <a:avLst/>
          </a:prstGeom>
          <a:solidFill>
            <a:srgbClr val="FFDA93"/>
          </a:solidFill>
          <a:effectLst>
            <a:glow rad="228600">
              <a:schemeClr val="tx2">
                <a:lumMod val="20000"/>
                <a:lumOff val="80000"/>
                <a:alpha val="40000"/>
              </a:schemeClr>
            </a:glow>
            <a:outerShdw blurRad="685800" dir="4200000" algn="ctr" rotWithShape="0">
              <a:srgbClr val="000000">
                <a:alpha val="43000"/>
              </a:srgbClr>
            </a:outerShdw>
            <a:reflection blurRad="6350" stA="50000" endA="300" endPos="38500" dist="50800" dir="5400000" sy="-100000" algn="bl" rotWithShape="0"/>
            <a:softEdge rad="31750"/>
          </a:effectLst>
        </p:spPr>
        <p:txBody>
          <a:bodyPr wrap="square" rtlCol="0" anchor="t">
            <a:spAutoFit/>
          </a:bodyPr>
          <a:p>
            <a:endParaRPr lang="zh-CN" altLang="en-US">
              <a:latin typeface="方正粗黑宋简体" panose="02000000000000000000" charset="-122"/>
              <a:ea typeface="方正粗黑宋简体" panose="02000000000000000000" charset="-122"/>
            </a:endParaRPr>
          </a:p>
        </p:txBody>
      </p:sp>
      <p:grpSp>
        <p:nvGrpSpPr>
          <p:cNvPr id="4" name="组合 3"/>
          <p:cNvGrpSpPr/>
          <p:nvPr/>
        </p:nvGrpSpPr>
        <p:grpSpPr>
          <a:xfrm>
            <a:off x="586105" y="1729105"/>
            <a:ext cx="11478895" cy="4154170"/>
            <a:chOff x="923" y="2723"/>
            <a:chExt cx="18077" cy="6542"/>
          </a:xfrm>
        </p:grpSpPr>
        <p:sp>
          <p:nvSpPr>
            <p:cNvPr id="5" name="矩形 4"/>
            <p:cNvSpPr/>
            <p:nvPr/>
          </p:nvSpPr>
          <p:spPr>
            <a:xfrm>
              <a:off x="923" y="2723"/>
              <a:ext cx="10933" cy="6542"/>
            </a:xfrm>
            <a:prstGeom prst="rect">
              <a:avLst/>
            </a:prstGeom>
            <a:solidFill>
              <a:srgbClr val="27222E"/>
            </a:solidFill>
          </p:spPr>
          <p:txBody>
            <a:bodyPr wrap="square">
              <a:spAutoFit/>
            </a:bodyPr>
            <a:lstStyle/>
            <a:p>
              <a:pPr indent="457200" algn="just" fontAlgn="auto">
                <a:lnSpc>
                  <a:spcPct val="150000"/>
                </a:lnSpc>
              </a:pPr>
              <a:endParaRPr lang="en-US" altLang="zh-CN" sz="4400" b="1" dirty="0" smtClean="0">
                <a:solidFill>
                  <a:schemeClr val="bg1"/>
                </a:solidFill>
                <a:latin typeface="方正粗黑宋简体" panose="02000000000000000000" charset="-122"/>
                <a:ea typeface="方正粗黑宋简体" panose="02000000000000000000" charset="-122"/>
                <a:sym typeface="+mn-ea"/>
              </a:endParaRPr>
            </a:p>
            <a:p>
              <a:pPr indent="457200" algn="just" fontAlgn="auto">
                <a:lnSpc>
                  <a:spcPct val="150000"/>
                </a:lnSpc>
              </a:pPr>
              <a:endParaRPr lang="en-US" altLang="zh-CN" sz="4400" b="1" dirty="0" smtClean="0">
                <a:solidFill>
                  <a:schemeClr val="bg1"/>
                </a:solidFill>
                <a:latin typeface="方正粗黑宋简体" panose="02000000000000000000" charset="-122"/>
                <a:ea typeface="方正粗黑宋简体" panose="02000000000000000000" charset="-122"/>
                <a:sym typeface="+mn-ea"/>
              </a:endParaRPr>
            </a:p>
            <a:p>
              <a:pPr indent="457200" algn="just" fontAlgn="auto">
                <a:lnSpc>
                  <a:spcPct val="150000"/>
                </a:lnSpc>
              </a:pPr>
              <a:endParaRPr lang="en-US" altLang="zh-CN" sz="4400" b="1" dirty="0" smtClean="0">
                <a:solidFill>
                  <a:schemeClr val="bg1"/>
                </a:solidFill>
                <a:latin typeface="方正粗黑宋简体" panose="02000000000000000000" charset="-122"/>
                <a:ea typeface="方正粗黑宋简体" panose="02000000000000000000" charset="-122"/>
                <a:sym typeface="+mn-ea"/>
              </a:endParaRPr>
            </a:p>
            <a:p>
              <a:pPr indent="457200" algn="just" fontAlgn="auto">
                <a:lnSpc>
                  <a:spcPct val="150000"/>
                </a:lnSpc>
              </a:pPr>
              <a:endParaRPr lang="en-US" altLang="zh-CN" sz="4400" b="1" dirty="0" smtClean="0">
                <a:solidFill>
                  <a:schemeClr val="bg1"/>
                </a:solidFill>
                <a:latin typeface="方正粗黑宋简体" panose="02000000000000000000" charset="-122"/>
                <a:ea typeface="方正粗黑宋简体" panose="02000000000000000000" charset="-122"/>
                <a:sym typeface="+mn-ea"/>
              </a:endParaRPr>
            </a:p>
          </p:txBody>
        </p:sp>
        <p:pic>
          <p:nvPicPr>
            <p:cNvPr id="6" name="图片 5"/>
            <p:cNvPicPr>
              <a:picLocks noChangeAspect="1"/>
            </p:cNvPicPr>
            <p:nvPr/>
          </p:nvPicPr>
          <p:blipFill>
            <a:blip r:embed="rId1"/>
            <a:stretch>
              <a:fillRect/>
            </a:stretch>
          </p:blipFill>
          <p:spPr>
            <a:xfrm>
              <a:off x="11856" y="2723"/>
              <a:ext cx="7145" cy="6539"/>
            </a:xfrm>
            <a:prstGeom prst="rect">
              <a:avLst/>
            </a:prstGeom>
          </p:spPr>
        </p:pic>
      </p:grpSp>
      <p:sp>
        <p:nvSpPr>
          <p:cNvPr id="3" name="文本框 2"/>
          <p:cNvSpPr txBox="1"/>
          <p:nvPr/>
        </p:nvSpPr>
        <p:spPr>
          <a:xfrm>
            <a:off x="842645" y="2540635"/>
            <a:ext cx="6186170" cy="1850390"/>
          </a:xfrm>
          <a:prstGeom prst="rect">
            <a:avLst/>
          </a:prstGeom>
          <a:solidFill>
            <a:srgbClr val="27222E"/>
          </a:solidFill>
        </p:spPr>
        <p:txBody>
          <a:bodyPr wrap="square" rtlCol="0" anchor="t">
            <a:spAutoFit/>
          </a:bodyPr>
          <a:p>
            <a:pPr>
              <a:lnSpc>
                <a:spcPct val="130000"/>
              </a:lnSpc>
            </a:pPr>
            <a:r>
              <a:rPr lang="en-US" altLang="zh-CN" sz="2800" b="1" dirty="0" smtClean="0">
                <a:solidFill>
                  <a:schemeClr val="bg1"/>
                </a:solidFill>
                <a:latin typeface="方正粗黑宋简体" panose="02000000000000000000" charset="-122"/>
                <a:ea typeface="方正粗黑宋简体" panose="02000000000000000000" charset="-122"/>
                <a:sym typeface="+mn-ea"/>
              </a:rPr>
              <a:t>       </a:t>
            </a:r>
            <a:r>
              <a:rPr lang="en-US" altLang="zh-CN" sz="2800" b="1" dirty="0" smtClean="0">
                <a:solidFill>
                  <a:srgbClr val="FFC000"/>
                </a:solidFill>
                <a:latin typeface="方正粗黑宋简体" panose="02000000000000000000" charset="-122"/>
                <a:ea typeface="方正粗黑宋简体" panose="02000000000000000000" charset="-122"/>
                <a:sym typeface="+mn-ea"/>
              </a:rPr>
              <a:t>Kobe Bryant is </a:t>
            </a:r>
            <a:r>
              <a:rPr lang="en-US" altLang="zh-CN" sz="2800" b="1" dirty="0">
                <a:solidFill>
                  <a:srgbClr val="FFC000"/>
                </a:solidFill>
                <a:latin typeface="方正粗黑宋简体" panose="02000000000000000000" charset="-122"/>
                <a:ea typeface="方正粗黑宋简体" panose="02000000000000000000" charset="-122"/>
                <a:sym typeface="+mn-ea"/>
              </a:rPr>
              <a:t>a really huge person, a role model and an idol</a:t>
            </a:r>
            <a:r>
              <a:rPr lang="en-US" altLang="zh-CN" sz="3200" b="1" dirty="0">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Aharoni" pitchFamily="2" charset="-79"/>
                <a:sym typeface="+mn-ea"/>
              </a:rPr>
              <a:t>—</a:t>
            </a:r>
            <a:r>
              <a:rPr lang="en-US" altLang="zh-CN" sz="2800" b="1" dirty="0">
                <a:solidFill>
                  <a:srgbClr val="00B0F0"/>
                </a:solidFill>
                <a:latin typeface="方正粗黑宋简体" panose="02000000000000000000" charset="-122"/>
                <a:ea typeface="方正粗黑宋简体" panose="02000000000000000000" charset="-122"/>
                <a:sym typeface="+mn-ea"/>
              </a:rPr>
              <a:t>he is a legend across the </a:t>
            </a:r>
            <a:r>
              <a:rPr lang="en-US" altLang="zh-CN" sz="2800" b="1" dirty="0" smtClean="0">
                <a:solidFill>
                  <a:srgbClr val="00B0F0"/>
                </a:solidFill>
                <a:latin typeface="方正粗黑宋简体" panose="02000000000000000000" charset="-122"/>
                <a:ea typeface="方正粗黑宋简体" panose="02000000000000000000" charset="-122"/>
                <a:sym typeface="+mn-ea"/>
              </a:rPr>
              <a:t>world</a:t>
            </a:r>
            <a:r>
              <a:rPr lang="en-US" altLang="zh-CN" sz="2800" b="1" dirty="0" smtClean="0">
                <a:solidFill>
                  <a:srgbClr val="FFC000"/>
                </a:solidFill>
                <a:latin typeface="方正粗黑宋简体" panose="02000000000000000000" charset="-122"/>
                <a:ea typeface="方正粗黑宋简体" panose="02000000000000000000" charset="-122"/>
                <a:sym typeface="+mn-ea"/>
              </a:rPr>
              <a:t>.</a:t>
            </a:r>
            <a:r>
              <a:rPr lang="en-US" altLang="zh-CN" sz="2800" dirty="0" smtClean="0">
                <a:solidFill>
                  <a:srgbClr val="FFC000"/>
                </a:solidFill>
                <a:latin typeface="方正粗黑宋简体" panose="02000000000000000000" charset="-122"/>
                <a:ea typeface="方正粗黑宋简体" panose="02000000000000000000" charset="-122"/>
                <a:cs typeface="Aharoni" pitchFamily="2" charset="-79"/>
                <a:sym typeface="+mn-ea"/>
              </a:rPr>
              <a:t> </a:t>
            </a:r>
            <a:r>
              <a:rPr lang="en-US" altLang="zh-CN" sz="2800"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r>
              <a:rPr lang="en-US" altLang="zh-CN" dirty="0" smtClean="0">
                <a:solidFill>
                  <a:schemeClr val="bg1"/>
                </a:solidFill>
                <a:latin typeface="方正粗黑宋简体" panose="02000000000000000000" charset="-122"/>
                <a:ea typeface="方正粗黑宋简体" panose="02000000000000000000" charset="-122"/>
                <a:cs typeface="Aharoni" pitchFamily="2" charset="-79"/>
                <a:sym typeface="+mn-ea"/>
              </a:rPr>
              <a:t>                 </a:t>
            </a:r>
            <a:endParaRPr lang="en-US" altLang="zh-CN" dirty="0" smtClean="0">
              <a:solidFill>
                <a:schemeClr val="bg1"/>
              </a:solidFill>
              <a:latin typeface="方正粗黑宋简体" panose="02000000000000000000" charset="-122"/>
              <a:ea typeface="方正粗黑宋简体" panose="02000000000000000000" charset="-122"/>
              <a:cs typeface="Aharoni" pitchFamily="2" charset="-79"/>
              <a:sym typeface="+mn-ea"/>
            </a:endParaRPr>
          </a:p>
        </p:txBody>
      </p:sp>
      <p:sp>
        <p:nvSpPr>
          <p:cNvPr id="8" name="线形标注 2 7"/>
          <p:cNvSpPr/>
          <p:nvPr/>
        </p:nvSpPr>
        <p:spPr>
          <a:xfrm>
            <a:off x="3881120" y="4968240"/>
            <a:ext cx="2538730" cy="664845"/>
          </a:xfrm>
          <a:prstGeom prst="borderCallout2">
            <a:avLst>
              <a:gd name="adj1" fmla="val 18750"/>
              <a:gd name="adj2" fmla="val -8333"/>
              <a:gd name="adj3" fmla="val 18750"/>
              <a:gd name="adj4" fmla="val -16667"/>
              <a:gd name="adj5" fmla="val -202196"/>
              <a:gd name="adj6" fmla="val 11048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rPr>
              <a:t>in conclusion</a:t>
            </a:r>
            <a:endParaRPr lang="en-US" altLang="zh-CN" sz="2400" b="1">
              <a:solidFill>
                <a:schemeClr val="tx1"/>
              </a:solidFill>
            </a:endParaRPr>
          </a:p>
        </p:txBody>
      </p:sp>
      <p:sp>
        <p:nvSpPr>
          <p:cNvPr id="7" name="文本框 6"/>
          <p:cNvSpPr txBox="1"/>
          <p:nvPr/>
        </p:nvSpPr>
        <p:spPr>
          <a:xfrm>
            <a:off x="518795" y="539115"/>
            <a:ext cx="11294745" cy="478155"/>
          </a:xfrm>
          <a:prstGeom prst="rect">
            <a:avLst/>
          </a:prstGeom>
          <a:noFill/>
        </p:spPr>
        <p:txBody>
          <a:bodyPr wrap="square" rtlCol="0">
            <a:spAutoFit/>
          </a:bodyPr>
          <a:p>
            <a:pPr>
              <a:lnSpc>
                <a:spcPct val="140000"/>
              </a:lnSpc>
            </a:pPr>
            <a:r>
              <a:rPr lang="en-US" altLang="zh-CN" b="1"/>
              <a:t>*1. </a:t>
            </a:r>
            <a:r>
              <a:rPr lang="zh-CN" altLang="en-US" b="1"/>
              <a:t>附加解释说明 ；  </a:t>
            </a:r>
            <a:r>
              <a:rPr lang="en-US" altLang="zh-CN" b="1"/>
              <a:t>* 2. </a:t>
            </a:r>
            <a:r>
              <a:rPr lang="zh-CN" altLang="en-US" b="1"/>
              <a:t>表示说话者态度和观点；   </a:t>
            </a:r>
            <a:r>
              <a:rPr lang="en-US" altLang="zh-CN" b="1"/>
              <a:t>*</a:t>
            </a:r>
            <a:r>
              <a:rPr lang="zh-CN" altLang="en-US" b="1"/>
              <a:t> </a:t>
            </a:r>
            <a:r>
              <a:rPr lang="en-US" altLang="zh-CN" b="1"/>
              <a:t>3. </a:t>
            </a:r>
            <a:r>
              <a:rPr lang="zh-CN" altLang="en-US" b="1">
                <a:sym typeface="+mn-ea"/>
              </a:rPr>
              <a:t>表特别强调</a:t>
            </a:r>
            <a:r>
              <a:rPr lang="zh-CN" altLang="en-US" b="1"/>
              <a:t>；  </a:t>
            </a:r>
            <a:r>
              <a:rPr lang="en-US" altLang="zh-CN" b="1"/>
              <a:t>*</a:t>
            </a:r>
            <a:r>
              <a:rPr lang="zh-CN" altLang="en-US" b="1"/>
              <a:t> </a:t>
            </a:r>
            <a:r>
              <a:rPr lang="en-US" altLang="zh-CN" b="1"/>
              <a:t>4. </a:t>
            </a:r>
            <a:r>
              <a:rPr lang="zh-CN" altLang="en-US" b="1">
                <a:sym typeface="+mn-ea"/>
              </a:rPr>
              <a:t>引出分类事项</a:t>
            </a:r>
            <a:r>
              <a:rPr lang="zh-CN" altLang="en-US" b="1"/>
              <a:t>；  </a:t>
            </a:r>
            <a:r>
              <a:rPr lang="en-US" altLang="zh-CN" b="1"/>
              <a:t>*5. </a:t>
            </a:r>
            <a:r>
              <a:rPr lang="zh-CN" altLang="en-US" b="1"/>
              <a:t>总结分类事项 </a:t>
            </a:r>
            <a:endParaRPr lang="zh-CN" altLang="en-US" b="1"/>
          </a:p>
        </p:txBody>
      </p:sp>
      <p:sp>
        <p:nvSpPr>
          <p:cNvPr id="14" name="椭圆 13"/>
          <p:cNvSpPr/>
          <p:nvPr/>
        </p:nvSpPr>
        <p:spPr>
          <a:xfrm>
            <a:off x="9676130" y="457200"/>
            <a:ext cx="2137410" cy="641985"/>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8" grpId="0" bldLvl="0" animBg="1"/>
      <p:bldP spid="8" grpId="1" animBg="1"/>
      <p:bldP spid="14" grpId="0" bldLvl="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294967295"/>
          </p:nvPr>
        </p:nvSpPr>
        <p:spPr>
          <a:xfrm>
            <a:off x="9282430" y="6240780"/>
            <a:ext cx="2909570" cy="206375"/>
          </a:xfrm>
        </p:spPr>
        <p:txBody>
          <a:bodyPr/>
          <a:p>
            <a:fld id="{5DD3DB80-B894-403A-B48E-6FDC1A72010E}" type="slidenum">
              <a:rPr lang="zh-CN" altLang="en-US" smtClean="0"/>
            </a:fld>
            <a:endParaRPr lang="zh-CN" altLang="en-US"/>
          </a:p>
        </p:txBody>
      </p:sp>
      <p:grpSp>
        <p:nvGrpSpPr>
          <p:cNvPr id="13" name="组合 12"/>
          <p:cNvGrpSpPr/>
          <p:nvPr/>
        </p:nvGrpSpPr>
        <p:grpSpPr>
          <a:xfrm>
            <a:off x="11430" y="1834515"/>
            <a:ext cx="12153265" cy="4119880"/>
            <a:chOff x="18" y="2889"/>
            <a:chExt cx="19139" cy="6488"/>
          </a:xfrm>
        </p:grpSpPr>
        <p:pic>
          <p:nvPicPr>
            <p:cNvPr id="5" name="图片 4"/>
            <p:cNvPicPr>
              <a:picLocks noChangeAspect="1"/>
            </p:cNvPicPr>
            <p:nvPr/>
          </p:nvPicPr>
          <p:blipFill>
            <a:blip r:embed="rId1"/>
            <a:srcRect r="19857"/>
            <a:stretch>
              <a:fillRect/>
            </a:stretch>
          </p:blipFill>
          <p:spPr>
            <a:xfrm>
              <a:off x="10057" y="2889"/>
              <a:ext cx="9101" cy="6488"/>
            </a:xfrm>
            <a:prstGeom prst="rect">
              <a:avLst/>
            </a:prstGeom>
          </p:spPr>
        </p:pic>
        <p:pic>
          <p:nvPicPr>
            <p:cNvPr id="6" name="图片 5"/>
            <p:cNvPicPr>
              <a:picLocks noChangeAspect="1"/>
            </p:cNvPicPr>
            <p:nvPr/>
          </p:nvPicPr>
          <p:blipFill>
            <a:blip r:embed="rId1"/>
            <a:srcRect l="79623"/>
            <a:stretch>
              <a:fillRect/>
            </a:stretch>
          </p:blipFill>
          <p:spPr>
            <a:xfrm>
              <a:off x="6787" y="2889"/>
              <a:ext cx="5571" cy="6488"/>
            </a:xfrm>
            <a:prstGeom prst="rect">
              <a:avLst/>
            </a:prstGeom>
          </p:spPr>
        </p:pic>
        <p:pic>
          <p:nvPicPr>
            <p:cNvPr id="7" name="图片 6"/>
            <p:cNvPicPr>
              <a:picLocks noChangeAspect="1"/>
            </p:cNvPicPr>
            <p:nvPr/>
          </p:nvPicPr>
          <p:blipFill>
            <a:blip r:embed="rId1"/>
            <a:srcRect l="79623"/>
            <a:stretch>
              <a:fillRect/>
            </a:stretch>
          </p:blipFill>
          <p:spPr>
            <a:xfrm>
              <a:off x="4473" y="2889"/>
              <a:ext cx="2648" cy="6488"/>
            </a:xfrm>
            <a:prstGeom prst="rect">
              <a:avLst/>
            </a:prstGeom>
          </p:spPr>
        </p:pic>
        <p:pic>
          <p:nvPicPr>
            <p:cNvPr id="8" name="图片 7"/>
            <p:cNvPicPr>
              <a:picLocks noChangeAspect="1"/>
            </p:cNvPicPr>
            <p:nvPr/>
          </p:nvPicPr>
          <p:blipFill>
            <a:blip r:embed="rId1"/>
            <a:srcRect l="79623"/>
            <a:stretch>
              <a:fillRect/>
            </a:stretch>
          </p:blipFill>
          <p:spPr>
            <a:xfrm>
              <a:off x="2159" y="2889"/>
              <a:ext cx="2314" cy="6488"/>
            </a:xfrm>
            <a:prstGeom prst="rect">
              <a:avLst/>
            </a:prstGeom>
          </p:spPr>
        </p:pic>
        <p:pic>
          <p:nvPicPr>
            <p:cNvPr id="9" name="图片 8"/>
            <p:cNvPicPr>
              <a:picLocks noChangeAspect="1"/>
            </p:cNvPicPr>
            <p:nvPr/>
          </p:nvPicPr>
          <p:blipFill>
            <a:blip r:embed="rId1"/>
            <a:srcRect l="79623"/>
            <a:stretch>
              <a:fillRect/>
            </a:stretch>
          </p:blipFill>
          <p:spPr>
            <a:xfrm>
              <a:off x="18" y="2889"/>
              <a:ext cx="2314" cy="6488"/>
            </a:xfrm>
            <a:prstGeom prst="rect">
              <a:avLst/>
            </a:prstGeom>
          </p:spPr>
        </p:pic>
      </p:grpSp>
      <p:sp>
        <p:nvSpPr>
          <p:cNvPr id="12" name="文本框 11"/>
          <p:cNvSpPr txBox="1"/>
          <p:nvPr/>
        </p:nvSpPr>
        <p:spPr>
          <a:xfrm>
            <a:off x="52705" y="1887220"/>
            <a:ext cx="7999730" cy="3928745"/>
          </a:xfrm>
          <a:prstGeom prst="rect">
            <a:avLst/>
          </a:prstGeom>
          <a:noFill/>
        </p:spPr>
        <p:txBody>
          <a:bodyPr wrap="square" rtlCol="0">
            <a:spAutoFit/>
          </a:bodyPr>
          <a:p>
            <a:pPr algn="just" fontAlgn="auto">
              <a:lnSpc>
                <a:spcPct val="130000"/>
              </a:lnSpc>
            </a:pPr>
            <a:r>
              <a:rPr lang="en-US" altLang="zh-CN" sz="2800">
                <a:solidFill>
                  <a:schemeClr val="bg1"/>
                </a:solidFill>
                <a:latin typeface="方正粗黑宋简体" panose="02000000000000000000" charset="-122"/>
                <a:ea typeface="方正粗黑宋简体" panose="02000000000000000000" charset="-122"/>
              </a:rPr>
              <a:t> </a:t>
            </a:r>
            <a:r>
              <a:rPr lang="en-US" altLang="zh-CN" sz="2000">
                <a:solidFill>
                  <a:schemeClr val="bg1"/>
                </a:solidFill>
                <a:latin typeface="方正粗黑宋简体" panose="02000000000000000000" charset="-122"/>
                <a:ea typeface="方正粗黑宋简体" panose="02000000000000000000" charset="-122"/>
              </a:rPr>
              <a:t>      </a:t>
            </a:r>
            <a:r>
              <a:rPr lang="en-US" altLang="zh-CN" sz="2400">
                <a:solidFill>
                  <a:schemeClr val="bg1"/>
                </a:solidFill>
                <a:latin typeface="方正粗黑宋简体" panose="02000000000000000000" charset="-122"/>
                <a:ea typeface="方正粗黑宋简体" panose="02000000000000000000" charset="-122"/>
              </a:rPr>
              <a:t>I can't believe how fast 20 years went by. This is absolutely crazy ... and to be standing at center court with you guys, my teammates behind me, </a:t>
            </a:r>
            <a:r>
              <a:rPr lang="en-US" altLang="zh-CN" sz="2400">
                <a:solidFill>
                  <a:srgbClr val="FFC000"/>
                </a:solidFill>
                <a:latin typeface="方正粗黑宋简体" panose="02000000000000000000" charset="-122"/>
                <a:ea typeface="方正粗黑宋简体" panose="02000000000000000000" charset="-122"/>
              </a:rPr>
              <a:t>appreciating the journey that we've been on</a:t>
            </a:r>
            <a:r>
              <a:rPr lang="en-US" altLang="zh-CN" sz="2400">
                <a:solidFill>
                  <a:schemeClr val="bg1"/>
                </a:solidFill>
                <a:latin typeface="方正粗黑宋简体" panose="02000000000000000000" charset="-122"/>
                <a:ea typeface="方正粗黑宋简体" panose="02000000000000000000" charset="-122"/>
              </a:rPr>
              <a:t> </a:t>
            </a:r>
            <a:r>
              <a:rPr lang="en-US" altLang="zh-CN" sz="2400" b="1">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a:t>
            </a:r>
            <a:r>
              <a:rPr lang="en-US" altLang="zh-CN" sz="2400">
                <a:solidFill>
                  <a:schemeClr val="bg1"/>
                </a:solidFill>
                <a:latin typeface="方正粗黑宋简体" panose="02000000000000000000" charset="-122"/>
                <a:ea typeface="方正粗黑宋简体" panose="02000000000000000000" charset="-122"/>
              </a:rPr>
              <a:t> </a:t>
            </a:r>
            <a:r>
              <a:rPr lang="en-US" altLang="zh-CN" sz="2400">
                <a:solidFill>
                  <a:srgbClr val="00B0F0"/>
                </a:solidFill>
                <a:latin typeface="方正粗黑宋简体" panose="02000000000000000000" charset="-122"/>
                <a:ea typeface="方正粗黑宋简体" panose="02000000000000000000" charset="-122"/>
              </a:rPr>
              <a:t>we've been through our ups, been through our downs</a:t>
            </a:r>
            <a:r>
              <a:rPr lang="en-US" altLang="zh-CN" sz="2400">
                <a:solidFill>
                  <a:schemeClr val="bg1"/>
                </a:solidFill>
                <a:latin typeface="方正粗黑宋简体" panose="02000000000000000000" charset="-122"/>
                <a:ea typeface="方正粗黑宋简体" panose="02000000000000000000" charset="-122"/>
              </a:rPr>
              <a:t>. I think the most important part is we all stayed together throughout.</a:t>
            </a:r>
            <a:endParaRPr lang="en-US" altLang="zh-CN" sz="2000">
              <a:solidFill>
                <a:schemeClr val="bg1"/>
              </a:solidFill>
              <a:latin typeface="方正粗黑宋简体" panose="02000000000000000000" charset="-122"/>
              <a:ea typeface="方正粗黑宋简体" panose="02000000000000000000" charset="-122"/>
            </a:endParaRPr>
          </a:p>
          <a:p>
            <a:pPr>
              <a:lnSpc>
                <a:spcPct val="130000"/>
              </a:lnSpc>
            </a:pPr>
            <a:r>
              <a:rPr lang="en-US" altLang="zh-CN" sz="2000">
                <a:solidFill>
                  <a:schemeClr val="bg1"/>
                </a:solidFill>
                <a:latin typeface="方正粗黑宋简体" panose="02000000000000000000" charset="-122"/>
                <a:ea typeface="方正粗黑宋简体" panose="02000000000000000000" charset="-122"/>
              </a:rPr>
              <a:t>                                                                             —— Kobe Bryant</a:t>
            </a:r>
            <a:endParaRPr lang="en-US" altLang="zh-CN" sz="2000">
              <a:solidFill>
                <a:schemeClr val="bg1"/>
              </a:solidFill>
              <a:latin typeface="方正粗黑宋简体" panose="02000000000000000000" charset="-122"/>
              <a:ea typeface="方正粗黑宋简体" panose="02000000000000000000" charset="-122"/>
            </a:endParaRPr>
          </a:p>
        </p:txBody>
      </p:sp>
      <p:sp>
        <p:nvSpPr>
          <p:cNvPr id="10" name="文本框 9"/>
          <p:cNvSpPr txBox="1"/>
          <p:nvPr/>
        </p:nvSpPr>
        <p:spPr>
          <a:xfrm>
            <a:off x="582295" y="655955"/>
            <a:ext cx="11167110" cy="368300"/>
          </a:xfrm>
          <a:prstGeom prst="rect">
            <a:avLst/>
          </a:prstGeom>
          <a:solidFill>
            <a:srgbClr val="FFDA93"/>
          </a:solidFill>
          <a:effectLst>
            <a:glow rad="228600">
              <a:schemeClr val="tx2">
                <a:lumMod val="20000"/>
                <a:lumOff val="80000"/>
                <a:alpha val="40000"/>
              </a:schemeClr>
            </a:glow>
            <a:outerShdw blurRad="685800" dir="4200000" algn="ctr" rotWithShape="0">
              <a:srgbClr val="000000">
                <a:alpha val="43000"/>
              </a:srgbClr>
            </a:outerShdw>
            <a:reflection blurRad="6350" stA="50000" endA="300" endPos="38500" dist="50800" dir="5400000" sy="-100000" algn="bl" rotWithShape="0"/>
            <a:softEdge rad="31750"/>
          </a:effectLst>
        </p:spPr>
        <p:txBody>
          <a:bodyPr wrap="square" rtlCol="0" anchor="t">
            <a:spAutoFit/>
          </a:bodyPr>
          <a:p>
            <a:endParaRPr lang="zh-CN" altLang="en-US">
              <a:latin typeface="方正粗黑宋简体" panose="02000000000000000000" charset="-122"/>
              <a:ea typeface="方正粗黑宋简体" panose="02000000000000000000" charset="-122"/>
            </a:endParaRPr>
          </a:p>
        </p:txBody>
      </p:sp>
      <p:sp>
        <p:nvSpPr>
          <p:cNvPr id="3" name="文本框 2"/>
          <p:cNvSpPr txBox="1"/>
          <p:nvPr/>
        </p:nvSpPr>
        <p:spPr>
          <a:xfrm>
            <a:off x="454660" y="601345"/>
            <a:ext cx="11294745" cy="478155"/>
          </a:xfrm>
          <a:prstGeom prst="rect">
            <a:avLst/>
          </a:prstGeom>
          <a:noFill/>
        </p:spPr>
        <p:txBody>
          <a:bodyPr wrap="square" rtlCol="0">
            <a:spAutoFit/>
          </a:bodyPr>
          <a:p>
            <a:pPr>
              <a:lnSpc>
                <a:spcPct val="140000"/>
              </a:lnSpc>
            </a:pPr>
            <a:r>
              <a:rPr lang="en-US" altLang="zh-CN" b="1"/>
              <a:t>*1. </a:t>
            </a:r>
            <a:r>
              <a:rPr lang="zh-CN" altLang="en-US" b="1"/>
              <a:t>附加解释说明 ；  </a:t>
            </a:r>
            <a:r>
              <a:rPr lang="en-US" altLang="zh-CN" b="1"/>
              <a:t>* 2. </a:t>
            </a:r>
            <a:r>
              <a:rPr lang="zh-CN" altLang="en-US" b="1"/>
              <a:t>表示说话者态度和观点；   </a:t>
            </a:r>
            <a:r>
              <a:rPr lang="en-US" altLang="zh-CN" b="1"/>
              <a:t>*</a:t>
            </a:r>
            <a:r>
              <a:rPr lang="zh-CN" altLang="en-US" b="1"/>
              <a:t> </a:t>
            </a:r>
            <a:r>
              <a:rPr lang="en-US" altLang="zh-CN" b="1"/>
              <a:t>3. </a:t>
            </a:r>
            <a:r>
              <a:rPr lang="zh-CN" altLang="en-US" b="1">
                <a:sym typeface="+mn-ea"/>
              </a:rPr>
              <a:t>表特别强调</a:t>
            </a:r>
            <a:r>
              <a:rPr lang="zh-CN" altLang="en-US" b="1"/>
              <a:t>；  </a:t>
            </a:r>
            <a:r>
              <a:rPr lang="en-US" altLang="zh-CN" b="1"/>
              <a:t>*</a:t>
            </a:r>
            <a:r>
              <a:rPr lang="zh-CN" altLang="en-US" b="1"/>
              <a:t> </a:t>
            </a:r>
            <a:r>
              <a:rPr lang="en-US" altLang="zh-CN" b="1"/>
              <a:t>4. </a:t>
            </a:r>
            <a:r>
              <a:rPr lang="zh-CN" altLang="en-US" b="1">
                <a:sym typeface="+mn-ea"/>
              </a:rPr>
              <a:t>引出分类事项</a:t>
            </a:r>
            <a:r>
              <a:rPr lang="zh-CN" altLang="en-US" b="1"/>
              <a:t>；  </a:t>
            </a:r>
            <a:r>
              <a:rPr lang="en-US" altLang="zh-CN" b="1"/>
              <a:t>*5. </a:t>
            </a:r>
            <a:r>
              <a:rPr lang="zh-CN" altLang="en-US" b="1"/>
              <a:t>总结分类事项 </a:t>
            </a:r>
            <a:endParaRPr lang="zh-CN" altLang="en-US" b="1"/>
          </a:p>
        </p:txBody>
      </p:sp>
      <p:sp>
        <p:nvSpPr>
          <p:cNvPr id="14" name="椭圆 13"/>
          <p:cNvSpPr/>
          <p:nvPr/>
        </p:nvSpPr>
        <p:spPr>
          <a:xfrm>
            <a:off x="454660" y="519430"/>
            <a:ext cx="2137410" cy="641985"/>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bldLvl="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294967295"/>
          </p:nvPr>
        </p:nvSpPr>
        <p:spPr>
          <a:xfrm>
            <a:off x="9282430" y="6240780"/>
            <a:ext cx="2909570" cy="206375"/>
          </a:xfrm>
        </p:spPr>
        <p:txBody>
          <a:bodyPr/>
          <a:p>
            <a:fld id="{5DD3DB80-B894-403A-B48E-6FDC1A72010E}" type="slidenum">
              <a:rPr lang="zh-CN" altLang="en-US" smtClean="0"/>
            </a:fld>
            <a:endParaRPr lang="zh-CN" altLang="en-US"/>
          </a:p>
        </p:txBody>
      </p:sp>
      <p:grpSp>
        <p:nvGrpSpPr>
          <p:cNvPr id="11" name="组合 10"/>
          <p:cNvGrpSpPr/>
          <p:nvPr/>
        </p:nvGrpSpPr>
        <p:grpSpPr>
          <a:xfrm>
            <a:off x="481330" y="1644015"/>
            <a:ext cx="11039475" cy="4060190"/>
            <a:chOff x="758" y="2589"/>
            <a:chExt cx="17385" cy="6394"/>
          </a:xfrm>
        </p:grpSpPr>
        <p:pic>
          <p:nvPicPr>
            <p:cNvPr id="10" name="图片 9"/>
            <p:cNvPicPr>
              <a:picLocks noChangeAspect="1"/>
            </p:cNvPicPr>
            <p:nvPr/>
          </p:nvPicPr>
          <p:blipFill>
            <a:blip r:embed="rId1"/>
            <a:srcRect l="7596" t="184" r="50913" b="37754"/>
            <a:stretch>
              <a:fillRect/>
            </a:stretch>
          </p:blipFill>
          <p:spPr>
            <a:xfrm>
              <a:off x="758" y="2613"/>
              <a:ext cx="7090" cy="6370"/>
            </a:xfrm>
            <a:prstGeom prst="rect">
              <a:avLst/>
            </a:prstGeom>
          </p:spPr>
        </p:pic>
        <p:pic>
          <p:nvPicPr>
            <p:cNvPr id="7" name="图片 6"/>
            <p:cNvPicPr>
              <a:picLocks noChangeAspect="1"/>
            </p:cNvPicPr>
            <p:nvPr/>
          </p:nvPicPr>
          <p:blipFill>
            <a:blip r:embed="rId1"/>
            <a:srcRect r="23724"/>
            <a:stretch>
              <a:fillRect/>
            </a:stretch>
          </p:blipFill>
          <p:spPr>
            <a:xfrm>
              <a:off x="5109" y="2589"/>
              <a:ext cx="13034" cy="6394"/>
            </a:xfrm>
            <a:prstGeom prst="rect">
              <a:avLst/>
            </a:prstGeom>
          </p:spPr>
        </p:pic>
      </p:grpSp>
      <p:sp>
        <p:nvSpPr>
          <p:cNvPr id="12" name="文本框 11"/>
          <p:cNvSpPr txBox="1"/>
          <p:nvPr/>
        </p:nvSpPr>
        <p:spPr>
          <a:xfrm>
            <a:off x="680085" y="1772920"/>
            <a:ext cx="6592570" cy="3928110"/>
          </a:xfrm>
          <a:prstGeom prst="rect">
            <a:avLst/>
          </a:prstGeom>
          <a:noFill/>
        </p:spPr>
        <p:txBody>
          <a:bodyPr wrap="square" rtlCol="0">
            <a:spAutoFit/>
          </a:bodyPr>
          <a:p>
            <a:pPr>
              <a:lnSpc>
                <a:spcPct val="130000"/>
              </a:lnSpc>
            </a:pPr>
            <a:r>
              <a:rPr lang="en-US" altLang="zh-CN" sz="2000">
                <a:solidFill>
                  <a:schemeClr val="bg1"/>
                </a:solidFill>
                <a:latin typeface="方正粗黑宋简体" panose="02000000000000000000" charset="-122"/>
                <a:ea typeface="方正粗黑宋简体" panose="02000000000000000000" charset="-122"/>
              </a:rPr>
              <a:t>      </a:t>
            </a:r>
            <a:r>
              <a:rPr lang="en-US" altLang="zh-CN" sz="2400">
                <a:solidFill>
                  <a:schemeClr val="bg1"/>
                </a:solidFill>
                <a:latin typeface="方正粗黑宋简体" panose="02000000000000000000" charset="-122"/>
                <a:ea typeface="方正粗黑宋简体" panose="02000000000000000000" charset="-122"/>
              </a:rPr>
              <a:t>We are completely devastated by the sudden loss of my adoring husband, </a:t>
            </a:r>
            <a:r>
              <a:rPr lang="en-US" altLang="zh-CN" sz="2400">
                <a:solidFill>
                  <a:srgbClr val="FFC000"/>
                </a:solidFill>
                <a:latin typeface="方正粗黑宋简体" panose="02000000000000000000" charset="-122"/>
                <a:ea typeface="方正粗黑宋简体" panose="02000000000000000000" charset="-122"/>
              </a:rPr>
              <a:t>Kobe</a:t>
            </a:r>
            <a:r>
              <a:rPr lang="en-US" altLang="zh-CN" sz="2400">
                <a:solidFill>
                  <a:schemeClr val="bg1"/>
                </a:solidFill>
                <a:latin typeface="方正粗黑宋简体" panose="02000000000000000000" charset="-122"/>
                <a:ea typeface="方正粗黑宋简体" panose="02000000000000000000" charset="-122"/>
              </a:rPr>
              <a:t> </a:t>
            </a:r>
            <a:r>
              <a:rPr lang="en-US" altLang="zh-CN" sz="2400" b="1">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a:t>
            </a:r>
            <a:r>
              <a:rPr lang="en-US" altLang="zh-CN" sz="2400">
                <a:solidFill>
                  <a:schemeClr val="bg1"/>
                </a:solidFill>
                <a:latin typeface="方正粗黑宋简体" panose="02000000000000000000" charset="-122"/>
                <a:ea typeface="方正粗黑宋简体" panose="02000000000000000000" charset="-122"/>
              </a:rPr>
              <a:t> </a:t>
            </a:r>
            <a:r>
              <a:rPr lang="en-US" altLang="zh-CN" sz="2400">
                <a:solidFill>
                  <a:srgbClr val="00B0F0"/>
                </a:solidFill>
                <a:latin typeface="方正粗黑宋简体" panose="02000000000000000000" charset="-122"/>
                <a:ea typeface="方正粗黑宋简体" panose="02000000000000000000" charset="-122"/>
              </a:rPr>
              <a:t>the amazing father of our children</a:t>
            </a:r>
            <a:r>
              <a:rPr lang="en-US" altLang="zh-CN" sz="2400">
                <a:solidFill>
                  <a:schemeClr val="bg1"/>
                </a:solidFill>
                <a:latin typeface="方正粗黑宋简体" panose="02000000000000000000" charset="-122"/>
                <a:ea typeface="方正粗黑宋简体" panose="02000000000000000000" charset="-122"/>
              </a:rPr>
              <a:t>; </a:t>
            </a:r>
            <a:r>
              <a:rPr lang="en-US" altLang="zh-CN" sz="2400">
                <a:solidFill>
                  <a:srgbClr val="FFC000"/>
                </a:solidFill>
                <a:latin typeface="方正粗黑宋简体" panose="02000000000000000000" charset="-122"/>
                <a:ea typeface="方正粗黑宋简体" panose="02000000000000000000" charset="-122"/>
              </a:rPr>
              <a:t>and my beautiful, sweet Gianna</a:t>
            </a:r>
            <a:r>
              <a:rPr lang="en-US" altLang="zh-CN" sz="2400">
                <a:solidFill>
                  <a:schemeClr val="bg1"/>
                </a:solidFill>
                <a:latin typeface="方正粗黑宋简体" panose="02000000000000000000" charset="-122"/>
                <a:ea typeface="方正粗黑宋简体" panose="02000000000000000000" charset="-122"/>
              </a:rPr>
              <a:t> </a:t>
            </a:r>
            <a:r>
              <a:rPr lang="en-US" altLang="zh-CN" sz="2400" b="1">
                <a:solidFill>
                  <a:srgbClr val="FFC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a:t>
            </a:r>
            <a:r>
              <a:rPr lang="en-US" altLang="zh-CN" sz="2400">
                <a:solidFill>
                  <a:schemeClr val="bg1"/>
                </a:solidFill>
                <a:latin typeface="方正粗黑宋简体" panose="02000000000000000000" charset="-122"/>
                <a:ea typeface="方正粗黑宋简体" panose="02000000000000000000" charset="-122"/>
              </a:rPr>
              <a:t> </a:t>
            </a:r>
            <a:r>
              <a:rPr lang="en-US" altLang="zh-CN" sz="2400">
                <a:solidFill>
                  <a:srgbClr val="00B0F0"/>
                </a:solidFill>
                <a:latin typeface="方正粗黑宋简体" panose="02000000000000000000" charset="-122"/>
                <a:ea typeface="方正粗黑宋简体" panose="02000000000000000000" charset="-122"/>
              </a:rPr>
              <a:t>a loving, thoughtful, and wonderful daughter, and amazing sister to Natalia, Bianka, and Capri</a:t>
            </a:r>
            <a:r>
              <a:rPr lang="en-US" altLang="zh-CN" sz="2400">
                <a:solidFill>
                  <a:schemeClr val="bg1"/>
                </a:solidFill>
                <a:latin typeface="方正粗黑宋简体" panose="02000000000000000000" charset="-122"/>
                <a:ea typeface="方正粗黑宋简体" panose="02000000000000000000" charset="-122"/>
              </a:rPr>
              <a:t>.</a:t>
            </a:r>
            <a:endParaRPr lang="en-US" altLang="zh-CN" sz="2400">
              <a:solidFill>
                <a:schemeClr val="bg1"/>
              </a:solidFill>
              <a:latin typeface="方正粗黑宋简体" panose="02000000000000000000" charset="-122"/>
              <a:ea typeface="方正粗黑宋简体" panose="02000000000000000000" charset="-122"/>
            </a:endParaRPr>
          </a:p>
          <a:p>
            <a:pPr>
              <a:lnSpc>
                <a:spcPct val="130000"/>
              </a:lnSpc>
            </a:pPr>
            <a:r>
              <a:rPr lang="en-US" altLang="zh-CN" sz="2400">
                <a:solidFill>
                  <a:schemeClr val="bg1"/>
                </a:solidFill>
                <a:latin typeface="方正粗黑宋简体" panose="02000000000000000000" charset="-122"/>
                <a:ea typeface="方正粗黑宋简体" panose="02000000000000000000" charset="-122"/>
              </a:rPr>
              <a:t>                          ——Bryant's wife </a:t>
            </a:r>
            <a:r>
              <a:rPr lang="zh-CN" altLang="en-US" sz="2400" b="1">
                <a:solidFill>
                  <a:schemeClr val="bg1"/>
                </a:solidFill>
                <a:latin typeface="Times New Roman" panose="02020603050405020304" pitchFamily="18" charset="0"/>
                <a:cs typeface="Times New Roman" panose="02020603050405020304" pitchFamily="18" charset="0"/>
                <a:sym typeface="+mn-ea"/>
              </a:rPr>
              <a:t>Vanessa</a:t>
            </a:r>
            <a:r>
              <a:rPr lang="en-US" altLang="zh-CN" sz="2400">
                <a:solidFill>
                  <a:schemeClr val="bg1"/>
                </a:solidFill>
                <a:latin typeface="方正粗黑宋简体" panose="02000000000000000000" charset="-122"/>
                <a:ea typeface="方正粗黑宋简体" panose="02000000000000000000" charset="-122"/>
              </a:rPr>
              <a:t> </a:t>
            </a:r>
            <a:endParaRPr lang="en-US" altLang="zh-CN" sz="2400">
              <a:solidFill>
                <a:schemeClr val="bg1"/>
              </a:solidFill>
              <a:latin typeface="方正粗黑宋简体" panose="02000000000000000000" charset="-122"/>
              <a:ea typeface="方正粗黑宋简体" panose="02000000000000000000" charset="-122"/>
            </a:endParaRPr>
          </a:p>
        </p:txBody>
      </p:sp>
      <p:sp>
        <p:nvSpPr>
          <p:cNvPr id="3" name="文本框 2"/>
          <p:cNvSpPr txBox="1"/>
          <p:nvPr/>
        </p:nvSpPr>
        <p:spPr>
          <a:xfrm>
            <a:off x="582295" y="655955"/>
            <a:ext cx="11167110" cy="368300"/>
          </a:xfrm>
          <a:prstGeom prst="rect">
            <a:avLst/>
          </a:prstGeom>
          <a:solidFill>
            <a:srgbClr val="FFDA93"/>
          </a:solidFill>
          <a:effectLst>
            <a:glow rad="228600">
              <a:schemeClr val="tx2">
                <a:lumMod val="20000"/>
                <a:lumOff val="80000"/>
                <a:alpha val="40000"/>
              </a:schemeClr>
            </a:glow>
            <a:outerShdw blurRad="685800" dir="4200000" algn="ctr" rotWithShape="0">
              <a:srgbClr val="000000">
                <a:alpha val="43000"/>
              </a:srgbClr>
            </a:outerShdw>
            <a:reflection blurRad="6350" stA="50000" endA="300" endPos="38500" dist="50800" dir="5400000" sy="-100000" algn="bl" rotWithShape="0"/>
            <a:softEdge rad="31750"/>
          </a:effectLst>
        </p:spPr>
        <p:txBody>
          <a:bodyPr wrap="square" rtlCol="0" anchor="t">
            <a:spAutoFit/>
          </a:bodyPr>
          <a:p>
            <a:endParaRPr lang="zh-CN" altLang="en-US">
              <a:latin typeface="方正粗黑宋简体" panose="02000000000000000000" charset="-122"/>
              <a:ea typeface="方正粗黑宋简体" panose="02000000000000000000" charset="-122"/>
            </a:endParaRPr>
          </a:p>
        </p:txBody>
      </p:sp>
      <p:sp>
        <p:nvSpPr>
          <p:cNvPr id="6" name="文本框 5"/>
          <p:cNvSpPr txBox="1"/>
          <p:nvPr/>
        </p:nvSpPr>
        <p:spPr>
          <a:xfrm>
            <a:off x="454660" y="601345"/>
            <a:ext cx="11294745" cy="478155"/>
          </a:xfrm>
          <a:prstGeom prst="rect">
            <a:avLst/>
          </a:prstGeom>
          <a:noFill/>
        </p:spPr>
        <p:txBody>
          <a:bodyPr wrap="square" rtlCol="0">
            <a:spAutoFit/>
          </a:bodyPr>
          <a:p>
            <a:pPr>
              <a:lnSpc>
                <a:spcPct val="140000"/>
              </a:lnSpc>
            </a:pPr>
            <a:r>
              <a:rPr lang="en-US" altLang="zh-CN" b="1"/>
              <a:t>*1. </a:t>
            </a:r>
            <a:r>
              <a:rPr lang="zh-CN" altLang="en-US" b="1"/>
              <a:t>附加解释说明 ；  </a:t>
            </a:r>
            <a:r>
              <a:rPr lang="en-US" altLang="zh-CN" b="1"/>
              <a:t>* 2. </a:t>
            </a:r>
            <a:r>
              <a:rPr lang="zh-CN" altLang="en-US" b="1"/>
              <a:t>表示说话者态度和观点；   </a:t>
            </a:r>
            <a:r>
              <a:rPr lang="en-US" altLang="zh-CN" b="1"/>
              <a:t>*</a:t>
            </a:r>
            <a:r>
              <a:rPr lang="zh-CN" altLang="en-US" b="1"/>
              <a:t> </a:t>
            </a:r>
            <a:r>
              <a:rPr lang="en-US" altLang="zh-CN" b="1"/>
              <a:t>3. </a:t>
            </a:r>
            <a:r>
              <a:rPr lang="zh-CN" altLang="en-US" b="1">
                <a:sym typeface="+mn-ea"/>
              </a:rPr>
              <a:t>表特别强调</a:t>
            </a:r>
            <a:r>
              <a:rPr lang="zh-CN" altLang="en-US" b="1"/>
              <a:t>；  </a:t>
            </a:r>
            <a:r>
              <a:rPr lang="en-US" altLang="zh-CN" b="1"/>
              <a:t>*</a:t>
            </a:r>
            <a:r>
              <a:rPr lang="zh-CN" altLang="en-US" b="1"/>
              <a:t> </a:t>
            </a:r>
            <a:r>
              <a:rPr lang="en-US" altLang="zh-CN" b="1"/>
              <a:t>4. </a:t>
            </a:r>
            <a:r>
              <a:rPr lang="zh-CN" altLang="en-US" b="1">
                <a:sym typeface="+mn-ea"/>
              </a:rPr>
              <a:t>引出分类事项</a:t>
            </a:r>
            <a:r>
              <a:rPr lang="zh-CN" altLang="en-US" b="1"/>
              <a:t>；  </a:t>
            </a:r>
            <a:r>
              <a:rPr lang="en-US" altLang="zh-CN" b="1"/>
              <a:t>*5. </a:t>
            </a:r>
            <a:r>
              <a:rPr lang="zh-CN" altLang="en-US" b="1"/>
              <a:t>总结分类事项 </a:t>
            </a:r>
            <a:endParaRPr lang="zh-CN" altLang="en-US" b="1"/>
          </a:p>
        </p:txBody>
      </p:sp>
      <p:sp>
        <p:nvSpPr>
          <p:cNvPr id="14" name="椭圆 13"/>
          <p:cNvSpPr/>
          <p:nvPr/>
        </p:nvSpPr>
        <p:spPr>
          <a:xfrm>
            <a:off x="2606040" y="519430"/>
            <a:ext cx="2962275" cy="641985"/>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bldLvl="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404495" y="1609725"/>
            <a:ext cx="11565255" cy="3872230"/>
            <a:chOff x="637" y="2535"/>
            <a:chExt cx="18213" cy="6098"/>
          </a:xfrm>
        </p:grpSpPr>
        <p:pic>
          <p:nvPicPr>
            <p:cNvPr id="5" name="图片 4"/>
            <p:cNvPicPr>
              <a:picLocks noChangeAspect="1"/>
            </p:cNvPicPr>
            <p:nvPr/>
          </p:nvPicPr>
          <p:blipFill>
            <a:blip r:embed="rId1"/>
            <a:stretch>
              <a:fillRect/>
            </a:stretch>
          </p:blipFill>
          <p:spPr>
            <a:xfrm>
              <a:off x="637" y="2535"/>
              <a:ext cx="10806" cy="6099"/>
            </a:xfrm>
            <a:prstGeom prst="rect">
              <a:avLst/>
            </a:prstGeom>
          </p:spPr>
        </p:pic>
        <p:pic>
          <p:nvPicPr>
            <p:cNvPr id="6" name="图片 5"/>
            <p:cNvPicPr>
              <a:picLocks noChangeAspect="1"/>
            </p:cNvPicPr>
            <p:nvPr/>
          </p:nvPicPr>
          <p:blipFill>
            <a:blip r:embed="rId1"/>
            <a:srcRect l="62308"/>
            <a:stretch>
              <a:fillRect/>
            </a:stretch>
          </p:blipFill>
          <p:spPr>
            <a:xfrm>
              <a:off x="14778" y="2535"/>
              <a:ext cx="4073" cy="6099"/>
            </a:xfrm>
            <a:prstGeom prst="rect">
              <a:avLst/>
            </a:prstGeom>
          </p:spPr>
        </p:pic>
        <p:pic>
          <p:nvPicPr>
            <p:cNvPr id="4" name="图片 3"/>
            <p:cNvPicPr>
              <a:picLocks noChangeAspect="1"/>
            </p:cNvPicPr>
            <p:nvPr/>
          </p:nvPicPr>
          <p:blipFill>
            <a:blip r:embed="rId1"/>
            <a:srcRect l="62308"/>
            <a:stretch>
              <a:fillRect/>
            </a:stretch>
          </p:blipFill>
          <p:spPr>
            <a:xfrm>
              <a:off x="11258" y="2535"/>
              <a:ext cx="4073" cy="6099"/>
            </a:xfrm>
            <a:prstGeom prst="rect">
              <a:avLst/>
            </a:prstGeom>
          </p:spPr>
        </p:pic>
      </p:grpSp>
      <p:sp>
        <p:nvSpPr>
          <p:cNvPr id="9" name="矩形 8"/>
          <p:cNvSpPr/>
          <p:nvPr/>
        </p:nvSpPr>
        <p:spPr>
          <a:xfrm>
            <a:off x="3594031" y="2193072"/>
            <a:ext cx="8376592" cy="2503170"/>
          </a:xfrm>
          <a:prstGeom prst="rect">
            <a:avLst/>
          </a:prstGeom>
          <a:solidFill>
            <a:schemeClr val="tx1"/>
          </a:solidFill>
        </p:spPr>
        <p:txBody>
          <a:bodyPr wrap="square">
            <a:spAutoFit/>
          </a:bodyPr>
          <a:p>
            <a:pPr>
              <a:lnSpc>
                <a:spcPct val="120000"/>
              </a:lnSpc>
            </a:pPr>
            <a:r>
              <a:rPr lang="en-US" altLang="zh-CN" sz="2800" b="1" i="1" dirty="0">
                <a:solidFill>
                  <a:schemeClr val="bg1"/>
                </a:solidFill>
              </a:rPr>
              <a:t>      Kobe was also an amazing dad who </a:t>
            </a:r>
            <a:r>
              <a:rPr lang="en-US" altLang="zh-CN" sz="2800" b="1" i="1" dirty="0" smtClean="0">
                <a:solidFill>
                  <a:schemeClr val="bg1"/>
                </a:solidFill>
              </a:rPr>
              <a:t>loved</a:t>
            </a:r>
            <a:endParaRPr lang="en-US" altLang="zh-CN" sz="2800" b="1" i="1" dirty="0" smtClean="0">
              <a:solidFill>
                <a:schemeClr val="bg1"/>
              </a:solidFill>
            </a:endParaRPr>
          </a:p>
          <a:p>
            <a:pPr>
              <a:lnSpc>
                <a:spcPct val="120000"/>
              </a:lnSpc>
            </a:pPr>
            <a:r>
              <a:rPr lang="en-US" altLang="zh-CN" sz="2800" b="1" i="1" dirty="0" smtClean="0">
                <a:solidFill>
                  <a:schemeClr val="bg1"/>
                </a:solidFill>
              </a:rPr>
              <a:t> </a:t>
            </a:r>
            <a:r>
              <a:rPr lang="en-US" altLang="zh-CN" sz="2800" b="1" i="1" dirty="0">
                <a:solidFill>
                  <a:schemeClr val="bg1"/>
                </a:solidFill>
              </a:rPr>
              <a:t>his family deeply</a:t>
            </a:r>
            <a:r>
              <a:rPr lang="en-US" altLang="zh-CN" sz="2800" b="1" i="1" dirty="0">
                <a:solidFill>
                  <a:srgbClr val="FFC000"/>
                </a:solidFill>
              </a:rPr>
              <a:t> — </a:t>
            </a:r>
            <a:r>
              <a:rPr lang="en-US" altLang="zh-CN" sz="2800" b="1" i="1" dirty="0" smtClean="0">
                <a:solidFill>
                  <a:srgbClr val="00B0F0"/>
                </a:solidFill>
              </a:rPr>
              <a:t>and </a:t>
            </a:r>
            <a:r>
              <a:rPr lang="en-US" altLang="zh-CN" sz="2800" b="1" i="1" dirty="0">
                <a:solidFill>
                  <a:srgbClr val="00B0F0"/>
                </a:solidFill>
              </a:rPr>
              <a:t>took great pride in his </a:t>
            </a:r>
            <a:endParaRPr lang="en-US" altLang="zh-CN" sz="2800" b="1" i="1" dirty="0" smtClean="0">
              <a:solidFill>
                <a:srgbClr val="00B0F0"/>
              </a:solidFill>
            </a:endParaRPr>
          </a:p>
          <a:p>
            <a:pPr>
              <a:lnSpc>
                <a:spcPct val="120000"/>
              </a:lnSpc>
            </a:pPr>
            <a:r>
              <a:rPr lang="en-US" altLang="zh-CN" sz="2800" b="1" i="1" dirty="0" smtClean="0">
                <a:solidFill>
                  <a:srgbClr val="00B0F0"/>
                </a:solidFill>
              </a:rPr>
              <a:t>daughter's </a:t>
            </a:r>
            <a:r>
              <a:rPr lang="en-US" altLang="zh-CN" sz="2800" b="1" i="1" dirty="0">
                <a:solidFill>
                  <a:srgbClr val="00B0F0"/>
                </a:solidFill>
              </a:rPr>
              <a:t>love for the </a:t>
            </a:r>
            <a:r>
              <a:rPr lang="en-US" altLang="zh-CN" sz="2800" b="1" i="1" dirty="0" smtClean="0">
                <a:solidFill>
                  <a:srgbClr val="00B0F0"/>
                </a:solidFill>
              </a:rPr>
              <a:t>game </a:t>
            </a:r>
            <a:r>
              <a:rPr lang="en-US" altLang="zh-CN" sz="2800" b="1" i="1" dirty="0">
                <a:solidFill>
                  <a:srgbClr val="00B0F0"/>
                </a:solidFill>
              </a:rPr>
              <a:t>of basketball.</a:t>
            </a:r>
            <a:r>
              <a:rPr lang="en-US" altLang="zh-CN" sz="2800" b="1" i="1" dirty="0">
                <a:solidFill>
                  <a:srgbClr val="FFC000"/>
                </a:solidFill>
              </a:rPr>
              <a:t> </a:t>
            </a:r>
            <a:endParaRPr lang="en-US" altLang="zh-CN" sz="2800" b="1" i="1" dirty="0" smtClean="0">
              <a:solidFill>
                <a:srgbClr val="FFC000"/>
              </a:solidFill>
            </a:endParaRPr>
          </a:p>
          <a:p>
            <a:endParaRPr lang="en-US" altLang="zh-CN" sz="2800" b="1" i="1" dirty="0" smtClean="0">
              <a:solidFill>
                <a:schemeClr val="bg1"/>
              </a:solidFill>
            </a:endParaRPr>
          </a:p>
          <a:p>
            <a:pPr algn="r"/>
            <a:r>
              <a:rPr lang="en-US" altLang="zh-CN" sz="2800" b="1" i="1" dirty="0" smtClean="0">
                <a:solidFill>
                  <a:schemeClr val="bg1"/>
                </a:solidFill>
              </a:rPr>
              <a:t>—Michael </a:t>
            </a:r>
            <a:r>
              <a:rPr lang="en-US" altLang="zh-CN" sz="2800" b="1" i="1" dirty="0">
                <a:solidFill>
                  <a:schemeClr val="bg1"/>
                </a:solidFill>
              </a:rPr>
              <a:t>Jordan</a:t>
            </a:r>
            <a:r>
              <a:rPr lang="en-US" altLang="zh-CN" sz="2800" b="1" i="1" dirty="0">
                <a:solidFill>
                  <a:schemeClr val="tx1"/>
                </a:solidFill>
              </a:rPr>
              <a:t>n </a:t>
            </a:r>
            <a:endParaRPr lang="en-US" altLang="zh-CN" sz="2800" b="1" i="1" dirty="0" smtClean="0">
              <a:solidFill>
                <a:schemeClr val="tx1"/>
              </a:solidFill>
            </a:endParaRPr>
          </a:p>
        </p:txBody>
      </p:sp>
      <p:sp>
        <p:nvSpPr>
          <p:cNvPr id="10" name="文本框 9"/>
          <p:cNvSpPr txBox="1"/>
          <p:nvPr/>
        </p:nvSpPr>
        <p:spPr>
          <a:xfrm>
            <a:off x="582295" y="655955"/>
            <a:ext cx="11167110" cy="368300"/>
          </a:xfrm>
          <a:prstGeom prst="rect">
            <a:avLst/>
          </a:prstGeom>
          <a:solidFill>
            <a:srgbClr val="FFDA93"/>
          </a:solidFill>
          <a:effectLst>
            <a:glow rad="228600">
              <a:schemeClr val="tx2">
                <a:lumMod val="20000"/>
                <a:lumOff val="80000"/>
                <a:alpha val="40000"/>
              </a:schemeClr>
            </a:glow>
            <a:outerShdw blurRad="685800" dir="4200000" algn="ctr" rotWithShape="0">
              <a:srgbClr val="000000">
                <a:alpha val="43000"/>
              </a:srgbClr>
            </a:outerShdw>
            <a:reflection blurRad="6350" stA="50000" endA="300" endPos="38500" dist="50800" dir="5400000" sy="-100000" algn="bl" rotWithShape="0"/>
            <a:softEdge rad="31750"/>
          </a:effectLst>
        </p:spPr>
        <p:txBody>
          <a:bodyPr wrap="square" rtlCol="0" anchor="t">
            <a:spAutoFit/>
          </a:bodyPr>
          <a:p>
            <a:endParaRPr lang="zh-CN" altLang="en-US">
              <a:latin typeface="方正粗黑宋简体" panose="02000000000000000000" charset="-122"/>
              <a:ea typeface="方正粗黑宋简体" panose="02000000000000000000" charset="-122"/>
            </a:endParaRPr>
          </a:p>
        </p:txBody>
      </p:sp>
      <p:sp>
        <p:nvSpPr>
          <p:cNvPr id="2" name="文本框 1"/>
          <p:cNvSpPr txBox="1"/>
          <p:nvPr/>
        </p:nvSpPr>
        <p:spPr>
          <a:xfrm>
            <a:off x="454660" y="601345"/>
            <a:ext cx="11294745" cy="478155"/>
          </a:xfrm>
          <a:prstGeom prst="rect">
            <a:avLst/>
          </a:prstGeom>
          <a:noFill/>
        </p:spPr>
        <p:txBody>
          <a:bodyPr wrap="square" rtlCol="0">
            <a:spAutoFit/>
          </a:bodyPr>
          <a:p>
            <a:pPr>
              <a:lnSpc>
                <a:spcPct val="140000"/>
              </a:lnSpc>
            </a:pPr>
            <a:r>
              <a:rPr lang="en-US" altLang="zh-CN" b="1"/>
              <a:t>*1. </a:t>
            </a:r>
            <a:r>
              <a:rPr lang="zh-CN" altLang="en-US" b="1"/>
              <a:t>附加解释说明 ；  </a:t>
            </a:r>
            <a:r>
              <a:rPr lang="en-US" altLang="zh-CN" b="1"/>
              <a:t>* 2. </a:t>
            </a:r>
            <a:r>
              <a:rPr lang="zh-CN" altLang="en-US" b="1"/>
              <a:t>表示说话者态度和观点；   </a:t>
            </a:r>
            <a:r>
              <a:rPr lang="en-US" altLang="zh-CN" b="1"/>
              <a:t>*</a:t>
            </a:r>
            <a:r>
              <a:rPr lang="zh-CN" altLang="en-US" b="1"/>
              <a:t> </a:t>
            </a:r>
            <a:r>
              <a:rPr lang="en-US" altLang="zh-CN" b="1"/>
              <a:t>3. </a:t>
            </a:r>
            <a:r>
              <a:rPr lang="zh-CN" altLang="en-US" b="1">
                <a:sym typeface="+mn-ea"/>
              </a:rPr>
              <a:t>表特别强调</a:t>
            </a:r>
            <a:r>
              <a:rPr lang="zh-CN" altLang="en-US" b="1"/>
              <a:t>；  </a:t>
            </a:r>
            <a:r>
              <a:rPr lang="en-US" altLang="zh-CN" b="1"/>
              <a:t>*</a:t>
            </a:r>
            <a:r>
              <a:rPr lang="zh-CN" altLang="en-US" b="1"/>
              <a:t> </a:t>
            </a:r>
            <a:r>
              <a:rPr lang="en-US" altLang="zh-CN" b="1"/>
              <a:t>4. </a:t>
            </a:r>
            <a:r>
              <a:rPr lang="zh-CN" altLang="en-US" b="1">
                <a:sym typeface="+mn-ea"/>
              </a:rPr>
              <a:t>引出分类事项</a:t>
            </a:r>
            <a:r>
              <a:rPr lang="zh-CN" altLang="en-US" b="1"/>
              <a:t>；  </a:t>
            </a:r>
            <a:r>
              <a:rPr lang="en-US" altLang="zh-CN" b="1"/>
              <a:t>*5. </a:t>
            </a:r>
            <a:r>
              <a:rPr lang="zh-CN" altLang="en-US" b="1"/>
              <a:t>总结分类事项 </a:t>
            </a:r>
            <a:endParaRPr lang="zh-CN" altLang="en-US" b="1"/>
          </a:p>
        </p:txBody>
      </p:sp>
      <p:sp>
        <p:nvSpPr>
          <p:cNvPr id="14" name="椭圆 13"/>
          <p:cNvSpPr/>
          <p:nvPr/>
        </p:nvSpPr>
        <p:spPr>
          <a:xfrm>
            <a:off x="5495290" y="519430"/>
            <a:ext cx="2137410" cy="641985"/>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bldLvl="0" animBg="1"/>
      <p:bldP spid="14" grpId="1" animBg="1"/>
    </p:bldLst>
  </p:timing>
</p:sld>
</file>

<file path=ppt/tags/tag1.xml><?xml version="1.0" encoding="utf-8"?>
<p:tagLst xmlns:p="http://schemas.openxmlformats.org/presentationml/2006/main">
  <p:tag name="KSO_WM_TEMPLATE_CATEGORY" val="diagram"/>
  <p:tag name="KSO_WM_TEMPLATE_INDEX" val="169054"/>
  <p:tag name="KSO_WM_UNIT_TYPE" val="a"/>
  <p:tag name="KSO_WM_UNIT_INDEX" val="1"/>
  <p:tag name="KSO_WM_UNIT_ID" val="256*a*1"/>
  <p:tag name="KSO_WM_UNIT_CLEAR" val="1"/>
  <p:tag name="KSO_WM_UNIT_LAYERLEVEL" val="1"/>
  <p:tag name="KSO_WM_UNIT_VALUE" val="28"/>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10.xml><?xml version="1.0" encoding="utf-8"?>
<p:tagLst xmlns:p="http://schemas.openxmlformats.org/presentationml/2006/main">
  <p:tag name="KSO_WM_TEMPLATE_CATEGORY" val="diagram"/>
  <p:tag name="KSO_WM_TEMPLATE_INDEX" val="20189660"/>
  <p:tag name="KSO_WM_TAG_VERSION" val="1.0"/>
  <p:tag name="KSO_WM_UNIT_TYPE" val="d"/>
  <p:tag name="KSO_WM_UNIT_INDEX" val="1"/>
  <p:tag name="KSO_WM_UNIT_ID" val="diagram20189660_1*d*1"/>
  <p:tag name="KSO_WM_UNIT_LAYERLEVEL" val="1"/>
  <p:tag name="KSO_WM_UNIT_VALUE" val="1508*1005"/>
  <p:tag name="KSO_WM_UNIT_HIGHLIGHT" val="0"/>
  <p:tag name="KSO_WM_UNIT_COMPATIBLE" val="0"/>
  <p:tag name="KSO_WM_UNIT_CLEAR" val="0"/>
  <p:tag name="KSO_WM_BEAUTIFY_FLAG" val="#wm#"/>
</p:tagLst>
</file>

<file path=ppt/tags/tag11.xml><?xml version="1.0" encoding="utf-8"?>
<p:tagLst xmlns:p="http://schemas.openxmlformats.org/presentationml/2006/main">
  <p:tag name="KSO_WM_TEMPLATE_CATEGORY" val="diagram"/>
  <p:tag name="KSO_WM_TEMPLATE_INDEX" val="20189660"/>
  <p:tag name="KSO_WM_TAG_VERSION" val="1.0"/>
  <p:tag name="KSO_WM_UNIT_TYPE" val="d"/>
  <p:tag name="KSO_WM_UNIT_INDEX" val="1"/>
  <p:tag name="KSO_WM_UNIT_ID" val="diagram20189660_1*d*1"/>
  <p:tag name="KSO_WM_UNIT_LAYERLEVEL" val="1"/>
  <p:tag name="KSO_WM_UNIT_VALUE" val="1508*1005"/>
  <p:tag name="KSO_WM_UNIT_HIGHLIGHT" val="0"/>
  <p:tag name="KSO_WM_UNIT_COMPATIBLE" val="0"/>
  <p:tag name="KSO_WM_UNIT_CLEAR" val="0"/>
  <p:tag name="KSO_WM_BEAUTIFY_FLAG" val="#wm#"/>
</p:tagLst>
</file>

<file path=ppt/tags/tag12.xml><?xml version="1.0" encoding="utf-8"?>
<p:tagLst xmlns:p="http://schemas.openxmlformats.org/presentationml/2006/main">
  <p:tag name="KSO_WM_TEMPLATE_CATEGORY" val="diagram"/>
  <p:tag name="KSO_WM_TEMPLATE_INDEX" val="20189660"/>
  <p:tag name="KSO_WM_TAG_VERSION" val="1.0"/>
  <p:tag name="KSO_WM_UNIT_TYPE" val="d"/>
  <p:tag name="KSO_WM_UNIT_INDEX" val="1"/>
  <p:tag name="KSO_WM_UNIT_ID" val="diagram20189660_1*d*1"/>
  <p:tag name="KSO_WM_UNIT_LAYERLEVEL" val="1"/>
  <p:tag name="KSO_WM_UNIT_VALUE" val="1508*1005"/>
  <p:tag name="KSO_WM_UNIT_HIGHLIGHT" val="0"/>
  <p:tag name="KSO_WM_UNIT_COMPATIBLE" val="0"/>
  <p:tag name="KSO_WM_UNIT_CLEAR" val="0"/>
  <p:tag name="KSO_WM_BEAUTIFY_FLAG" val="#wm#"/>
</p:tagLst>
</file>

<file path=ppt/tags/tag13.xml><?xml version="1.0" encoding="utf-8"?>
<p:tagLst xmlns:p="http://schemas.openxmlformats.org/presentationml/2006/main">
  <p:tag name="TIMING" val="|0.2|0.6|0.5|2.3|0.6|0.6|0.5|1.2"/>
  <p:tag name="KSO_WM_SLIDE_SUBTYPE" val="picTxt"/>
  <p:tag name="KSO_WM_TEMPLATE_TOPIC_DEFAULT" val="1"/>
  <p:tag name="KSO_WM_TEMPLATE_JOB_ID" val="2"/>
  <p:tag name="KSO_WM_TEMPLATE_SCENE_ID" val="1"/>
  <p:tag name="KSO_WM_TEMPLATE_OUTLINE_ID" val="15"/>
  <p:tag name="KSO_WM_TEMPLATE_TOPIC_ID" val="2869567"/>
  <p:tag name="KSO_WM_SLIDE_SIZE" val="869*428"/>
  <p:tag name="KSO_WM_SLIDE_POSITION" val="90*57"/>
  <p:tag name="KSO_WM_BEAUTIFY_FLAG" val="#wm#"/>
  <p:tag name="KSO_WM_SLIDE_TYPE" val="text"/>
  <p:tag name="KSO_WM_SLIDE_LAYOUT_CNT" val="1_2"/>
  <p:tag name="KSO_WM_SLIDE_LAYOUT" val="a_d"/>
  <p:tag name="KSO_WM_SLIDE_ITEM_CNT" val="2"/>
  <p:tag name="KSO_WM_SLIDE_INDEX" val="1"/>
  <p:tag name="KSO_WM_SLIDE_ID" val="diagram20189661_1"/>
  <p:tag name="KSO_WM_TAG_VERSION" val="1.0"/>
  <p:tag name="KSO_WM_TEMPLATE_INDEX" val="20189661"/>
  <p:tag name="KSO_WM_TEMPLATE_CATEGORY" val="diagram"/>
  <p:tag name="KSO_WM_TEMPLATE_THUMBS_INDEX" val="1、6、10、14、20、26、27、28、29、31"/>
</p:tagLst>
</file>

<file path=ppt/tags/tag14.xml><?xml version="1.0" encoding="utf-8"?>
<p:tagLst xmlns:p="http://schemas.openxmlformats.org/presentationml/2006/main">
  <p:tag name="KSO_WM_TEMPLATE_CATEGORY" val="diagram"/>
  <p:tag name="KSO_WM_TEMPLATE_INDEX" val="169054"/>
  <p:tag name="KSO_WM_UNIT_TYPE" val="a"/>
  <p:tag name="KSO_WM_UNIT_INDEX" val="1"/>
  <p:tag name="KSO_WM_UNIT_ID" val="256*a*1"/>
  <p:tag name="KSO_WM_UNIT_CLEAR" val="1"/>
  <p:tag name="KSO_WM_UNIT_LAYERLEVEL" val="1"/>
  <p:tag name="KSO_WM_UNIT_VALUE" val="28"/>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15.xml><?xml version="1.0" encoding="utf-8"?>
<p:tagLst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THINKCELLUNDODONOTDELETE" val="0"/>
  <p:tag name="ISLIDE.THEME" val="83f69f9a-b8bc-4b2f-b5f7-5f394c2dd0ba"/>
</p:tagLst>
</file>

<file path=ppt/tags/tag2.xml><?xml version="1.0" encoding="utf-8"?>
<p:tagLst xmlns:p="http://schemas.openxmlformats.org/presentationml/2006/main">
  <p:tag name="KSO_WM_TEMPLATE_CATEGORY" val="diagram"/>
  <p:tag name="KSO_WM_TEMPLATE_INDEX" val="169054"/>
  <p:tag name="KSO_WM_UNIT_TYPE" val="a"/>
  <p:tag name="KSO_WM_UNIT_INDEX" val="1"/>
  <p:tag name="KSO_WM_UNIT_ID" val="256*a*1"/>
  <p:tag name="KSO_WM_UNIT_CLEAR" val="1"/>
  <p:tag name="KSO_WM_UNIT_LAYERLEVEL" val="1"/>
  <p:tag name="KSO_WM_UNIT_VALUE" val="28"/>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3.xml><?xml version="1.0" encoding="utf-8"?>
<p:tagLst xmlns:p="http://schemas.openxmlformats.org/presentationml/2006/main">
  <p:tag name="KSO_WM_TAG_VERSION" val="1.0"/>
  <p:tag name="KSO_WM_BEAUTIFY_FLAG" val="#wm#"/>
  <p:tag name="KSO_WM_UNIT_TYPE" val="i"/>
  <p:tag name="KSO_WM_UNIT_ID" val="150995200*i*5"/>
  <p:tag name="KSO_WM_TEMPLATE_CATEGORY" val="diagram"/>
  <p:tag name="KSO_WM_TEMPLATE_INDEX" val="169054"/>
</p:tagLst>
</file>

<file path=ppt/tags/tag4.xml><?xml version="1.0" encoding="utf-8"?>
<p:tagLst xmlns:p="http://schemas.openxmlformats.org/presentationml/2006/main">
  <p:tag name="KSO_WM_TEMPLATE_CATEGORY" val="diagram"/>
  <p:tag name="KSO_WM_TEMPLATE_INDEX" val="169054"/>
  <p:tag name="KSO_WM_UNIT_TYPE" val="d"/>
  <p:tag name="KSO_WM_UNIT_INDEX" val="1"/>
  <p:tag name="KSO_WM_UNIT_ID" val="256*d*1"/>
  <p:tag name="KSO_WM_UNIT_CLEAR" val="0"/>
  <p:tag name="KSO_WM_UNIT_LAYERLEVEL" val="1"/>
  <p:tag name="KSO_WM_UNIT_VALUE" val="986*1656"/>
  <p:tag name="KSO_WM_UNIT_HIGHLIGHT" val="0"/>
  <p:tag name="KSO_WM_UNIT_COMPATIBLE" val="0"/>
  <p:tag name="KSO_WM_BEAUTIFY_FLAG" val="#wm#"/>
  <p:tag name="KSO_WM_TAG_VERSION" val="1.0"/>
</p:tagLst>
</file>

<file path=ppt/tags/tag5.xml><?xml version="1.0" encoding="utf-8"?>
<p:tagLst xmlns:p="http://schemas.openxmlformats.org/presentationml/2006/main">
  <p:tag name="KSO_WM_TEMPLATE_CATEGORY" val="diagram"/>
  <p:tag name="KSO_WM_TEMPLATE_INDEX" val="169054"/>
  <p:tag name="KSO_WM_UNIT_TYPE" val="f"/>
  <p:tag name="KSO_WM_UNIT_INDEX" val="2"/>
  <p:tag name="KSO_WM_UNIT_ID" val="256*f*2"/>
  <p:tag name="KSO_WM_UNIT_CLEAR" val="1"/>
  <p:tag name="KSO_WM_UNIT_LAYERLEVEL" val="1"/>
  <p:tag name="KSO_WM_UNIT_VALUE" val="75"/>
  <p:tag name="KSO_WM_UNIT_HIGHLIGHT" val="0"/>
  <p:tag name="KSO_WM_UNIT_COMPATIBLE" val="0"/>
  <p:tag name="KSO_WM_BEAUTIFY_FLAG" val="#wm#"/>
  <p:tag name="KSO_WM_UNIT_PRESET_TEXT_INDEX" val="3"/>
  <p:tag name="KSO_WM_UNIT_PRESET_TEXT_LEN" val="58"/>
  <p:tag name="KSO_WM_TAG_VERSION" val="1.0"/>
</p:tagLst>
</file>

<file path=ppt/tags/tag6.xml><?xml version="1.0" encoding="utf-8"?>
<p:tagLst xmlns:p="http://schemas.openxmlformats.org/presentationml/2006/main">
  <p:tag name="KSO_WM_TAG_VERSION" val="1.0"/>
  <p:tag name="KSO_WM_BEAUTIFY_FLAG" val="#wm#"/>
  <p:tag name="KSO_WM_UNIT_TYPE" val="i"/>
  <p:tag name="KSO_WM_UNIT_ID" val="diagram20189660_1*i*0"/>
  <p:tag name="KSO_WM_TEMPLATE_CATEGORY" val="diagram"/>
  <p:tag name="KSO_WM_TEMPLATE_INDEX" val="20189660"/>
  <p:tag name="KSO_WM_UNIT_INDEX" val="0"/>
</p:tagLst>
</file>

<file path=ppt/tags/tag7.xml><?xml version="1.0" encoding="utf-8"?>
<p:tagLst xmlns:p="http://schemas.openxmlformats.org/presentationml/2006/main">
  <p:tag name="KSO_WM_TAG_VERSION" val="1.0"/>
  <p:tag name="KSO_WM_BEAUTIFY_FLAG" val="#wm#"/>
  <p:tag name="KSO_WM_UNIT_TYPE" val="i"/>
  <p:tag name="KSO_WM_UNIT_ID" val="diagram20189660_1*i*2"/>
  <p:tag name="KSO_WM_TEMPLATE_CATEGORY" val="diagram"/>
  <p:tag name="KSO_WM_TEMPLATE_INDEX" val="20189660"/>
  <p:tag name="KSO_WM_UNIT_INDEX" val="2"/>
</p:tagLst>
</file>

<file path=ppt/tags/tag8.xml><?xml version="1.0" encoding="utf-8"?>
<p:tagLst xmlns:p="http://schemas.openxmlformats.org/presentationml/2006/main">
  <p:tag name="KSO_WM_TEMPLATE_CATEGORY" val="diagram"/>
  <p:tag name="KSO_WM_TEMPLATE_INDEX" val="20189660"/>
  <p:tag name="KSO_WM_TAG_VERSION" val="1.0"/>
  <p:tag name="KSO_WM_UNIT_TYPE" val="a"/>
  <p:tag name="KSO_WM_UNIT_INDEX" val="1"/>
  <p:tag name="KSO_WM_UNIT_ID" val="diagram20189660_1*a*1"/>
  <p:tag name="KSO_WM_UNIT_LAYERLEVEL" val="1"/>
  <p:tag name="KSO_WM_UNIT_VALUE" val="15"/>
  <p:tag name="KSO_WM_UNIT_ISCONTENTSTITLE" val="0"/>
  <p:tag name="KSO_WM_UNIT_HIGHLIGHT" val="0"/>
  <p:tag name="KSO_WM_UNIT_COMPATIBLE" val="0"/>
  <p:tag name="KSO_WM_UNIT_CLEAR" val="0"/>
  <p:tag name="KSO_WM_BEAUTIFY_FLAG" val="#wm#"/>
  <p:tag name="KSO_WM_UNIT_PRESET_TEXT" val="世界那么大，我想去看看"/>
</p:tagLst>
</file>

<file path=ppt/tags/tag9.xml><?xml version="1.0" encoding="utf-8"?>
<p:tagLst xmlns:p="http://schemas.openxmlformats.org/presentationml/2006/main">
  <p:tag name="KSO_WM_TEMPLATE_CATEGORY" val="diagram"/>
  <p:tag name="KSO_WM_TEMPLATE_INDEX" val="20189660"/>
  <p:tag name="KSO_WM_TAG_VERSION" val="1.0"/>
  <p:tag name="KSO_WM_UNIT_TYPE" val="d"/>
  <p:tag name="KSO_WM_UNIT_INDEX" val="2"/>
  <p:tag name="KSO_WM_UNIT_ID" val="diagram20189660_1*d*2"/>
  <p:tag name="KSO_WM_UNIT_LAYERLEVEL" val="1"/>
  <p:tag name="KSO_WM_UNIT_VALUE" val="934*1401"/>
  <p:tag name="KSO_WM_UNIT_HIGHLIGHT" val="0"/>
  <p:tag name="KSO_WM_UNIT_COMPATIBLE" val="0"/>
  <p:tag name="KSO_WM_UNIT_CLEAR" val="0"/>
  <p:tag name="KSO_WM_BEAUTIFY_FLAG" val="#wm#"/>
</p:tagLst>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1F9EC4"/>
      </a:accent1>
      <a:accent2>
        <a:srgbClr val="B3D9E2"/>
      </a:accent2>
      <a:accent3>
        <a:srgbClr val="94C4C2"/>
      </a:accent3>
      <a:accent4>
        <a:srgbClr val="1096A8"/>
      </a:accent4>
      <a:accent5>
        <a:srgbClr val="5F5F5F"/>
      </a:accent5>
      <a:accent6>
        <a:srgbClr val="525252"/>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0</TotalTime>
  <Words>8456</Words>
  <Application>WPS 演示</Application>
  <PresentationFormat>宽屏</PresentationFormat>
  <Paragraphs>260</Paragraphs>
  <Slides>26</Slides>
  <Notes>3</Notes>
  <HiddenSlides>3</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26</vt:i4>
      </vt:variant>
    </vt:vector>
  </HeadingPairs>
  <TitlesOfParts>
    <vt:vector size="50" baseType="lpstr">
      <vt:lpstr>Arial</vt:lpstr>
      <vt:lpstr>宋体</vt:lpstr>
      <vt:lpstr>Wingdings</vt:lpstr>
      <vt:lpstr>微软雅黑</vt:lpstr>
      <vt:lpstr>方正粗黑宋简体</vt:lpstr>
      <vt:lpstr>Calibri</vt:lpstr>
      <vt:lpstr>Comic Sans MS</vt:lpstr>
      <vt:lpstr>Aharoni</vt:lpstr>
      <vt:lpstr>Shit Happens</vt:lpstr>
      <vt:lpstr>Times New Roman</vt:lpstr>
      <vt:lpstr>Malgun Gothic</vt:lpstr>
      <vt:lpstr>Arial Unicode MS</vt:lpstr>
      <vt:lpstr>Wingdings</vt:lpstr>
      <vt:lpstr>Georgia</vt:lpstr>
      <vt:lpstr>Aparajita</vt:lpstr>
      <vt:lpstr>Nirmala UI</vt:lpstr>
      <vt:lpstr>黑体</vt:lpstr>
      <vt:lpstr>汉仪粗圆简</vt:lpstr>
      <vt:lpstr>Segoe UI</vt:lpstr>
      <vt:lpstr>隶书</vt:lpstr>
      <vt:lpstr>HelveticaNeue</vt:lpstr>
      <vt:lpstr>NumberOnly</vt:lpstr>
      <vt:lpstr>华文新魏</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曹小等</cp:lastModifiedBy>
  <cp:revision>181</cp:revision>
  <cp:lastPrinted>2018-06-26T16:00:00Z</cp:lastPrinted>
  <dcterms:created xsi:type="dcterms:W3CDTF">2018-06-26T16:00:00Z</dcterms:created>
  <dcterms:modified xsi:type="dcterms:W3CDTF">2020-04-20T06:34:44Z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2052-11.1.0.9584</vt:lpwstr>
  </property>
</Properties>
</file>