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4"/>
  </p:notesMasterIdLst>
  <p:sldIdLst>
    <p:sldId id="321" r:id="rId3"/>
    <p:sldId id="282" r:id="rId4"/>
    <p:sldId id="300" r:id="rId5"/>
    <p:sldId id="301" r:id="rId6"/>
    <p:sldId id="262" r:id="rId7"/>
    <p:sldId id="264" r:id="rId8"/>
    <p:sldId id="267" r:id="rId9"/>
    <p:sldId id="273" r:id="rId10"/>
    <p:sldId id="271" r:id="rId11"/>
    <p:sldId id="304" r:id="rId12"/>
    <p:sldId id="303" r:id="rId13"/>
    <p:sldId id="275" r:id="rId14"/>
    <p:sldId id="274" r:id="rId15"/>
    <p:sldId id="270" r:id="rId16"/>
    <p:sldId id="284" r:id="rId17"/>
    <p:sldId id="305" r:id="rId18"/>
    <p:sldId id="277" r:id="rId19"/>
    <p:sldId id="316" r:id="rId20"/>
    <p:sldId id="318" r:id="rId21"/>
    <p:sldId id="319" r:id="rId22"/>
    <p:sldId id="320" r:id="rId23"/>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48" d="100"/>
          <a:sy n="48" d="100"/>
        </p:scale>
        <p:origin x="-610" y="-77"/>
      </p:cViewPr>
      <p:guideLst>
        <p:guide orient="horz" pos="2123"/>
        <p:guide pos="2882"/>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7" Type="http://schemas.openxmlformats.org/officeDocument/2006/relationships/tableStyles" Target="tableStyles.xml"/><Relationship Id="rId26" Type="http://schemas.openxmlformats.org/officeDocument/2006/relationships/viewProps" Target="viewProps.xml"/><Relationship Id="rId25" Type="http://schemas.openxmlformats.org/officeDocument/2006/relationships/presProps" Target="presProps.xml"/><Relationship Id="rId24" Type="http://schemas.openxmlformats.org/officeDocument/2006/relationships/notesMaster" Target="notesMasters/notesMaster1.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9" Type="http://schemas.openxmlformats.org/officeDocument/2006/relationships/tags" Target="../tags/tag4.xml"/><Relationship Id="rId8" Type="http://schemas.openxmlformats.org/officeDocument/2006/relationships/tags" Target="../tags/tag3.xml"/><Relationship Id="rId7" Type="http://schemas.openxmlformats.org/officeDocument/2006/relationships/image" Target="file:///C:\Users\1V994W2\PycharmProjects\PPT_Background_Generation/pic_temp/1_pic_quater_right_up.png" TargetMode="External"/><Relationship Id="rId6" Type="http://schemas.openxmlformats.org/officeDocument/2006/relationships/image" Target="../media/image2.png"/><Relationship Id="rId5" Type="http://schemas.openxmlformats.org/officeDocument/2006/relationships/tags" Target="../tags/tag2.xml"/><Relationship Id="rId4" Type="http://schemas.openxmlformats.org/officeDocument/2006/relationships/image" Target="file:///C:\Users\1V994W2\Documents\Tencent%20Files\574576071\FileRecv\&#25340;&#35013;&#32032;&#26448;\&#20013;&#22269;&#39118;-64\\33\subject_holdleft_52,49,46_0_staid_full_0.png" TargetMode="External"/><Relationship Id="rId3" Type="http://schemas.openxmlformats.org/officeDocument/2006/relationships/image" Target="../media/image1.png"/><Relationship Id="rId2" Type="http://schemas.openxmlformats.org/officeDocument/2006/relationships/tags" Target="../tags/tag1.xml"/><Relationship Id="rId18" Type="http://schemas.openxmlformats.org/officeDocument/2006/relationships/tags" Target="../tags/tag13.xml"/><Relationship Id="rId17" Type="http://schemas.openxmlformats.org/officeDocument/2006/relationships/tags" Target="../tags/tag12.xml"/><Relationship Id="rId16" Type="http://schemas.openxmlformats.org/officeDocument/2006/relationships/tags" Target="../tags/tag11.xml"/><Relationship Id="rId15" Type="http://schemas.openxmlformats.org/officeDocument/2006/relationships/tags" Target="../tags/tag10.xml"/><Relationship Id="rId14" Type="http://schemas.openxmlformats.org/officeDocument/2006/relationships/tags" Target="../tags/tag9.xml"/><Relationship Id="rId13" Type="http://schemas.openxmlformats.org/officeDocument/2006/relationships/tags" Target="../tags/tag8.xml"/><Relationship Id="rId12" Type="http://schemas.openxmlformats.org/officeDocument/2006/relationships/tags" Target="../tags/tag7.xml"/><Relationship Id="rId11" Type="http://schemas.openxmlformats.org/officeDocument/2006/relationships/tags" Target="../tags/tag6.xml"/><Relationship Id="rId10" Type="http://schemas.openxmlformats.org/officeDocument/2006/relationships/tags" Target="../tags/tag5.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9" Type="http://schemas.openxmlformats.org/officeDocument/2006/relationships/tags" Target="../tags/tag72.xml"/><Relationship Id="rId8" Type="http://schemas.openxmlformats.org/officeDocument/2006/relationships/tags" Target="../tags/tag71.xml"/><Relationship Id="rId7" Type="http://schemas.openxmlformats.org/officeDocument/2006/relationships/image" Target="file:///C:\Users\1V994W2\PycharmProjects\PPT_Background_Generation/pic_temp/1_pic_quater_right_up.png" TargetMode="External"/><Relationship Id="rId6" Type="http://schemas.openxmlformats.org/officeDocument/2006/relationships/image" Target="../media/image2.png"/><Relationship Id="rId5" Type="http://schemas.openxmlformats.org/officeDocument/2006/relationships/tags" Target="../tags/tag70.xml"/><Relationship Id="rId4" Type="http://schemas.openxmlformats.org/officeDocument/2006/relationships/image" Target="file:///C:\Users\1V994W2\PycharmProjects\PPT_Background_Generation/pic_temp/0_pic_quater_right_up.png" TargetMode="External"/><Relationship Id="rId3" Type="http://schemas.openxmlformats.org/officeDocument/2006/relationships/image" Target="../media/image3.png"/><Relationship Id="rId2" Type="http://schemas.openxmlformats.org/officeDocument/2006/relationships/tags" Target="../tags/tag69.xml"/><Relationship Id="rId11" Type="http://schemas.openxmlformats.org/officeDocument/2006/relationships/tags" Target="../tags/tag74.xml"/><Relationship Id="rId10" Type="http://schemas.openxmlformats.org/officeDocument/2006/relationships/tags" Target="../tags/tag73.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9" Type="http://schemas.openxmlformats.org/officeDocument/2006/relationships/tags" Target="../tags/tag78.xml"/><Relationship Id="rId8" Type="http://schemas.openxmlformats.org/officeDocument/2006/relationships/tags" Target="../tags/tag77.xml"/><Relationship Id="rId7" Type="http://schemas.openxmlformats.org/officeDocument/2006/relationships/image" Target="file:///C:\Users\1V994W2\PycharmProjects\PPT_Background_Generation/pic_temp/0_pic_quater_right_up.png" TargetMode="External"/><Relationship Id="rId6" Type="http://schemas.openxmlformats.org/officeDocument/2006/relationships/image" Target="../media/image3.png"/><Relationship Id="rId5" Type="http://schemas.openxmlformats.org/officeDocument/2006/relationships/tags" Target="../tags/tag76.xml"/><Relationship Id="rId4" Type="http://schemas.openxmlformats.org/officeDocument/2006/relationships/image" Target="file:///C:\Users\1V994W2\Documents\Tencent%20Files\574576071\FileRecv\&#25340;&#35013;&#32032;&#26448;\&#20013;&#22269;&#39118;-64\\33\subject_holdleft_52,49,46_0_staid_full_0.png" TargetMode="External"/><Relationship Id="rId3" Type="http://schemas.openxmlformats.org/officeDocument/2006/relationships/image" Target="../media/image1.png"/><Relationship Id="rId2" Type="http://schemas.openxmlformats.org/officeDocument/2006/relationships/tags" Target="../tags/tag75.xml"/><Relationship Id="rId16" Type="http://schemas.openxmlformats.org/officeDocument/2006/relationships/tags" Target="../tags/tag85.xml"/><Relationship Id="rId15" Type="http://schemas.openxmlformats.org/officeDocument/2006/relationships/tags" Target="../tags/tag84.xml"/><Relationship Id="rId14" Type="http://schemas.openxmlformats.org/officeDocument/2006/relationships/tags" Target="../tags/tag83.xml"/><Relationship Id="rId13" Type="http://schemas.openxmlformats.org/officeDocument/2006/relationships/tags" Target="../tags/tag82.xml"/><Relationship Id="rId12" Type="http://schemas.openxmlformats.org/officeDocument/2006/relationships/tags" Target="../tags/tag81.xml"/><Relationship Id="rId11" Type="http://schemas.openxmlformats.org/officeDocument/2006/relationships/tags" Target="../tags/tag80.xml"/><Relationship Id="rId10" Type="http://schemas.openxmlformats.org/officeDocument/2006/relationships/tags" Target="../tags/tag79.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9" Type="http://schemas.openxmlformats.org/officeDocument/2006/relationships/tags" Target="../tags/tag89.xml"/><Relationship Id="rId8" Type="http://schemas.openxmlformats.org/officeDocument/2006/relationships/image" Target="file:///C:\Users\1V994W2\PycharmProjects\PPT_Background_Generation/pic_temp/1_pic_quater_right_up.png" TargetMode="External"/><Relationship Id="rId7" Type="http://schemas.openxmlformats.org/officeDocument/2006/relationships/image" Target="../media/image2.png"/><Relationship Id="rId6" Type="http://schemas.openxmlformats.org/officeDocument/2006/relationships/tags" Target="../tags/tag88.xml"/><Relationship Id="rId5" Type="http://schemas.openxmlformats.org/officeDocument/2006/relationships/image" Target="file:///C:\Users\1V994W2\PycharmProjects\PPT_Background_Generation/pic_temp/0_pic_quater_right_up.png" TargetMode="External"/><Relationship Id="rId4" Type="http://schemas.openxmlformats.org/officeDocument/2006/relationships/image" Target="../media/image3.png"/><Relationship Id="rId3" Type="http://schemas.openxmlformats.org/officeDocument/2006/relationships/tags" Target="../tags/tag87.xml"/><Relationship Id="rId2" Type="http://schemas.openxmlformats.org/officeDocument/2006/relationships/tags" Target="../tags/tag86.xml"/><Relationship Id="rId12" Type="http://schemas.openxmlformats.org/officeDocument/2006/relationships/tags" Target="../tags/tag92.xml"/><Relationship Id="rId11" Type="http://schemas.openxmlformats.org/officeDocument/2006/relationships/tags" Target="../tags/tag91.xml"/><Relationship Id="rId10" Type="http://schemas.openxmlformats.org/officeDocument/2006/relationships/tags" Target="../tags/tag90.xml"/><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9" Type="http://schemas.openxmlformats.org/officeDocument/2006/relationships/image" Target="file:///C:\Users\1V994W2\PycharmProjects\PPT_Background_Generation/pic_temp/1_pic_quater_right_up.png" TargetMode="External"/><Relationship Id="rId8" Type="http://schemas.openxmlformats.org/officeDocument/2006/relationships/image" Target="../media/image2.png"/><Relationship Id="rId7" Type="http://schemas.openxmlformats.org/officeDocument/2006/relationships/tags" Target="../tags/tag96.xml"/><Relationship Id="rId6" Type="http://schemas.openxmlformats.org/officeDocument/2006/relationships/image" Target="file:///C:\Users\1V994W2\PycharmProjects\PPT_Background_Generation/pic_temp/0_pic_quater_right_up.png" TargetMode="External"/><Relationship Id="rId5" Type="http://schemas.openxmlformats.org/officeDocument/2006/relationships/image" Target="../media/image3.png"/><Relationship Id="rId4" Type="http://schemas.openxmlformats.org/officeDocument/2006/relationships/tags" Target="../tags/tag95.xml"/><Relationship Id="rId3" Type="http://schemas.openxmlformats.org/officeDocument/2006/relationships/tags" Target="../tags/tag94.xml"/><Relationship Id="rId2" Type="http://schemas.openxmlformats.org/officeDocument/2006/relationships/tags" Target="../tags/tag93.xml"/><Relationship Id="rId14" Type="http://schemas.openxmlformats.org/officeDocument/2006/relationships/tags" Target="../tags/tag101.xml"/><Relationship Id="rId13" Type="http://schemas.openxmlformats.org/officeDocument/2006/relationships/tags" Target="../tags/tag100.xml"/><Relationship Id="rId12" Type="http://schemas.openxmlformats.org/officeDocument/2006/relationships/tags" Target="../tags/tag99.xml"/><Relationship Id="rId11" Type="http://schemas.openxmlformats.org/officeDocument/2006/relationships/tags" Target="../tags/tag98.xml"/><Relationship Id="rId10" Type="http://schemas.openxmlformats.org/officeDocument/2006/relationships/tags" Target="../tags/tag97.xml"/><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9" Type="http://schemas.openxmlformats.org/officeDocument/2006/relationships/tags" Target="../tags/tag107.xml"/><Relationship Id="rId8" Type="http://schemas.openxmlformats.org/officeDocument/2006/relationships/tags" Target="../tags/tag106.xml"/><Relationship Id="rId7" Type="http://schemas.openxmlformats.org/officeDocument/2006/relationships/tags" Target="../tags/tag105.xml"/><Relationship Id="rId6" Type="http://schemas.openxmlformats.org/officeDocument/2006/relationships/tags" Target="../tags/tag104.xml"/><Relationship Id="rId5" Type="http://schemas.openxmlformats.org/officeDocument/2006/relationships/image" Target="file:///C:\Users\1V994W2\PycharmProjects\PPT_Background_Generation/pic_temp/0_pic_quater_right_up.png" TargetMode="External"/><Relationship Id="rId4" Type="http://schemas.openxmlformats.org/officeDocument/2006/relationships/image" Target="../media/image3.png"/><Relationship Id="rId3" Type="http://schemas.openxmlformats.org/officeDocument/2006/relationships/tags" Target="../tags/tag103.xml"/><Relationship Id="rId2" Type="http://schemas.openxmlformats.org/officeDocument/2006/relationships/tags" Target="../tags/tag102.xml"/><Relationship Id="rId11" Type="http://schemas.openxmlformats.org/officeDocument/2006/relationships/tags" Target="../tags/tag109.xml"/><Relationship Id="rId10" Type="http://schemas.openxmlformats.org/officeDocument/2006/relationships/tags" Target="../tags/tag108.xml"/><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9" Type="http://schemas.openxmlformats.org/officeDocument/2006/relationships/image" Target="file:///C:\Users\1V994W2\PycharmProjects\PPT_Background_Generation/pic_temp/1_pic_quater_right_up.png" TargetMode="External"/><Relationship Id="rId8" Type="http://schemas.openxmlformats.org/officeDocument/2006/relationships/image" Target="../media/image2.png"/><Relationship Id="rId7" Type="http://schemas.openxmlformats.org/officeDocument/2006/relationships/tags" Target="../tags/tag113.xml"/><Relationship Id="rId6" Type="http://schemas.openxmlformats.org/officeDocument/2006/relationships/image" Target="file:///C:\Users\1V994W2\PycharmProjects\PPT_Background_Generation/pic_temp/0_pic_quater_right_up.png" TargetMode="External"/><Relationship Id="rId5" Type="http://schemas.openxmlformats.org/officeDocument/2006/relationships/image" Target="../media/image3.png"/><Relationship Id="rId4" Type="http://schemas.openxmlformats.org/officeDocument/2006/relationships/tags" Target="../tags/tag112.xml"/><Relationship Id="rId3" Type="http://schemas.openxmlformats.org/officeDocument/2006/relationships/tags" Target="../tags/tag111.xml"/><Relationship Id="rId2" Type="http://schemas.openxmlformats.org/officeDocument/2006/relationships/tags" Target="../tags/tag110.xml"/><Relationship Id="rId15" Type="http://schemas.openxmlformats.org/officeDocument/2006/relationships/tags" Target="../tags/tag119.xml"/><Relationship Id="rId14" Type="http://schemas.openxmlformats.org/officeDocument/2006/relationships/tags" Target="../tags/tag118.xml"/><Relationship Id="rId13" Type="http://schemas.openxmlformats.org/officeDocument/2006/relationships/tags" Target="../tags/tag117.xml"/><Relationship Id="rId12" Type="http://schemas.openxmlformats.org/officeDocument/2006/relationships/tags" Target="../tags/tag116.xml"/><Relationship Id="rId11" Type="http://schemas.openxmlformats.org/officeDocument/2006/relationships/tags" Target="../tags/tag115.xml"/><Relationship Id="rId10" Type="http://schemas.openxmlformats.org/officeDocument/2006/relationships/tags" Target="../tags/tag114.xml"/><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9" Type="http://schemas.openxmlformats.org/officeDocument/2006/relationships/image" Target="file:///C:\Users\1V994W2\PycharmProjects\PPT_Background_Generation/pic_temp/1_pic_quater_right_up.png" TargetMode="External"/><Relationship Id="rId8" Type="http://schemas.openxmlformats.org/officeDocument/2006/relationships/image" Target="../media/image2.png"/><Relationship Id="rId7" Type="http://schemas.openxmlformats.org/officeDocument/2006/relationships/tags" Target="../tags/tag123.xml"/><Relationship Id="rId6" Type="http://schemas.openxmlformats.org/officeDocument/2006/relationships/image" Target="file:///C:\Users\1V994W2\PycharmProjects\PPT_Background_Generation/pic_temp/0_pic_quater_right_up.png" TargetMode="External"/><Relationship Id="rId5" Type="http://schemas.openxmlformats.org/officeDocument/2006/relationships/image" Target="../media/image3.png"/><Relationship Id="rId4" Type="http://schemas.openxmlformats.org/officeDocument/2006/relationships/tags" Target="../tags/tag122.xml"/><Relationship Id="rId3" Type="http://schemas.openxmlformats.org/officeDocument/2006/relationships/tags" Target="../tags/tag121.xml"/><Relationship Id="rId2" Type="http://schemas.openxmlformats.org/officeDocument/2006/relationships/tags" Target="../tags/tag120.xml"/><Relationship Id="rId15" Type="http://schemas.openxmlformats.org/officeDocument/2006/relationships/tags" Target="../tags/tag129.xml"/><Relationship Id="rId14" Type="http://schemas.openxmlformats.org/officeDocument/2006/relationships/tags" Target="../tags/tag128.xml"/><Relationship Id="rId13" Type="http://schemas.openxmlformats.org/officeDocument/2006/relationships/tags" Target="../tags/tag127.xml"/><Relationship Id="rId12" Type="http://schemas.openxmlformats.org/officeDocument/2006/relationships/tags" Target="../tags/tag126.xml"/><Relationship Id="rId11" Type="http://schemas.openxmlformats.org/officeDocument/2006/relationships/tags" Target="../tags/tag125.xml"/><Relationship Id="rId10" Type="http://schemas.openxmlformats.org/officeDocument/2006/relationships/tags" Target="../tags/tag124.xml"/><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9" Type="http://schemas.openxmlformats.org/officeDocument/2006/relationships/image" Target="file:///C:\Users\1V994W2\PycharmProjects\PPT_Background_Generation/pic_temp/1_pic_quater_right_up.png" TargetMode="External"/><Relationship Id="rId8" Type="http://schemas.openxmlformats.org/officeDocument/2006/relationships/image" Target="../media/image2.png"/><Relationship Id="rId7" Type="http://schemas.openxmlformats.org/officeDocument/2006/relationships/tags" Target="../tags/tag133.xml"/><Relationship Id="rId6" Type="http://schemas.openxmlformats.org/officeDocument/2006/relationships/image" Target="file:///C:\Users\1V994W2\PycharmProjects\PPT_Background_Generation/pic_temp/0_pic_quater_right_up.png" TargetMode="External"/><Relationship Id="rId5" Type="http://schemas.openxmlformats.org/officeDocument/2006/relationships/image" Target="../media/image3.png"/><Relationship Id="rId4" Type="http://schemas.openxmlformats.org/officeDocument/2006/relationships/tags" Target="../tags/tag132.xml"/><Relationship Id="rId3" Type="http://schemas.openxmlformats.org/officeDocument/2006/relationships/tags" Target="../tags/tag131.xml"/><Relationship Id="rId2" Type="http://schemas.openxmlformats.org/officeDocument/2006/relationships/tags" Target="../tags/tag130.xml"/><Relationship Id="rId17" Type="http://schemas.openxmlformats.org/officeDocument/2006/relationships/tags" Target="../tags/tag141.xml"/><Relationship Id="rId16" Type="http://schemas.openxmlformats.org/officeDocument/2006/relationships/tags" Target="../tags/tag140.xml"/><Relationship Id="rId15" Type="http://schemas.openxmlformats.org/officeDocument/2006/relationships/tags" Target="../tags/tag139.xml"/><Relationship Id="rId14" Type="http://schemas.openxmlformats.org/officeDocument/2006/relationships/tags" Target="../tags/tag138.xml"/><Relationship Id="rId13" Type="http://schemas.openxmlformats.org/officeDocument/2006/relationships/tags" Target="../tags/tag137.xml"/><Relationship Id="rId12" Type="http://schemas.openxmlformats.org/officeDocument/2006/relationships/tags" Target="../tags/tag136.xml"/><Relationship Id="rId11" Type="http://schemas.openxmlformats.org/officeDocument/2006/relationships/tags" Target="../tags/tag135.xml"/><Relationship Id="rId10" Type="http://schemas.openxmlformats.org/officeDocument/2006/relationships/tags" Target="../tags/tag134.xml"/><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9" Type="http://schemas.openxmlformats.org/officeDocument/2006/relationships/image" Target="file:///C:\Users\1V994W2\PycharmProjects\PPT_Background_Generation/pic_temp/1_pic_quater_left_down.png" TargetMode="External"/><Relationship Id="rId8" Type="http://schemas.openxmlformats.org/officeDocument/2006/relationships/image" Target="../media/image6.png"/><Relationship Id="rId7" Type="http://schemas.openxmlformats.org/officeDocument/2006/relationships/tags" Target="../tags/tag145.xml"/><Relationship Id="rId6" Type="http://schemas.openxmlformats.org/officeDocument/2006/relationships/image" Target="file:///C:\Users\1V994W2\PycharmProjects\PPT_Background_Generation/pic_temp/0_pic_quater_right_down.png" TargetMode="External"/><Relationship Id="rId5" Type="http://schemas.openxmlformats.org/officeDocument/2006/relationships/image" Target="../media/image5.png"/><Relationship Id="rId4" Type="http://schemas.openxmlformats.org/officeDocument/2006/relationships/tags" Target="../tags/tag144.xml"/><Relationship Id="rId3" Type="http://schemas.openxmlformats.org/officeDocument/2006/relationships/tags" Target="../tags/tag143.xml"/><Relationship Id="rId2" Type="http://schemas.openxmlformats.org/officeDocument/2006/relationships/tags" Target="../tags/tag142.xml"/><Relationship Id="rId14" Type="http://schemas.openxmlformats.org/officeDocument/2006/relationships/tags" Target="../tags/tag150.xml"/><Relationship Id="rId13" Type="http://schemas.openxmlformats.org/officeDocument/2006/relationships/tags" Target="../tags/tag149.xml"/><Relationship Id="rId12" Type="http://schemas.openxmlformats.org/officeDocument/2006/relationships/tags" Target="../tags/tag148.xml"/><Relationship Id="rId11" Type="http://schemas.openxmlformats.org/officeDocument/2006/relationships/tags" Target="../tags/tag147.xml"/><Relationship Id="rId10" Type="http://schemas.openxmlformats.org/officeDocument/2006/relationships/tags" Target="../tags/tag146.xml"/><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9" Type="http://schemas.openxmlformats.org/officeDocument/2006/relationships/tags" Target="../tags/tag17.xml"/><Relationship Id="rId8" Type="http://schemas.openxmlformats.org/officeDocument/2006/relationships/tags" Target="../tags/tag16.xml"/><Relationship Id="rId7" Type="http://schemas.openxmlformats.org/officeDocument/2006/relationships/image" Target="file:///C:\Users\1V994W2\PycharmProjects\PPT_Background_Generation/pic_temp/1_pic_quater_right_up.png" TargetMode="External"/><Relationship Id="rId6" Type="http://schemas.openxmlformats.org/officeDocument/2006/relationships/image" Target="../media/image2.png"/><Relationship Id="rId5" Type="http://schemas.openxmlformats.org/officeDocument/2006/relationships/tags" Target="../tags/tag15.xml"/><Relationship Id="rId4" Type="http://schemas.openxmlformats.org/officeDocument/2006/relationships/image" Target="file:///C:\Users\1V994W2\PycharmProjects\PPT_Background_Generation/pic_temp/0_pic_quater_right_up.png" TargetMode="External"/><Relationship Id="rId3" Type="http://schemas.openxmlformats.org/officeDocument/2006/relationships/image" Target="../media/image3.png"/><Relationship Id="rId2" Type="http://schemas.openxmlformats.org/officeDocument/2006/relationships/tags" Target="../tags/tag14.xml"/><Relationship Id="rId12" Type="http://schemas.openxmlformats.org/officeDocument/2006/relationships/tags" Target="../tags/tag20.xml"/><Relationship Id="rId11" Type="http://schemas.openxmlformats.org/officeDocument/2006/relationships/tags" Target="../tags/tag19.xml"/><Relationship Id="rId10" Type="http://schemas.openxmlformats.org/officeDocument/2006/relationships/tags" Target="../tags/tag18.xml"/><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9" Type="http://schemas.openxmlformats.org/officeDocument/2006/relationships/tags" Target="../tags/tag26.xml"/><Relationship Id="rId8" Type="http://schemas.openxmlformats.org/officeDocument/2006/relationships/tags" Target="../tags/tag25.xml"/><Relationship Id="rId7" Type="http://schemas.openxmlformats.org/officeDocument/2006/relationships/tags" Target="../tags/tag24.xml"/><Relationship Id="rId6" Type="http://schemas.openxmlformats.org/officeDocument/2006/relationships/image" Target="file:///C:\Users\1V994W2\PycharmProjects\PPT_Background_Generation/pic_temp/pic_half_top.png" TargetMode="External"/><Relationship Id="rId5" Type="http://schemas.openxmlformats.org/officeDocument/2006/relationships/image" Target="../media/image4.png"/><Relationship Id="rId4" Type="http://schemas.openxmlformats.org/officeDocument/2006/relationships/tags" Target="../tags/tag23.xml"/><Relationship Id="rId3" Type="http://schemas.openxmlformats.org/officeDocument/2006/relationships/tags" Target="../tags/tag22.xml"/><Relationship Id="rId2" Type="http://schemas.openxmlformats.org/officeDocument/2006/relationships/tags" Target="../tags/tag21.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9" Type="http://schemas.openxmlformats.org/officeDocument/2006/relationships/tags" Target="../tags/tag30.xml"/><Relationship Id="rId8" Type="http://schemas.openxmlformats.org/officeDocument/2006/relationships/tags" Target="../tags/tag29.xml"/><Relationship Id="rId7" Type="http://schemas.openxmlformats.org/officeDocument/2006/relationships/image" Target="file:///C:\Users\1V994W2\PycharmProjects\PPT_Background_Generation/pic_temp/1_pic_quater_right_up.png" TargetMode="External"/><Relationship Id="rId6" Type="http://schemas.openxmlformats.org/officeDocument/2006/relationships/image" Target="../media/image2.png"/><Relationship Id="rId5" Type="http://schemas.openxmlformats.org/officeDocument/2006/relationships/tags" Target="../tags/tag28.xml"/><Relationship Id="rId4" Type="http://schemas.openxmlformats.org/officeDocument/2006/relationships/image" Target="file:///C:\Users\1V994W2\PycharmProjects\PPT_Background_Generation/pic_temp/0_pic_quater_right_up.png" TargetMode="External"/><Relationship Id="rId3" Type="http://schemas.openxmlformats.org/officeDocument/2006/relationships/image" Target="../media/image3.png"/><Relationship Id="rId2" Type="http://schemas.openxmlformats.org/officeDocument/2006/relationships/tags" Target="../tags/tag27.xml"/><Relationship Id="rId13" Type="http://schemas.openxmlformats.org/officeDocument/2006/relationships/tags" Target="../tags/tag34.xml"/><Relationship Id="rId12" Type="http://schemas.openxmlformats.org/officeDocument/2006/relationships/tags" Target="../tags/tag33.xml"/><Relationship Id="rId11" Type="http://schemas.openxmlformats.org/officeDocument/2006/relationships/tags" Target="../tags/tag32.xml"/><Relationship Id="rId10" Type="http://schemas.openxmlformats.org/officeDocument/2006/relationships/tags" Target="../tags/tag31.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38.xml"/><Relationship Id="rId8" Type="http://schemas.openxmlformats.org/officeDocument/2006/relationships/tags" Target="../tags/tag37.xml"/><Relationship Id="rId7" Type="http://schemas.openxmlformats.org/officeDocument/2006/relationships/image" Target="file:///C:\Users\1V994W2\PycharmProjects\PPT_Background_Generation/pic_temp/1_pic_quater_right_up.png" TargetMode="External"/><Relationship Id="rId6" Type="http://schemas.openxmlformats.org/officeDocument/2006/relationships/image" Target="../media/image2.png"/><Relationship Id="rId5" Type="http://schemas.openxmlformats.org/officeDocument/2006/relationships/tags" Target="../tags/tag36.xml"/><Relationship Id="rId4" Type="http://schemas.openxmlformats.org/officeDocument/2006/relationships/image" Target="file:///C:\Users\1V994W2\PycharmProjects\PPT_Background_Generation/pic_temp/0_pic_quater_right_up.png" TargetMode="External"/><Relationship Id="rId3" Type="http://schemas.openxmlformats.org/officeDocument/2006/relationships/image" Target="../media/image3.png"/><Relationship Id="rId2" Type="http://schemas.openxmlformats.org/officeDocument/2006/relationships/tags" Target="../tags/tag35.xml"/><Relationship Id="rId15" Type="http://schemas.openxmlformats.org/officeDocument/2006/relationships/tags" Target="../tags/tag44.xml"/><Relationship Id="rId14" Type="http://schemas.openxmlformats.org/officeDocument/2006/relationships/tags" Target="../tags/tag43.xml"/><Relationship Id="rId13" Type="http://schemas.openxmlformats.org/officeDocument/2006/relationships/tags" Target="../tags/tag42.xml"/><Relationship Id="rId12" Type="http://schemas.openxmlformats.org/officeDocument/2006/relationships/tags" Target="../tags/tag41.xml"/><Relationship Id="rId11" Type="http://schemas.openxmlformats.org/officeDocument/2006/relationships/tags" Target="../tags/tag40.xml"/><Relationship Id="rId10" Type="http://schemas.openxmlformats.org/officeDocument/2006/relationships/tags" Target="../tags/tag39.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9" Type="http://schemas.openxmlformats.org/officeDocument/2006/relationships/tags" Target="../tags/tag48.xml"/><Relationship Id="rId8" Type="http://schemas.openxmlformats.org/officeDocument/2006/relationships/tags" Target="../tags/tag47.xml"/><Relationship Id="rId7" Type="http://schemas.openxmlformats.org/officeDocument/2006/relationships/image" Target="file:///C:\Users\1V994W2\PycharmProjects\PPT_Background_Generation/pic_temp/1_pic_quater_right_up.png" TargetMode="External"/><Relationship Id="rId6" Type="http://schemas.openxmlformats.org/officeDocument/2006/relationships/image" Target="../media/image2.png"/><Relationship Id="rId5" Type="http://schemas.openxmlformats.org/officeDocument/2006/relationships/tags" Target="../tags/tag46.xml"/><Relationship Id="rId4" Type="http://schemas.openxmlformats.org/officeDocument/2006/relationships/image" Target="file:///C:\Users\1V994W2\Documents\Tencent%20Files\574576071\FileRecv\&#25340;&#35013;&#32032;&#26448;\&#20013;&#22269;&#39118;-64\\33\subject_holdleft_52,49,46_0_staid_full_0.png" TargetMode="External"/><Relationship Id="rId3" Type="http://schemas.openxmlformats.org/officeDocument/2006/relationships/image" Target="../media/image1.png"/><Relationship Id="rId2" Type="http://schemas.openxmlformats.org/officeDocument/2006/relationships/tags" Target="../tags/tag45.xml"/><Relationship Id="rId11" Type="http://schemas.openxmlformats.org/officeDocument/2006/relationships/tags" Target="../tags/tag50.xml"/><Relationship Id="rId10" Type="http://schemas.openxmlformats.org/officeDocument/2006/relationships/tags" Target="../tags/tag49.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53.xml"/><Relationship Id="rId3" Type="http://schemas.openxmlformats.org/officeDocument/2006/relationships/tags" Target="../tags/tag52.xml"/><Relationship Id="rId2" Type="http://schemas.openxmlformats.org/officeDocument/2006/relationships/tags" Target="../tags/tag51.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9" Type="http://schemas.openxmlformats.org/officeDocument/2006/relationships/tags" Target="../tags/tag57.xml"/><Relationship Id="rId8" Type="http://schemas.openxmlformats.org/officeDocument/2006/relationships/tags" Target="../tags/tag56.xml"/><Relationship Id="rId7" Type="http://schemas.openxmlformats.org/officeDocument/2006/relationships/image" Target="file:///C:\Users\1V994W2\PycharmProjects\PPT_Background_Generation/pic_temp/1_pic_quater_right_up.png" TargetMode="External"/><Relationship Id="rId6" Type="http://schemas.openxmlformats.org/officeDocument/2006/relationships/image" Target="../media/image2.png"/><Relationship Id="rId5" Type="http://schemas.openxmlformats.org/officeDocument/2006/relationships/tags" Target="../tags/tag55.xml"/><Relationship Id="rId4" Type="http://schemas.openxmlformats.org/officeDocument/2006/relationships/image" Target="file:///C:\Users\1V994W2\PycharmProjects\PPT_Background_Generation/pic_temp/0_pic_quater_right_up.png" TargetMode="External"/><Relationship Id="rId3" Type="http://schemas.openxmlformats.org/officeDocument/2006/relationships/image" Target="../media/image3.png"/><Relationship Id="rId2" Type="http://schemas.openxmlformats.org/officeDocument/2006/relationships/tags" Target="../tags/tag54.xml"/><Relationship Id="rId13" Type="http://schemas.openxmlformats.org/officeDocument/2006/relationships/tags" Target="../tags/tag61.xml"/><Relationship Id="rId12" Type="http://schemas.openxmlformats.org/officeDocument/2006/relationships/tags" Target="../tags/tag60.xml"/><Relationship Id="rId11" Type="http://schemas.openxmlformats.org/officeDocument/2006/relationships/tags" Target="../tags/tag59.xml"/><Relationship Id="rId10" Type="http://schemas.openxmlformats.org/officeDocument/2006/relationships/tags" Target="../tags/tag58.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9" Type="http://schemas.openxmlformats.org/officeDocument/2006/relationships/tags" Target="../tags/tag65.xml"/><Relationship Id="rId8" Type="http://schemas.openxmlformats.org/officeDocument/2006/relationships/tags" Target="../tags/tag64.xml"/><Relationship Id="rId7" Type="http://schemas.openxmlformats.org/officeDocument/2006/relationships/image" Target="file:///C:\Users\1V994W2\PycharmProjects\PPT_Background_Generation/pic_temp/1_pic_quater_right_up.png" TargetMode="External"/><Relationship Id="rId6" Type="http://schemas.openxmlformats.org/officeDocument/2006/relationships/image" Target="../media/image2.png"/><Relationship Id="rId5" Type="http://schemas.openxmlformats.org/officeDocument/2006/relationships/tags" Target="../tags/tag63.xml"/><Relationship Id="rId4" Type="http://schemas.openxmlformats.org/officeDocument/2006/relationships/image" Target="file:///C:\Users\1V994W2\PycharmProjects\PPT_Background_Generation/pic_temp/0_pic_quater_right_up.png" TargetMode="External"/><Relationship Id="rId3" Type="http://schemas.openxmlformats.org/officeDocument/2006/relationships/image" Target="../media/image3.png"/><Relationship Id="rId2" Type="http://schemas.openxmlformats.org/officeDocument/2006/relationships/tags" Target="../tags/tag62.xml"/><Relationship Id="rId12" Type="http://schemas.openxmlformats.org/officeDocument/2006/relationships/tags" Target="../tags/tag68.xml"/><Relationship Id="rId11" Type="http://schemas.openxmlformats.org/officeDocument/2006/relationships/tags" Target="../tags/tag67.xml"/><Relationship Id="rId10" Type="http://schemas.openxmlformats.org/officeDocument/2006/relationships/tags" Target="../tags/tag66.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6" name="图片 5"/>
          <p:cNvPicPr/>
          <p:nvPr>
            <p:custDataLst>
              <p:tags r:id="rId2"/>
            </p:custDataLst>
          </p:nvPr>
        </p:nvPicPr>
        <p:blipFill>
          <a:blip r:embed="rId3" r:link="rId4">
            <a:extLst>
              <a:ext uri="{28A0092B-C50C-407E-A947-70E740481C1C}">
                <a14:useLocalDpi xmlns:a14="http://schemas.microsoft.com/office/drawing/2010/main" val="0"/>
              </a:ext>
            </a:extLst>
          </a:blip>
          <a:stretch>
            <a:fillRect/>
          </a:stretch>
        </p:blipFill>
        <p:spPr>
          <a:xfrm>
            <a:off x="4572000" y="865184"/>
            <a:ext cx="4114800" cy="5127631"/>
          </a:xfrm>
          <a:prstGeom prst="rect">
            <a:avLst/>
          </a:prstGeom>
        </p:spPr>
      </p:pic>
      <p:pic>
        <p:nvPicPr>
          <p:cNvPr id="5" name="图片 4"/>
          <p:cNvPicPr/>
          <p:nvPr>
            <p:custDataLst>
              <p:tags r:id="rId5"/>
            </p:custDataLst>
          </p:nvPr>
        </p:nvPicPr>
        <p:blipFill>
          <a:blip r:embed="rId6" r:link="rId7" cstate="print">
            <a:extLst>
              <a:ext uri="{28A0092B-C50C-407E-A947-70E740481C1C}">
                <a14:useLocalDpi xmlns:a14="http://schemas.microsoft.com/office/drawing/2010/main" val="0"/>
              </a:ext>
            </a:extLst>
          </a:blip>
          <a:stretch>
            <a:fillRect/>
          </a:stretch>
        </p:blipFill>
        <p:spPr>
          <a:xfrm>
            <a:off x="0" y="0"/>
            <a:ext cx="540068" cy="481122"/>
          </a:xfrm>
          <a:prstGeom prst="rect">
            <a:avLst/>
          </a:prstGeom>
        </p:spPr>
      </p:pic>
      <p:sp>
        <p:nvSpPr>
          <p:cNvPr id="16" name="日期占位符 15"/>
          <p:cNvSpPr>
            <a:spLocks noGrp="1"/>
          </p:cNvSpPr>
          <p:nvPr>
            <p:ph type="dt" sz="half" idx="10"/>
            <p:custDataLst>
              <p:tags r:id="rId8"/>
            </p:custDataLst>
          </p:nvPr>
        </p:nvSpPr>
        <p:spPr/>
        <p:txBody>
          <a:bodyPr/>
          <a:lstStyle>
            <a:lvl1pPr>
              <a:defRPr>
                <a:latin typeface="Arial" panose="020B0604020202020204" pitchFamily="34" charset="0"/>
                <a:ea typeface="隶书" panose="02010509060101010101" pitchFamily="49" charset="-122"/>
              </a:defRPr>
            </a:lvl1p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9"/>
            </p:custDataLst>
          </p:nvPr>
        </p:nvSpPr>
        <p:spPr/>
        <p:txBody>
          <a:bodyPr/>
          <a:lstStyle>
            <a:lvl1pPr>
              <a:defRPr>
                <a:latin typeface="Arial" panose="020B0604020202020204" pitchFamily="34" charset="0"/>
                <a:ea typeface="隶书" panose="02010509060101010101" pitchFamily="49" charset="-122"/>
              </a:defRPr>
            </a:lvl1pPr>
          </a:lstStyle>
          <a:p>
            <a:endParaRPr lang="zh-CN" altLang="en-US" dirty="0"/>
          </a:p>
        </p:txBody>
      </p:sp>
      <p:sp>
        <p:nvSpPr>
          <p:cNvPr id="18" name="灯片编号占位符 17"/>
          <p:cNvSpPr>
            <a:spLocks noGrp="1"/>
          </p:cNvSpPr>
          <p:nvPr>
            <p:ph type="sldNum" sz="quarter" idx="12"/>
            <p:custDataLst>
              <p:tags r:id="rId10"/>
            </p:custDataLst>
          </p:nvPr>
        </p:nvSpPr>
        <p:spPr/>
        <p:txBody>
          <a:bodyPr/>
          <a:lstStyle>
            <a:lvl1pPr>
              <a:defRPr>
                <a:latin typeface="Arial" panose="020B0604020202020204" pitchFamily="34" charset="0"/>
                <a:ea typeface="隶书" panose="02010509060101010101" pitchFamily="49" charset="-122"/>
              </a:defRPr>
            </a:lvl1pPr>
          </a:lstStyle>
          <a:p>
            <a:fld id="{49AE70B2-8BF9-45C0-BB95-33D1B9D3A854}" type="slidenum">
              <a:rPr lang="zh-CN" altLang="en-US" smtClean="0"/>
            </a:fld>
            <a:endParaRPr lang="zh-CN" altLang="en-US" dirty="0"/>
          </a:p>
        </p:txBody>
      </p:sp>
      <p:sp>
        <p:nvSpPr>
          <p:cNvPr id="2" name="副标题 1"/>
          <p:cNvSpPr>
            <a:spLocks noGrp="1"/>
          </p:cNvSpPr>
          <p:nvPr>
            <p:ph type="subTitle" idx="13" hasCustomPrompt="1"/>
            <p:custDataLst>
              <p:tags r:id="rId11"/>
            </p:custDataLst>
          </p:nvPr>
        </p:nvSpPr>
        <p:spPr>
          <a:xfrm>
            <a:off x="1463993" y="766445"/>
            <a:ext cx="344805" cy="5080635"/>
          </a:xfrm>
          <a:noFill/>
        </p:spPr>
        <p:txBody>
          <a:bodyPr vert="eaVert" wrap="square" lIns="0" tIns="0" rIns="0" bIns="0" rtlCol="0" anchor="t" anchorCtr="0">
            <a:normAutofit/>
          </a:bodyPr>
          <a:lstStyle>
            <a:lvl1pPr marL="0" indent="0" algn="ctr">
              <a:buNone/>
              <a:defRPr lang="zh-CN" altLang="en-US" sz="1500" spc="400">
                <a:solidFill>
                  <a:schemeClr val="tx1">
                    <a:lumMod val="65000"/>
                    <a:lumOff val="35000"/>
                  </a:schemeClr>
                </a:solidFill>
                <a:latin typeface="Arial" panose="020B0604020202020204" pitchFamily="34" charset="0"/>
                <a:ea typeface="隶书" panose="02010509060101010101" pitchFamily="49" charset="-122"/>
              </a:defRPr>
            </a:lvl1pPr>
          </a:lstStyle>
          <a:p>
            <a:pPr marL="57150" lvl="0" indent="-342900">
              <a:lnSpc>
                <a:spcPct val="100000"/>
              </a:lnSpc>
              <a:buClrTx/>
              <a:buSzTx/>
            </a:pPr>
            <a:r>
              <a:rPr lang="zh-CN" altLang="en-US" dirty="0"/>
              <a:t>单击此处编辑副标题</a:t>
            </a:r>
            <a:endParaRPr lang="zh-CN" altLang="en-US" dirty="0"/>
          </a:p>
        </p:txBody>
      </p:sp>
      <p:grpSp>
        <p:nvGrpSpPr>
          <p:cNvPr id="11" name="组合 10"/>
          <p:cNvGrpSpPr/>
          <p:nvPr>
            <p:custDataLst>
              <p:tags r:id="rId12"/>
            </p:custDataLst>
          </p:nvPr>
        </p:nvGrpSpPr>
        <p:grpSpPr>
          <a:xfrm>
            <a:off x="1965960" y="671195"/>
            <a:ext cx="1243013" cy="5515610"/>
            <a:chOff x="7904480" y="671195"/>
            <a:chExt cx="1657350" cy="5515610"/>
          </a:xfrm>
        </p:grpSpPr>
        <p:sp>
          <p:nvSpPr>
            <p:cNvPr id="12" name="矩形 11"/>
            <p:cNvSpPr/>
            <p:nvPr>
              <p:custDataLst>
                <p:tags r:id="rId13"/>
              </p:custDataLst>
            </p:nvPr>
          </p:nvSpPr>
          <p:spPr>
            <a:xfrm>
              <a:off x="7904480" y="767080"/>
              <a:ext cx="1657350" cy="5330190"/>
            </a:xfrm>
            <a:prstGeom prst="rect">
              <a:avLst/>
            </a:prstGeom>
            <a:no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baseline="0">
                <a:latin typeface="Arial" panose="020B0604020202020204" pitchFamily="34" charset="0"/>
              </a:endParaRPr>
            </a:p>
          </p:txBody>
        </p:sp>
        <p:sp>
          <p:nvSpPr>
            <p:cNvPr id="13" name="矩形 12"/>
            <p:cNvSpPr/>
            <p:nvPr>
              <p:custDataLst>
                <p:tags r:id="rId14"/>
              </p:custDataLst>
            </p:nvPr>
          </p:nvSpPr>
          <p:spPr>
            <a:xfrm>
              <a:off x="8432800" y="5995670"/>
              <a:ext cx="600075" cy="19113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baseline="0">
                <a:latin typeface="Arial" panose="020B0604020202020204" pitchFamily="34" charset="0"/>
              </a:endParaRPr>
            </a:p>
          </p:txBody>
        </p:sp>
        <p:sp>
          <p:nvSpPr>
            <p:cNvPr id="14" name="矩形 13"/>
            <p:cNvSpPr/>
            <p:nvPr>
              <p:custDataLst>
                <p:tags r:id="rId15"/>
              </p:custDataLst>
            </p:nvPr>
          </p:nvSpPr>
          <p:spPr>
            <a:xfrm>
              <a:off x="8432800" y="671195"/>
              <a:ext cx="600075" cy="19113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baseline="0">
                <a:latin typeface="Arial" panose="020B0604020202020204" pitchFamily="34" charset="0"/>
              </a:endParaRPr>
            </a:p>
          </p:txBody>
        </p:sp>
      </p:grpSp>
      <p:sp>
        <p:nvSpPr>
          <p:cNvPr id="9" name="竖排文字占位符 8"/>
          <p:cNvSpPr>
            <a:spLocks noGrp="1"/>
          </p:cNvSpPr>
          <p:nvPr>
            <p:ph type="body" orient="vert" sz="quarter" idx="15" hasCustomPrompt="1"/>
            <p:custDataLst>
              <p:tags r:id="rId16"/>
            </p:custDataLst>
          </p:nvPr>
        </p:nvSpPr>
        <p:spPr>
          <a:xfrm>
            <a:off x="3366612" y="2770671"/>
            <a:ext cx="386238" cy="1594168"/>
          </a:xfrm>
        </p:spPr>
        <p:txBody>
          <a:bodyPr vert="eaVert" anchor="ctr"/>
          <a:lstStyle>
            <a:lvl1pPr marL="0" indent="0" algn="l">
              <a:buFont typeface="Arial" panose="020B0604020202020204" pitchFamily="34" charset="0"/>
              <a:buNone/>
              <a:defRPr>
                <a:solidFill>
                  <a:schemeClr val="tx1">
                    <a:lumMod val="65000"/>
                    <a:lumOff val="35000"/>
                  </a:schemeClr>
                </a:solidFill>
              </a:defRPr>
            </a:lvl1pPr>
          </a:lstStyle>
          <a:p>
            <a:pPr lvl="0"/>
            <a:r>
              <a:rPr lang="zh-CN" altLang="en-US" dirty="0"/>
              <a:t>汇报人姓名</a:t>
            </a:r>
            <a:endParaRPr lang="zh-CN" altLang="en-US" dirty="0"/>
          </a:p>
        </p:txBody>
      </p:sp>
      <p:sp>
        <p:nvSpPr>
          <p:cNvPr id="19" name="竖排文字占位符 8"/>
          <p:cNvSpPr>
            <a:spLocks noGrp="1"/>
          </p:cNvSpPr>
          <p:nvPr>
            <p:ph type="body" orient="vert" sz="quarter" idx="16" hasCustomPrompt="1"/>
            <p:custDataLst>
              <p:tags r:id="rId17"/>
            </p:custDataLst>
          </p:nvPr>
        </p:nvSpPr>
        <p:spPr>
          <a:xfrm>
            <a:off x="3366612" y="4470400"/>
            <a:ext cx="386238" cy="1594168"/>
          </a:xfrm>
        </p:spPr>
        <p:txBody>
          <a:bodyPr vert="eaVert" anchor="ctr"/>
          <a:lstStyle>
            <a:lvl1pPr marL="0" indent="0" algn="l">
              <a:buFont typeface="Arial" panose="020B0604020202020204" pitchFamily="34" charset="0"/>
              <a:buNone/>
              <a:defRPr>
                <a:solidFill>
                  <a:schemeClr val="tx1">
                    <a:lumMod val="65000"/>
                    <a:lumOff val="35000"/>
                  </a:schemeClr>
                </a:solidFill>
              </a:defRPr>
            </a:lvl1pPr>
          </a:lstStyle>
          <a:p>
            <a:pPr lvl="0"/>
            <a:r>
              <a:rPr lang="zh-CN" altLang="en-US" dirty="0"/>
              <a:t>汇报名字</a:t>
            </a:r>
            <a:endParaRPr lang="zh-CN" altLang="en-US" dirty="0"/>
          </a:p>
        </p:txBody>
      </p:sp>
      <p:sp>
        <p:nvSpPr>
          <p:cNvPr id="7" name="竖排文字占位符 6"/>
          <p:cNvSpPr>
            <a:spLocks noGrp="1"/>
          </p:cNvSpPr>
          <p:nvPr>
            <p:ph type="body" orient="vert" sz="quarter" idx="17" hasCustomPrompt="1"/>
            <p:custDataLst>
              <p:tags r:id="rId18"/>
            </p:custDataLst>
          </p:nvPr>
        </p:nvSpPr>
        <p:spPr>
          <a:xfrm>
            <a:off x="2248614" y="1114893"/>
            <a:ext cx="677228" cy="4659629"/>
          </a:xfrm>
        </p:spPr>
        <p:txBody>
          <a:bodyPr vert="eaVert" anchor="ctr">
            <a:normAutofit/>
          </a:bodyPr>
          <a:lstStyle>
            <a:lvl1pPr marL="0" indent="0" algn="ctr">
              <a:buNone/>
              <a:defRPr sz="3300" baseline="0">
                <a:ea typeface="汉仪尚巍手书W" panose="00020600040101010101" pitchFamily="18" charset="-122"/>
              </a:defRPr>
            </a:lvl1pPr>
          </a:lstStyle>
          <a:p>
            <a:pPr lvl="0"/>
            <a:r>
              <a:rPr lang="zh-CN" altLang="en-US" dirty="0"/>
              <a:t>编辑标题</a:t>
            </a:r>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pic>
        <p:nvPicPr>
          <p:cNvPr id="8" name="图片 7"/>
          <p:cNvPicPr/>
          <p:nvPr>
            <p:custDataLst>
              <p:tags r:id="rId2"/>
            </p:custDataLst>
          </p:nvPr>
        </p:nvPicPr>
        <p:blipFill>
          <a:blip r:embed="rId3" r:link="rId4" cstate="print">
            <a:extLst>
              <a:ext uri="{28A0092B-C50C-407E-A947-70E740481C1C}">
                <a14:useLocalDpi xmlns:a14="http://schemas.microsoft.com/office/drawing/2010/main" val="0"/>
              </a:ext>
            </a:extLst>
          </a:blip>
          <a:stretch>
            <a:fillRect/>
          </a:stretch>
        </p:blipFill>
        <p:spPr>
          <a:xfrm>
            <a:off x="0" y="0"/>
            <a:ext cx="540068" cy="721560"/>
          </a:xfrm>
          <a:prstGeom prst="rect">
            <a:avLst/>
          </a:prstGeom>
        </p:spPr>
      </p:pic>
      <p:pic>
        <p:nvPicPr>
          <p:cNvPr id="6" name="图片 5"/>
          <p:cNvPicPr/>
          <p:nvPr>
            <p:custDataLst>
              <p:tags r:id="rId5"/>
            </p:custDataLst>
          </p:nvPr>
        </p:nvPicPr>
        <p:blipFill>
          <a:blip r:embed="rId6" r:link="rId7" cstate="print">
            <a:extLst>
              <a:ext uri="{28A0092B-C50C-407E-A947-70E740481C1C}">
                <a14:useLocalDpi xmlns:a14="http://schemas.microsoft.com/office/drawing/2010/main" val="0"/>
              </a:ext>
            </a:extLst>
          </a:blip>
          <a:stretch>
            <a:fillRect/>
          </a:stretch>
        </p:blipFill>
        <p:spPr>
          <a:xfrm>
            <a:off x="8603933" y="0"/>
            <a:ext cx="540068" cy="481122"/>
          </a:xfrm>
          <a:prstGeom prst="rect">
            <a:avLst/>
          </a:prstGeom>
        </p:spPr>
      </p:pic>
      <p:sp>
        <p:nvSpPr>
          <p:cNvPr id="3" name="日期占位符 2"/>
          <p:cNvSpPr>
            <a:spLocks noGrp="1"/>
          </p:cNvSpPr>
          <p:nvPr>
            <p:ph type="dt" sz="half" idx="10"/>
            <p:custDataLst>
              <p:tags r:id="rId8"/>
            </p:custDataLst>
          </p:nvPr>
        </p:nvSpPr>
        <p:spPr/>
        <p:txBody>
          <a:bodyPr/>
          <a:lstStyle>
            <a:lvl1pPr>
              <a:defRPr>
                <a:latin typeface="Arial" panose="020B0604020202020204" pitchFamily="34" charset="0"/>
                <a:ea typeface="隶书" panose="02010509060101010101" pitchFamily="49"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9"/>
            </p:custDataLst>
          </p:nvPr>
        </p:nvSpPr>
        <p:spPr/>
        <p:txBody>
          <a:bodyPr/>
          <a:lstStyle>
            <a:lvl1pPr>
              <a:defRPr>
                <a:latin typeface="Arial" panose="020B0604020202020204" pitchFamily="34" charset="0"/>
                <a:ea typeface="隶书" panose="02010509060101010101" pitchFamily="49" charset="-122"/>
              </a:defRPr>
            </a:lvl1pPr>
          </a:lstStyle>
          <a:p>
            <a:endParaRPr lang="zh-CN" altLang="en-US"/>
          </a:p>
        </p:txBody>
      </p:sp>
      <p:sp>
        <p:nvSpPr>
          <p:cNvPr id="5" name="灯片编号占位符 4"/>
          <p:cNvSpPr>
            <a:spLocks noGrp="1"/>
          </p:cNvSpPr>
          <p:nvPr>
            <p:ph type="sldNum" sz="quarter" idx="12"/>
            <p:custDataLst>
              <p:tags r:id="rId10"/>
            </p:custDataLst>
          </p:nvPr>
        </p:nvSpPr>
        <p:spPr/>
        <p:txBody>
          <a:bodyPr/>
          <a:lstStyle>
            <a:lvl1pPr>
              <a:defRPr>
                <a:latin typeface="Arial" panose="020B0604020202020204" pitchFamily="34" charset="0"/>
                <a:ea typeface="隶书" panose="02010509060101010101" pitchFamily="49" charset="-122"/>
              </a:defRPr>
            </a:lvl1p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11"/>
            </p:custDataLst>
          </p:nvPr>
        </p:nvSpPr>
        <p:spPr>
          <a:xfrm>
            <a:off x="502448" y="952508"/>
            <a:ext cx="8139178" cy="5388907"/>
          </a:xfrm>
        </p:spPr>
        <p:txBody>
          <a:bodyPr/>
          <a:lstStyle>
            <a:lvl1pPr>
              <a:defRPr>
                <a:solidFill>
                  <a:schemeClr val="tx1"/>
                </a:solidFill>
                <a:latin typeface="Arial" panose="020B0604020202020204" pitchFamily="34" charset="0"/>
                <a:ea typeface="隶书" panose="02010509060101010101" pitchFamily="49" charset="-122"/>
              </a:defRPr>
            </a:lvl1pPr>
            <a:lvl2pPr>
              <a:defRPr>
                <a:solidFill>
                  <a:schemeClr val="tx1"/>
                </a:solidFill>
                <a:latin typeface="Arial" panose="020B0604020202020204" pitchFamily="34" charset="0"/>
                <a:ea typeface="隶书" panose="02010509060101010101" pitchFamily="49" charset="-122"/>
              </a:defRPr>
            </a:lvl2pPr>
            <a:lvl3pPr>
              <a:defRPr>
                <a:solidFill>
                  <a:schemeClr val="tx1"/>
                </a:solidFill>
                <a:latin typeface="Arial" panose="020B0604020202020204" pitchFamily="34" charset="0"/>
                <a:ea typeface="隶书" panose="02010509060101010101" pitchFamily="49" charset="-122"/>
              </a:defRPr>
            </a:lvl3pPr>
            <a:lvl4pPr>
              <a:defRPr>
                <a:solidFill>
                  <a:schemeClr val="tx1"/>
                </a:solidFill>
                <a:latin typeface="Arial" panose="020B0604020202020204" pitchFamily="34" charset="0"/>
                <a:ea typeface="隶书" panose="02010509060101010101" pitchFamily="49" charset="-122"/>
              </a:defRPr>
            </a:lvl4pPr>
            <a:lvl5pPr>
              <a:defRPr>
                <a:solidFill>
                  <a:schemeClr val="tx1"/>
                </a:solidFill>
                <a:latin typeface="Arial" panose="020B0604020202020204" pitchFamily="34" charset="0"/>
                <a:ea typeface="隶书" panose="02010509060101010101" pitchFamily="49"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pic>
        <p:nvPicPr>
          <p:cNvPr id="7" name="图片 6"/>
          <p:cNvPicPr/>
          <p:nvPr>
            <p:custDataLst>
              <p:tags r:id="rId2"/>
            </p:custDataLst>
          </p:nvPr>
        </p:nvPicPr>
        <p:blipFill>
          <a:blip r:embed="rId3" r:link="rId4">
            <a:extLst>
              <a:ext uri="{28A0092B-C50C-407E-A947-70E740481C1C}">
                <a14:useLocalDpi xmlns:a14="http://schemas.microsoft.com/office/drawing/2010/main" val="0"/>
              </a:ext>
            </a:extLst>
          </a:blip>
          <a:stretch>
            <a:fillRect/>
          </a:stretch>
        </p:blipFill>
        <p:spPr>
          <a:xfrm>
            <a:off x="457200" y="865184"/>
            <a:ext cx="4114800" cy="5127631"/>
          </a:xfrm>
          <a:prstGeom prst="rect">
            <a:avLst/>
          </a:prstGeom>
        </p:spPr>
      </p:pic>
      <p:pic>
        <p:nvPicPr>
          <p:cNvPr id="6" name="图片 5"/>
          <p:cNvPicPr/>
          <p:nvPr>
            <p:custDataLst>
              <p:tags r:id="rId5"/>
            </p:custDataLst>
          </p:nvPr>
        </p:nvPicPr>
        <p:blipFill>
          <a:blip r:embed="rId6" r:link="rId7" cstate="print">
            <a:extLst>
              <a:ext uri="{28A0092B-C50C-407E-A947-70E740481C1C}">
                <a14:useLocalDpi xmlns:a14="http://schemas.microsoft.com/office/drawing/2010/main" val="0"/>
              </a:ext>
            </a:extLst>
          </a:blip>
          <a:stretch>
            <a:fillRect/>
          </a:stretch>
        </p:blipFill>
        <p:spPr>
          <a:xfrm>
            <a:off x="8603933" y="0"/>
            <a:ext cx="540068" cy="721560"/>
          </a:xfrm>
          <a:prstGeom prst="rect">
            <a:avLst/>
          </a:prstGeom>
        </p:spPr>
      </p:pic>
      <p:sp>
        <p:nvSpPr>
          <p:cNvPr id="3" name="日期占位符 2"/>
          <p:cNvSpPr>
            <a:spLocks noGrp="1"/>
          </p:cNvSpPr>
          <p:nvPr>
            <p:ph type="dt" sz="half" idx="10"/>
            <p:custDataLst>
              <p:tags r:id="rId8"/>
            </p:custDataLst>
          </p:nvPr>
        </p:nvSpPr>
        <p:spPr/>
        <p:txBody>
          <a:bodyPr/>
          <a:lstStyle>
            <a:lvl1pPr>
              <a:defRPr>
                <a:latin typeface="Arial" panose="020B0604020202020204" pitchFamily="34" charset="0"/>
                <a:ea typeface="隶书" panose="02010509060101010101" pitchFamily="49"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9"/>
            </p:custDataLst>
          </p:nvPr>
        </p:nvSpPr>
        <p:spPr/>
        <p:txBody>
          <a:bodyPr/>
          <a:lstStyle>
            <a:lvl1pPr>
              <a:defRPr>
                <a:latin typeface="Arial" panose="020B0604020202020204" pitchFamily="34" charset="0"/>
                <a:ea typeface="隶书" panose="02010509060101010101" pitchFamily="49" charset="-122"/>
              </a:defRPr>
            </a:lvl1pPr>
          </a:lstStyle>
          <a:p>
            <a:endParaRPr lang="zh-CN" altLang="en-US"/>
          </a:p>
        </p:txBody>
      </p:sp>
      <p:sp>
        <p:nvSpPr>
          <p:cNvPr id="5" name="灯片编号占位符 4"/>
          <p:cNvSpPr>
            <a:spLocks noGrp="1"/>
          </p:cNvSpPr>
          <p:nvPr>
            <p:ph type="sldNum" sz="quarter" idx="12"/>
            <p:custDataLst>
              <p:tags r:id="rId10"/>
            </p:custDataLst>
          </p:nvPr>
        </p:nvSpPr>
        <p:spPr/>
        <p:txBody>
          <a:bodyPr/>
          <a:lstStyle>
            <a:lvl1pPr>
              <a:defRPr>
                <a:latin typeface="Arial" panose="020B0604020202020204" pitchFamily="34" charset="0"/>
                <a:ea typeface="隶书" panose="02010509060101010101" pitchFamily="49" charset="-122"/>
              </a:defRPr>
            </a:lvl1pPr>
          </a:lstStyle>
          <a:p>
            <a:fld id="{49AE70B2-8BF9-45C0-BB95-33D1B9D3A854}" type="slidenum">
              <a:rPr lang="zh-CN" altLang="en-US" smtClean="0"/>
            </a:fld>
            <a:endParaRPr lang="zh-CN" altLang="en-US"/>
          </a:p>
        </p:txBody>
      </p:sp>
      <p:sp>
        <p:nvSpPr>
          <p:cNvPr id="8" name="文本占位符 7"/>
          <p:cNvSpPr>
            <a:spLocks noGrp="1"/>
          </p:cNvSpPr>
          <p:nvPr>
            <p:ph type="body" idx="14" hasCustomPrompt="1"/>
            <p:custDataLst>
              <p:tags r:id="rId11"/>
            </p:custDataLst>
          </p:nvPr>
        </p:nvSpPr>
        <p:spPr>
          <a:xfrm>
            <a:off x="5426393" y="766445"/>
            <a:ext cx="344805" cy="5080635"/>
          </a:xfrm>
          <a:noFill/>
        </p:spPr>
        <p:txBody>
          <a:bodyPr vert="eaVert" wrap="square" lIns="0" tIns="0" rIns="0" bIns="0" rtlCol="0" anchor="t" anchorCtr="0">
            <a:normAutofit/>
          </a:bodyPr>
          <a:lstStyle>
            <a:lvl1pPr marL="0" indent="0" algn="l">
              <a:buNone/>
              <a:defRPr lang="zh-CN" altLang="en-US" sz="1500" spc="400">
                <a:solidFill>
                  <a:schemeClr val="tx1">
                    <a:lumMod val="65000"/>
                    <a:lumOff val="35000"/>
                  </a:schemeClr>
                </a:solidFill>
                <a:latin typeface="Arial" panose="020B0604020202020204" pitchFamily="34" charset="0"/>
                <a:ea typeface="隶书" panose="02010509060101010101" pitchFamily="49" charset="-122"/>
              </a:defRPr>
            </a:lvl1pPr>
          </a:lstStyle>
          <a:p>
            <a:pPr marL="57150" lvl="0" indent="-342900">
              <a:lnSpc>
                <a:spcPct val="100000"/>
              </a:lnSpc>
              <a:buClrTx/>
              <a:buSzTx/>
            </a:pPr>
            <a:r>
              <a:rPr lang="zh-CN" altLang="en-US" dirty="0"/>
              <a:t>单击此处编辑副标题</a:t>
            </a:r>
            <a:endParaRPr lang="zh-CN" altLang="en-US" dirty="0"/>
          </a:p>
        </p:txBody>
      </p:sp>
      <p:grpSp>
        <p:nvGrpSpPr>
          <p:cNvPr id="9" name="组合 8"/>
          <p:cNvGrpSpPr/>
          <p:nvPr>
            <p:custDataLst>
              <p:tags r:id="rId12"/>
            </p:custDataLst>
          </p:nvPr>
        </p:nvGrpSpPr>
        <p:grpSpPr>
          <a:xfrm>
            <a:off x="5928360" y="671195"/>
            <a:ext cx="1243013" cy="5514975"/>
            <a:chOff x="12448" y="1057"/>
            <a:chExt cx="2610" cy="8685"/>
          </a:xfrm>
        </p:grpSpPr>
        <p:sp>
          <p:nvSpPr>
            <p:cNvPr id="10" name="矩形 9"/>
            <p:cNvSpPr/>
            <p:nvPr>
              <p:custDataLst>
                <p:tags r:id="rId13"/>
              </p:custDataLst>
            </p:nvPr>
          </p:nvSpPr>
          <p:spPr>
            <a:xfrm>
              <a:off x="12448" y="1208"/>
              <a:ext cx="2610" cy="8394"/>
            </a:xfrm>
            <a:prstGeom prst="rect">
              <a:avLst/>
            </a:prstGeom>
            <a:no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baseline="0">
                <a:latin typeface="Arial" panose="020B0604020202020204" pitchFamily="34" charset="0"/>
              </a:endParaRPr>
            </a:p>
          </p:txBody>
        </p:sp>
        <p:sp>
          <p:nvSpPr>
            <p:cNvPr id="11" name="矩形 10"/>
            <p:cNvSpPr/>
            <p:nvPr>
              <p:custDataLst>
                <p:tags r:id="rId14"/>
              </p:custDataLst>
            </p:nvPr>
          </p:nvSpPr>
          <p:spPr>
            <a:xfrm>
              <a:off x="13280" y="9442"/>
              <a:ext cx="945" cy="301"/>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baseline="0">
                <a:latin typeface="Arial" panose="020B0604020202020204" pitchFamily="34" charset="0"/>
              </a:endParaRPr>
            </a:p>
          </p:txBody>
        </p:sp>
        <p:sp>
          <p:nvSpPr>
            <p:cNvPr id="12" name="矩形 11"/>
            <p:cNvSpPr/>
            <p:nvPr>
              <p:custDataLst>
                <p:tags r:id="rId15"/>
              </p:custDataLst>
            </p:nvPr>
          </p:nvSpPr>
          <p:spPr>
            <a:xfrm>
              <a:off x="13280" y="1057"/>
              <a:ext cx="945" cy="301"/>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baseline="0">
                <a:latin typeface="Arial" panose="020B0604020202020204" pitchFamily="34" charset="0"/>
              </a:endParaRPr>
            </a:p>
          </p:txBody>
        </p:sp>
      </p:grpSp>
      <p:sp>
        <p:nvSpPr>
          <p:cNvPr id="17" name="竖排文字占位符 16"/>
          <p:cNvSpPr>
            <a:spLocks noGrp="1"/>
          </p:cNvSpPr>
          <p:nvPr>
            <p:ph type="body" orient="vert" sz="quarter" idx="15" hasCustomPrompt="1"/>
            <p:custDataLst>
              <p:tags r:id="rId16"/>
            </p:custDataLst>
          </p:nvPr>
        </p:nvSpPr>
        <p:spPr>
          <a:xfrm>
            <a:off x="6057000" y="1244600"/>
            <a:ext cx="983933" cy="4381500"/>
          </a:xfrm>
        </p:spPr>
        <p:txBody>
          <a:bodyPr vert="eaVert" anchor="ctr">
            <a:noAutofit/>
          </a:bodyPr>
          <a:lstStyle>
            <a:lvl1pPr marL="0" indent="0" algn="l">
              <a:buNone/>
              <a:defRPr sz="4950" baseline="0">
                <a:ea typeface="汉仪尚巍手书W" panose="00020600040101010101" pitchFamily="18" charset="-122"/>
              </a:defRPr>
            </a:lvl1pPr>
          </a:lstStyle>
          <a:p>
            <a:pPr lvl="0"/>
            <a:r>
              <a:rPr lang="zh-CN" altLang="en-US" dirty="0"/>
              <a:t>编辑标题</a:t>
            </a:r>
            <a:endParaRPr lang="zh-CN" alt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通用">
    <p:spTree>
      <p:nvGrpSpPr>
        <p:cNvPr id="1" name=""/>
        <p:cNvGrpSpPr/>
        <p:nvPr/>
      </p:nvGrpSpPr>
      <p:grpSpPr>
        <a:xfrm>
          <a:off x="0" y="0"/>
          <a:ext cx="0" cy="0"/>
          <a:chOff x="0" y="0"/>
          <a:chExt cx="0" cy="0"/>
        </a:xfrm>
      </p:grpSpPr>
      <p:grpSp>
        <p:nvGrpSpPr>
          <p:cNvPr id="8" name="组合 7"/>
          <p:cNvGrpSpPr/>
          <p:nvPr>
            <p:custDataLst>
              <p:tags r:id="rId2"/>
            </p:custDataLst>
          </p:nvPr>
        </p:nvGrpSpPr>
        <p:grpSpPr>
          <a:xfrm>
            <a:off x="0" y="0"/>
            <a:ext cx="9144000" cy="721560"/>
            <a:chOff x="0" y="0"/>
            <a:chExt cx="12192000" cy="721560"/>
          </a:xfrm>
        </p:grpSpPr>
        <p:pic>
          <p:nvPicPr>
            <p:cNvPr id="7" name="图片 6"/>
            <p:cNvPicPr/>
            <p:nvPr userDrawn="1">
              <p:custDataLst>
                <p:tags r:id="rId3"/>
              </p:custDataLst>
            </p:nvPr>
          </p:nvPicPr>
          <p:blipFill>
            <a:blip r:embed="rId4" r:link="rId5" cstate="print">
              <a:extLst>
                <a:ext uri="{28A0092B-C50C-407E-A947-70E740481C1C}">
                  <a14:useLocalDpi xmlns:a14="http://schemas.microsoft.com/office/drawing/2010/main" val="0"/>
                </a:ext>
              </a:extLst>
            </a:blip>
            <a:stretch>
              <a:fillRect/>
            </a:stretch>
          </p:blipFill>
          <p:spPr>
            <a:xfrm>
              <a:off x="0" y="0"/>
              <a:ext cx="720090" cy="721560"/>
            </a:xfrm>
            <a:prstGeom prst="rect">
              <a:avLst/>
            </a:prstGeom>
          </p:spPr>
        </p:pic>
        <p:pic>
          <p:nvPicPr>
            <p:cNvPr id="6" name="图片 5"/>
            <p:cNvPicPr/>
            <p:nvPr userDrawn="1">
              <p:custDataLst>
                <p:tags r:id="rId6"/>
              </p:custDataLst>
            </p:nvPr>
          </p:nvPicPr>
          <p:blipFill>
            <a:blip r:embed="rId7" r:link="rId8" cstate="print">
              <a:extLst>
                <a:ext uri="{28A0092B-C50C-407E-A947-70E740481C1C}">
                  <a14:useLocalDpi xmlns:a14="http://schemas.microsoft.com/office/drawing/2010/main" val="0"/>
                </a:ext>
              </a:extLst>
            </a:blip>
            <a:stretch>
              <a:fillRect/>
            </a:stretch>
          </p:blipFill>
          <p:spPr>
            <a:xfrm>
              <a:off x="11471910" y="0"/>
              <a:ext cx="720090" cy="481122"/>
            </a:xfrm>
            <a:prstGeom prst="rect">
              <a:avLst/>
            </a:prstGeom>
          </p:spPr>
        </p:pic>
      </p:grpSp>
      <p:sp>
        <p:nvSpPr>
          <p:cNvPr id="2" name="标题 1"/>
          <p:cNvSpPr>
            <a:spLocks noGrp="1"/>
          </p:cNvSpPr>
          <p:nvPr>
            <p:ph type="title"/>
            <p:custDataLst>
              <p:tags r:id="rId9"/>
            </p:custDataLst>
          </p:nvPr>
        </p:nvSpPr>
        <p:spPr/>
        <p:txBody>
          <a:bodyPr/>
          <a:lstStyle>
            <a:lvl1pPr>
              <a:defRPr b="0" baseline="0">
                <a:solidFill>
                  <a:schemeClr val="tx1"/>
                </a:solidFill>
                <a:latin typeface="Arial" panose="020B0604020202020204" pitchFamily="34" charset="0"/>
                <a:ea typeface="隶书" panose="02010509060101010101" pitchFamily="49"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10"/>
            </p:custDataLst>
          </p:nvPr>
        </p:nvSpPr>
        <p:spPr/>
        <p:txBody>
          <a:bodyPr/>
          <a:lstStyle>
            <a:lvl1pPr>
              <a:defRPr>
                <a:latin typeface="Arial" panose="020B0604020202020204" pitchFamily="34" charset="0"/>
                <a:ea typeface="隶书" panose="02010509060101010101" pitchFamily="49"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1"/>
            </p:custDataLst>
          </p:nvPr>
        </p:nvSpPr>
        <p:spPr/>
        <p:txBody>
          <a:bodyPr/>
          <a:lstStyle>
            <a:lvl1pPr>
              <a:defRPr>
                <a:latin typeface="Arial" panose="020B0604020202020204" pitchFamily="34" charset="0"/>
                <a:ea typeface="隶书" panose="02010509060101010101" pitchFamily="49" charset="-122"/>
              </a:defRPr>
            </a:lvl1pPr>
          </a:lstStyle>
          <a:p>
            <a:endParaRPr lang="zh-CN" altLang="en-US" dirty="0"/>
          </a:p>
        </p:txBody>
      </p:sp>
      <p:sp>
        <p:nvSpPr>
          <p:cNvPr id="5" name="灯片编号占位符 4"/>
          <p:cNvSpPr>
            <a:spLocks noGrp="1"/>
          </p:cNvSpPr>
          <p:nvPr>
            <p:ph type="sldNum" sz="quarter" idx="12"/>
            <p:custDataLst>
              <p:tags r:id="rId12"/>
            </p:custDataLst>
          </p:nvPr>
        </p:nvSpPr>
        <p:spPr/>
        <p:txBody>
          <a:bodyPr/>
          <a:lstStyle>
            <a:lvl1pPr>
              <a:defRPr>
                <a:latin typeface="Arial" panose="020B0604020202020204" pitchFamily="34" charset="0"/>
                <a:ea typeface="隶书" panose="02010509060101010101" pitchFamily="49" charset="-122"/>
              </a:defRPr>
            </a:lvl1pPr>
          </a:lstStyle>
          <a:p>
            <a:fld id="{49AE70B2-8BF9-45C0-BB95-33D1B9D3A854}" type="slidenum">
              <a:rPr lang="zh-CN" altLang="en-US" smtClean="0"/>
            </a:fld>
            <a:endParaRPr lang="zh-CN" alt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相框">
    <p:spTree>
      <p:nvGrpSpPr>
        <p:cNvPr id="1" name=""/>
        <p:cNvGrpSpPr/>
        <p:nvPr/>
      </p:nvGrpSpPr>
      <p:grpSpPr>
        <a:xfrm>
          <a:off x="0" y="0"/>
          <a:ext cx="0" cy="0"/>
          <a:chOff x="0" y="0"/>
          <a:chExt cx="0" cy="0"/>
        </a:xfrm>
      </p:grpSpPr>
      <p:sp>
        <p:nvSpPr>
          <p:cNvPr id="10" name="矩形 9"/>
          <p:cNvSpPr/>
          <p:nvPr>
            <p:custDataLst>
              <p:tags r:id="rId2"/>
            </p:custDataLst>
          </p:nvPr>
        </p:nvSpPr>
        <p:spPr>
          <a:xfrm>
            <a:off x="219056" y="303809"/>
            <a:ext cx="8705888" cy="6250382"/>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nvGrpSpPr>
          <p:cNvPr id="6" name="组合 5"/>
          <p:cNvGrpSpPr/>
          <p:nvPr>
            <p:custDataLst>
              <p:tags r:id="rId3"/>
            </p:custDataLst>
          </p:nvPr>
        </p:nvGrpSpPr>
        <p:grpSpPr>
          <a:xfrm>
            <a:off x="0" y="0"/>
            <a:ext cx="9144000" cy="721560"/>
            <a:chOff x="0" y="0"/>
            <a:chExt cx="12192000" cy="721560"/>
          </a:xfrm>
        </p:grpSpPr>
        <p:pic>
          <p:nvPicPr>
            <p:cNvPr id="9" name="图片 8"/>
            <p:cNvPicPr/>
            <p:nvPr userDrawn="1">
              <p:custDataLst>
                <p:tags r:id="rId4"/>
              </p:custDataLst>
            </p:nvPr>
          </p:nvPicPr>
          <p:blipFill>
            <a:blip r:embed="rId5" r:link="rId6" cstate="print">
              <a:extLst>
                <a:ext uri="{28A0092B-C50C-407E-A947-70E740481C1C}">
                  <a14:useLocalDpi xmlns:a14="http://schemas.microsoft.com/office/drawing/2010/main" val="0"/>
                </a:ext>
              </a:extLst>
            </a:blip>
            <a:stretch>
              <a:fillRect/>
            </a:stretch>
          </p:blipFill>
          <p:spPr>
            <a:xfrm>
              <a:off x="0" y="0"/>
              <a:ext cx="720090" cy="721560"/>
            </a:xfrm>
            <a:prstGeom prst="rect">
              <a:avLst/>
            </a:prstGeom>
          </p:spPr>
        </p:pic>
        <p:pic>
          <p:nvPicPr>
            <p:cNvPr id="8" name="图片 7"/>
            <p:cNvPicPr/>
            <p:nvPr userDrawn="1">
              <p:custDataLst>
                <p:tags r:id="rId7"/>
              </p:custDataLst>
            </p:nvPr>
          </p:nvPicPr>
          <p:blipFill>
            <a:blip r:embed="rId8" r:link="rId9" cstate="print">
              <a:extLst>
                <a:ext uri="{28A0092B-C50C-407E-A947-70E740481C1C}">
                  <a14:useLocalDpi xmlns:a14="http://schemas.microsoft.com/office/drawing/2010/main" val="0"/>
                </a:ext>
              </a:extLst>
            </a:blip>
            <a:stretch>
              <a:fillRect/>
            </a:stretch>
          </p:blipFill>
          <p:spPr>
            <a:xfrm>
              <a:off x="11471910" y="0"/>
              <a:ext cx="720090" cy="481122"/>
            </a:xfrm>
            <a:prstGeom prst="rect">
              <a:avLst/>
            </a:prstGeom>
          </p:spPr>
        </p:pic>
      </p:grpSp>
      <p:sp>
        <p:nvSpPr>
          <p:cNvPr id="2" name="标题 1"/>
          <p:cNvSpPr>
            <a:spLocks noGrp="1"/>
          </p:cNvSpPr>
          <p:nvPr>
            <p:ph type="title" hasCustomPrompt="1"/>
            <p:custDataLst>
              <p:tags r:id="rId10"/>
            </p:custDataLst>
          </p:nvPr>
        </p:nvSpPr>
        <p:spPr>
          <a:xfrm>
            <a:off x="961200" y="1249200"/>
            <a:ext cx="7219800" cy="723600"/>
          </a:xfrm>
        </p:spPr>
        <p:txBody>
          <a:bodyPr anchor="ctr"/>
          <a:lstStyle>
            <a:lvl1pPr>
              <a:defRPr sz="2400" b="0" baseline="0">
                <a:solidFill>
                  <a:schemeClr val="tx1"/>
                </a:solidFill>
                <a:latin typeface="Arial" panose="020B0604020202020204" pitchFamily="34" charset="0"/>
                <a:ea typeface="隶书" panose="02010509060101010101" pitchFamily="49" charset="-122"/>
              </a:defRPr>
            </a:lvl1pPr>
          </a:lstStyle>
          <a:p>
            <a:r>
              <a:rPr lang="zh-CN" altLang="en-US" dirty="0"/>
              <a:t>单击此处编辑标题</a:t>
            </a:r>
            <a:endParaRPr lang="zh-CN" altLang="en-US" dirty="0"/>
          </a:p>
        </p:txBody>
      </p:sp>
      <p:sp>
        <p:nvSpPr>
          <p:cNvPr id="7" name="内容占位符 6"/>
          <p:cNvSpPr>
            <a:spLocks noGrp="1"/>
          </p:cNvSpPr>
          <p:nvPr>
            <p:ph sz="quarter" idx="13"/>
            <p:custDataLst>
              <p:tags r:id="rId11"/>
            </p:custDataLst>
          </p:nvPr>
        </p:nvSpPr>
        <p:spPr>
          <a:xfrm>
            <a:off x="960835" y="2163600"/>
            <a:ext cx="7219950" cy="3445200"/>
          </a:xfrm>
        </p:spPr>
        <p:txBody>
          <a:bodyPr/>
          <a:lstStyle>
            <a:lvl1pPr>
              <a:defRPr baseline="0">
                <a:solidFill>
                  <a:schemeClr val="tx1"/>
                </a:solidFill>
                <a:latin typeface="Arial" panose="020B0604020202020204" pitchFamily="34" charset="0"/>
                <a:ea typeface="隶书" panose="02010509060101010101" pitchFamily="49" charset="-122"/>
              </a:defRPr>
            </a:lvl1pPr>
            <a:lvl2pPr>
              <a:defRPr baseline="0">
                <a:solidFill>
                  <a:schemeClr val="tx1"/>
                </a:solidFill>
                <a:latin typeface="Arial" panose="020B0604020202020204" pitchFamily="34" charset="0"/>
                <a:ea typeface="隶书" panose="02010509060101010101" pitchFamily="49" charset="-122"/>
              </a:defRPr>
            </a:lvl2pPr>
            <a:lvl3pPr>
              <a:defRPr baseline="0">
                <a:solidFill>
                  <a:schemeClr val="tx1"/>
                </a:solidFill>
                <a:latin typeface="Arial" panose="020B0604020202020204" pitchFamily="34" charset="0"/>
                <a:ea typeface="隶书" panose="02010509060101010101" pitchFamily="49" charset="-122"/>
              </a:defRPr>
            </a:lvl3pPr>
            <a:lvl4pPr>
              <a:defRPr baseline="0">
                <a:solidFill>
                  <a:schemeClr val="tx1"/>
                </a:solidFill>
                <a:latin typeface="Arial" panose="020B0604020202020204" pitchFamily="34" charset="0"/>
                <a:ea typeface="隶书" panose="02010509060101010101" pitchFamily="49" charset="-122"/>
              </a:defRPr>
            </a:lvl4pPr>
            <a:lvl5pPr>
              <a:defRPr baseline="0">
                <a:solidFill>
                  <a:schemeClr val="tx1"/>
                </a:solidFill>
                <a:latin typeface="Arial" panose="020B0604020202020204" pitchFamily="34" charset="0"/>
                <a:ea typeface="隶书" panose="02010509060101010101" pitchFamily="49"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3" name="日期占位符 2"/>
          <p:cNvSpPr>
            <a:spLocks noGrp="1"/>
          </p:cNvSpPr>
          <p:nvPr>
            <p:ph type="dt" sz="half" idx="10"/>
            <p:custDataLst>
              <p:tags r:id="rId12"/>
            </p:custDataLst>
          </p:nvPr>
        </p:nvSpPr>
        <p:spPr/>
        <p:txBody>
          <a:bodyPr/>
          <a:lstStyle>
            <a:lvl1pPr>
              <a:defRPr>
                <a:latin typeface="Arial" panose="020B0604020202020204" pitchFamily="34" charset="0"/>
                <a:ea typeface="隶书" panose="02010509060101010101" pitchFamily="49"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3"/>
            </p:custDataLst>
          </p:nvPr>
        </p:nvSpPr>
        <p:spPr/>
        <p:txBody>
          <a:bodyPr/>
          <a:lstStyle>
            <a:lvl1pPr>
              <a:defRPr>
                <a:latin typeface="Arial" panose="020B0604020202020204" pitchFamily="34" charset="0"/>
                <a:ea typeface="隶书" panose="02010509060101010101" pitchFamily="49" charset="-122"/>
              </a:defRPr>
            </a:lvl1pPr>
          </a:lstStyle>
          <a:p>
            <a:endParaRPr lang="zh-CN" altLang="en-US" dirty="0"/>
          </a:p>
        </p:txBody>
      </p:sp>
      <p:sp>
        <p:nvSpPr>
          <p:cNvPr id="5" name="灯片编号占位符 4"/>
          <p:cNvSpPr>
            <a:spLocks noGrp="1"/>
          </p:cNvSpPr>
          <p:nvPr>
            <p:ph type="sldNum" sz="quarter" idx="12"/>
            <p:custDataLst>
              <p:tags r:id="rId14"/>
            </p:custDataLst>
          </p:nvPr>
        </p:nvSpPr>
        <p:spPr/>
        <p:txBody>
          <a:bodyPr/>
          <a:lstStyle>
            <a:lvl1pPr>
              <a:defRPr>
                <a:latin typeface="Arial" panose="020B0604020202020204" pitchFamily="34" charset="0"/>
                <a:ea typeface="隶书" panose="02010509060101010101" pitchFamily="49" charset="-122"/>
              </a:defRPr>
            </a:lvl1pPr>
          </a:lstStyle>
          <a:p>
            <a:fld id="{49AE70B2-8BF9-45C0-BB95-33D1B9D3A854}" type="slidenum">
              <a:rPr lang="zh-CN" altLang="en-US" smtClean="0"/>
            </a:fld>
            <a:endParaRPr lang="zh-CN" alt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左右">
    <p:spTree>
      <p:nvGrpSpPr>
        <p:cNvPr id="1" name=""/>
        <p:cNvGrpSpPr/>
        <p:nvPr/>
      </p:nvGrpSpPr>
      <p:grpSpPr>
        <a:xfrm>
          <a:off x="0" y="0"/>
          <a:ext cx="0" cy="0"/>
          <a:chOff x="0" y="0"/>
          <a:chExt cx="0" cy="0"/>
        </a:xfrm>
      </p:grpSpPr>
      <p:sp>
        <p:nvSpPr>
          <p:cNvPr id="10" name="矩形 9"/>
          <p:cNvSpPr/>
          <p:nvPr>
            <p:custDataLst>
              <p:tags r:id="rId2"/>
            </p:custDataLst>
          </p:nvPr>
        </p:nvSpPr>
        <p:spPr>
          <a:xfrm>
            <a:off x="0" y="0"/>
            <a:ext cx="3618452" cy="6858000"/>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pic>
        <p:nvPicPr>
          <p:cNvPr id="8" name="图片 7"/>
          <p:cNvPicPr/>
          <p:nvPr>
            <p:custDataLst>
              <p:tags r:id="rId3"/>
            </p:custDataLst>
          </p:nvPr>
        </p:nvPicPr>
        <p:blipFill>
          <a:blip r:embed="rId4" r:link="rId5" cstate="print">
            <a:extLst>
              <a:ext uri="{28A0092B-C50C-407E-A947-70E740481C1C}">
                <a14:useLocalDpi xmlns:a14="http://schemas.microsoft.com/office/drawing/2010/main" val="0"/>
              </a:ext>
            </a:extLst>
          </a:blip>
          <a:stretch>
            <a:fillRect/>
          </a:stretch>
        </p:blipFill>
        <p:spPr>
          <a:xfrm>
            <a:off x="8603933" y="0"/>
            <a:ext cx="540068" cy="721560"/>
          </a:xfrm>
          <a:prstGeom prst="rect">
            <a:avLst/>
          </a:prstGeom>
        </p:spPr>
      </p:pic>
      <p:sp>
        <p:nvSpPr>
          <p:cNvPr id="2" name="标题 1"/>
          <p:cNvSpPr>
            <a:spLocks noGrp="1"/>
          </p:cNvSpPr>
          <p:nvPr>
            <p:ph type="title" hasCustomPrompt="1"/>
            <p:custDataLst>
              <p:tags r:id="rId6"/>
            </p:custDataLst>
          </p:nvPr>
        </p:nvSpPr>
        <p:spPr>
          <a:xfrm>
            <a:off x="437400" y="770400"/>
            <a:ext cx="2970000" cy="882000"/>
          </a:xfrm>
        </p:spPr>
        <p:txBody>
          <a:bodyPr anchor="ctr" anchorCtr="0"/>
          <a:lstStyle>
            <a:lvl1pPr>
              <a:defRPr sz="2700" b="0" baseline="0">
                <a:solidFill>
                  <a:schemeClr val="tx1"/>
                </a:solidFill>
                <a:latin typeface="Arial" panose="020B0604020202020204" pitchFamily="34" charset="0"/>
                <a:ea typeface="隶书" panose="02010509060101010101" pitchFamily="49" charset="-122"/>
              </a:defRPr>
            </a:lvl1pPr>
          </a:lstStyle>
          <a:p>
            <a:r>
              <a:rPr lang="zh-CN" altLang="en-US" dirty="0"/>
              <a:t>单击编辑标题</a:t>
            </a:r>
            <a:endParaRPr lang="zh-CN" altLang="en-US" dirty="0"/>
          </a:p>
        </p:txBody>
      </p:sp>
      <p:sp>
        <p:nvSpPr>
          <p:cNvPr id="3" name="日期占位符 2"/>
          <p:cNvSpPr>
            <a:spLocks noGrp="1"/>
          </p:cNvSpPr>
          <p:nvPr>
            <p:ph type="dt" sz="half" idx="10"/>
            <p:custDataLst>
              <p:tags r:id="rId7"/>
            </p:custDataLst>
          </p:nvPr>
        </p:nvSpPr>
        <p:spPr/>
        <p:txBody>
          <a:bodyPr/>
          <a:lstStyle>
            <a:lvl1pPr>
              <a:defRPr>
                <a:latin typeface="Arial" panose="020B0604020202020204" pitchFamily="34" charset="0"/>
                <a:ea typeface="隶书" panose="02010509060101010101" pitchFamily="49"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8"/>
            </p:custDataLst>
          </p:nvPr>
        </p:nvSpPr>
        <p:spPr/>
        <p:txBody>
          <a:bodyPr/>
          <a:lstStyle>
            <a:lvl1pPr>
              <a:defRPr>
                <a:latin typeface="Arial" panose="020B0604020202020204" pitchFamily="34" charset="0"/>
                <a:ea typeface="隶书" panose="02010509060101010101" pitchFamily="49" charset="-122"/>
              </a:defRPr>
            </a:lvl1pPr>
          </a:lstStyle>
          <a:p>
            <a:endParaRPr lang="zh-CN" altLang="en-US" dirty="0"/>
          </a:p>
        </p:txBody>
      </p:sp>
      <p:sp>
        <p:nvSpPr>
          <p:cNvPr id="5" name="灯片编号占位符 4"/>
          <p:cNvSpPr>
            <a:spLocks noGrp="1"/>
          </p:cNvSpPr>
          <p:nvPr>
            <p:ph type="sldNum" sz="quarter" idx="12"/>
            <p:custDataLst>
              <p:tags r:id="rId9"/>
            </p:custDataLst>
          </p:nvPr>
        </p:nvSpPr>
        <p:spPr/>
        <p:txBody>
          <a:bodyPr/>
          <a:lstStyle>
            <a:lvl1pPr>
              <a:defRPr>
                <a:latin typeface="Arial" panose="020B0604020202020204" pitchFamily="34" charset="0"/>
                <a:ea typeface="隶书" panose="02010509060101010101" pitchFamily="49"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0"/>
            </p:custDataLst>
          </p:nvPr>
        </p:nvSpPr>
        <p:spPr>
          <a:xfrm>
            <a:off x="440100" y="1764000"/>
            <a:ext cx="2967300" cy="4093200"/>
          </a:xfrm>
        </p:spPr>
        <p:txBody>
          <a:bodyPr/>
          <a:lstStyle>
            <a:lvl1pPr>
              <a:defRPr baseline="0">
                <a:solidFill>
                  <a:schemeClr val="tx1"/>
                </a:solidFill>
                <a:latin typeface="Arial" panose="020B0604020202020204" pitchFamily="34" charset="0"/>
                <a:ea typeface="隶书" panose="02010509060101010101" pitchFamily="49" charset="-122"/>
              </a:defRPr>
            </a:lvl1pPr>
            <a:lvl2pPr>
              <a:defRPr baseline="0">
                <a:solidFill>
                  <a:schemeClr val="tx1"/>
                </a:solidFill>
                <a:latin typeface="Arial" panose="020B0604020202020204" pitchFamily="34" charset="0"/>
                <a:ea typeface="隶书" panose="02010509060101010101" pitchFamily="49" charset="-122"/>
              </a:defRPr>
            </a:lvl2pPr>
            <a:lvl3pPr>
              <a:defRPr baseline="0">
                <a:solidFill>
                  <a:schemeClr val="tx1"/>
                </a:solidFill>
                <a:latin typeface="Arial" panose="020B0604020202020204" pitchFamily="34" charset="0"/>
                <a:ea typeface="隶书" panose="02010509060101010101" pitchFamily="49" charset="-122"/>
              </a:defRPr>
            </a:lvl3pPr>
            <a:lvl4pPr>
              <a:defRPr baseline="0">
                <a:solidFill>
                  <a:schemeClr val="tx1"/>
                </a:solidFill>
                <a:latin typeface="Arial" panose="020B0604020202020204" pitchFamily="34" charset="0"/>
                <a:ea typeface="隶书" panose="02010509060101010101" pitchFamily="49" charset="-122"/>
              </a:defRPr>
            </a:lvl4pPr>
            <a:lvl5pPr>
              <a:defRPr baseline="0">
                <a:solidFill>
                  <a:schemeClr val="tx1"/>
                </a:solidFill>
                <a:latin typeface="Arial" panose="020B0604020202020204" pitchFamily="34" charset="0"/>
                <a:ea typeface="隶书" panose="02010509060101010101" pitchFamily="49"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11"/>
            </p:custDataLst>
          </p:nvPr>
        </p:nvSpPr>
        <p:spPr>
          <a:xfrm>
            <a:off x="3825900" y="769938"/>
            <a:ext cx="4860000" cy="5087937"/>
          </a:xfrm>
        </p:spPr>
        <p:txBody>
          <a:bodyPr/>
          <a:lstStyle>
            <a:lvl1pPr>
              <a:defRPr baseline="0">
                <a:solidFill>
                  <a:schemeClr val="tx1"/>
                </a:solidFill>
                <a:latin typeface="Arial" panose="020B0604020202020204" pitchFamily="34" charset="0"/>
                <a:ea typeface="隶书" panose="02010509060101010101" pitchFamily="49" charset="-122"/>
              </a:defRPr>
            </a:lvl1pPr>
            <a:lvl2pPr>
              <a:defRPr baseline="0">
                <a:solidFill>
                  <a:schemeClr val="tx1"/>
                </a:solidFill>
                <a:latin typeface="Arial" panose="020B0604020202020204" pitchFamily="34" charset="0"/>
                <a:ea typeface="隶书" panose="02010509060101010101" pitchFamily="49" charset="-122"/>
              </a:defRPr>
            </a:lvl2pPr>
            <a:lvl3pPr>
              <a:defRPr baseline="0">
                <a:solidFill>
                  <a:schemeClr val="tx1"/>
                </a:solidFill>
                <a:latin typeface="Arial" panose="020B0604020202020204" pitchFamily="34" charset="0"/>
                <a:ea typeface="隶书" panose="02010509060101010101" pitchFamily="49" charset="-122"/>
              </a:defRPr>
            </a:lvl3pPr>
            <a:lvl4pPr>
              <a:defRPr baseline="0">
                <a:solidFill>
                  <a:schemeClr val="tx1"/>
                </a:solidFill>
                <a:latin typeface="Arial" panose="020B0604020202020204" pitchFamily="34" charset="0"/>
                <a:ea typeface="隶书" panose="02010509060101010101" pitchFamily="49" charset="-122"/>
              </a:defRPr>
            </a:lvl4pPr>
            <a:lvl5pPr>
              <a:defRPr baseline="0">
                <a:solidFill>
                  <a:schemeClr val="tx1"/>
                </a:solidFill>
                <a:latin typeface="Arial" panose="020B0604020202020204" pitchFamily="34" charset="0"/>
                <a:ea typeface="隶书" panose="02010509060101010101" pitchFamily="49"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上下">
    <p:spTree>
      <p:nvGrpSpPr>
        <p:cNvPr id="1" name=""/>
        <p:cNvGrpSpPr/>
        <p:nvPr/>
      </p:nvGrpSpPr>
      <p:grpSpPr>
        <a:xfrm>
          <a:off x="0" y="0"/>
          <a:ext cx="0" cy="0"/>
          <a:chOff x="0" y="0"/>
          <a:chExt cx="0" cy="0"/>
        </a:xfrm>
      </p:grpSpPr>
      <p:sp>
        <p:nvSpPr>
          <p:cNvPr id="11" name="矩形 10"/>
          <p:cNvSpPr/>
          <p:nvPr>
            <p:custDataLst>
              <p:tags r:id="rId2"/>
            </p:custDataLst>
          </p:nvPr>
        </p:nvSpPr>
        <p:spPr>
          <a:xfrm>
            <a:off x="0" y="0"/>
            <a:ext cx="9144000" cy="2664333"/>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nvGrpSpPr>
          <p:cNvPr id="6" name="组合 5"/>
          <p:cNvGrpSpPr/>
          <p:nvPr>
            <p:custDataLst>
              <p:tags r:id="rId3"/>
            </p:custDataLst>
          </p:nvPr>
        </p:nvGrpSpPr>
        <p:grpSpPr>
          <a:xfrm>
            <a:off x="0" y="0"/>
            <a:ext cx="9144000" cy="721560"/>
            <a:chOff x="0" y="0"/>
            <a:chExt cx="12192000" cy="721560"/>
          </a:xfrm>
        </p:grpSpPr>
        <p:pic>
          <p:nvPicPr>
            <p:cNvPr id="10" name="图片 9"/>
            <p:cNvPicPr/>
            <p:nvPr userDrawn="1">
              <p:custDataLst>
                <p:tags r:id="rId4"/>
              </p:custDataLst>
            </p:nvPr>
          </p:nvPicPr>
          <p:blipFill>
            <a:blip r:embed="rId5" r:link="rId6" cstate="print">
              <a:extLst>
                <a:ext uri="{28A0092B-C50C-407E-A947-70E740481C1C}">
                  <a14:useLocalDpi xmlns:a14="http://schemas.microsoft.com/office/drawing/2010/main" val="0"/>
                </a:ext>
              </a:extLst>
            </a:blip>
            <a:stretch>
              <a:fillRect/>
            </a:stretch>
          </p:blipFill>
          <p:spPr>
            <a:xfrm>
              <a:off x="0" y="0"/>
              <a:ext cx="720090" cy="721560"/>
            </a:xfrm>
            <a:prstGeom prst="rect">
              <a:avLst/>
            </a:prstGeom>
          </p:spPr>
        </p:pic>
        <p:pic>
          <p:nvPicPr>
            <p:cNvPr id="8" name="图片 7"/>
            <p:cNvPicPr/>
            <p:nvPr userDrawn="1">
              <p:custDataLst>
                <p:tags r:id="rId7"/>
              </p:custDataLst>
            </p:nvPr>
          </p:nvPicPr>
          <p:blipFill>
            <a:blip r:embed="rId8" r:link="rId9" cstate="print">
              <a:extLst>
                <a:ext uri="{28A0092B-C50C-407E-A947-70E740481C1C}">
                  <a14:useLocalDpi xmlns:a14="http://schemas.microsoft.com/office/drawing/2010/main" val="0"/>
                </a:ext>
              </a:extLst>
            </a:blip>
            <a:stretch>
              <a:fillRect/>
            </a:stretch>
          </p:blipFill>
          <p:spPr>
            <a:xfrm>
              <a:off x="11471910" y="0"/>
              <a:ext cx="720090" cy="481122"/>
            </a:xfrm>
            <a:prstGeom prst="rect">
              <a:avLst/>
            </a:prstGeom>
          </p:spPr>
        </p:pic>
      </p:grpSp>
      <p:sp>
        <p:nvSpPr>
          <p:cNvPr id="2" name="标题 1"/>
          <p:cNvSpPr>
            <a:spLocks noGrp="1"/>
          </p:cNvSpPr>
          <p:nvPr>
            <p:ph type="title"/>
            <p:custDataLst>
              <p:tags r:id="rId10"/>
            </p:custDataLst>
          </p:nvPr>
        </p:nvSpPr>
        <p:spPr>
          <a:xfrm>
            <a:off x="459000" y="781200"/>
            <a:ext cx="8232300" cy="626400"/>
          </a:xfrm>
        </p:spPr>
        <p:txBody>
          <a:bodyPr anchor="ctr"/>
          <a:lstStyle>
            <a:lvl1pPr algn="ctr">
              <a:defRPr sz="2700" b="0" baseline="0">
                <a:solidFill>
                  <a:schemeClr val="tx1"/>
                </a:solidFill>
                <a:latin typeface="Arial" panose="020B0604020202020204" pitchFamily="34" charset="0"/>
                <a:ea typeface="隶书" panose="02010509060101010101" pitchFamily="49" charset="-122"/>
              </a:defRPr>
            </a:lvl1pPr>
          </a:lstStyle>
          <a:p>
            <a:r>
              <a:rPr lang="zh-CN" altLang="en-US"/>
              <a:t>单击此处编辑母版标题样式</a:t>
            </a:r>
            <a:endParaRPr lang="zh-CN" altLang="en-US"/>
          </a:p>
        </p:txBody>
      </p:sp>
      <p:sp>
        <p:nvSpPr>
          <p:cNvPr id="3" name="日期占位符 2"/>
          <p:cNvSpPr>
            <a:spLocks noGrp="1"/>
          </p:cNvSpPr>
          <p:nvPr>
            <p:ph type="dt" sz="half" idx="10"/>
            <p:custDataLst>
              <p:tags r:id="rId11"/>
            </p:custDataLst>
          </p:nvPr>
        </p:nvSpPr>
        <p:spPr/>
        <p:txBody>
          <a:bodyPr/>
          <a:lstStyle>
            <a:lvl1pPr>
              <a:defRPr>
                <a:latin typeface="Arial" panose="020B0604020202020204" pitchFamily="34" charset="0"/>
                <a:ea typeface="隶书" panose="02010509060101010101" pitchFamily="49"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2"/>
            </p:custDataLst>
          </p:nvPr>
        </p:nvSpPr>
        <p:spPr/>
        <p:txBody>
          <a:bodyPr/>
          <a:lstStyle>
            <a:lvl1pPr>
              <a:defRPr>
                <a:latin typeface="Arial" panose="020B0604020202020204" pitchFamily="34" charset="0"/>
                <a:ea typeface="隶书" panose="02010509060101010101" pitchFamily="49" charset="-122"/>
              </a:defRPr>
            </a:lvl1pPr>
          </a:lstStyle>
          <a:p>
            <a:endParaRPr lang="zh-CN" altLang="en-US" dirty="0"/>
          </a:p>
        </p:txBody>
      </p:sp>
      <p:sp>
        <p:nvSpPr>
          <p:cNvPr id="5" name="灯片编号占位符 4"/>
          <p:cNvSpPr>
            <a:spLocks noGrp="1"/>
          </p:cNvSpPr>
          <p:nvPr>
            <p:ph type="sldNum" sz="quarter" idx="12"/>
            <p:custDataLst>
              <p:tags r:id="rId13"/>
            </p:custDataLst>
          </p:nvPr>
        </p:nvSpPr>
        <p:spPr/>
        <p:txBody>
          <a:bodyPr/>
          <a:lstStyle>
            <a:lvl1pPr>
              <a:defRPr>
                <a:latin typeface="Arial" panose="020B0604020202020204" pitchFamily="34" charset="0"/>
                <a:ea typeface="隶书" panose="02010509060101010101" pitchFamily="49"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4"/>
            </p:custDataLst>
          </p:nvPr>
        </p:nvSpPr>
        <p:spPr>
          <a:xfrm>
            <a:off x="459000" y="1659600"/>
            <a:ext cx="8231981" cy="828000"/>
          </a:xfrm>
        </p:spPr>
        <p:txBody>
          <a:bodyPr/>
          <a:lstStyle>
            <a:lvl1pPr algn="ctr">
              <a:defRPr baseline="0">
                <a:solidFill>
                  <a:schemeClr val="tx1"/>
                </a:solidFill>
                <a:latin typeface="Arial" panose="020B0604020202020204" pitchFamily="34" charset="0"/>
                <a:ea typeface="隶书" panose="02010509060101010101" pitchFamily="49" charset="-122"/>
              </a:defRPr>
            </a:lvl1pPr>
          </a:lstStyle>
          <a:p>
            <a:pPr lvl="0"/>
            <a:r>
              <a:rPr lang="zh-CN" altLang="en-US" dirty="0"/>
              <a:t>单击此处编辑母版文本样式</a:t>
            </a:r>
            <a:endParaRPr lang="zh-CN" altLang="en-US" dirty="0"/>
          </a:p>
        </p:txBody>
      </p:sp>
      <p:sp>
        <p:nvSpPr>
          <p:cNvPr id="9" name="内容占位符 8"/>
          <p:cNvSpPr>
            <a:spLocks noGrp="1"/>
          </p:cNvSpPr>
          <p:nvPr>
            <p:ph sz="quarter" idx="14"/>
            <p:custDataLst>
              <p:tags r:id="rId15"/>
            </p:custDataLst>
          </p:nvPr>
        </p:nvSpPr>
        <p:spPr>
          <a:xfrm>
            <a:off x="459581" y="2808000"/>
            <a:ext cx="8224200" cy="3430800"/>
          </a:xfrm>
        </p:spPr>
        <p:txBody>
          <a:bodyPr/>
          <a:lstStyle>
            <a:lvl1pPr>
              <a:defRPr baseline="0">
                <a:solidFill>
                  <a:schemeClr val="tx1"/>
                </a:solidFill>
                <a:latin typeface="Arial" panose="020B0604020202020204" pitchFamily="34" charset="0"/>
                <a:ea typeface="隶书" panose="02010509060101010101" pitchFamily="49" charset="-122"/>
              </a:defRPr>
            </a:lvl1pPr>
            <a:lvl2pPr>
              <a:defRPr baseline="0">
                <a:solidFill>
                  <a:schemeClr val="tx1"/>
                </a:solidFill>
                <a:latin typeface="Arial" panose="020B0604020202020204" pitchFamily="34" charset="0"/>
                <a:ea typeface="隶书" panose="02010509060101010101" pitchFamily="49" charset="-122"/>
              </a:defRPr>
            </a:lvl2pPr>
            <a:lvl3pPr>
              <a:defRPr baseline="0">
                <a:solidFill>
                  <a:schemeClr val="tx1"/>
                </a:solidFill>
                <a:latin typeface="Arial" panose="020B0604020202020204" pitchFamily="34" charset="0"/>
                <a:ea typeface="隶书" panose="02010509060101010101" pitchFamily="49" charset="-122"/>
              </a:defRPr>
            </a:lvl3pPr>
            <a:lvl4pPr>
              <a:defRPr baseline="0">
                <a:solidFill>
                  <a:schemeClr val="tx1"/>
                </a:solidFill>
                <a:latin typeface="Arial" panose="020B0604020202020204" pitchFamily="34" charset="0"/>
                <a:ea typeface="隶书" panose="02010509060101010101" pitchFamily="49" charset="-122"/>
              </a:defRPr>
            </a:lvl4pPr>
            <a:lvl5pPr>
              <a:defRPr baseline="0">
                <a:solidFill>
                  <a:schemeClr val="tx1"/>
                </a:solidFill>
                <a:latin typeface="Arial" panose="020B0604020202020204" pitchFamily="34" charset="0"/>
                <a:ea typeface="隶书" panose="02010509060101010101" pitchFamily="49"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下上">
    <p:spTree>
      <p:nvGrpSpPr>
        <p:cNvPr id="1" name=""/>
        <p:cNvGrpSpPr/>
        <p:nvPr/>
      </p:nvGrpSpPr>
      <p:grpSpPr>
        <a:xfrm>
          <a:off x="0" y="0"/>
          <a:ext cx="0" cy="0"/>
          <a:chOff x="0" y="0"/>
          <a:chExt cx="0" cy="0"/>
        </a:xfrm>
      </p:grpSpPr>
      <p:sp>
        <p:nvSpPr>
          <p:cNvPr id="11" name="矩形 10"/>
          <p:cNvSpPr/>
          <p:nvPr>
            <p:custDataLst>
              <p:tags r:id="rId2"/>
            </p:custDataLst>
          </p:nvPr>
        </p:nvSpPr>
        <p:spPr>
          <a:xfrm>
            <a:off x="0" y="5028971"/>
            <a:ext cx="9144000" cy="1829029"/>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nvGrpSpPr>
          <p:cNvPr id="6" name="组合 5"/>
          <p:cNvGrpSpPr/>
          <p:nvPr>
            <p:custDataLst>
              <p:tags r:id="rId3"/>
            </p:custDataLst>
          </p:nvPr>
        </p:nvGrpSpPr>
        <p:grpSpPr>
          <a:xfrm>
            <a:off x="0" y="0"/>
            <a:ext cx="9144000" cy="721560"/>
            <a:chOff x="0" y="0"/>
            <a:chExt cx="12192000" cy="721560"/>
          </a:xfrm>
        </p:grpSpPr>
        <p:pic>
          <p:nvPicPr>
            <p:cNvPr id="10" name="图片 9"/>
            <p:cNvPicPr/>
            <p:nvPr userDrawn="1">
              <p:custDataLst>
                <p:tags r:id="rId4"/>
              </p:custDataLst>
            </p:nvPr>
          </p:nvPicPr>
          <p:blipFill>
            <a:blip r:embed="rId5" r:link="rId6" cstate="print">
              <a:extLst>
                <a:ext uri="{28A0092B-C50C-407E-A947-70E740481C1C}">
                  <a14:useLocalDpi xmlns:a14="http://schemas.microsoft.com/office/drawing/2010/main" val="0"/>
                </a:ext>
              </a:extLst>
            </a:blip>
            <a:stretch>
              <a:fillRect/>
            </a:stretch>
          </p:blipFill>
          <p:spPr>
            <a:xfrm>
              <a:off x="0" y="0"/>
              <a:ext cx="720090" cy="721560"/>
            </a:xfrm>
            <a:prstGeom prst="rect">
              <a:avLst/>
            </a:prstGeom>
          </p:spPr>
        </p:pic>
        <p:pic>
          <p:nvPicPr>
            <p:cNvPr id="8" name="图片 7"/>
            <p:cNvPicPr/>
            <p:nvPr userDrawn="1">
              <p:custDataLst>
                <p:tags r:id="rId7"/>
              </p:custDataLst>
            </p:nvPr>
          </p:nvPicPr>
          <p:blipFill>
            <a:blip r:embed="rId8" r:link="rId9" cstate="print">
              <a:extLst>
                <a:ext uri="{28A0092B-C50C-407E-A947-70E740481C1C}">
                  <a14:useLocalDpi xmlns:a14="http://schemas.microsoft.com/office/drawing/2010/main" val="0"/>
                </a:ext>
              </a:extLst>
            </a:blip>
            <a:stretch>
              <a:fillRect/>
            </a:stretch>
          </p:blipFill>
          <p:spPr>
            <a:xfrm>
              <a:off x="11471910" y="0"/>
              <a:ext cx="720090" cy="481122"/>
            </a:xfrm>
            <a:prstGeom prst="rect">
              <a:avLst/>
            </a:prstGeom>
          </p:spPr>
        </p:pic>
      </p:grpSp>
      <p:sp>
        <p:nvSpPr>
          <p:cNvPr id="2" name="标题 1"/>
          <p:cNvSpPr>
            <a:spLocks noGrp="1"/>
          </p:cNvSpPr>
          <p:nvPr>
            <p:ph type="title"/>
            <p:custDataLst>
              <p:tags r:id="rId10"/>
            </p:custDataLst>
          </p:nvPr>
        </p:nvSpPr>
        <p:spPr>
          <a:xfrm>
            <a:off x="453600" y="669600"/>
            <a:ext cx="8232300" cy="565200"/>
          </a:xfrm>
        </p:spPr>
        <p:txBody>
          <a:bodyPr anchor="ctr" anchorCtr="0"/>
          <a:lstStyle>
            <a:lvl1pPr algn="ctr">
              <a:defRPr sz="2400" b="0" baseline="0">
                <a:solidFill>
                  <a:schemeClr val="tx1"/>
                </a:solidFill>
                <a:latin typeface="Arial" panose="020B0604020202020204" pitchFamily="34" charset="0"/>
                <a:ea typeface="隶书" panose="02010509060101010101" pitchFamily="49"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11"/>
            </p:custDataLst>
          </p:nvPr>
        </p:nvSpPr>
        <p:spPr/>
        <p:txBody>
          <a:bodyPr/>
          <a:lstStyle>
            <a:lvl1pPr>
              <a:defRPr>
                <a:latin typeface="Arial" panose="020B0604020202020204" pitchFamily="34" charset="0"/>
                <a:ea typeface="隶书" panose="02010509060101010101" pitchFamily="49"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2"/>
            </p:custDataLst>
          </p:nvPr>
        </p:nvSpPr>
        <p:spPr/>
        <p:txBody>
          <a:bodyPr/>
          <a:lstStyle>
            <a:lvl1pPr>
              <a:defRPr>
                <a:latin typeface="Arial" panose="020B0604020202020204" pitchFamily="34" charset="0"/>
                <a:ea typeface="隶书" panose="02010509060101010101" pitchFamily="49" charset="-122"/>
              </a:defRPr>
            </a:lvl1pPr>
          </a:lstStyle>
          <a:p>
            <a:endParaRPr lang="zh-CN" altLang="en-US" dirty="0"/>
          </a:p>
        </p:txBody>
      </p:sp>
      <p:sp>
        <p:nvSpPr>
          <p:cNvPr id="5" name="灯片编号占位符 4"/>
          <p:cNvSpPr>
            <a:spLocks noGrp="1"/>
          </p:cNvSpPr>
          <p:nvPr>
            <p:ph type="sldNum" sz="quarter" idx="12"/>
            <p:custDataLst>
              <p:tags r:id="rId13"/>
            </p:custDataLst>
          </p:nvPr>
        </p:nvSpPr>
        <p:spPr/>
        <p:txBody>
          <a:bodyPr/>
          <a:lstStyle>
            <a:lvl1pPr>
              <a:defRPr>
                <a:latin typeface="Arial" panose="020B0604020202020204" pitchFamily="34" charset="0"/>
                <a:ea typeface="隶书" panose="02010509060101010101" pitchFamily="49"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14"/>
            </p:custDataLst>
          </p:nvPr>
        </p:nvSpPr>
        <p:spPr>
          <a:xfrm>
            <a:off x="453628" y="1681200"/>
            <a:ext cx="8243100" cy="3211200"/>
          </a:xfrm>
        </p:spPr>
        <p:txBody>
          <a:bodyPr/>
          <a:lstStyle>
            <a:lvl1pPr>
              <a:defRPr baseline="0">
                <a:solidFill>
                  <a:schemeClr val="tx1"/>
                </a:solidFill>
                <a:latin typeface="Arial" panose="020B0604020202020204" pitchFamily="34" charset="0"/>
                <a:ea typeface="隶书" panose="02010509060101010101" pitchFamily="49" charset="-122"/>
              </a:defRPr>
            </a:lvl1pPr>
            <a:lvl2pPr>
              <a:defRPr baseline="0">
                <a:solidFill>
                  <a:schemeClr val="tx1"/>
                </a:solidFill>
                <a:latin typeface="Arial" panose="020B0604020202020204" pitchFamily="34" charset="0"/>
                <a:ea typeface="隶书" panose="02010509060101010101" pitchFamily="49" charset="-122"/>
              </a:defRPr>
            </a:lvl2pPr>
            <a:lvl3pPr>
              <a:defRPr baseline="0">
                <a:solidFill>
                  <a:schemeClr val="tx1"/>
                </a:solidFill>
                <a:latin typeface="Arial" panose="020B0604020202020204" pitchFamily="34" charset="0"/>
                <a:ea typeface="隶书" panose="02010509060101010101" pitchFamily="49" charset="-122"/>
              </a:defRPr>
            </a:lvl3pPr>
            <a:lvl4pPr>
              <a:defRPr baseline="0">
                <a:solidFill>
                  <a:schemeClr val="tx1"/>
                </a:solidFill>
                <a:latin typeface="Arial" panose="020B0604020202020204" pitchFamily="34" charset="0"/>
                <a:ea typeface="隶书" panose="02010509060101010101" pitchFamily="49" charset="-122"/>
              </a:defRPr>
            </a:lvl4pPr>
            <a:lvl5pPr>
              <a:defRPr baseline="0">
                <a:solidFill>
                  <a:schemeClr val="tx1"/>
                </a:solidFill>
                <a:latin typeface="Arial" panose="020B0604020202020204" pitchFamily="34" charset="0"/>
                <a:ea typeface="隶书" panose="02010509060101010101" pitchFamily="49"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文本占位符 8"/>
          <p:cNvSpPr>
            <a:spLocks noGrp="1"/>
          </p:cNvSpPr>
          <p:nvPr>
            <p:ph type="body" sz="quarter" idx="14"/>
            <p:custDataLst>
              <p:tags r:id="rId15"/>
            </p:custDataLst>
          </p:nvPr>
        </p:nvSpPr>
        <p:spPr>
          <a:xfrm>
            <a:off x="445500" y="5180400"/>
            <a:ext cx="8251200" cy="1011600"/>
          </a:xfrm>
        </p:spPr>
        <p:txBody>
          <a:bodyPr/>
          <a:lstStyle>
            <a:lvl1pPr>
              <a:defRPr baseline="0">
                <a:solidFill>
                  <a:schemeClr val="tx1"/>
                </a:solidFill>
                <a:latin typeface="Arial" panose="020B0604020202020204" pitchFamily="34" charset="0"/>
                <a:ea typeface="隶书" panose="02010509060101010101" pitchFamily="49"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导航">
    <p:spTree>
      <p:nvGrpSpPr>
        <p:cNvPr id="1" name=""/>
        <p:cNvGrpSpPr/>
        <p:nvPr/>
      </p:nvGrpSpPr>
      <p:grpSpPr>
        <a:xfrm>
          <a:off x="0" y="0"/>
          <a:ext cx="0" cy="0"/>
          <a:chOff x="0" y="0"/>
          <a:chExt cx="0" cy="0"/>
        </a:xfrm>
      </p:grpSpPr>
      <p:sp>
        <p:nvSpPr>
          <p:cNvPr id="14" name="矩形 13"/>
          <p:cNvSpPr/>
          <p:nvPr>
            <p:custDataLst>
              <p:tags r:id="rId2"/>
            </p:custDataLst>
          </p:nvPr>
        </p:nvSpPr>
        <p:spPr>
          <a:xfrm>
            <a:off x="0" y="0"/>
            <a:ext cx="9144000" cy="914400"/>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nvGrpSpPr>
          <p:cNvPr id="6" name="组合 5"/>
          <p:cNvGrpSpPr/>
          <p:nvPr>
            <p:custDataLst>
              <p:tags r:id="rId3"/>
            </p:custDataLst>
          </p:nvPr>
        </p:nvGrpSpPr>
        <p:grpSpPr>
          <a:xfrm>
            <a:off x="0" y="6136441"/>
            <a:ext cx="9144000" cy="721560"/>
            <a:chOff x="0" y="6136441"/>
            <a:chExt cx="12192000" cy="721560"/>
          </a:xfrm>
        </p:grpSpPr>
        <p:pic>
          <p:nvPicPr>
            <p:cNvPr id="12" name="图片 11"/>
            <p:cNvPicPr/>
            <p:nvPr userDrawn="1">
              <p:custDataLst>
                <p:tags r:id="rId4"/>
              </p:custDataLst>
            </p:nvPr>
          </p:nvPicPr>
          <p:blipFill>
            <a:blip r:embed="rId5" r:link="rId6" cstate="print">
              <a:extLst>
                <a:ext uri="{28A0092B-C50C-407E-A947-70E740481C1C}">
                  <a14:useLocalDpi xmlns:a14="http://schemas.microsoft.com/office/drawing/2010/main" val="0"/>
                </a:ext>
              </a:extLst>
            </a:blip>
            <a:stretch>
              <a:fillRect/>
            </a:stretch>
          </p:blipFill>
          <p:spPr>
            <a:xfrm>
              <a:off x="11471910" y="6136441"/>
              <a:ext cx="720090" cy="721560"/>
            </a:xfrm>
            <a:prstGeom prst="rect">
              <a:avLst/>
            </a:prstGeom>
          </p:spPr>
        </p:pic>
        <p:pic>
          <p:nvPicPr>
            <p:cNvPr id="10" name="图片 9"/>
            <p:cNvPicPr/>
            <p:nvPr userDrawn="1">
              <p:custDataLst>
                <p:tags r:id="rId7"/>
              </p:custDataLst>
            </p:nvPr>
          </p:nvPicPr>
          <p:blipFill>
            <a:blip r:embed="rId8" r:link="rId9" cstate="print">
              <a:extLst>
                <a:ext uri="{28A0092B-C50C-407E-A947-70E740481C1C}">
                  <a14:useLocalDpi xmlns:a14="http://schemas.microsoft.com/office/drawing/2010/main" val="0"/>
                </a:ext>
              </a:extLst>
            </a:blip>
            <a:stretch>
              <a:fillRect/>
            </a:stretch>
          </p:blipFill>
          <p:spPr>
            <a:xfrm>
              <a:off x="0" y="6376878"/>
              <a:ext cx="720090" cy="481122"/>
            </a:xfrm>
            <a:prstGeom prst="rect">
              <a:avLst/>
            </a:prstGeom>
          </p:spPr>
        </p:pic>
      </p:grpSp>
      <p:sp>
        <p:nvSpPr>
          <p:cNvPr id="2" name="标题 1"/>
          <p:cNvSpPr>
            <a:spLocks noGrp="1"/>
          </p:cNvSpPr>
          <p:nvPr>
            <p:ph type="title"/>
            <p:custDataLst>
              <p:tags r:id="rId10"/>
            </p:custDataLst>
          </p:nvPr>
        </p:nvSpPr>
        <p:spPr>
          <a:xfrm>
            <a:off x="434700" y="237600"/>
            <a:ext cx="8278200" cy="441964"/>
          </a:xfrm>
        </p:spPr>
        <p:txBody>
          <a:bodyPr/>
          <a:lstStyle>
            <a:lvl1pPr>
              <a:defRPr b="0" baseline="0">
                <a:solidFill>
                  <a:schemeClr val="tx1"/>
                </a:solidFill>
                <a:latin typeface="Arial" panose="020B0604020202020204" pitchFamily="34" charset="0"/>
                <a:ea typeface="隶书" panose="02010509060101010101" pitchFamily="49"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11"/>
            </p:custDataLst>
          </p:nvPr>
        </p:nvSpPr>
        <p:spPr/>
        <p:txBody>
          <a:bodyPr/>
          <a:lstStyle>
            <a:lvl1pPr>
              <a:defRPr>
                <a:latin typeface="Arial" panose="020B0604020202020204" pitchFamily="34" charset="0"/>
                <a:ea typeface="隶书" panose="02010509060101010101" pitchFamily="49"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2"/>
            </p:custDataLst>
          </p:nvPr>
        </p:nvSpPr>
        <p:spPr/>
        <p:txBody>
          <a:bodyPr/>
          <a:lstStyle>
            <a:lvl1pPr>
              <a:defRPr>
                <a:latin typeface="Arial" panose="020B0604020202020204" pitchFamily="34" charset="0"/>
                <a:ea typeface="隶书" panose="02010509060101010101" pitchFamily="49" charset="-122"/>
              </a:defRPr>
            </a:lvl1pPr>
          </a:lstStyle>
          <a:p>
            <a:endParaRPr lang="zh-CN" altLang="en-US" dirty="0"/>
          </a:p>
        </p:txBody>
      </p:sp>
      <p:sp>
        <p:nvSpPr>
          <p:cNvPr id="5" name="灯片编号占位符 4"/>
          <p:cNvSpPr>
            <a:spLocks noGrp="1"/>
          </p:cNvSpPr>
          <p:nvPr>
            <p:ph type="sldNum" sz="quarter" idx="12"/>
            <p:custDataLst>
              <p:tags r:id="rId13"/>
            </p:custDataLst>
          </p:nvPr>
        </p:nvSpPr>
        <p:spPr/>
        <p:txBody>
          <a:bodyPr/>
          <a:lstStyle>
            <a:lvl1pPr>
              <a:defRPr>
                <a:latin typeface="Arial" panose="020B0604020202020204" pitchFamily="34" charset="0"/>
                <a:ea typeface="隶书" panose="02010509060101010101" pitchFamily="49"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14"/>
            </p:custDataLst>
          </p:nvPr>
        </p:nvSpPr>
        <p:spPr>
          <a:xfrm>
            <a:off x="434700" y="1663200"/>
            <a:ext cx="4006800" cy="2894400"/>
          </a:xfrm>
        </p:spPr>
        <p:txBody>
          <a:bodyPr/>
          <a:lstStyle>
            <a:lvl1pPr>
              <a:defRPr baseline="0">
                <a:solidFill>
                  <a:schemeClr val="tx1"/>
                </a:solidFill>
                <a:latin typeface="Arial" panose="020B0604020202020204" pitchFamily="34" charset="0"/>
                <a:ea typeface="隶书" panose="02010509060101010101" pitchFamily="49" charset="-122"/>
              </a:defRPr>
            </a:lvl1pPr>
            <a:lvl2pPr>
              <a:defRPr baseline="0">
                <a:solidFill>
                  <a:schemeClr val="tx1"/>
                </a:solidFill>
                <a:latin typeface="Arial" panose="020B0604020202020204" pitchFamily="34" charset="0"/>
                <a:ea typeface="隶书" panose="02010509060101010101" pitchFamily="49" charset="-122"/>
              </a:defRPr>
            </a:lvl2pPr>
            <a:lvl3pPr>
              <a:defRPr baseline="0">
                <a:solidFill>
                  <a:schemeClr val="tx1"/>
                </a:solidFill>
                <a:latin typeface="Arial" panose="020B0604020202020204" pitchFamily="34" charset="0"/>
                <a:ea typeface="隶书" panose="02010509060101010101" pitchFamily="49" charset="-122"/>
              </a:defRPr>
            </a:lvl3pPr>
            <a:lvl4pPr>
              <a:defRPr baseline="0">
                <a:solidFill>
                  <a:schemeClr val="tx1"/>
                </a:solidFill>
                <a:latin typeface="Arial" panose="020B0604020202020204" pitchFamily="34" charset="0"/>
                <a:ea typeface="隶书" panose="02010509060101010101" pitchFamily="49" charset="-122"/>
              </a:defRPr>
            </a:lvl4pPr>
            <a:lvl5pPr>
              <a:defRPr baseline="0">
                <a:solidFill>
                  <a:schemeClr val="tx1"/>
                </a:solidFill>
                <a:latin typeface="Arial" panose="020B0604020202020204" pitchFamily="34" charset="0"/>
                <a:ea typeface="隶书" panose="02010509060101010101" pitchFamily="49"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15"/>
            </p:custDataLst>
          </p:nvPr>
        </p:nvSpPr>
        <p:spPr>
          <a:xfrm>
            <a:off x="4681800" y="1663200"/>
            <a:ext cx="4025700" cy="2894400"/>
          </a:xfrm>
        </p:spPr>
        <p:txBody>
          <a:bodyPr/>
          <a:lstStyle>
            <a:lvl1pPr>
              <a:defRPr baseline="0">
                <a:solidFill>
                  <a:schemeClr val="tx1"/>
                </a:solidFill>
                <a:latin typeface="Arial" panose="020B0604020202020204" pitchFamily="34" charset="0"/>
                <a:ea typeface="隶书" panose="02010509060101010101" pitchFamily="49" charset="-122"/>
              </a:defRPr>
            </a:lvl1pPr>
            <a:lvl2pPr>
              <a:defRPr baseline="0">
                <a:solidFill>
                  <a:schemeClr val="tx1"/>
                </a:solidFill>
                <a:latin typeface="Arial" panose="020B0604020202020204" pitchFamily="34" charset="0"/>
                <a:ea typeface="隶书" panose="02010509060101010101" pitchFamily="49" charset="-122"/>
              </a:defRPr>
            </a:lvl2pPr>
            <a:lvl3pPr>
              <a:defRPr baseline="0">
                <a:solidFill>
                  <a:schemeClr val="tx1"/>
                </a:solidFill>
                <a:latin typeface="Arial" panose="020B0604020202020204" pitchFamily="34" charset="0"/>
                <a:ea typeface="隶书" panose="02010509060101010101" pitchFamily="49" charset="-122"/>
              </a:defRPr>
            </a:lvl3pPr>
            <a:lvl4pPr>
              <a:defRPr baseline="0">
                <a:solidFill>
                  <a:schemeClr val="tx1"/>
                </a:solidFill>
                <a:latin typeface="Arial" panose="020B0604020202020204" pitchFamily="34" charset="0"/>
                <a:ea typeface="隶书" panose="02010509060101010101" pitchFamily="49" charset="-122"/>
              </a:defRPr>
            </a:lvl4pPr>
            <a:lvl5pPr>
              <a:defRPr baseline="0">
                <a:solidFill>
                  <a:schemeClr val="tx1"/>
                </a:solidFill>
                <a:latin typeface="Arial" panose="020B0604020202020204" pitchFamily="34" charset="0"/>
                <a:ea typeface="隶书" panose="02010509060101010101" pitchFamily="49"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1" name="文本占位符 10"/>
          <p:cNvSpPr>
            <a:spLocks noGrp="1"/>
          </p:cNvSpPr>
          <p:nvPr>
            <p:ph type="body" sz="quarter" idx="15"/>
            <p:custDataLst>
              <p:tags r:id="rId16"/>
            </p:custDataLst>
          </p:nvPr>
        </p:nvSpPr>
        <p:spPr>
          <a:xfrm>
            <a:off x="429300" y="4816800"/>
            <a:ext cx="4006800" cy="781200"/>
          </a:xfrm>
        </p:spPr>
        <p:txBody>
          <a:bodyPr/>
          <a:lstStyle>
            <a:lvl1pPr>
              <a:defRPr baseline="0">
                <a:solidFill>
                  <a:schemeClr val="tx1"/>
                </a:solidFill>
                <a:latin typeface="Arial" panose="020B0604020202020204" pitchFamily="34" charset="0"/>
                <a:ea typeface="隶书" panose="02010509060101010101" pitchFamily="49" charset="-122"/>
              </a:defRPr>
            </a:lvl1pPr>
          </a:lstStyle>
          <a:p>
            <a:pPr lvl="0"/>
            <a:r>
              <a:rPr lang="zh-CN" altLang="en-US" dirty="0"/>
              <a:t>单击此处编辑母版文本样式</a:t>
            </a:r>
            <a:endParaRPr lang="zh-CN" altLang="en-US" dirty="0"/>
          </a:p>
        </p:txBody>
      </p:sp>
      <p:sp>
        <p:nvSpPr>
          <p:cNvPr id="13" name="文本占位符 12"/>
          <p:cNvSpPr>
            <a:spLocks noGrp="1"/>
          </p:cNvSpPr>
          <p:nvPr>
            <p:ph type="body" sz="quarter" idx="16"/>
            <p:custDataLst>
              <p:tags r:id="rId17"/>
            </p:custDataLst>
          </p:nvPr>
        </p:nvSpPr>
        <p:spPr>
          <a:xfrm>
            <a:off x="4689900" y="4813200"/>
            <a:ext cx="4025700" cy="781200"/>
          </a:xfrm>
        </p:spPr>
        <p:txBody>
          <a:bodyPr/>
          <a:lstStyle>
            <a:lvl1pPr>
              <a:defRPr baseline="0">
                <a:solidFill>
                  <a:schemeClr val="tx1"/>
                </a:solidFill>
                <a:latin typeface="Arial" panose="020B0604020202020204" pitchFamily="34" charset="0"/>
                <a:ea typeface="隶书" panose="02010509060101010101" pitchFamily="49"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腰带">
    <p:spTree>
      <p:nvGrpSpPr>
        <p:cNvPr id="1" name=""/>
        <p:cNvGrpSpPr/>
        <p:nvPr/>
      </p:nvGrpSpPr>
      <p:grpSpPr>
        <a:xfrm>
          <a:off x="0" y="0"/>
          <a:ext cx="0" cy="0"/>
          <a:chOff x="0" y="0"/>
          <a:chExt cx="0" cy="0"/>
        </a:xfrm>
      </p:grpSpPr>
      <p:sp>
        <p:nvSpPr>
          <p:cNvPr id="10" name="矩形 9"/>
          <p:cNvSpPr/>
          <p:nvPr>
            <p:custDataLst>
              <p:tags r:id="rId2"/>
            </p:custDataLst>
          </p:nvPr>
        </p:nvSpPr>
        <p:spPr>
          <a:xfrm>
            <a:off x="0" y="953691"/>
            <a:ext cx="9144000" cy="4950618"/>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nvGrpSpPr>
          <p:cNvPr id="6" name="组合 5"/>
          <p:cNvGrpSpPr/>
          <p:nvPr>
            <p:custDataLst>
              <p:tags r:id="rId3"/>
            </p:custDataLst>
          </p:nvPr>
        </p:nvGrpSpPr>
        <p:grpSpPr>
          <a:xfrm>
            <a:off x="0" y="5234491"/>
            <a:ext cx="9143999" cy="1623509"/>
            <a:chOff x="0" y="5234491"/>
            <a:chExt cx="12191999" cy="1623509"/>
          </a:xfrm>
        </p:grpSpPr>
        <p:pic>
          <p:nvPicPr>
            <p:cNvPr id="9" name="图片 8"/>
            <p:cNvPicPr/>
            <p:nvPr userDrawn="1">
              <p:custDataLst>
                <p:tags r:id="rId4"/>
              </p:custDataLst>
            </p:nvPr>
          </p:nvPicPr>
          <p:blipFill>
            <a:blip r:embed="rId5" r:link="rId6" cstate="print">
              <a:extLst>
                <a:ext uri="{28A0092B-C50C-407E-A947-70E740481C1C}">
                  <a14:useLocalDpi xmlns:a14="http://schemas.microsoft.com/office/drawing/2010/main" val="0"/>
                </a:ext>
              </a:extLst>
            </a:blip>
            <a:stretch>
              <a:fillRect/>
            </a:stretch>
          </p:blipFill>
          <p:spPr>
            <a:xfrm>
              <a:off x="10571797" y="5234491"/>
              <a:ext cx="1620202" cy="1623509"/>
            </a:xfrm>
            <a:prstGeom prst="rect">
              <a:avLst/>
            </a:prstGeom>
          </p:spPr>
        </p:pic>
        <p:pic>
          <p:nvPicPr>
            <p:cNvPr id="8" name="图片 7"/>
            <p:cNvPicPr/>
            <p:nvPr userDrawn="1">
              <p:custDataLst>
                <p:tags r:id="rId7"/>
              </p:custDataLst>
            </p:nvPr>
          </p:nvPicPr>
          <p:blipFill>
            <a:blip r:embed="rId8" r:link="rId9">
              <a:extLst>
                <a:ext uri="{28A0092B-C50C-407E-A947-70E740481C1C}">
                  <a14:useLocalDpi xmlns:a14="http://schemas.microsoft.com/office/drawing/2010/main" val="0"/>
                </a:ext>
              </a:extLst>
            </a:blip>
            <a:stretch>
              <a:fillRect/>
            </a:stretch>
          </p:blipFill>
          <p:spPr>
            <a:xfrm>
              <a:off x="0" y="5775475"/>
              <a:ext cx="1620202" cy="1082525"/>
            </a:xfrm>
            <a:prstGeom prst="rect">
              <a:avLst/>
            </a:prstGeom>
          </p:spPr>
        </p:pic>
      </p:grpSp>
      <p:sp>
        <p:nvSpPr>
          <p:cNvPr id="2" name="标题 1"/>
          <p:cNvSpPr>
            <a:spLocks noGrp="1"/>
          </p:cNvSpPr>
          <p:nvPr>
            <p:ph type="title" hasCustomPrompt="1"/>
            <p:custDataLst>
              <p:tags r:id="rId10"/>
            </p:custDataLst>
          </p:nvPr>
        </p:nvSpPr>
        <p:spPr>
          <a:xfrm>
            <a:off x="1142100" y="1339200"/>
            <a:ext cx="6858000" cy="2386800"/>
          </a:xfrm>
        </p:spPr>
        <p:txBody>
          <a:bodyPr anchor="b"/>
          <a:lstStyle>
            <a:lvl1pPr algn="ctr">
              <a:defRPr sz="4500" b="0" baseline="0">
                <a:solidFill>
                  <a:schemeClr val="tx1"/>
                </a:solidFill>
                <a:latin typeface="Arial" panose="020B0604020202020204" pitchFamily="34" charset="0"/>
                <a:ea typeface="隶书" panose="02010509060101010101" pitchFamily="49" charset="-122"/>
              </a:defRPr>
            </a:lvl1pPr>
          </a:lstStyle>
          <a:p>
            <a:r>
              <a:rPr lang="zh-CN" altLang="en-US" dirty="0"/>
              <a:t>单击此处编辑标题</a:t>
            </a:r>
            <a:endParaRPr lang="zh-CN" altLang="en-US" dirty="0"/>
          </a:p>
        </p:txBody>
      </p:sp>
      <p:sp>
        <p:nvSpPr>
          <p:cNvPr id="3" name="日期占位符 2"/>
          <p:cNvSpPr>
            <a:spLocks noGrp="1"/>
          </p:cNvSpPr>
          <p:nvPr>
            <p:ph type="dt" sz="half" idx="10"/>
            <p:custDataLst>
              <p:tags r:id="rId11"/>
            </p:custDataLst>
          </p:nvPr>
        </p:nvSpPr>
        <p:spPr/>
        <p:txBody>
          <a:bodyPr/>
          <a:lstStyle>
            <a:lvl1pPr>
              <a:defRPr>
                <a:latin typeface="Arial" panose="020B0604020202020204" pitchFamily="34" charset="0"/>
                <a:ea typeface="隶书" panose="02010509060101010101" pitchFamily="49"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2"/>
            </p:custDataLst>
          </p:nvPr>
        </p:nvSpPr>
        <p:spPr/>
        <p:txBody>
          <a:bodyPr/>
          <a:lstStyle>
            <a:lvl1pPr>
              <a:defRPr>
                <a:latin typeface="Arial" panose="020B0604020202020204" pitchFamily="34" charset="0"/>
                <a:ea typeface="隶书" panose="02010509060101010101" pitchFamily="49" charset="-122"/>
              </a:defRPr>
            </a:lvl1pPr>
          </a:lstStyle>
          <a:p>
            <a:endParaRPr lang="zh-CN" altLang="en-US" dirty="0"/>
          </a:p>
        </p:txBody>
      </p:sp>
      <p:sp>
        <p:nvSpPr>
          <p:cNvPr id="5" name="灯片编号占位符 4"/>
          <p:cNvSpPr>
            <a:spLocks noGrp="1"/>
          </p:cNvSpPr>
          <p:nvPr>
            <p:ph type="sldNum" sz="quarter" idx="12"/>
            <p:custDataLst>
              <p:tags r:id="rId13"/>
            </p:custDataLst>
          </p:nvPr>
        </p:nvSpPr>
        <p:spPr/>
        <p:txBody>
          <a:bodyPr/>
          <a:lstStyle>
            <a:lvl1pPr>
              <a:defRPr>
                <a:latin typeface="Arial" panose="020B0604020202020204" pitchFamily="34" charset="0"/>
                <a:ea typeface="隶书" panose="02010509060101010101" pitchFamily="49"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4"/>
            </p:custDataLst>
          </p:nvPr>
        </p:nvSpPr>
        <p:spPr>
          <a:xfrm>
            <a:off x="1141810" y="3862800"/>
            <a:ext cx="6858000" cy="1656000"/>
          </a:xfrm>
        </p:spPr>
        <p:txBody>
          <a:bodyPr/>
          <a:lstStyle>
            <a:lvl1pPr algn="ctr">
              <a:defRPr baseline="0">
                <a:solidFill>
                  <a:schemeClr val="tx1"/>
                </a:solidFill>
                <a:latin typeface="Arial" panose="020B0604020202020204" pitchFamily="34" charset="0"/>
                <a:ea typeface="隶书" panose="02010509060101010101" pitchFamily="49"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pic>
        <p:nvPicPr>
          <p:cNvPr id="8" name="图片 7"/>
          <p:cNvPicPr/>
          <p:nvPr>
            <p:custDataLst>
              <p:tags r:id="rId2"/>
            </p:custDataLst>
          </p:nvPr>
        </p:nvPicPr>
        <p:blipFill>
          <a:blip r:embed="rId3" r:link="rId4" cstate="print">
            <a:extLst>
              <a:ext uri="{28A0092B-C50C-407E-A947-70E740481C1C}">
                <a14:useLocalDpi xmlns:a14="http://schemas.microsoft.com/office/drawing/2010/main" val="0"/>
              </a:ext>
            </a:extLst>
          </a:blip>
          <a:stretch>
            <a:fillRect/>
          </a:stretch>
        </p:blipFill>
        <p:spPr>
          <a:xfrm>
            <a:off x="0" y="0"/>
            <a:ext cx="540068" cy="721560"/>
          </a:xfrm>
          <a:prstGeom prst="rect">
            <a:avLst/>
          </a:prstGeom>
        </p:spPr>
      </p:pic>
      <p:pic>
        <p:nvPicPr>
          <p:cNvPr id="7" name="图片 6"/>
          <p:cNvPicPr/>
          <p:nvPr>
            <p:custDataLst>
              <p:tags r:id="rId5"/>
            </p:custDataLst>
          </p:nvPr>
        </p:nvPicPr>
        <p:blipFill>
          <a:blip r:embed="rId6" r:link="rId7" cstate="print">
            <a:extLst>
              <a:ext uri="{28A0092B-C50C-407E-A947-70E740481C1C}">
                <a14:useLocalDpi xmlns:a14="http://schemas.microsoft.com/office/drawing/2010/main" val="0"/>
              </a:ext>
            </a:extLst>
          </a:blip>
          <a:stretch>
            <a:fillRect/>
          </a:stretch>
        </p:blipFill>
        <p:spPr>
          <a:xfrm>
            <a:off x="8603933" y="0"/>
            <a:ext cx="540068" cy="481122"/>
          </a:xfrm>
          <a:prstGeom prst="rect">
            <a:avLst/>
          </a:prstGeom>
        </p:spPr>
      </p:pic>
      <p:sp>
        <p:nvSpPr>
          <p:cNvPr id="2" name="标题 1"/>
          <p:cNvSpPr>
            <a:spLocks noGrp="1"/>
          </p:cNvSpPr>
          <p:nvPr>
            <p:ph type="title"/>
            <p:custDataLst>
              <p:tags r:id="rId8"/>
            </p:custDataLst>
          </p:nvPr>
        </p:nvSpPr>
        <p:spPr>
          <a:xfrm>
            <a:off x="502412" y="443234"/>
            <a:ext cx="8139178" cy="441964"/>
          </a:xfrm>
        </p:spPr>
        <p:txBody>
          <a:bodyPr vert="horz" lIns="90170" tIns="46990" rIns="90170" bIns="46990" rtlCol="0" anchor="ctr" anchorCtr="0">
            <a:noAutofit/>
          </a:bodyPr>
          <a:lstStyle>
            <a:lvl1pPr marL="0" marR="0" algn="l" defTabSz="914400" rtl="0" eaLnBrk="1" fontAlgn="auto" latinLnBrk="0" hangingPunct="1">
              <a:lnSpc>
                <a:spcPct val="100000"/>
              </a:lnSpc>
              <a:buNone/>
              <a:defRPr kumimoji="0" lang="zh-CN" altLang="en-US" sz="1800" b="0" i="0" u="none" strike="noStrike" kern="1200" cap="none" spc="200" normalizeH="0" baseline="0" noProof="1" dirty="0">
                <a:solidFill>
                  <a:schemeClr val="tx1"/>
                </a:solidFill>
                <a:uFillTx/>
                <a:latin typeface="Arial" panose="020B0604020202020204" pitchFamily="34" charset="0"/>
                <a:ea typeface="隶书" panose="02010509060101010101" pitchFamily="49"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9"/>
            </p:custDataLst>
          </p:nvPr>
        </p:nvSpPr>
        <p:spPr>
          <a:xfrm>
            <a:off x="502412" y="952508"/>
            <a:ext cx="8139178" cy="5388907"/>
          </a:xfrm>
        </p:spPr>
        <p:txBody>
          <a:bodyPr vert="horz"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隶书" panose="02010509060101010101" pitchFamily="49"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隶书" panose="02010509060101010101" pitchFamily="49"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隶书" panose="02010509060101010101" pitchFamily="49"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隶书" panose="02010509060101010101" pitchFamily="49"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隶书" panose="02010509060101010101" pitchFamily="49"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10"/>
            </p:custDataLst>
          </p:nvPr>
        </p:nvSpPr>
        <p:spPr/>
        <p:txBody>
          <a:bodyPr/>
          <a:lstStyle>
            <a:lvl1pPr>
              <a:defRPr>
                <a:latin typeface="Arial" panose="020B0604020202020204" pitchFamily="34" charset="0"/>
                <a:ea typeface="隶书" panose="02010509060101010101" pitchFamily="49"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11"/>
            </p:custDataLst>
          </p:nvPr>
        </p:nvSpPr>
        <p:spPr/>
        <p:txBody>
          <a:bodyPr/>
          <a:lstStyle>
            <a:lvl1pPr>
              <a:defRPr>
                <a:latin typeface="Arial" panose="020B0604020202020204" pitchFamily="34" charset="0"/>
                <a:ea typeface="隶书" panose="02010509060101010101" pitchFamily="49" charset="-122"/>
              </a:defRPr>
            </a:lvl1pPr>
          </a:lstStyle>
          <a:p>
            <a:endParaRPr lang="zh-CN" altLang="en-US"/>
          </a:p>
        </p:txBody>
      </p:sp>
      <p:sp>
        <p:nvSpPr>
          <p:cNvPr id="6" name="灯片编号占位符 5"/>
          <p:cNvSpPr>
            <a:spLocks noGrp="1"/>
          </p:cNvSpPr>
          <p:nvPr>
            <p:ph type="sldNum" sz="quarter" idx="12"/>
            <p:custDataLst>
              <p:tags r:id="rId12"/>
            </p:custDataLst>
          </p:nvPr>
        </p:nvSpPr>
        <p:spPr/>
        <p:txBody>
          <a:bodyPr/>
          <a:lstStyle>
            <a:lvl1pPr>
              <a:defRPr>
                <a:latin typeface="Arial" panose="020B0604020202020204" pitchFamily="34" charset="0"/>
                <a:ea typeface="隶书" panose="02010509060101010101" pitchFamily="49"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2409107" y="2613025"/>
            <a:ext cx="4325779" cy="815975"/>
          </a:xfrm>
        </p:spPr>
        <p:txBody>
          <a:bodyPr lIns="90000" tIns="46800" rIns="90000" bIns="46800" anchor="b" anchorCtr="0">
            <a:normAutofit/>
          </a:bodyPr>
          <a:lstStyle>
            <a:lvl1pPr algn="ctr">
              <a:defRPr sz="2400" u="none" strike="noStrike" kern="1200" cap="none" spc="300" normalizeH="0" baseline="0">
                <a:solidFill>
                  <a:schemeClr val="tx1"/>
                </a:solidFill>
                <a:uFillTx/>
                <a:latin typeface="Arial" panose="020B0604020202020204" pitchFamily="34" charset="0"/>
                <a:ea typeface="汉仪尚巍手书W" panose="00020600040101010101" pitchFamily="18" charset="-122"/>
              </a:defRPr>
            </a:lvl1pPr>
          </a:lstStyle>
          <a:p>
            <a:r>
              <a:rPr lang="zh-CN" altLang="en-US" dirty="0"/>
              <a:t>单击此处编辑标题</a:t>
            </a:r>
            <a:endParaRPr lang="zh-CN" altLang="en-US" dirty="0"/>
          </a:p>
        </p:txBody>
      </p:sp>
      <p:sp>
        <p:nvSpPr>
          <p:cNvPr id="3" name="文本占位符 2"/>
          <p:cNvSpPr>
            <a:spLocks noGrp="1"/>
          </p:cNvSpPr>
          <p:nvPr>
            <p:ph type="body" idx="1" hasCustomPrompt="1"/>
            <p:custDataLst>
              <p:tags r:id="rId3"/>
            </p:custDataLst>
          </p:nvPr>
        </p:nvSpPr>
        <p:spPr>
          <a:xfrm>
            <a:off x="2409107" y="3836672"/>
            <a:ext cx="4325779" cy="386080"/>
          </a:xfrm>
        </p:spPr>
        <p:txBody>
          <a:bodyPr lIns="90000" tIns="46800" rIns="90000" bIns="46800">
            <a:normAutofit/>
          </a:bodyPr>
          <a:lstStyle>
            <a:lvl1pPr marL="0" indent="0" algn="ctr" eaLnBrk="1" fontAlgn="auto" latinLnBrk="0" hangingPunct="1">
              <a:buNone/>
              <a:defRPr kumimoji="0" lang="zh-CN" altLang="en-US" sz="1200" b="0" i="0" u="none" strike="noStrike" kern="1200" cap="none" spc="150" normalizeH="0" baseline="0" noProof="1">
                <a:solidFill>
                  <a:schemeClr val="tx1"/>
                </a:solidFill>
                <a:uFillTx/>
                <a:latin typeface="Arial" panose="020B0604020202020204" pitchFamily="34" charset="0"/>
                <a:ea typeface="隶书" panose="02010509060101010101" pitchFamily="49" charset="-122"/>
                <a:cs typeface="+mn-cs"/>
                <a:sym typeface="+mn-ea"/>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dirty="0"/>
              <a:t>单击此处编辑文本</a:t>
            </a:r>
            <a:endParaRPr lang="zh-CN" altLang="en-US" dirty="0"/>
          </a:p>
        </p:txBody>
      </p:sp>
      <p:pic>
        <p:nvPicPr>
          <p:cNvPr id="7" name="图片 6"/>
          <p:cNvPicPr/>
          <p:nvPr>
            <p:custDataLst>
              <p:tags r:id="rId4"/>
            </p:custDataLst>
          </p:nvPr>
        </p:nvPicPr>
        <p:blipFill>
          <a:blip r:embed="rId5" r:link="rId6" cstate="print">
            <a:extLst>
              <a:ext uri="{28A0092B-C50C-407E-A947-70E740481C1C}">
                <a14:useLocalDpi xmlns:a14="http://schemas.microsoft.com/office/drawing/2010/main" val="0"/>
              </a:ext>
            </a:extLst>
          </a:blip>
          <a:stretch>
            <a:fillRect/>
          </a:stretch>
        </p:blipFill>
        <p:spPr>
          <a:xfrm>
            <a:off x="3048000" y="4960922"/>
            <a:ext cx="3048000" cy="1897078"/>
          </a:xfrm>
          <a:prstGeom prst="rect">
            <a:avLst/>
          </a:prstGeom>
        </p:spPr>
      </p:pic>
      <p:sp>
        <p:nvSpPr>
          <p:cNvPr id="4" name="日期占位符 3"/>
          <p:cNvSpPr>
            <a:spLocks noGrp="1"/>
          </p:cNvSpPr>
          <p:nvPr>
            <p:ph type="dt" sz="half" idx="10"/>
            <p:custDataLst>
              <p:tags r:id="rId7"/>
            </p:custDataLst>
          </p:nvPr>
        </p:nvSpPr>
        <p:spPr/>
        <p:txBody>
          <a:bodyPr/>
          <a:lstStyle>
            <a:lvl1pPr>
              <a:defRPr>
                <a:latin typeface="微软雅黑" panose="020B0503020204020204" charset="-122"/>
                <a:ea typeface="微软雅黑" panose="020B050302020402020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8"/>
            </p:custDataLst>
          </p:nvPr>
        </p:nvSpPr>
        <p:spPr/>
        <p:txBody>
          <a:bodyPr/>
          <a:lstStyle>
            <a:lvl1pPr>
              <a:defRPr>
                <a:latin typeface="微软雅黑" panose="020B0503020204020204" charset="-122"/>
                <a:ea typeface="微软雅黑" panose="020B0503020204020204" charset="-122"/>
              </a:defRPr>
            </a:lvl1pPr>
          </a:lstStyle>
          <a:p>
            <a:endParaRPr lang="zh-CN" altLang="en-US"/>
          </a:p>
        </p:txBody>
      </p:sp>
      <p:sp>
        <p:nvSpPr>
          <p:cNvPr id="6" name="灯片编号占位符 5"/>
          <p:cNvSpPr>
            <a:spLocks noGrp="1"/>
          </p:cNvSpPr>
          <p:nvPr>
            <p:ph type="sldNum" sz="quarter" idx="12"/>
            <p:custDataLst>
              <p:tags r:id="rId9"/>
            </p:custDataLst>
          </p:nvPr>
        </p:nvSpPr>
        <p:spPr/>
        <p:txBody>
          <a:bodyPr/>
          <a:lstStyle>
            <a:lvl1pPr>
              <a:defRPr>
                <a:latin typeface="微软雅黑" panose="020B0503020204020204" charset="-122"/>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pic>
        <p:nvPicPr>
          <p:cNvPr id="9" name="图片 8"/>
          <p:cNvPicPr/>
          <p:nvPr>
            <p:custDataLst>
              <p:tags r:id="rId2"/>
            </p:custDataLst>
          </p:nvPr>
        </p:nvPicPr>
        <p:blipFill>
          <a:blip r:embed="rId3" r:link="rId4" cstate="print">
            <a:extLst>
              <a:ext uri="{28A0092B-C50C-407E-A947-70E740481C1C}">
                <a14:useLocalDpi xmlns:a14="http://schemas.microsoft.com/office/drawing/2010/main" val="0"/>
              </a:ext>
            </a:extLst>
          </a:blip>
          <a:stretch>
            <a:fillRect/>
          </a:stretch>
        </p:blipFill>
        <p:spPr>
          <a:xfrm>
            <a:off x="0" y="0"/>
            <a:ext cx="540068" cy="721560"/>
          </a:xfrm>
          <a:prstGeom prst="rect">
            <a:avLst/>
          </a:prstGeom>
        </p:spPr>
      </p:pic>
      <p:pic>
        <p:nvPicPr>
          <p:cNvPr id="8" name="图片 7"/>
          <p:cNvPicPr/>
          <p:nvPr>
            <p:custDataLst>
              <p:tags r:id="rId5"/>
            </p:custDataLst>
          </p:nvPr>
        </p:nvPicPr>
        <p:blipFill>
          <a:blip r:embed="rId6" r:link="rId7" cstate="print">
            <a:extLst>
              <a:ext uri="{28A0092B-C50C-407E-A947-70E740481C1C}">
                <a14:useLocalDpi xmlns:a14="http://schemas.microsoft.com/office/drawing/2010/main" val="0"/>
              </a:ext>
            </a:extLst>
          </a:blip>
          <a:stretch>
            <a:fillRect/>
          </a:stretch>
        </p:blipFill>
        <p:spPr>
          <a:xfrm>
            <a:off x="8603933" y="0"/>
            <a:ext cx="540068" cy="481122"/>
          </a:xfrm>
          <a:prstGeom prst="rect">
            <a:avLst/>
          </a:prstGeom>
        </p:spPr>
      </p:pic>
      <p:sp>
        <p:nvSpPr>
          <p:cNvPr id="2" name="标题 1"/>
          <p:cNvSpPr>
            <a:spLocks noGrp="1"/>
          </p:cNvSpPr>
          <p:nvPr>
            <p:ph type="title"/>
            <p:custDataLst>
              <p:tags r:id="rId8"/>
            </p:custDataLst>
          </p:nvPr>
        </p:nvSpPr>
        <p:spPr>
          <a:xfrm>
            <a:off x="502412" y="443234"/>
            <a:ext cx="8139178" cy="441964"/>
          </a:xfrm>
        </p:spPr>
        <p:txBody>
          <a:bodyPr vert="horz" lIns="90170" tIns="46990" rIns="90170" bIns="46990" rtlCol="0" anchor="ctr" anchorCtr="0">
            <a:noAutofit/>
          </a:bodyPr>
          <a:lstStyle>
            <a:lvl1pPr marL="0" marR="0" lvl="0" algn="l" defTabSz="914400" rtl="0" eaLnBrk="1" fontAlgn="auto" latinLnBrk="0" hangingPunct="1">
              <a:lnSpc>
                <a:spcPct val="100000"/>
              </a:lnSpc>
              <a:buNone/>
              <a:defRPr kumimoji="0" lang="zh-CN" altLang="en-US" sz="1800" b="0" i="0" u="none" strike="noStrike" kern="1200" cap="none" spc="200" normalizeH="0" baseline="0" noProof="1" dirty="0">
                <a:solidFill>
                  <a:schemeClr val="tx1"/>
                </a:solidFill>
                <a:uFillTx/>
                <a:latin typeface="Arial" panose="020B0604020202020204" pitchFamily="34" charset="0"/>
                <a:ea typeface="隶书" panose="02010509060101010101" pitchFamily="49" charset="-122"/>
                <a:cs typeface="+mj-cs"/>
                <a:sym typeface="+mn-ea"/>
              </a:defRPr>
            </a:lvl1pPr>
          </a:lstStyle>
          <a:p>
            <a:pPr lvl="0"/>
            <a:r>
              <a:rPr>
                <a:sym typeface="+mn-ea"/>
              </a:rPr>
              <a:t>单击此处编辑母版标题样式</a:t>
            </a:r>
            <a:endParaRPr>
              <a:sym typeface="+mn-ea"/>
            </a:endParaRPr>
          </a:p>
        </p:txBody>
      </p:sp>
      <p:sp>
        <p:nvSpPr>
          <p:cNvPr id="3" name="内容占位符 2"/>
          <p:cNvSpPr>
            <a:spLocks noGrp="1"/>
          </p:cNvSpPr>
          <p:nvPr>
            <p:ph sz="half" idx="1"/>
            <p:custDataLst>
              <p:tags r:id="rId9"/>
            </p:custDataLst>
          </p:nvPr>
        </p:nvSpPr>
        <p:spPr>
          <a:xfrm>
            <a:off x="502448" y="952508"/>
            <a:ext cx="3962432" cy="5388907"/>
          </a:xfrm>
        </p:spPr>
        <p:txBody>
          <a:bodyPr vert="horz"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隶书" panose="02010509060101010101" pitchFamily="49"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隶书" panose="02010509060101010101" pitchFamily="49"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隶书" panose="02010509060101010101" pitchFamily="49"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隶书" panose="02010509060101010101" pitchFamily="49"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隶书" panose="02010509060101010101" pitchFamily="49" charset="-122"/>
                <a:cs typeface="+mn-cs"/>
                <a:sym typeface="+mn-ea"/>
              </a:defRPr>
            </a:lvl5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4" name="内容占位符 3"/>
          <p:cNvSpPr>
            <a:spLocks noGrp="1"/>
          </p:cNvSpPr>
          <p:nvPr>
            <p:ph sz="half" idx="2"/>
            <p:custDataLst>
              <p:tags r:id="rId10"/>
            </p:custDataLst>
          </p:nvPr>
        </p:nvSpPr>
        <p:spPr>
          <a:xfrm>
            <a:off x="4679158" y="952508"/>
            <a:ext cx="3962432" cy="5388907"/>
          </a:xfrm>
        </p:spPr>
        <p:txBody>
          <a:bodyPr lIns="90170" tIns="46990" rIns="90170" bIns="46990">
            <a:normAutofit/>
          </a:bodyPr>
          <a:lstStyle>
            <a:lvl1pPr eaLnBrk="1" fontAlgn="auto" latinLnBrk="0" hangingPunct="1">
              <a:defRPr sz="1200">
                <a:solidFill>
                  <a:schemeClr val="tx1"/>
                </a:solidFill>
                <a:latin typeface="Arial" panose="020B0604020202020204" pitchFamily="34" charset="0"/>
                <a:ea typeface="隶书" panose="02010509060101010101" pitchFamily="49" charset="-122"/>
              </a:defRPr>
            </a:lvl1pPr>
            <a:lvl2pPr eaLnBrk="1" fontAlgn="auto" latinLnBrk="0" hangingPunct="1">
              <a:defRPr sz="1200">
                <a:solidFill>
                  <a:schemeClr val="tx1"/>
                </a:solidFill>
                <a:latin typeface="Arial" panose="020B0604020202020204" pitchFamily="34" charset="0"/>
                <a:ea typeface="隶书" panose="02010509060101010101" pitchFamily="49" charset="-122"/>
              </a:defRPr>
            </a:lvl2pPr>
            <a:lvl3pPr eaLnBrk="1" fontAlgn="auto" latinLnBrk="0" hangingPunct="1">
              <a:defRPr sz="1200">
                <a:solidFill>
                  <a:schemeClr val="tx1"/>
                </a:solidFill>
                <a:latin typeface="Arial" panose="020B0604020202020204" pitchFamily="34" charset="0"/>
                <a:ea typeface="隶书" panose="02010509060101010101" pitchFamily="49" charset="-122"/>
              </a:defRPr>
            </a:lvl3pPr>
            <a:lvl4pPr eaLnBrk="1" fontAlgn="auto" latinLnBrk="0" hangingPunct="1">
              <a:defRPr sz="1200">
                <a:solidFill>
                  <a:schemeClr val="tx1"/>
                </a:solidFill>
                <a:latin typeface="Arial" panose="020B0604020202020204" pitchFamily="34" charset="0"/>
                <a:ea typeface="隶书" panose="02010509060101010101" pitchFamily="49" charset="-122"/>
              </a:defRPr>
            </a:lvl4pPr>
            <a:lvl5pPr eaLnBrk="1" fontAlgn="auto" latinLnBrk="0" hangingPunct="1">
              <a:defRPr sz="1200">
                <a:solidFill>
                  <a:schemeClr val="tx1"/>
                </a:solidFill>
                <a:latin typeface="Arial" panose="020B0604020202020204" pitchFamily="34" charset="0"/>
                <a:ea typeface="隶书" panose="02010509060101010101" pitchFamily="49"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11"/>
            </p:custDataLst>
          </p:nvPr>
        </p:nvSpPr>
        <p:spPr/>
        <p:txBody>
          <a:bodyPr/>
          <a:lstStyle>
            <a:lvl1pPr>
              <a:defRPr>
                <a:latin typeface="Arial" panose="020B0604020202020204" pitchFamily="34" charset="0"/>
                <a:ea typeface="隶书" panose="02010509060101010101" pitchFamily="49" charset="-122"/>
              </a:defRPr>
            </a:lvl1p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12"/>
            </p:custDataLst>
          </p:nvPr>
        </p:nvSpPr>
        <p:spPr/>
        <p:txBody>
          <a:bodyPr/>
          <a:lstStyle>
            <a:lvl1pPr>
              <a:defRPr>
                <a:latin typeface="Arial" panose="020B0604020202020204" pitchFamily="34" charset="0"/>
                <a:ea typeface="隶书" panose="02010509060101010101" pitchFamily="49" charset="-122"/>
              </a:defRPr>
            </a:lvl1pPr>
          </a:lstStyle>
          <a:p>
            <a:endParaRPr lang="zh-CN" altLang="en-US"/>
          </a:p>
        </p:txBody>
      </p:sp>
      <p:sp>
        <p:nvSpPr>
          <p:cNvPr id="7" name="灯片编号占位符 6"/>
          <p:cNvSpPr>
            <a:spLocks noGrp="1"/>
          </p:cNvSpPr>
          <p:nvPr>
            <p:ph type="sldNum" sz="quarter" idx="12"/>
            <p:custDataLst>
              <p:tags r:id="rId13"/>
            </p:custDataLst>
          </p:nvPr>
        </p:nvSpPr>
        <p:spPr/>
        <p:txBody>
          <a:bodyPr/>
          <a:lstStyle>
            <a:lvl1pPr>
              <a:defRPr>
                <a:latin typeface="Arial" panose="020B0604020202020204" pitchFamily="34" charset="0"/>
                <a:ea typeface="隶书" panose="02010509060101010101" pitchFamily="49"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pic>
        <p:nvPicPr>
          <p:cNvPr id="11" name="图片 10"/>
          <p:cNvPicPr/>
          <p:nvPr>
            <p:custDataLst>
              <p:tags r:id="rId2"/>
            </p:custDataLst>
          </p:nvPr>
        </p:nvPicPr>
        <p:blipFill>
          <a:blip r:embed="rId3" r:link="rId4" cstate="print">
            <a:extLst>
              <a:ext uri="{28A0092B-C50C-407E-A947-70E740481C1C}">
                <a14:useLocalDpi xmlns:a14="http://schemas.microsoft.com/office/drawing/2010/main" val="0"/>
              </a:ext>
            </a:extLst>
          </a:blip>
          <a:stretch>
            <a:fillRect/>
          </a:stretch>
        </p:blipFill>
        <p:spPr>
          <a:xfrm>
            <a:off x="0" y="0"/>
            <a:ext cx="540068" cy="721560"/>
          </a:xfrm>
          <a:prstGeom prst="rect">
            <a:avLst/>
          </a:prstGeom>
        </p:spPr>
      </p:pic>
      <p:pic>
        <p:nvPicPr>
          <p:cNvPr id="10" name="图片 9"/>
          <p:cNvPicPr/>
          <p:nvPr>
            <p:custDataLst>
              <p:tags r:id="rId5"/>
            </p:custDataLst>
          </p:nvPr>
        </p:nvPicPr>
        <p:blipFill>
          <a:blip r:embed="rId6" r:link="rId7" cstate="print">
            <a:extLst>
              <a:ext uri="{28A0092B-C50C-407E-A947-70E740481C1C}">
                <a14:useLocalDpi xmlns:a14="http://schemas.microsoft.com/office/drawing/2010/main" val="0"/>
              </a:ext>
            </a:extLst>
          </a:blip>
          <a:stretch>
            <a:fillRect/>
          </a:stretch>
        </p:blipFill>
        <p:spPr>
          <a:xfrm>
            <a:off x="8603933" y="0"/>
            <a:ext cx="540068" cy="481122"/>
          </a:xfrm>
          <a:prstGeom prst="rect">
            <a:avLst/>
          </a:prstGeom>
        </p:spPr>
      </p:pic>
      <p:sp>
        <p:nvSpPr>
          <p:cNvPr id="2" name="标题 1"/>
          <p:cNvSpPr>
            <a:spLocks noGrp="1"/>
          </p:cNvSpPr>
          <p:nvPr>
            <p:ph type="title"/>
            <p:custDataLst>
              <p:tags r:id="rId8"/>
            </p:custDataLst>
          </p:nvPr>
        </p:nvSpPr>
        <p:spPr>
          <a:xfrm>
            <a:off x="502412" y="443234"/>
            <a:ext cx="8139178" cy="441964"/>
          </a:xfrm>
        </p:spPr>
        <p:txBody>
          <a:bodyPr vert="horz" lIns="90170" tIns="46990" rIns="90170" bIns="46990" rtlCol="0" anchor="ctr" anchorCtr="0">
            <a:noAutofit/>
          </a:bodyPr>
          <a:lstStyle>
            <a:lvl1pPr marL="0" marR="0" lvl="0" algn="l" defTabSz="914400" rtl="0" eaLnBrk="1" fontAlgn="auto" latinLnBrk="0" hangingPunct="1">
              <a:lnSpc>
                <a:spcPct val="100000"/>
              </a:lnSpc>
              <a:buNone/>
              <a:defRPr kumimoji="0" lang="zh-CN" altLang="en-US" sz="1800" b="0" i="0" u="none" strike="noStrike" kern="1200" cap="none" spc="200" normalizeH="0" baseline="0" noProof="1" dirty="0">
                <a:solidFill>
                  <a:schemeClr val="tx1"/>
                </a:solidFill>
                <a:uFillTx/>
                <a:latin typeface="Arial" panose="020B0604020202020204" pitchFamily="34" charset="0"/>
                <a:ea typeface="隶书" panose="02010509060101010101" pitchFamily="49"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9"/>
            </p:custDataLst>
          </p:nvPr>
        </p:nvSpPr>
        <p:spPr>
          <a:xfrm>
            <a:off x="502448" y="952508"/>
            <a:ext cx="3962432" cy="381003"/>
          </a:xfrm>
        </p:spPr>
        <p:txBody>
          <a:bodyPr lIns="90170" tIns="46990" rIns="90170" bIns="46990" anchor="ctr" anchorCtr="0">
            <a:noAutofit/>
          </a:bodyPr>
          <a:lstStyle>
            <a:lvl1pPr marL="0" indent="0" eaLnBrk="1" fontAlgn="auto" latinLnBrk="0" hangingPunct="1">
              <a:lnSpc>
                <a:spcPct val="100000"/>
              </a:lnSpc>
              <a:spcAft>
                <a:spcPts val="0"/>
              </a:spcAft>
              <a:buNone/>
              <a:defRPr sz="1500" b="0" u="none" strike="noStrike" kern="1200" cap="none" spc="200" normalizeH="0" baseline="0">
                <a:solidFill>
                  <a:schemeClr val="tx1"/>
                </a:solidFill>
                <a:uFillTx/>
                <a:latin typeface="Arial" panose="020B0604020202020204" pitchFamily="34" charset="0"/>
                <a:ea typeface="隶书" panose="02010509060101010101" pitchFamily="49" charset="-122"/>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10"/>
            </p:custDataLst>
          </p:nvPr>
        </p:nvSpPr>
        <p:spPr>
          <a:xfrm>
            <a:off x="502444" y="1406525"/>
            <a:ext cx="3962400" cy="4934752"/>
          </a:xfrm>
        </p:spPr>
        <p:txBody>
          <a:bodyPr vert="horz"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隶书" panose="02010509060101010101" pitchFamily="49"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隶书" panose="02010509060101010101" pitchFamily="49"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隶书" panose="02010509060101010101" pitchFamily="49"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隶书" panose="02010509060101010101" pitchFamily="49"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隶书" panose="02010509060101010101" pitchFamily="49"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11"/>
            </p:custDataLst>
          </p:nvPr>
        </p:nvSpPr>
        <p:spPr>
          <a:xfrm>
            <a:off x="4676813" y="952508"/>
            <a:ext cx="3962432" cy="381003"/>
          </a:xfrm>
        </p:spPr>
        <p:txBody>
          <a:bodyPr vert="horz" lIns="90170" tIns="46990" rIns="90170" bIns="46990" rtlCol="0" anchor="ctr" anchorCtr="0">
            <a:no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1500" b="0" i="0" u="none" strike="noStrike" kern="1200" cap="none" spc="200" normalizeH="0" baseline="0" noProof="1" dirty="0">
                <a:solidFill>
                  <a:schemeClr val="tx1"/>
                </a:solidFill>
                <a:uFillTx/>
                <a:latin typeface="Arial" panose="020B0604020202020204" pitchFamily="34" charset="0"/>
                <a:ea typeface="隶书" panose="02010509060101010101" pitchFamily="49" charset="-122"/>
                <a:cs typeface="+mn-cs"/>
                <a:sym typeface="+mn-ea"/>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12"/>
            </p:custDataLst>
          </p:nvPr>
        </p:nvSpPr>
        <p:spPr>
          <a:xfrm>
            <a:off x="4676813" y="1406525"/>
            <a:ext cx="3962432" cy="4934752"/>
          </a:xfrm>
        </p:spPr>
        <p:txBody>
          <a:bodyPr vert="horz"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隶书" panose="02010509060101010101" pitchFamily="49"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隶书" panose="02010509060101010101" pitchFamily="49"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隶书" panose="02010509060101010101" pitchFamily="49"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隶书" panose="02010509060101010101" pitchFamily="49"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隶书" panose="02010509060101010101" pitchFamily="49"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13"/>
            </p:custDataLst>
          </p:nvPr>
        </p:nvSpPr>
        <p:spPr/>
        <p:txBody>
          <a:bodyPr/>
          <a:lstStyle>
            <a:lvl1pPr>
              <a:defRPr>
                <a:latin typeface="Arial" panose="020B0604020202020204" pitchFamily="34" charset="0"/>
                <a:ea typeface="隶书" panose="02010509060101010101" pitchFamily="49" charset="-122"/>
              </a:defRPr>
            </a:lvl1p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14"/>
            </p:custDataLst>
          </p:nvPr>
        </p:nvSpPr>
        <p:spPr/>
        <p:txBody>
          <a:bodyPr/>
          <a:lstStyle>
            <a:lvl1pPr>
              <a:defRPr>
                <a:latin typeface="Arial" panose="020B0604020202020204" pitchFamily="34" charset="0"/>
                <a:ea typeface="隶书" panose="02010509060101010101" pitchFamily="49" charset="-122"/>
              </a:defRPr>
            </a:lvl1pPr>
          </a:lstStyle>
          <a:p>
            <a:endParaRPr lang="zh-CN" altLang="en-US"/>
          </a:p>
        </p:txBody>
      </p:sp>
      <p:sp>
        <p:nvSpPr>
          <p:cNvPr id="9" name="灯片编号占位符 8"/>
          <p:cNvSpPr>
            <a:spLocks noGrp="1"/>
          </p:cNvSpPr>
          <p:nvPr>
            <p:ph type="sldNum" sz="quarter" idx="12"/>
            <p:custDataLst>
              <p:tags r:id="rId15"/>
            </p:custDataLst>
          </p:nvPr>
        </p:nvSpPr>
        <p:spPr/>
        <p:txBody>
          <a:bodyPr/>
          <a:lstStyle>
            <a:lvl1pPr>
              <a:defRPr>
                <a:latin typeface="Arial" panose="020B0604020202020204" pitchFamily="34" charset="0"/>
                <a:ea typeface="隶书" panose="02010509060101010101" pitchFamily="49"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pic>
        <p:nvPicPr>
          <p:cNvPr id="7" name="图片 6"/>
          <p:cNvPicPr/>
          <p:nvPr>
            <p:custDataLst>
              <p:tags r:id="rId2"/>
            </p:custDataLst>
          </p:nvPr>
        </p:nvPicPr>
        <p:blipFill>
          <a:blip r:embed="rId3" r:link="rId4">
            <a:extLst>
              <a:ext uri="{28A0092B-C50C-407E-A947-70E740481C1C}">
                <a14:useLocalDpi xmlns:a14="http://schemas.microsoft.com/office/drawing/2010/main" val="0"/>
              </a:ext>
            </a:extLst>
          </a:blip>
          <a:stretch>
            <a:fillRect/>
          </a:stretch>
        </p:blipFill>
        <p:spPr>
          <a:xfrm>
            <a:off x="5623560" y="1377947"/>
            <a:ext cx="3291840" cy="4102105"/>
          </a:xfrm>
          <a:prstGeom prst="rect">
            <a:avLst/>
          </a:prstGeom>
        </p:spPr>
      </p:pic>
      <p:pic>
        <p:nvPicPr>
          <p:cNvPr id="6" name="图片 5"/>
          <p:cNvPicPr/>
          <p:nvPr>
            <p:custDataLst>
              <p:tags r:id="rId5"/>
            </p:custDataLst>
          </p:nvPr>
        </p:nvPicPr>
        <p:blipFill>
          <a:blip r:embed="rId6" r:link="rId7" cstate="print">
            <a:extLst>
              <a:ext uri="{28A0092B-C50C-407E-A947-70E740481C1C}">
                <a14:useLocalDpi xmlns:a14="http://schemas.microsoft.com/office/drawing/2010/main" val="0"/>
              </a:ext>
            </a:extLst>
          </a:blip>
          <a:stretch>
            <a:fillRect/>
          </a:stretch>
        </p:blipFill>
        <p:spPr>
          <a:xfrm>
            <a:off x="0" y="6376878"/>
            <a:ext cx="540068" cy="481122"/>
          </a:xfrm>
          <a:prstGeom prst="rect">
            <a:avLst/>
          </a:prstGeom>
        </p:spPr>
      </p:pic>
      <p:sp>
        <p:nvSpPr>
          <p:cNvPr id="2" name="标题 1"/>
          <p:cNvSpPr>
            <a:spLocks noGrp="1"/>
          </p:cNvSpPr>
          <p:nvPr>
            <p:ph type="title"/>
            <p:custDataLst>
              <p:tags r:id="rId8"/>
            </p:custDataLst>
          </p:nvPr>
        </p:nvSpPr>
        <p:spPr/>
        <p:txBody>
          <a:bodyPr vert="horz" lIns="90170" tIns="46990" rIns="90170" bIns="46990" rtlCol="0" anchor="ctr" anchorCtr="0">
            <a:noAutofit/>
          </a:bodyPr>
          <a:lstStyle>
            <a:lvl1pPr marL="0" marR="0" lvl="0" algn="l" defTabSz="914400" rtl="0" eaLnBrk="1" fontAlgn="auto" latinLnBrk="0" hangingPunct="1">
              <a:lnSpc>
                <a:spcPct val="100000"/>
              </a:lnSpc>
              <a:buNone/>
              <a:defRPr kumimoji="0" lang="zh-CN" altLang="en-US" sz="1800" b="0" i="0" u="none" strike="noStrike" kern="1200" cap="none" spc="200" normalizeH="0" baseline="0" noProof="1" dirty="0">
                <a:solidFill>
                  <a:schemeClr val="tx1"/>
                </a:solidFill>
                <a:uFillTx/>
                <a:latin typeface="Arial" panose="020B0604020202020204" pitchFamily="34" charset="0"/>
                <a:ea typeface="隶书" panose="02010509060101010101" pitchFamily="49" charset="-122"/>
                <a:cs typeface="+mj-cs"/>
                <a:sym typeface="+mn-ea"/>
              </a:defRPr>
            </a:lvl1pPr>
          </a:lstStyle>
          <a:p>
            <a:pPr lvl="0"/>
            <a:r>
              <a:rPr dirty="0">
                <a:sym typeface="+mn-ea"/>
              </a:rPr>
              <a:t>单击此处编辑母版标题样式</a:t>
            </a:r>
            <a:endParaRPr dirty="0">
              <a:sym typeface="+mn-ea"/>
            </a:endParaRPr>
          </a:p>
        </p:txBody>
      </p:sp>
      <p:sp>
        <p:nvSpPr>
          <p:cNvPr id="3" name="日期占位符 2"/>
          <p:cNvSpPr>
            <a:spLocks noGrp="1"/>
          </p:cNvSpPr>
          <p:nvPr>
            <p:ph type="dt" sz="half" idx="10"/>
            <p:custDataLst>
              <p:tags r:id="rId9"/>
            </p:custDataLst>
          </p:nvPr>
        </p:nvSpPr>
        <p:spPr/>
        <p:txBody>
          <a:bodyPr/>
          <a:lstStyle>
            <a:lvl1pPr>
              <a:defRPr>
                <a:latin typeface="Arial" panose="020B0604020202020204" pitchFamily="34" charset="0"/>
                <a:ea typeface="隶书" panose="02010509060101010101" pitchFamily="49"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0"/>
            </p:custDataLst>
          </p:nvPr>
        </p:nvSpPr>
        <p:spPr/>
        <p:txBody>
          <a:bodyPr/>
          <a:lstStyle>
            <a:lvl1pPr>
              <a:defRPr>
                <a:latin typeface="Arial" panose="020B0604020202020204" pitchFamily="34" charset="0"/>
                <a:ea typeface="隶书" panose="02010509060101010101" pitchFamily="49" charset="-122"/>
              </a:defRPr>
            </a:lvl1pPr>
          </a:lstStyle>
          <a:p>
            <a:endParaRPr lang="zh-CN" altLang="en-US"/>
          </a:p>
        </p:txBody>
      </p:sp>
      <p:sp>
        <p:nvSpPr>
          <p:cNvPr id="5" name="灯片编号占位符 4"/>
          <p:cNvSpPr>
            <a:spLocks noGrp="1"/>
          </p:cNvSpPr>
          <p:nvPr>
            <p:ph type="sldNum" sz="quarter" idx="12"/>
            <p:custDataLst>
              <p:tags r:id="rId11"/>
            </p:custDataLst>
          </p:nvPr>
        </p:nvSpPr>
        <p:spPr/>
        <p:txBody>
          <a:bodyPr/>
          <a:lstStyle>
            <a:lvl1pPr>
              <a:defRPr>
                <a:latin typeface="Arial" panose="020B0604020202020204" pitchFamily="34" charset="0"/>
                <a:ea typeface="隶书" panose="02010509060101010101" pitchFamily="49"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lvl1pPr>
              <a:defRPr>
                <a:latin typeface="Arial" panose="020B0604020202020204" pitchFamily="34" charset="0"/>
                <a:ea typeface="隶书" panose="02010509060101010101" pitchFamily="49" charset="-122"/>
              </a:defRPr>
            </a:lvl1p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lvl1pPr>
              <a:defRPr>
                <a:latin typeface="Arial" panose="020B0604020202020204" pitchFamily="34" charset="0"/>
                <a:ea typeface="隶书" panose="02010509060101010101" pitchFamily="49" charset="-122"/>
              </a:defRPr>
            </a:lvl1pPr>
          </a:lstStyle>
          <a:p>
            <a:endParaRPr lang="zh-CN" altLang="en-US"/>
          </a:p>
        </p:txBody>
      </p:sp>
      <p:sp>
        <p:nvSpPr>
          <p:cNvPr id="4" name="灯片编号占位符 3"/>
          <p:cNvSpPr>
            <a:spLocks noGrp="1"/>
          </p:cNvSpPr>
          <p:nvPr>
            <p:ph type="sldNum" sz="quarter" idx="12"/>
            <p:custDataLst>
              <p:tags r:id="rId4"/>
            </p:custDataLst>
          </p:nvPr>
        </p:nvSpPr>
        <p:spPr/>
        <p:txBody>
          <a:bodyPr/>
          <a:lstStyle>
            <a:lvl1pPr>
              <a:defRPr>
                <a:latin typeface="Arial" panose="020B0604020202020204" pitchFamily="34" charset="0"/>
                <a:ea typeface="隶书" panose="02010509060101010101" pitchFamily="49"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pic>
        <p:nvPicPr>
          <p:cNvPr id="9" name="图片 8"/>
          <p:cNvPicPr/>
          <p:nvPr>
            <p:custDataLst>
              <p:tags r:id="rId2"/>
            </p:custDataLst>
          </p:nvPr>
        </p:nvPicPr>
        <p:blipFill>
          <a:blip r:embed="rId3" r:link="rId4" cstate="print">
            <a:extLst>
              <a:ext uri="{28A0092B-C50C-407E-A947-70E740481C1C}">
                <a14:useLocalDpi xmlns:a14="http://schemas.microsoft.com/office/drawing/2010/main" val="0"/>
              </a:ext>
            </a:extLst>
          </a:blip>
          <a:stretch>
            <a:fillRect/>
          </a:stretch>
        </p:blipFill>
        <p:spPr>
          <a:xfrm>
            <a:off x="0" y="0"/>
            <a:ext cx="540068" cy="721560"/>
          </a:xfrm>
          <a:prstGeom prst="rect">
            <a:avLst/>
          </a:prstGeom>
        </p:spPr>
      </p:pic>
      <p:pic>
        <p:nvPicPr>
          <p:cNvPr id="8" name="图片 7"/>
          <p:cNvPicPr/>
          <p:nvPr>
            <p:custDataLst>
              <p:tags r:id="rId5"/>
            </p:custDataLst>
          </p:nvPr>
        </p:nvPicPr>
        <p:blipFill>
          <a:blip r:embed="rId6" r:link="rId7" cstate="print">
            <a:extLst>
              <a:ext uri="{28A0092B-C50C-407E-A947-70E740481C1C}">
                <a14:useLocalDpi xmlns:a14="http://schemas.microsoft.com/office/drawing/2010/main" val="0"/>
              </a:ext>
            </a:extLst>
          </a:blip>
          <a:stretch>
            <a:fillRect/>
          </a:stretch>
        </p:blipFill>
        <p:spPr>
          <a:xfrm>
            <a:off x="8603933" y="0"/>
            <a:ext cx="540068" cy="481122"/>
          </a:xfrm>
          <a:prstGeom prst="rect">
            <a:avLst/>
          </a:prstGeom>
        </p:spPr>
      </p:pic>
      <p:sp>
        <p:nvSpPr>
          <p:cNvPr id="2" name="标题 1"/>
          <p:cNvSpPr>
            <a:spLocks noGrp="1"/>
          </p:cNvSpPr>
          <p:nvPr>
            <p:ph type="title"/>
            <p:custDataLst>
              <p:tags r:id="rId8"/>
            </p:custDataLst>
          </p:nvPr>
        </p:nvSpPr>
        <p:spPr>
          <a:xfrm>
            <a:off x="502448" y="443234"/>
            <a:ext cx="8139178" cy="441964"/>
          </a:xfrm>
        </p:spPr>
        <p:txBody>
          <a:bodyPr vert="horz" lIns="90170" tIns="46990" rIns="90170" bIns="46990" rtlCol="0" anchor="ctr" anchorCtr="0">
            <a:noAutofit/>
          </a:bodyPr>
          <a:lstStyle>
            <a:lvl1pPr marL="0" marR="0" lvl="0" algn="l" defTabSz="914400" rtl="0" eaLnBrk="1" fontAlgn="auto" latinLnBrk="0" hangingPunct="1">
              <a:lnSpc>
                <a:spcPct val="100000"/>
              </a:lnSpc>
              <a:buNone/>
              <a:defRPr kumimoji="0" lang="zh-CN" altLang="en-US" sz="1800" b="0" i="0" u="none" strike="noStrike" kern="1200" cap="none" spc="200" normalizeH="0" baseline="0" noProof="1" dirty="0">
                <a:solidFill>
                  <a:schemeClr val="tx1"/>
                </a:solidFill>
                <a:uFillTx/>
                <a:latin typeface="Arial" panose="020B0604020202020204" pitchFamily="34" charset="0"/>
                <a:ea typeface="隶书" panose="02010509060101010101" pitchFamily="49" charset="-122"/>
                <a:cs typeface="+mj-cs"/>
                <a:sym typeface="+mn-ea"/>
              </a:defRPr>
            </a:lvl1pPr>
          </a:lstStyle>
          <a:p>
            <a:pPr lvl="0"/>
            <a:r>
              <a:rPr dirty="0">
                <a:sym typeface="+mn-ea"/>
              </a:rPr>
              <a:t>单击此处编辑母版标题样式</a:t>
            </a:r>
            <a:endParaRPr dirty="0">
              <a:sym typeface="+mn-ea"/>
            </a:endParaRPr>
          </a:p>
        </p:txBody>
      </p:sp>
      <p:sp>
        <p:nvSpPr>
          <p:cNvPr id="3" name="图片占位符 2"/>
          <p:cNvSpPr>
            <a:spLocks noGrp="1"/>
          </p:cNvSpPr>
          <p:nvPr>
            <p:ph type="pic" idx="1"/>
            <p:custDataLst>
              <p:tags r:id="rId9"/>
            </p:custDataLst>
          </p:nvPr>
        </p:nvSpPr>
        <p:spPr>
          <a:xfrm>
            <a:off x="502448" y="952508"/>
            <a:ext cx="3962432" cy="5388907"/>
          </a:xfrm>
        </p:spPr>
        <p:txBody>
          <a:bodyPr vert="horz" lIns="90170" tIns="46990" rIns="90170" bIns="4699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2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mn-lt"/>
                <a:ea typeface="+mn-ea"/>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10"/>
            </p:custDataLst>
          </p:nvPr>
        </p:nvSpPr>
        <p:spPr>
          <a:xfrm>
            <a:off x="4679194" y="952508"/>
            <a:ext cx="3962432" cy="5388907"/>
          </a:xfrm>
        </p:spPr>
        <p:txBody>
          <a:bodyPr vert="horz"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隶书" panose="02010509060101010101" pitchFamily="49" charset="-122"/>
                <a:cs typeface="+mn-cs"/>
                <a:sym typeface="+mn-ea"/>
              </a:defRPr>
            </a:lvl1pPr>
          </a:lstStyle>
          <a:p>
            <a:pPr lvl="0"/>
            <a:r>
              <a:rPr>
                <a:sym typeface="+mn-ea"/>
              </a:rPr>
              <a:t>单击此处编辑母版文本样式</a:t>
            </a:r>
            <a:endParaRPr>
              <a:sym typeface="+mn-ea"/>
            </a:endParaRPr>
          </a:p>
        </p:txBody>
      </p:sp>
      <p:sp>
        <p:nvSpPr>
          <p:cNvPr id="5" name="日期占位符 4"/>
          <p:cNvSpPr>
            <a:spLocks noGrp="1"/>
          </p:cNvSpPr>
          <p:nvPr>
            <p:ph type="dt" sz="half" idx="10"/>
            <p:custDataLst>
              <p:tags r:id="rId11"/>
            </p:custDataLst>
          </p:nvPr>
        </p:nvSpPr>
        <p:spPr/>
        <p:txBody>
          <a:bodyPr/>
          <a:lstStyle>
            <a:lvl1pPr>
              <a:defRPr>
                <a:latin typeface="Arial" panose="020B0604020202020204" pitchFamily="34" charset="0"/>
                <a:ea typeface="隶书" panose="02010509060101010101" pitchFamily="49" charset="-122"/>
              </a:defRPr>
            </a:lvl1p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12"/>
            </p:custDataLst>
          </p:nvPr>
        </p:nvSpPr>
        <p:spPr/>
        <p:txBody>
          <a:bodyPr/>
          <a:lstStyle>
            <a:lvl1pPr>
              <a:defRPr>
                <a:latin typeface="Arial" panose="020B0604020202020204" pitchFamily="34" charset="0"/>
                <a:ea typeface="隶书" panose="02010509060101010101" pitchFamily="49" charset="-122"/>
              </a:defRPr>
            </a:lvl1pPr>
          </a:lstStyle>
          <a:p>
            <a:endParaRPr lang="zh-CN" altLang="en-US" dirty="0"/>
          </a:p>
        </p:txBody>
      </p:sp>
      <p:sp>
        <p:nvSpPr>
          <p:cNvPr id="7" name="灯片编号占位符 6"/>
          <p:cNvSpPr>
            <a:spLocks noGrp="1"/>
          </p:cNvSpPr>
          <p:nvPr>
            <p:ph type="sldNum" sz="quarter" idx="12"/>
            <p:custDataLst>
              <p:tags r:id="rId13"/>
            </p:custDataLst>
          </p:nvPr>
        </p:nvSpPr>
        <p:spPr/>
        <p:txBody>
          <a:bodyPr/>
          <a:lstStyle>
            <a:lvl1pPr>
              <a:defRPr>
                <a:latin typeface="Arial" panose="020B0604020202020204" pitchFamily="34" charset="0"/>
                <a:ea typeface="隶书" panose="02010509060101010101" pitchFamily="49" charset="-122"/>
              </a:defRPr>
            </a:lvl1pPr>
          </a:lstStyle>
          <a:p>
            <a:fld id="{FABC47A4-756D-490B-A52F-7D9E2C9FC05F}"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pic>
        <p:nvPicPr>
          <p:cNvPr id="8" name="图片 7"/>
          <p:cNvPicPr/>
          <p:nvPr>
            <p:custDataLst>
              <p:tags r:id="rId2"/>
            </p:custDataLst>
          </p:nvPr>
        </p:nvPicPr>
        <p:blipFill>
          <a:blip r:embed="rId3" r:link="rId4" cstate="print">
            <a:extLst>
              <a:ext uri="{28A0092B-C50C-407E-A947-70E740481C1C}">
                <a14:useLocalDpi xmlns:a14="http://schemas.microsoft.com/office/drawing/2010/main" val="0"/>
              </a:ext>
            </a:extLst>
          </a:blip>
          <a:stretch>
            <a:fillRect/>
          </a:stretch>
        </p:blipFill>
        <p:spPr>
          <a:xfrm>
            <a:off x="0" y="0"/>
            <a:ext cx="540068" cy="721560"/>
          </a:xfrm>
          <a:prstGeom prst="rect">
            <a:avLst/>
          </a:prstGeom>
        </p:spPr>
      </p:pic>
      <p:pic>
        <p:nvPicPr>
          <p:cNvPr id="7" name="图片 6"/>
          <p:cNvPicPr/>
          <p:nvPr>
            <p:custDataLst>
              <p:tags r:id="rId5"/>
            </p:custDataLst>
          </p:nvPr>
        </p:nvPicPr>
        <p:blipFill>
          <a:blip r:embed="rId6" r:link="rId7" cstate="print">
            <a:extLst>
              <a:ext uri="{28A0092B-C50C-407E-A947-70E740481C1C}">
                <a14:useLocalDpi xmlns:a14="http://schemas.microsoft.com/office/drawing/2010/main" val="0"/>
              </a:ext>
            </a:extLst>
          </a:blip>
          <a:stretch>
            <a:fillRect/>
          </a:stretch>
        </p:blipFill>
        <p:spPr>
          <a:xfrm>
            <a:off x="8603933" y="0"/>
            <a:ext cx="540068" cy="481122"/>
          </a:xfrm>
          <a:prstGeom prst="rect">
            <a:avLst/>
          </a:prstGeom>
        </p:spPr>
      </p:pic>
      <p:sp>
        <p:nvSpPr>
          <p:cNvPr id="2" name="竖排标题 1"/>
          <p:cNvSpPr>
            <a:spLocks noGrp="1"/>
          </p:cNvSpPr>
          <p:nvPr>
            <p:ph type="title" orient="vert"/>
            <p:custDataLst>
              <p:tags r:id="rId8"/>
            </p:custDataLst>
          </p:nvPr>
        </p:nvSpPr>
        <p:spPr>
          <a:xfrm>
            <a:off x="7928351" y="952508"/>
            <a:ext cx="713238" cy="5388907"/>
          </a:xfrm>
        </p:spPr>
        <p:txBody>
          <a:bodyPr vert="eaVert" lIns="90170" tIns="46990" rIns="90170" bIns="46990" rtlCol="0" anchor="ctr" anchorCtr="0">
            <a:noAutofit/>
          </a:bodyPr>
          <a:lstStyle>
            <a:lvl1pPr marL="0" marR="0" lvl="0" algn="l" defTabSz="914400" rtl="0" eaLnBrk="1" fontAlgn="auto" latinLnBrk="0" hangingPunct="1">
              <a:lnSpc>
                <a:spcPct val="100000"/>
              </a:lnSpc>
              <a:spcAft>
                <a:spcPts val="0"/>
              </a:spcAft>
              <a:buNone/>
              <a:defRPr kumimoji="0" lang="zh-CN" altLang="en-US" sz="1800" b="0" i="0" u="none" strike="noStrike" kern="1200" cap="none" spc="200" normalizeH="0" baseline="0" noProof="1" dirty="0">
                <a:solidFill>
                  <a:schemeClr val="tx1"/>
                </a:solidFill>
                <a:uFillTx/>
                <a:latin typeface="Arial" panose="020B0604020202020204" pitchFamily="34" charset="0"/>
                <a:ea typeface="隶书" panose="02010509060101010101" pitchFamily="49" charset="-122"/>
                <a:cs typeface="+mj-cs"/>
                <a:sym typeface="+mn-ea"/>
              </a:defRPr>
            </a:lvl1pPr>
          </a:lstStyle>
          <a:p>
            <a:pPr lvl="0"/>
            <a:r>
              <a:rPr>
                <a:sym typeface="+mn-ea"/>
              </a:rPr>
              <a:t>单击此处编辑母版标题样式</a:t>
            </a:r>
            <a:endParaRPr>
              <a:sym typeface="+mn-ea"/>
            </a:endParaRPr>
          </a:p>
        </p:txBody>
      </p:sp>
      <p:sp>
        <p:nvSpPr>
          <p:cNvPr id="3" name="竖排文字占位符 2"/>
          <p:cNvSpPr>
            <a:spLocks noGrp="1"/>
          </p:cNvSpPr>
          <p:nvPr>
            <p:ph type="body" orient="vert" idx="1"/>
            <p:custDataLst>
              <p:tags r:id="rId9"/>
            </p:custDataLst>
          </p:nvPr>
        </p:nvSpPr>
        <p:spPr>
          <a:xfrm>
            <a:off x="502444" y="952500"/>
            <a:ext cx="7371076" cy="5388907"/>
          </a:xfrm>
        </p:spPr>
        <p:txBody>
          <a:bodyPr vert="eaVert"/>
          <a:lstStyle>
            <a:lvl1pPr indent="0" eaLnBrk="1" fontAlgn="auto" latinLnBrk="0" hangingPunct="1">
              <a:defRPr>
                <a:solidFill>
                  <a:schemeClr val="tx1"/>
                </a:solidFill>
                <a:latin typeface="Arial" panose="020B0604020202020204" pitchFamily="34" charset="0"/>
                <a:ea typeface="隶书" panose="02010509060101010101" pitchFamily="49" charset="-122"/>
              </a:defRPr>
            </a:lvl1pPr>
            <a:lvl2pPr indent="0" eaLnBrk="1" fontAlgn="auto" latinLnBrk="0" hangingPunct="1">
              <a:defRPr>
                <a:solidFill>
                  <a:schemeClr val="tx1"/>
                </a:solidFill>
                <a:latin typeface="Arial" panose="020B0604020202020204" pitchFamily="34" charset="0"/>
                <a:ea typeface="隶书" panose="02010509060101010101" pitchFamily="49" charset="-122"/>
              </a:defRPr>
            </a:lvl2pPr>
            <a:lvl3pPr indent="0" eaLnBrk="1" fontAlgn="auto" latinLnBrk="0" hangingPunct="1">
              <a:defRPr>
                <a:solidFill>
                  <a:schemeClr val="tx1"/>
                </a:solidFill>
                <a:latin typeface="Arial" panose="020B0604020202020204" pitchFamily="34" charset="0"/>
                <a:ea typeface="隶书" panose="02010509060101010101" pitchFamily="49" charset="-122"/>
              </a:defRPr>
            </a:lvl3pPr>
            <a:lvl4pPr indent="0" eaLnBrk="1" fontAlgn="auto" latinLnBrk="0" hangingPunct="1">
              <a:defRPr>
                <a:solidFill>
                  <a:schemeClr val="tx1"/>
                </a:solidFill>
                <a:latin typeface="Arial" panose="020B0604020202020204" pitchFamily="34" charset="0"/>
                <a:ea typeface="隶书" panose="02010509060101010101" pitchFamily="49" charset="-122"/>
              </a:defRPr>
            </a:lvl4pPr>
            <a:lvl5pPr indent="0" eaLnBrk="1" fontAlgn="auto" latinLnBrk="0" hangingPunct="1">
              <a:defRPr>
                <a:solidFill>
                  <a:schemeClr val="tx1"/>
                </a:solidFill>
                <a:latin typeface="Arial" panose="020B0604020202020204" pitchFamily="34" charset="0"/>
                <a:ea typeface="隶书" panose="02010509060101010101" pitchFamily="49"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10"/>
            </p:custDataLst>
          </p:nvPr>
        </p:nvSpPr>
        <p:spPr/>
        <p:txBody>
          <a:bodyPr/>
          <a:lstStyle>
            <a:lvl1pPr>
              <a:defRPr>
                <a:latin typeface="Arial" panose="020B0604020202020204" pitchFamily="34" charset="0"/>
                <a:ea typeface="隶书" panose="02010509060101010101" pitchFamily="49"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11"/>
            </p:custDataLst>
          </p:nvPr>
        </p:nvSpPr>
        <p:spPr/>
        <p:txBody>
          <a:bodyPr/>
          <a:lstStyle>
            <a:lvl1pPr>
              <a:defRPr>
                <a:latin typeface="Arial" panose="020B0604020202020204" pitchFamily="34" charset="0"/>
                <a:ea typeface="隶书" panose="02010509060101010101" pitchFamily="49" charset="-122"/>
              </a:defRPr>
            </a:lvl1pPr>
          </a:lstStyle>
          <a:p>
            <a:endParaRPr lang="zh-CN" altLang="en-US"/>
          </a:p>
        </p:txBody>
      </p:sp>
      <p:sp>
        <p:nvSpPr>
          <p:cNvPr id="6" name="灯片编号占位符 5"/>
          <p:cNvSpPr>
            <a:spLocks noGrp="1"/>
          </p:cNvSpPr>
          <p:nvPr>
            <p:ph type="sldNum" sz="quarter" idx="12"/>
            <p:custDataLst>
              <p:tags r:id="rId12"/>
            </p:custDataLst>
          </p:nvPr>
        </p:nvSpPr>
        <p:spPr/>
        <p:txBody>
          <a:bodyPr/>
          <a:lstStyle>
            <a:lvl1pPr>
              <a:defRPr>
                <a:latin typeface="Arial" panose="020B0604020202020204" pitchFamily="34" charset="0"/>
                <a:ea typeface="隶书" panose="02010509060101010101" pitchFamily="49" charset="-122"/>
              </a:defRPr>
            </a:lvl1p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0" Type="http://schemas.openxmlformats.org/officeDocument/2006/relationships/theme" Target="../theme/theme1.xml"/><Relationship Id="rId3" Type="http://schemas.openxmlformats.org/officeDocument/2006/relationships/slideLayout" Target="../slideLayouts/slideLayout3.xml"/><Relationship Id="rId29" Type="http://schemas.openxmlformats.org/officeDocument/2006/relationships/image" Target="../media/image7.png"/><Relationship Id="rId28" Type="http://schemas.openxmlformats.org/officeDocument/2006/relationships/tags" Target="../tags/tag156.xml"/><Relationship Id="rId27" Type="http://schemas.openxmlformats.org/officeDocument/2006/relationships/tags" Target="../tags/tag155.xml"/><Relationship Id="rId26" Type="http://schemas.openxmlformats.org/officeDocument/2006/relationships/tags" Target="../tags/tag154.xml"/><Relationship Id="rId25" Type="http://schemas.openxmlformats.org/officeDocument/2006/relationships/tags" Target="../tags/tag153.xml"/><Relationship Id="rId24" Type="http://schemas.openxmlformats.org/officeDocument/2006/relationships/tags" Target="../tags/tag152.xml"/><Relationship Id="rId23" Type="http://schemas.openxmlformats.org/officeDocument/2006/relationships/tags" Target="../tags/tag151.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0" Type="http://schemas.openxmlformats.org/officeDocument/2006/relationships/slideLayout" Target="../slideLayouts/slideLayout20.xml"/><Relationship Id="rId2" Type="http://schemas.openxmlformats.org/officeDocument/2006/relationships/slideLayout" Target="../slideLayouts/slideLayout2.xml"/><Relationship Id="rId19" Type="http://schemas.openxmlformats.org/officeDocument/2006/relationships/slideLayout" Target="../slideLayouts/slideLayout19.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23"/>
            </p:custDataLst>
          </p:nvPr>
        </p:nvSpPr>
        <p:spPr>
          <a:xfrm>
            <a:off x="502412" y="443230"/>
            <a:ext cx="8139178" cy="441964"/>
          </a:xfrm>
          <a:prstGeom prst="rect">
            <a:avLst/>
          </a:prstGeom>
        </p:spPr>
        <p:txBody>
          <a:bodyPr vert="horz" lIns="90170" tIns="46990" rIns="90170" bIns="46990" rtlCol="0" anchor="ctr" anchorCtr="0">
            <a:no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24"/>
            </p:custDataLst>
          </p:nvPr>
        </p:nvSpPr>
        <p:spPr>
          <a:xfrm>
            <a:off x="502412" y="961398"/>
            <a:ext cx="8139178" cy="5388907"/>
          </a:xfrm>
          <a:prstGeom prst="rect">
            <a:avLst/>
          </a:prstGeom>
        </p:spPr>
        <p:txBody>
          <a:bodyPr vert="horz" lIns="90170" tIns="46990" rIns="90170" bIns="4699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25"/>
            </p:custDataLst>
          </p:nvPr>
        </p:nvSpPr>
        <p:spPr>
          <a:xfrm>
            <a:off x="659807" y="6349833"/>
            <a:ext cx="2025000" cy="316800"/>
          </a:xfrm>
          <a:prstGeom prst="rect">
            <a:avLst/>
          </a:prstGeom>
        </p:spPr>
        <p:txBody>
          <a:bodyPr vert="horz" lIns="91440" tIns="45720" rIns="91440" bIns="45720" rtlCol="0" anchor="ctr">
            <a:normAutofit/>
          </a:bodyPr>
          <a:lstStyle>
            <a:lvl1pPr algn="l">
              <a:defRPr sz="900">
                <a:solidFill>
                  <a:schemeClr val="tx1">
                    <a:tint val="75000"/>
                  </a:schemeClr>
                </a:solidFill>
                <a:latin typeface="Arial" panose="020B0604020202020204" pitchFamily="34" charset="0"/>
                <a:ea typeface="隶书" panose="02010509060101010101" pitchFamily="49"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26"/>
            </p:custDataLst>
          </p:nvPr>
        </p:nvSpPr>
        <p:spPr>
          <a:xfrm>
            <a:off x="3087000" y="6349833"/>
            <a:ext cx="2970000" cy="316800"/>
          </a:xfrm>
          <a:prstGeom prst="rect">
            <a:avLst/>
          </a:prstGeom>
        </p:spPr>
        <p:txBody>
          <a:bodyPr vert="horz" lIns="91440" tIns="45720" rIns="91440" bIns="45720" rtlCol="0" anchor="ctr">
            <a:normAutofit/>
          </a:bodyPr>
          <a:lstStyle>
            <a:lvl1pPr algn="ctr">
              <a:defRPr sz="900">
                <a:solidFill>
                  <a:schemeClr val="tx1">
                    <a:tint val="75000"/>
                  </a:schemeClr>
                </a:solidFill>
                <a:latin typeface="Arial" panose="020B0604020202020204" pitchFamily="34" charset="0"/>
                <a:ea typeface="隶书" panose="02010509060101010101" pitchFamily="49" charset="-122"/>
              </a:defRPr>
            </a:lvl1pPr>
          </a:lstStyle>
          <a:p>
            <a:endParaRPr lang="zh-CN" altLang="en-US" dirty="0"/>
          </a:p>
        </p:txBody>
      </p:sp>
      <p:sp>
        <p:nvSpPr>
          <p:cNvPr id="6" name="灯片编号占位符 5"/>
          <p:cNvSpPr>
            <a:spLocks noGrp="1"/>
          </p:cNvSpPr>
          <p:nvPr>
            <p:ph type="sldNum" sz="quarter" idx="4"/>
            <p:custDataLst>
              <p:tags r:id="rId27"/>
            </p:custDataLst>
          </p:nvPr>
        </p:nvSpPr>
        <p:spPr>
          <a:xfrm>
            <a:off x="6457950" y="6349833"/>
            <a:ext cx="2025000" cy="316800"/>
          </a:xfrm>
          <a:prstGeom prst="rect">
            <a:avLst/>
          </a:prstGeom>
        </p:spPr>
        <p:txBody>
          <a:bodyPr vert="horz" lIns="91440" tIns="45720" rIns="91440" bIns="45720" rtlCol="0" anchor="ctr">
            <a:normAutofit/>
          </a:bodyPr>
          <a:lstStyle>
            <a:lvl1pPr algn="r">
              <a:defRPr sz="900">
                <a:solidFill>
                  <a:schemeClr val="tx1">
                    <a:tint val="75000"/>
                  </a:schemeClr>
                </a:solidFill>
                <a:latin typeface="Arial" panose="020B0604020202020204" pitchFamily="34" charset="0"/>
                <a:ea typeface="隶书" panose="02010509060101010101" pitchFamily="49" charset="-122"/>
              </a:defRPr>
            </a:lvl1pPr>
          </a:lstStyle>
          <a:p>
            <a:fld id="{49AE70B2-8BF9-45C0-BB95-33D1B9D3A854}" type="slidenum">
              <a:rPr lang="zh-CN" altLang="en-US" smtClean="0"/>
            </a:fld>
            <a:endParaRPr lang="zh-CN" altLang="en-US" dirty="0"/>
          </a:p>
        </p:txBody>
      </p:sp>
      <p:sp>
        <p:nvSpPr>
          <p:cNvPr id="7" name="KSO_TEMPLATE" hidden="1"/>
          <p:cNvSpPr/>
          <p:nvPr userDrawn="1">
            <p:custDataLst>
              <p:tags r:id="rId28"/>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pic>
        <p:nvPicPr>
          <p:cNvPr id="8" name="图片 7" descr="水印"/>
          <p:cNvPicPr>
            <a:picLocks noChangeAspect="1"/>
          </p:cNvPicPr>
          <p:nvPr userDrawn="1"/>
        </p:nvPicPr>
        <p:blipFill>
          <a:blip r:embed="rId29"/>
          <a:stretch>
            <a:fillRect/>
          </a:stretch>
        </p:blipFill>
        <p:spPr>
          <a:xfrm>
            <a:off x="5801995" y="26670"/>
            <a:ext cx="3307080" cy="1069975"/>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Lst>
  <p:txStyles>
    <p:titleStyle>
      <a:lvl1pPr algn="l" defTabSz="685800" rtl="0" eaLnBrk="1" fontAlgn="auto" latinLnBrk="0" hangingPunct="1">
        <a:lnSpc>
          <a:spcPct val="100000"/>
        </a:lnSpc>
        <a:spcBef>
          <a:spcPct val="0"/>
        </a:spcBef>
        <a:buNone/>
        <a:defRPr sz="1800" b="0" u="none" strike="noStrike" kern="1200" cap="none" spc="200" normalizeH="0">
          <a:solidFill>
            <a:schemeClr val="tx1"/>
          </a:solidFill>
          <a:uFillTx/>
          <a:latin typeface="Arial" panose="020B0604020202020204" pitchFamily="34" charset="0"/>
          <a:ea typeface="隶书" panose="02010509060101010101" pitchFamily="49" charset="-122"/>
          <a:cs typeface="+mj-cs"/>
        </a:defRPr>
      </a:lvl1pPr>
    </p:titleStyle>
    <p:bodyStyle>
      <a:lvl1pPr marL="1714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隶书" panose="02010509060101010101" pitchFamily="49" charset="-122"/>
          <a:cs typeface="+mn-cs"/>
        </a:defRPr>
      </a:lvl1pPr>
      <a:lvl2pPr marL="514350" indent="-171450" algn="l" defTabSz="685800" rtl="0" eaLnBrk="1" fontAlgn="auto" latinLnBrk="0" hangingPunct="1">
        <a:lnSpc>
          <a:spcPct val="130000"/>
        </a:lnSpc>
        <a:spcBef>
          <a:spcPts val="0"/>
        </a:spcBef>
        <a:spcAft>
          <a:spcPts val="1000"/>
        </a:spcAft>
        <a:buFont typeface="Arial" panose="020B0604020202020204" pitchFamily="34" charset="0"/>
        <a:buChar char="•"/>
        <a:tabLst>
          <a:tab pos="1207135" algn="l"/>
        </a:tabLst>
        <a:defRPr sz="1200" u="none" strike="noStrike" kern="1200" cap="none" spc="150" normalizeH="0" baseline="0">
          <a:solidFill>
            <a:schemeClr val="tx1"/>
          </a:solidFill>
          <a:uFillTx/>
          <a:latin typeface="Arial" panose="020B0604020202020204" pitchFamily="34" charset="0"/>
          <a:ea typeface="隶书" panose="02010509060101010101" pitchFamily="49" charset="-122"/>
          <a:cs typeface="+mn-cs"/>
        </a:defRPr>
      </a:lvl2pPr>
      <a:lvl3pPr marL="8572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隶书" panose="02010509060101010101" pitchFamily="49" charset="-122"/>
          <a:cs typeface="+mn-cs"/>
        </a:defRPr>
      </a:lvl3pPr>
      <a:lvl4pPr marL="12001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隶书" panose="02010509060101010101" pitchFamily="49" charset="-122"/>
          <a:cs typeface="+mn-cs"/>
        </a:defRPr>
      </a:lvl4pPr>
      <a:lvl5pPr marL="15430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隶书" panose="02010509060101010101" pitchFamily="49"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8.jpe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65.xml"/></Relationships>
</file>

<file path=ppt/slides/_rels/slide11.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166.xml"/><Relationship Id="rId2" Type="http://schemas.openxmlformats.org/officeDocument/2006/relationships/image" Target="../media/image21.jpeg"/><Relationship Id="rId1" Type="http://schemas.openxmlformats.org/officeDocument/2006/relationships/image" Target="../media/image20.jpe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67.xml"/><Relationship Id="rId1" Type="http://schemas.openxmlformats.org/officeDocument/2006/relationships/image" Target="../media/image22.jpe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68.xml"/></Relationships>
</file>

<file path=ppt/slides/_rels/slide14.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170.xml"/><Relationship Id="rId3" Type="http://schemas.openxmlformats.org/officeDocument/2006/relationships/slide" Target="slide2.xml"/><Relationship Id="rId2" Type="http://schemas.openxmlformats.org/officeDocument/2006/relationships/image" Target="../media/image23.png"/><Relationship Id="rId1" Type="http://schemas.openxmlformats.org/officeDocument/2006/relationships/tags" Target="../tags/tag169.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72.xml"/><Relationship Id="rId1" Type="http://schemas.openxmlformats.org/officeDocument/2006/relationships/tags" Target="../tags/tag171.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74.xml"/><Relationship Id="rId1" Type="http://schemas.openxmlformats.org/officeDocument/2006/relationships/tags" Target="../tags/tag173.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75.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76.xml"/></Relationships>
</file>

<file path=ppt/slides/_rels/slide19.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tags" Target="../tags/tag177.xml"/><Relationship Id="rId4" Type="http://schemas.openxmlformats.org/officeDocument/2006/relationships/image" Target="../media/image27.png"/><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image" Target="../media/image24.pn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57.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78.xml"/><Relationship Id="rId1" Type="http://schemas.openxmlformats.org/officeDocument/2006/relationships/image" Target="../media/image27.pn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79.xml"/><Relationship Id="rId1" Type="http://schemas.openxmlformats.org/officeDocument/2006/relationships/image" Target="../media/image24.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58.xml"/><Relationship Id="rId1" Type="http://schemas.openxmlformats.org/officeDocument/2006/relationships/image" Target="../media/image9.jpe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59.xml"/></Relationships>
</file>

<file path=ppt/slides/_rels/slide5.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160.xml"/><Relationship Id="rId2" Type="http://schemas.openxmlformats.org/officeDocument/2006/relationships/slide" Target="slide6.xml"/><Relationship Id="rId1" Type="http://schemas.openxmlformats.org/officeDocument/2006/relationships/slide" Target="slide7.xml"/></Relationships>
</file>

<file path=ppt/slides/_rels/slide6.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tags" Target="../tags/tag161.xml"/><Relationship Id="rId4" Type="http://schemas.openxmlformats.org/officeDocument/2006/relationships/slide" Target="slide5.xml"/><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image" Target="../media/image10.jpeg"/></Relationships>
</file>

<file path=ppt/slides/_rels/slide7.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162.xml"/><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image" Target="../media/image13.jpeg"/></Relationships>
</file>

<file path=ppt/slides/_rels/slide8.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163.xml"/><Relationship Id="rId2" Type="http://schemas.openxmlformats.org/officeDocument/2006/relationships/image" Target="../media/image17.png"/><Relationship Id="rId1" Type="http://schemas.openxmlformats.org/officeDocument/2006/relationships/image" Target="../media/image16.png"/></Relationships>
</file>

<file path=ppt/slides/_rels/slide9.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164.xml"/><Relationship Id="rId2" Type="http://schemas.openxmlformats.org/officeDocument/2006/relationships/image" Target="../media/image19.jpeg"/><Relationship Id="rId1"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矩形 1"/>
          <p:cNvSpPr>
            <a:spLocks noChangeArrowheads="1"/>
          </p:cNvSpPr>
          <p:nvPr/>
        </p:nvSpPr>
        <p:spPr bwMode="auto">
          <a:xfrm>
            <a:off x="571500" y="1792129"/>
            <a:ext cx="4903946" cy="378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defRPr/>
            </a:pPr>
            <a:r>
              <a:rPr lang="zh-CN" altLang="en-US" sz="3000" b="1">
                <a:solidFill>
                  <a:srgbClr val="FF0000"/>
                </a:solidFill>
                <a:latin typeface="HelveticaNeue" panose="02000503000000020004" pitchFamily="2" charset="0"/>
              </a:rPr>
              <a:t>感恩遇见，相互成就，本课件资料仅供您个人参考、教学使用，严禁自行在网络传播，违者依知识产权法追究法律责任。</a:t>
            </a:r>
            <a:endParaRPr lang="en-US" altLang="zh-CN" sz="3000" b="1">
              <a:solidFill>
                <a:srgbClr val="FF0000"/>
              </a:solidFill>
              <a:latin typeface="HelveticaNeue" panose="02000503000000020004" pitchFamily="2" charset="0"/>
            </a:endParaRPr>
          </a:p>
          <a:p>
            <a:pPr eaLnBrk="1" hangingPunct="1">
              <a:spcBef>
                <a:spcPct val="0"/>
              </a:spcBef>
              <a:buFontTx/>
              <a:buNone/>
              <a:defRPr/>
            </a:pPr>
            <a:endParaRPr lang="en-US" altLang="zh-CN" sz="3000" b="1">
              <a:solidFill>
                <a:srgbClr val="FF0000"/>
              </a:solidFill>
              <a:latin typeface="HelveticaNeue" panose="02000503000000020004" pitchFamily="2" charset="0"/>
            </a:endParaRPr>
          </a:p>
          <a:p>
            <a:pPr eaLnBrk="1" hangingPunct="1">
              <a:spcBef>
                <a:spcPct val="0"/>
              </a:spcBef>
              <a:buFontTx/>
              <a:buNone/>
              <a:defRPr/>
            </a:pPr>
            <a:r>
              <a:rPr lang="zh-CN" altLang="en-US" sz="3000" b="1">
                <a:solidFill>
                  <a:srgbClr val="FF0000"/>
                </a:solidFill>
                <a:latin typeface="HelveticaNeue" panose="02000503000000020004" pitchFamily="2" charset="0"/>
              </a:rPr>
              <a:t>更多教学资源请关注</a:t>
            </a:r>
            <a:endParaRPr lang="en-US" altLang="zh-CN" sz="3000" b="1">
              <a:solidFill>
                <a:srgbClr val="FF0000"/>
              </a:solidFill>
              <a:latin typeface="HelveticaNeue" panose="02000503000000020004" pitchFamily="2" charset="0"/>
            </a:endParaRPr>
          </a:p>
          <a:p>
            <a:pPr eaLnBrk="1" hangingPunct="1">
              <a:spcBef>
                <a:spcPct val="0"/>
              </a:spcBef>
              <a:buFontTx/>
              <a:buNone/>
              <a:defRPr/>
            </a:pPr>
            <a:r>
              <a:rPr lang="zh-CN" altLang="en-US" sz="3000" b="1">
                <a:solidFill>
                  <a:srgbClr val="FF0000"/>
                </a:solidFill>
                <a:latin typeface="HelveticaNeue" panose="02000503000000020004" pitchFamily="2" charset="0"/>
              </a:rPr>
              <a:t>公众号：溯恩高中英语</a:t>
            </a:r>
            <a:endParaRPr lang="zh-CN" altLang="en-US" sz="3000" b="1">
              <a:solidFill>
                <a:srgbClr val="FF0000"/>
              </a:solidFill>
              <a:latin typeface="HelveticaNeue" panose="02000503000000020004" pitchFamily="2" charset="0"/>
            </a:endParaRPr>
          </a:p>
        </p:txBody>
      </p:sp>
      <p:pic>
        <p:nvPicPr>
          <p:cNvPr id="14338" name="图片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5453539" y="2562701"/>
            <a:ext cx="2519363" cy="2519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矩形 3"/>
          <p:cNvSpPr>
            <a:spLocks noChangeArrowheads="1"/>
          </p:cNvSpPr>
          <p:nvPr/>
        </p:nvSpPr>
        <p:spPr bwMode="auto">
          <a:xfrm>
            <a:off x="5483543" y="2069783"/>
            <a:ext cx="2702719" cy="553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defRPr/>
            </a:pPr>
            <a:r>
              <a:rPr lang="zh-CN" altLang="en-US" sz="3000" b="1">
                <a:latin typeface="华文新魏" panose="02010800040101010101" pitchFamily="2" charset="-122"/>
              </a:rPr>
              <a:t>知识产权声明</a:t>
            </a:r>
            <a:endParaRPr lang="zh-CN" altLang="en-US" sz="3000" b="1">
              <a:latin typeface="华文新魏" panose="02010800040101010101" pitchFamily="2" charset="-122"/>
            </a:endParaRPr>
          </a:p>
        </p:txBody>
      </p:sp>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635" y="3484245"/>
            <a:ext cx="9144635" cy="2676525"/>
          </a:xfrm>
          <a:prstGeom prst="rect">
            <a:avLst/>
          </a:prstGeom>
          <a:noFill/>
          <a:ln w="19050">
            <a:solidFill>
              <a:schemeClr val="tx1"/>
            </a:solidFill>
          </a:ln>
        </p:spPr>
        <p:txBody>
          <a:bodyPr wrap="square">
            <a:spAutoFit/>
          </a:bodyPr>
          <a:p>
            <a:pPr indent="0"/>
            <a:r>
              <a:rPr lang="en-US" sz="2800" b="0">
                <a:latin typeface="Calibri" panose="020F0502020204030204" charset="0"/>
                <a:ea typeface="宋体" panose="02010600030101010101" pitchFamily="2" charset="-122"/>
                <a:cs typeface="Times New Roman" panose="02020603050405020304" pitchFamily="18" charset="0"/>
              </a:rPr>
              <a:t>    Welcome to the Zhoukoudian caves here in China. It is a great pleasure to meet you students from England, who are interested in archaeology. You must be aware that it's here that we found evidence of some of the earliest people who lived in this part of the world. We've been excavating here for many years and ... </a:t>
            </a:r>
            <a:endParaRPr lang="zh-CN" altLang="en-US" sz="2800"/>
          </a:p>
        </p:txBody>
      </p:sp>
      <p:sp>
        <p:nvSpPr>
          <p:cNvPr id="2" name="文本框 1"/>
          <p:cNvSpPr txBox="1"/>
          <p:nvPr/>
        </p:nvSpPr>
        <p:spPr>
          <a:xfrm>
            <a:off x="274955" y="180975"/>
            <a:ext cx="1803400" cy="521970"/>
          </a:xfrm>
          <a:prstGeom prst="rect">
            <a:avLst/>
          </a:prstGeom>
          <a:noFill/>
          <a:ln w="19050">
            <a:solidFill>
              <a:schemeClr val="tx1"/>
            </a:solidFill>
          </a:ln>
        </p:spPr>
        <p:txBody>
          <a:bodyPr wrap="square" rtlCol="0">
            <a:spAutoFit/>
          </a:bodyPr>
          <a:p>
            <a:r>
              <a:rPr lang="en-US" altLang="zh-CN" sz="2800"/>
              <a:t>checking</a:t>
            </a:r>
            <a:endParaRPr lang="en-US" altLang="zh-CN" sz="2800"/>
          </a:p>
        </p:txBody>
      </p:sp>
      <p:sp>
        <p:nvSpPr>
          <p:cNvPr id="4" name="文本框 3"/>
          <p:cNvSpPr txBox="1"/>
          <p:nvPr/>
        </p:nvSpPr>
        <p:spPr>
          <a:xfrm>
            <a:off x="0" y="1238885"/>
            <a:ext cx="9144000" cy="2245360"/>
          </a:xfrm>
          <a:prstGeom prst="rect">
            <a:avLst/>
          </a:prstGeom>
          <a:noFill/>
          <a:ln w="19050">
            <a:solidFill>
              <a:schemeClr val="tx1"/>
            </a:solidFill>
          </a:ln>
        </p:spPr>
        <p:txBody>
          <a:bodyPr wrap="square" rtlCol="0">
            <a:spAutoFit/>
          </a:bodyPr>
          <a:p>
            <a:r>
              <a:rPr lang="en-US" altLang="zh-CN" sz="2800"/>
              <a:t>On behalf of our country, I feel greatly honored to welcome you. hearing that you are interested in archaeology, I am very excited. Here in the Zhoukoudian caves , you can learn much about how our ancestors live. Now, follow me.</a:t>
            </a:r>
            <a:endParaRPr lang="en-US" altLang="zh-CN" sz="2800"/>
          </a:p>
        </p:txBody>
      </p:sp>
      <p:sp>
        <p:nvSpPr>
          <p:cNvPr id="5" name="圆角矩形标注 4"/>
          <p:cNvSpPr/>
          <p:nvPr/>
        </p:nvSpPr>
        <p:spPr>
          <a:xfrm>
            <a:off x="2245360" y="312420"/>
            <a:ext cx="2428240" cy="777240"/>
          </a:xfrm>
          <a:prstGeom prst="wedgeRoundRectCallou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400" b="1" dirty="0">
                <a:latin typeface="仿宋" panose="02010609060101010101" charset="-122"/>
                <a:ea typeface="仿宋" panose="02010609060101010101" charset="-122"/>
              </a:rPr>
              <a:t>语言不符合身份</a:t>
            </a:r>
            <a:endParaRPr lang="zh-CN" altLang="en-US" sz="2400" b="1" dirty="0">
              <a:latin typeface="仿宋" panose="02010609060101010101" charset="-122"/>
              <a:ea typeface="仿宋" panose="02010609060101010101" charset="-122"/>
            </a:endParaRPr>
          </a:p>
        </p:txBody>
      </p:sp>
      <p:cxnSp>
        <p:nvCxnSpPr>
          <p:cNvPr id="6" name="直接连接符 5"/>
          <p:cNvCxnSpPr/>
          <p:nvPr/>
        </p:nvCxnSpPr>
        <p:spPr>
          <a:xfrm flipV="1">
            <a:off x="149860" y="1700530"/>
            <a:ext cx="7590790" cy="7937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426085" y="3989070"/>
            <a:ext cx="5226050" cy="1587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flipV="1">
            <a:off x="149860" y="4364990"/>
            <a:ext cx="3486150" cy="5334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2" name="圆角矩形标注 11"/>
          <p:cNvSpPr/>
          <p:nvPr/>
        </p:nvSpPr>
        <p:spPr>
          <a:xfrm>
            <a:off x="3100705" y="2833370"/>
            <a:ext cx="2139315" cy="650875"/>
          </a:xfrm>
          <a:prstGeom prst="wedgeRoundRectCallout">
            <a:avLst>
              <a:gd name="adj1" fmla="val -22484"/>
              <a:gd name="adj2" fmla="val 77647"/>
              <a:gd name="adj3" fmla="val 16667"/>
            </a:avLst>
          </a:prstGeom>
          <a:solidFill>
            <a:srgbClr val="F317C2"/>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400" b="1">
                <a:latin typeface="仿宋" panose="02010609060101010101" charset="-122"/>
                <a:ea typeface="仿宋" panose="02010609060101010101" charset="-122"/>
              </a:rPr>
              <a:t>得体又具体</a:t>
            </a:r>
            <a:endParaRPr lang="zh-CN" altLang="en-US" sz="2400" b="1">
              <a:latin typeface="仿宋" panose="02010609060101010101" charset="-122"/>
              <a:ea typeface="仿宋" panose="02010609060101010101" charset="-122"/>
            </a:endParaRPr>
          </a:p>
        </p:txBody>
      </p:sp>
      <p:sp>
        <p:nvSpPr>
          <p:cNvPr id="13" name="椭圆 12"/>
          <p:cNvSpPr/>
          <p:nvPr/>
        </p:nvSpPr>
        <p:spPr>
          <a:xfrm>
            <a:off x="7320280" y="4418330"/>
            <a:ext cx="720090" cy="431800"/>
          </a:xfrm>
          <a:prstGeom prst="ellipse">
            <a:avLst/>
          </a:prstGeom>
          <a:noFill/>
          <a:ln>
            <a:solidFill>
              <a:srgbClr val="FF0000"/>
            </a:solidFill>
          </a:ln>
          <a:extLst>
            <a:ext uri="{909E8E84-426E-40DD-AFC4-6F175D3DCCD1}">
              <a14:hiddenFill xmlns:a14="http://schemas.microsoft.com/office/drawing/2010/main">
                <a:solidFill>
                  <a:schemeClr val="bg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4" name="椭圆 13"/>
          <p:cNvSpPr/>
          <p:nvPr/>
        </p:nvSpPr>
        <p:spPr>
          <a:xfrm>
            <a:off x="-635" y="4850130"/>
            <a:ext cx="720090" cy="431800"/>
          </a:xfrm>
          <a:prstGeom prst="ellipse">
            <a:avLst/>
          </a:prstGeom>
          <a:noFill/>
          <a:ln>
            <a:solidFill>
              <a:srgbClr val="FF0000"/>
            </a:solidFill>
          </a:ln>
          <a:extLst>
            <a:ext uri="{909E8E84-426E-40DD-AFC4-6F175D3DCCD1}">
              <a14:hiddenFill xmlns:a14="http://schemas.microsoft.com/office/drawing/2010/main">
                <a:solidFill>
                  <a:schemeClr val="bg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5" name="椭圆 14"/>
          <p:cNvSpPr/>
          <p:nvPr/>
        </p:nvSpPr>
        <p:spPr>
          <a:xfrm>
            <a:off x="7452360" y="4004945"/>
            <a:ext cx="720090" cy="431800"/>
          </a:xfrm>
          <a:prstGeom prst="ellipse">
            <a:avLst/>
          </a:prstGeom>
          <a:noFill/>
          <a:ln>
            <a:solidFill>
              <a:srgbClr val="FF0000"/>
            </a:solidFill>
          </a:ln>
          <a:extLst>
            <a:ext uri="{909E8E84-426E-40DD-AFC4-6F175D3DCCD1}">
              <a14:hiddenFill xmlns:a14="http://schemas.microsoft.com/office/drawing/2010/main">
                <a:solidFill>
                  <a:schemeClr val="bg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6" name="椭圆 15"/>
          <p:cNvSpPr/>
          <p:nvPr/>
        </p:nvSpPr>
        <p:spPr>
          <a:xfrm>
            <a:off x="7910195" y="4850130"/>
            <a:ext cx="720090" cy="431800"/>
          </a:xfrm>
          <a:prstGeom prst="ellipse">
            <a:avLst/>
          </a:prstGeom>
          <a:noFill/>
          <a:ln>
            <a:solidFill>
              <a:srgbClr val="FF0000"/>
            </a:solidFill>
          </a:ln>
          <a:extLst>
            <a:ext uri="{909E8E84-426E-40DD-AFC4-6F175D3DCCD1}">
              <a14:hiddenFill xmlns:a14="http://schemas.microsoft.com/office/drawing/2010/main">
                <a:solidFill>
                  <a:schemeClr val="bg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7" name="圆角矩形标注 16"/>
          <p:cNvSpPr/>
          <p:nvPr/>
        </p:nvSpPr>
        <p:spPr>
          <a:xfrm>
            <a:off x="6325870" y="2659380"/>
            <a:ext cx="2708910" cy="998855"/>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400" b="1" dirty="0">
                <a:latin typeface="仿宋" panose="02010609060101010101" charset="-122"/>
                <a:ea typeface="仿宋" panose="02010609060101010101" charset="-122"/>
              </a:rPr>
              <a:t>强调句和定语从句，使语言丰富</a:t>
            </a:r>
            <a:endParaRPr lang="zh-CN" altLang="en-US" sz="2400" b="1" dirty="0">
              <a:latin typeface="仿宋" panose="02010609060101010101" charset="-122"/>
              <a:ea typeface="仿宋" panose="02010609060101010101" charset="-122"/>
            </a:endParaRPr>
          </a:p>
        </p:txBody>
      </p:sp>
      <p:cxnSp>
        <p:nvCxnSpPr>
          <p:cNvPr id="18" name="直接连接符 17"/>
          <p:cNvCxnSpPr/>
          <p:nvPr/>
        </p:nvCxnSpPr>
        <p:spPr>
          <a:xfrm flipV="1">
            <a:off x="2165985" y="5228590"/>
            <a:ext cx="4782185" cy="5334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flipV="1">
            <a:off x="4509135" y="5588635"/>
            <a:ext cx="3950970" cy="635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0" name="圆角矩形标注 19"/>
          <p:cNvSpPr/>
          <p:nvPr/>
        </p:nvSpPr>
        <p:spPr>
          <a:xfrm>
            <a:off x="4810125" y="5588635"/>
            <a:ext cx="3362325" cy="939165"/>
          </a:xfrm>
          <a:prstGeom prst="wedgeRoundRectCallout">
            <a:avLst>
              <a:gd name="adj1" fmla="val -41668"/>
              <a:gd name="adj2" fmla="val -71451"/>
              <a:gd name="adj3" fmla="val 16667"/>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2400" b="1">
                <a:latin typeface="仿宋" panose="02010609060101010101" charset="-122"/>
                <a:ea typeface="仿宋" panose="02010609060101010101" charset="-122"/>
              </a:rPr>
              <a:t>earliest</a:t>
            </a:r>
            <a:r>
              <a:rPr lang="zh-CN" altLang="en-US" sz="2400" b="1">
                <a:latin typeface="仿宋" panose="02010609060101010101" charset="-122"/>
                <a:ea typeface="仿宋" panose="02010609060101010101" charset="-122"/>
              </a:rPr>
              <a:t>和</a:t>
            </a:r>
            <a:r>
              <a:rPr lang="en-US" altLang="zh-CN" sz="2400" b="1">
                <a:latin typeface="仿宋" panose="02010609060101010101" charset="-122"/>
                <a:ea typeface="仿宋" panose="02010609060101010101" charset="-122"/>
              </a:rPr>
              <a:t>have been excavating</a:t>
            </a:r>
            <a:r>
              <a:rPr lang="zh-CN" altLang="en-US" sz="2400" b="1">
                <a:latin typeface="仿宋" panose="02010609060101010101" charset="-122"/>
                <a:ea typeface="仿宋" panose="02010609060101010101" charset="-122"/>
              </a:rPr>
              <a:t>激发学生的好奇心。</a:t>
            </a:r>
            <a:endParaRPr lang="zh-CN" altLang="en-US" sz="2400" b="1">
              <a:latin typeface="仿宋" panose="02010609060101010101" charset="-122"/>
              <a:ea typeface="仿宋" panose="02010609060101010101" charset="-122"/>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00"/>
                                        </p:tgtEl>
                                        <p:attrNameLst>
                                          <p:attrName>style.visibility</p:attrName>
                                        </p:attrNameLst>
                                      </p:cBhvr>
                                      <p:to>
                                        <p:strVal val="visible"/>
                                      </p:to>
                                    </p:set>
                                    <p:anim calcmode="lin" valueType="num">
                                      <p:cBhvr additive="base">
                                        <p:cTn id="23" dur="500" fill="hold"/>
                                        <p:tgtEl>
                                          <p:spTgt spid="100"/>
                                        </p:tgtEl>
                                        <p:attrNameLst>
                                          <p:attrName>ppt_x</p:attrName>
                                        </p:attrNameLst>
                                      </p:cBhvr>
                                      <p:tavLst>
                                        <p:tav tm="0">
                                          <p:val>
                                            <p:strVal val="#ppt_x"/>
                                          </p:val>
                                        </p:tav>
                                        <p:tav tm="100000">
                                          <p:val>
                                            <p:strVal val="#ppt_x"/>
                                          </p:val>
                                        </p:tav>
                                      </p:tavLst>
                                    </p:anim>
                                    <p:anim calcmode="lin" valueType="num">
                                      <p:cBhvr additive="base">
                                        <p:cTn id="24" dur="500" fill="hold"/>
                                        <p:tgtEl>
                                          <p:spTgt spid="100"/>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additive="base">
                                        <p:cTn id="29" dur="500" fill="hold"/>
                                        <p:tgtEl>
                                          <p:spTgt spid="7"/>
                                        </p:tgtEl>
                                        <p:attrNameLst>
                                          <p:attrName>ppt_x</p:attrName>
                                        </p:attrNameLst>
                                      </p:cBhvr>
                                      <p:tavLst>
                                        <p:tav tm="0">
                                          <p:val>
                                            <p:strVal val="#ppt_x"/>
                                          </p:val>
                                        </p:tav>
                                        <p:tav tm="100000">
                                          <p:val>
                                            <p:strVal val="#ppt_x"/>
                                          </p:val>
                                        </p:tav>
                                      </p:tavLst>
                                    </p:anim>
                                    <p:anim calcmode="lin" valueType="num">
                                      <p:cBhvr additive="base">
                                        <p:cTn id="3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additive="base">
                                        <p:cTn id="35" dur="500" fill="hold"/>
                                        <p:tgtEl>
                                          <p:spTgt spid="8"/>
                                        </p:tgtEl>
                                        <p:attrNameLst>
                                          <p:attrName>ppt_x</p:attrName>
                                        </p:attrNameLst>
                                      </p:cBhvr>
                                      <p:tavLst>
                                        <p:tav tm="0">
                                          <p:val>
                                            <p:strVal val="#ppt_x"/>
                                          </p:val>
                                        </p:tav>
                                        <p:tav tm="100000">
                                          <p:val>
                                            <p:strVal val="#ppt_x"/>
                                          </p:val>
                                        </p:tav>
                                      </p:tavLst>
                                    </p:anim>
                                    <p:anim calcmode="lin" valueType="num">
                                      <p:cBhvr additive="base">
                                        <p:cTn id="3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3" presetClass="entr" presetSubtype="10" fill="hold" grpId="0" nodeType="click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blinds(horizontal)">
                                      <p:cBhvr>
                                        <p:cTn id="41" dur="500"/>
                                        <p:tgtEl>
                                          <p:spTgt spid="12"/>
                                        </p:tgtEl>
                                      </p:cBhvr>
                                    </p:animEffect>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grpId="0" nodeType="clickEffect">
                                  <p:stCondLst>
                                    <p:cond delay="0"/>
                                  </p:stCondLst>
                                  <p:childTnLst>
                                    <p:set>
                                      <p:cBhvr>
                                        <p:cTn id="45" dur="1" fill="hold">
                                          <p:stCondLst>
                                            <p:cond delay="0"/>
                                          </p:stCondLst>
                                        </p:cTn>
                                        <p:tgtEl>
                                          <p:spTgt spid="13"/>
                                        </p:tgtEl>
                                        <p:attrNameLst>
                                          <p:attrName>style.visibility</p:attrName>
                                        </p:attrNameLst>
                                      </p:cBhvr>
                                      <p:to>
                                        <p:strVal val="visible"/>
                                      </p:to>
                                    </p:set>
                                    <p:anim calcmode="lin" valueType="num">
                                      <p:cBhvr additive="base">
                                        <p:cTn id="46" dur="500" fill="hold"/>
                                        <p:tgtEl>
                                          <p:spTgt spid="13"/>
                                        </p:tgtEl>
                                        <p:attrNameLst>
                                          <p:attrName>ppt_x</p:attrName>
                                        </p:attrNameLst>
                                      </p:cBhvr>
                                      <p:tavLst>
                                        <p:tav tm="0">
                                          <p:val>
                                            <p:strVal val="#ppt_x"/>
                                          </p:val>
                                        </p:tav>
                                        <p:tav tm="100000">
                                          <p:val>
                                            <p:strVal val="#ppt_x"/>
                                          </p:val>
                                        </p:tav>
                                      </p:tavLst>
                                    </p:anim>
                                    <p:anim calcmode="lin" valueType="num">
                                      <p:cBhvr additive="base">
                                        <p:cTn id="47"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grpId="0" nodeType="clickEffect">
                                  <p:stCondLst>
                                    <p:cond delay="0"/>
                                  </p:stCondLst>
                                  <p:childTnLst>
                                    <p:set>
                                      <p:cBhvr>
                                        <p:cTn id="51" dur="1" fill="hold">
                                          <p:stCondLst>
                                            <p:cond delay="0"/>
                                          </p:stCondLst>
                                        </p:cTn>
                                        <p:tgtEl>
                                          <p:spTgt spid="14"/>
                                        </p:tgtEl>
                                        <p:attrNameLst>
                                          <p:attrName>style.visibility</p:attrName>
                                        </p:attrNameLst>
                                      </p:cBhvr>
                                      <p:to>
                                        <p:strVal val="visible"/>
                                      </p:to>
                                    </p:set>
                                    <p:anim calcmode="lin" valueType="num">
                                      <p:cBhvr additive="base">
                                        <p:cTn id="52" dur="500" fill="hold"/>
                                        <p:tgtEl>
                                          <p:spTgt spid="14"/>
                                        </p:tgtEl>
                                        <p:attrNameLst>
                                          <p:attrName>ppt_x</p:attrName>
                                        </p:attrNameLst>
                                      </p:cBhvr>
                                      <p:tavLst>
                                        <p:tav tm="0">
                                          <p:val>
                                            <p:strVal val="#ppt_x"/>
                                          </p:val>
                                        </p:tav>
                                        <p:tav tm="100000">
                                          <p:val>
                                            <p:strVal val="#ppt_x"/>
                                          </p:val>
                                        </p:tav>
                                      </p:tavLst>
                                    </p:anim>
                                    <p:anim calcmode="lin" valueType="num">
                                      <p:cBhvr additive="base">
                                        <p:cTn id="53"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2" presetClass="entr" presetSubtype="4" fill="hold" grpId="0" nodeType="clickEffect">
                                  <p:stCondLst>
                                    <p:cond delay="0"/>
                                  </p:stCondLst>
                                  <p:childTnLst>
                                    <p:set>
                                      <p:cBhvr>
                                        <p:cTn id="57" dur="1" fill="hold">
                                          <p:stCondLst>
                                            <p:cond delay="0"/>
                                          </p:stCondLst>
                                        </p:cTn>
                                        <p:tgtEl>
                                          <p:spTgt spid="15"/>
                                        </p:tgtEl>
                                        <p:attrNameLst>
                                          <p:attrName>style.visibility</p:attrName>
                                        </p:attrNameLst>
                                      </p:cBhvr>
                                      <p:to>
                                        <p:strVal val="visible"/>
                                      </p:to>
                                    </p:set>
                                    <p:anim calcmode="lin" valueType="num">
                                      <p:cBhvr additive="base">
                                        <p:cTn id="58" dur="500" fill="hold"/>
                                        <p:tgtEl>
                                          <p:spTgt spid="15"/>
                                        </p:tgtEl>
                                        <p:attrNameLst>
                                          <p:attrName>ppt_x</p:attrName>
                                        </p:attrNameLst>
                                      </p:cBhvr>
                                      <p:tavLst>
                                        <p:tav tm="0">
                                          <p:val>
                                            <p:strVal val="#ppt_x"/>
                                          </p:val>
                                        </p:tav>
                                        <p:tav tm="100000">
                                          <p:val>
                                            <p:strVal val="#ppt_x"/>
                                          </p:val>
                                        </p:tav>
                                      </p:tavLst>
                                    </p:anim>
                                    <p:anim calcmode="lin" valueType="num">
                                      <p:cBhvr additive="base">
                                        <p:cTn id="59"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2" presetClass="entr" presetSubtype="4" fill="hold" grpId="0" nodeType="clickEffect">
                                  <p:stCondLst>
                                    <p:cond delay="0"/>
                                  </p:stCondLst>
                                  <p:childTnLst>
                                    <p:set>
                                      <p:cBhvr>
                                        <p:cTn id="63" dur="1" fill="hold">
                                          <p:stCondLst>
                                            <p:cond delay="0"/>
                                          </p:stCondLst>
                                        </p:cTn>
                                        <p:tgtEl>
                                          <p:spTgt spid="16"/>
                                        </p:tgtEl>
                                        <p:attrNameLst>
                                          <p:attrName>style.visibility</p:attrName>
                                        </p:attrNameLst>
                                      </p:cBhvr>
                                      <p:to>
                                        <p:strVal val="visible"/>
                                      </p:to>
                                    </p:set>
                                    <p:anim calcmode="lin" valueType="num">
                                      <p:cBhvr additive="base">
                                        <p:cTn id="64" dur="500" fill="hold"/>
                                        <p:tgtEl>
                                          <p:spTgt spid="16"/>
                                        </p:tgtEl>
                                        <p:attrNameLst>
                                          <p:attrName>ppt_x</p:attrName>
                                        </p:attrNameLst>
                                      </p:cBhvr>
                                      <p:tavLst>
                                        <p:tav tm="0">
                                          <p:val>
                                            <p:strVal val="#ppt_x"/>
                                          </p:val>
                                        </p:tav>
                                        <p:tav tm="100000">
                                          <p:val>
                                            <p:strVal val="#ppt_x"/>
                                          </p:val>
                                        </p:tav>
                                      </p:tavLst>
                                    </p:anim>
                                    <p:anim calcmode="lin" valueType="num">
                                      <p:cBhvr additive="base">
                                        <p:cTn id="65"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3" presetClass="entr" presetSubtype="10" fill="hold" grpId="0" nodeType="clickEffect">
                                  <p:stCondLst>
                                    <p:cond delay="0"/>
                                  </p:stCondLst>
                                  <p:childTnLst>
                                    <p:set>
                                      <p:cBhvr>
                                        <p:cTn id="69" dur="1" fill="hold">
                                          <p:stCondLst>
                                            <p:cond delay="0"/>
                                          </p:stCondLst>
                                        </p:cTn>
                                        <p:tgtEl>
                                          <p:spTgt spid="17"/>
                                        </p:tgtEl>
                                        <p:attrNameLst>
                                          <p:attrName>style.visibility</p:attrName>
                                        </p:attrNameLst>
                                      </p:cBhvr>
                                      <p:to>
                                        <p:strVal val="visible"/>
                                      </p:to>
                                    </p:set>
                                    <p:animEffect transition="in" filter="blinds(horizontal)">
                                      <p:cBhvr>
                                        <p:cTn id="70" dur="500"/>
                                        <p:tgtEl>
                                          <p:spTgt spid="17"/>
                                        </p:tgtEl>
                                      </p:cBhvr>
                                    </p:animEffect>
                                  </p:childTnLst>
                                </p:cTn>
                              </p:par>
                            </p:childTnLst>
                          </p:cTn>
                        </p:par>
                      </p:childTnLst>
                    </p:cTn>
                  </p:par>
                  <p:par>
                    <p:cTn id="71" fill="hold">
                      <p:stCondLst>
                        <p:cond delay="indefinite"/>
                      </p:stCondLst>
                      <p:childTnLst>
                        <p:par>
                          <p:cTn id="72" fill="hold">
                            <p:stCondLst>
                              <p:cond delay="0"/>
                            </p:stCondLst>
                            <p:childTnLst>
                              <p:par>
                                <p:cTn id="73" presetID="2" presetClass="entr" presetSubtype="4" fill="hold" nodeType="clickEffect">
                                  <p:stCondLst>
                                    <p:cond delay="0"/>
                                  </p:stCondLst>
                                  <p:childTnLst>
                                    <p:set>
                                      <p:cBhvr>
                                        <p:cTn id="74" dur="1" fill="hold">
                                          <p:stCondLst>
                                            <p:cond delay="0"/>
                                          </p:stCondLst>
                                        </p:cTn>
                                        <p:tgtEl>
                                          <p:spTgt spid="18"/>
                                        </p:tgtEl>
                                        <p:attrNameLst>
                                          <p:attrName>style.visibility</p:attrName>
                                        </p:attrNameLst>
                                      </p:cBhvr>
                                      <p:to>
                                        <p:strVal val="visible"/>
                                      </p:to>
                                    </p:set>
                                    <p:anim calcmode="lin" valueType="num">
                                      <p:cBhvr additive="base">
                                        <p:cTn id="75" dur="500" fill="hold"/>
                                        <p:tgtEl>
                                          <p:spTgt spid="18"/>
                                        </p:tgtEl>
                                        <p:attrNameLst>
                                          <p:attrName>ppt_x</p:attrName>
                                        </p:attrNameLst>
                                      </p:cBhvr>
                                      <p:tavLst>
                                        <p:tav tm="0">
                                          <p:val>
                                            <p:strVal val="#ppt_x"/>
                                          </p:val>
                                        </p:tav>
                                        <p:tav tm="100000">
                                          <p:val>
                                            <p:strVal val="#ppt_x"/>
                                          </p:val>
                                        </p:tav>
                                      </p:tavLst>
                                    </p:anim>
                                    <p:anim calcmode="lin" valueType="num">
                                      <p:cBhvr additive="base">
                                        <p:cTn id="7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2" presetClass="entr" presetSubtype="4" fill="hold" nodeType="click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additive="base">
                                        <p:cTn id="81" dur="500" fill="hold"/>
                                        <p:tgtEl>
                                          <p:spTgt spid="19"/>
                                        </p:tgtEl>
                                        <p:attrNameLst>
                                          <p:attrName>ppt_x</p:attrName>
                                        </p:attrNameLst>
                                      </p:cBhvr>
                                      <p:tavLst>
                                        <p:tav tm="0">
                                          <p:val>
                                            <p:strVal val="#ppt_x"/>
                                          </p:val>
                                        </p:tav>
                                        <p:tav tm="100000">
                                          <p:val>
                                            <p:strVal val="#ppt_x"/>
                                          </p:val>
                                        </p:tav>
                                      </p:tavLst>
                                    </p:anim>
                                    <p:anim calcmode="lin" valueType="num">
                                      <p:cBhvr additive="base">
                                        <p:cTn id="82"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3" presetClass="entr" presetSubtype="10" fill="hold" grpId="0" nodeType="clickEffect">
                                  <p:stCondLst>
                                    <p:cond delay="0"/>
                                  </p:stCondLst>
                                  <p:childTnLst>
                                    <p:set>
                                      <p:cBhvr>
                                        <p:cTn id="86" dur="1" fill="hold">
                                          <p:stCondLst>
                                            <p:cond delay="0"/>
                                          </p:stCondLst>
                                        </p:cTn>
                                        <p:tgtEl>
                                          <p:spTgt spid="20"/>
                                        </p:tgtEl>
                                        <p:attrNameLst>
                                          <p:attrName>style.visibility</p:attrName>
                                        </p:attrNameLst>
                                      </p:cBhvr>
                                      <p:to>
                                        <p:strVal val="visible"/>
                                      </p:to>
                                    </p:set>
                                    <p:animEffect transition="in" filter="blinds(horizontal)">
                                      <p:cBhvr>
                                        <p:cTn id="8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bldLvl="0" animBg="1"/>
      <p:bldP spid="5" grpId="1" animBg="1"/>
      <p:bldP spid="100" grpId="0" bldLvl="0" animBg="1"/>
      <p:bldP spid="100" grpId="1" animBg="1"/>
      <p:bldP spid="12" grpId="0" bldLvl="0" animBg="1"/>
      <p:bldP spid="13" grpId="0" bldLvl="0" animBg="1"/>
      <p:bldP spid="13" grpId="1" animBg="1"/>
      <p:bldP spid="14" grpId="0" bldLvl="0" animBg="1"/>
      <p:bldP spid="14" grpId="1" animBg="1"/>
      <p:bldP spid="15" grpId="0" bldLvl="0" animBg="1"/>
      <p:bldP spid="15" grpId="1" animBg="1"/>
      <p:bldP spid="16" grpId="0" bldLvl="0" animBg="1"/>
      <p:bldP spid="16" grpId="1" animBg="1"/>
      <p:bldP spid="17" grpId="0" bldLvl="0" animBg="1"/>
      <p:bldP spid="20" grpId="0" bldLvl="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932815"/>
            <a:ext cx="9144000" cy="2061210"/>
          </a:xfrm>
          <a:prstGeom prst="rect">
            <a:avLst/>
          </a:prstGeom>
          <a:noFill/>
        </p:spPr>
        <p:txBody>
          <a:bodyPr wrap="square" rtlCol="0">
            <a:spAutoFit/>
          </a:bodyPr>
          <a:lstStyle/>
          <a:p>
            <a:r>
              <a:rPr lang="en-US" altLang="zh-CN" sz="3200" dirty="0" smtClean="0">
                <a:solidFill>
                  <a:srgbClr val="FF0000"/>
                </a:solidFill>
              </a:rPr>
              <a:t>Assuming </a:t>
            </a:r>
            <a:r>
              <a:rPr lang="en-US" altLang="zh-CN" sz="3200" dirty="0" smtClean="0"/>
              <a:t> that you are an archaeologist, would you please make </a:t>
            </a:r>
            <a:r>
              <a:rPr lang="en-US" altLang="zh-CN" sz="3200" dirty="0" smtClean="0">
                <a:solidFill>
                  <a:srgbClr val="FF0000"/>
                </a:solidFill>
              </a:rPr>
              <a:t>a tentative </a:t>
            </a:r>
            <a:r>
              <a:rPr lang="en-US" altLang="zh-CN" sz="3200" dirty="0" smtClean="0"/>
              <a:t>analysis</a:t>
            </a:r>
            <a:r>
              <a:rPr lang="en-US" altLang="zh-CN" sz="3200" dirty="0" smtClean="0"/>
              <a:t> about what the following </a:t>
            </a:r>
            <a:r>
              <a:rPr lang="en-US" altLang="zh-CN" sz="3200" dirty="0" smtClean="0">
                <a:solidFill>
                  <a:srgbClr val="FF0000"/>
                </a:solidFill>
              </a:rPr>
              <a:t>primitive</a:t>
            </a:r>
            <a:r>
              <a:rPr lang="en-US" altLang="zh-CN" sz="3200" dirty="0" smtClean="0"/>
              <a:t> items </a:t>
            </a:r>
            <a:r>
              <a:rPr lang="en-US" altLang="zh-CN" sz="3200" dirty="0" smtClean="0">
                <a:solidFill>
                  <a:srgbClr val="FF0000"/>
                </a:solidFill>
              </a:rPr>
              <a:t>might have been </a:t>
            </a:r>
            <a:r>
              <a:rPr lang="en-US" altLang="zh-CN" sz="3200" dirty="0" smtClean="0"/>
              <a:t>used for ? and what else can you infer from them </a:t>
            </a:r>
            <a:endParaRPr lang="zh-CN" altLang="en-US" sz="3200" dirty="0"/>
          </a:p>
        </p:txBody>
      </p:sp>
      <p:pic>
        <p:nvPicPr>
          <p:cNvPr id="4" name="Picture 4" descr="5"/>
          <p:cNvPicPr>
            <a:picLocks noChangeAspect="1" noChangeArrowheads="1"/>
          </p:cNvPicPr>
          <p:nvPr/>
        </p:nvPicPr>
        <p:blipFill>
          <a:blip r:embed="rId1" cstate="print"/>
          <a:srcRect b="4649"/>
          <a:stretch>
            <a:fillRect/>
          </a:stretch>
        </p:blipFill>
        <p:spPr bwMode="auto">
          <a:xfrm>
            <a:off x="0" y="2806700"/>
            <a:ext cx="4716145" cy="4051280"/>
          </a:xfrm>
          <a:prstGeom prst="rect">
            <a:avLst/>
          </a:prstGeom>
          <a:noFill/>
        </p:spPr>
      </p:pic>
      <p:pic>
        <p:nvPicPr>
          <p:cNvPr id="5" name="Picture 6" descr="reading 3"/>
          <p:cNvPicPr>
            <a:picLocks noChangeAspect="1" noChangeArrowheads="1"/>
          </p:cNvPicPr>
          <p:nvPr/>
        </p:nvPicPr>
        <p:blipFill>
          <a:blip r:embed="rId2" cstate="print"/>
          <a:srcRect/>
          <a:stretch>
            <a:fillRect/>
          </a:stretch>
        </p:blipFill>
        <p:spPr bwMode="auto">
          <a:xfrm>
            <a:off x="4562797" y="2922414"/>
            <a:ext cx="4581203" cy="4412748"/>
          </a:xfrm>
          <a:prstGeom prst="rect">
            <a:avLst/>
          </a:prstGeom>
          <a:noFill/>
        </p:spPr>
      </p:pic>
      <p:sp>
        <p:nvSpPr>
          <p:cNvPr id="6" name="TextBox 5"/>
          <p:cNvSpPr txBox="1"/>
          <p:nvPr/>
        </p:nvSpPr>
        <p:spPr>
          <a:xfrm>
            <a:off x="4562857" y="2994174"/>
            <a:ext cx="4968552" cy="1814830"/>
          </a:xfrm>
          <a:prstGeom prst="rect">
            <a:avLst/>
          </a:prstGeom>
          <a:solidFill>
            <a:srgbClr val="FFFF00"/>
          </a:solidFill>
        </p:spPr>
        <p:txBody>
          <a:bodyPr wrap="square" rtlCol="0">
            <a:spAutoFit/>
          </a:bodyPr>
          <a:lstStyle/>
          <a:p>
            <a:r>
              <a:rPr lang="en-US" altLang="zh-CN" sz="2800" dirty="0" smtClean="0"/>
              <a:t>It  might have been used for </a:t>
            </a:r>
            <a:endParaRPr lang="en-US" altLang="zh-CN" sz="2800" dirty="0" smtClean="0"/>
          </a:p>
          <a:p>
            <a:r>
              <a:rPr lang="en-US" altLang="zh-CN" sz="2800" dirty="0" smtClean="0"/>
              <a:t>It must have been made of ---</a:t>
            </a:r>
            <a:endParaRPr lang="en-US" altLang="zh-CN" sz="2800" dirty="0" smtClean="0"/>
          </a:p>
          <a:p>
            <a:r>
              <a:rPr lang="en-US" altLang="zh-CN" sz="2800" dirty="0" smtClean="0"/>
              <a:t>I think that the primitive people must have  ---</a:t>
            </a:r>
            <a:endParaRPr lang="zh-CN" altLang="en-US" sz="2800" dirty="0"/>
          </a:p>
        </p:txBody>
      </p:sp>
      <p:sp>
        <p:nvSpPr>
          <p:cNvPr id="8" name="矩形 7"/>
          <p:cNvSpPr/>
          <p:nvPr/>
        </p:nvSpPr>
        <p:spPr>
          <a:xfrm>
            <a:off x="0" y="1004570"/>
            <a:ext cx="1919605" cy="521970"/>
          </a:xfrm>
          <a:prstGeom prst="rect">
            <a:avLst/>
          </a:prstGeom>
          <a:solidFill>
            <a:srgbClr val="00B0F0"/>
          </a:solidFill>
        </p:spPr>
        <p:txBody>
          <a:bodyPr wrap="square">
            <a:spAutoFit/>
          </a:bodyPr>
          <a:lstStyle/>
          <a:p>
            <a:r>
              <a:rPr lang="en-US" altLang="zh-CN" sz="2800" dirty="0" smtClean="0"/>
              <a:t>Suppose</a:t>
            </a:r>
            <a:endParaRPr lang="zh-CN" altLang="en-US" sz="2800" dirty="0"/>
          </a:p>
        </p:txBody>
      </p:sp>
      <p:sp>
        <p:nvSpPr>
          <p:cNvPr id="9" name="矩形 8"/>
          <p:cNvSpPr/>
          <p:nvPr/>
        </p:nvSpPr>
        <p:spPr>
          <a:xfrm>
            <a:off x="35560" y="977265"/>
            <a:ext cx="2778760" cy="521970"/>
          </a:xfrm>
          <a:prstGeom prst="rect">
            <a:avLst/>
          </a:prstGeom>
          <a:solidFill>
            <a:srgbClr val="00B0F0"/>
          </a:solidFill>
        </p:spPr>
        <p:txBody>
          <a:bodyPr wrap="square">
            <a:spAutoFit/>
          </a:bodyPr>
          <a:lstStyle/>
          <a:p>
            <a:r>
              <a:rPr lang="en-US" altLang="zh-CN" sz="2800" dirty="0" smtClean="0"/>
              <a:t>        If</a:t>
            </a:r>
            <a:endParaRPr lang="zh-CN" altLang="en-US" sz="2800" dirty="0"/>
          </a:p>
        </p:txBody>
      </p:sp>
      <p:sp>
        <p:nvSpPr>
          <p:cNvPr id="2" name="文本框 1"/>
          <p:cNvSpPr txBox="1"/>
          <p:nvPr/>
        </p:nvSpPr>
        <p:spPr>
          <a:xfrm>
            <a:off x="0" y="161290"/>
            <a:ext cx="7322820" cy="521970"/>
          </a:xfrm>
          <a:prstGeom prst="rect">
            <a:avLst/>
          </a:prstGeom>
          <a:solidFill>
            <a:srgbClr val="FFFF00"/>
          </a:solidFill>
          <a:ln>
            <a:solidFill>
              <a:srgbClr val="FFFF00"/>
            </a:solidFill>
          </a:ln>
        </p:spPr>
        <p:txBody>
          <a:bodyPr wrap="square" rtlCol="0">
            <a:spAutoFit/>
          </a:bodyPr>
          <a:p>
            <a:pPr indent="0"/>
            <a:r>
              <a:rPr lang="en-US" altLang="zh-CN" sz="2800"/>
              <a:t>Step3: Identification of archaeological objects </a:t>
            </a:r>
            <a:endParaRPr lang="en-US" altLang="zh-CN" sz="2800"/>
          </a:p>
        </p:txBody>
      </p:sp>
    </p:spTree>
    <p:custDataLst>
      <p:tags r:id="rId3"/>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500" fill="hold"/>
                                        <p:tgtEl>
                                          <p:spTgt spid="5"/>
                                        </p:tgtEl>
                                        <p:attrNameLst>
                                          <p:attrName>ppt_x</p:attrName>
                                        </p:attrNameLst>
                                      </p:cBhvr>
                                      <p:tavLst>
                                        <p:tav tm="0">
                                          <p:val>
                                            <p:strVal val="#ppt_x"/>
                                          </p:val>
                                        </p:tav>
                                        <p:tav tm="100000">
                                          <p:val>
                                            <p:strVal val="#ppt_x"/>
                                          </p:val>
                                        </p:tav>
                                      </p:tavLst>
                                    </p:anim>
                                    <p:anim calcmode="lin" valueType="num">
                                      <p:cBhvr additive="base">
                                        <p:cTn id="3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ppt_x"/>
                                          </p:val>
                                        </p:tav>
                                        <p:tav tm="100000">
                                          <p:val>
                                            <p:strVal val="#ppt_x"/>
                                          </p:val>
                                        </p:tav>
                                      </p:tavLst>
                                    </p:anim>
                                    <p:anim calcmode="lin" valueType="num">
                                      <p:cBhvr additive="base">
                                        <p:cTn id="3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bldLvl="0" animBg="1"/>
      <p:bldP spid="9" grpId="0" bldLvl="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bjzkd374"/>
          <p:cNvPicPr>
            <a:picLocks noChangeAspect="1" noChangeArrowheads="1"/>
          </p:cNvPicPr>
          <p:nvPr/>
        </p:nvPicPr>
        <p:blipFill>
          <a:blip r:embed="rId1" cstate="print"/>
          <a:srcRect/>
          <a:stretch>
            <a:fillRect/>
          </a:stretch>
        </p:blipFill>
        <p:spPr>
          <a:xfrm>
            <a:off x="4283968" y="260648"/>
            <a:ext cx="4860032" cy="6292800"/>
          </a:xfrm>
          <a:prstGeom prst="rect">
            <a:avLst/>
          </a:prstGeom>
          <a:noFill/>
        </p:spPr>
      </p:pic>
      <p:sp>
        <p:nvSpPr>
          <p:cNvPr id="10" name="TextBox 9"/>
          <p:cNvSpPr txBox="1"/>
          <p:nvPr/>
        </p:nvSpPr>
        <p:spPr>
          <a:xfrm>
            <a:off x="0" y="1456690"/>
            <a:ext cx="4284345" cy="3046095"/>
          </a:xfrm>
          <a:prstGeom prst="rect">
            <a:avLst/>
          </a:prstGeom>
          <a:noFill/>
        </p:spPr>
        <p:txBody>
          <a:bodyPr wrap="square" rtlCol="0">
            <a:spAutoFit/>
          </a:bodyPr>
          <a:lstStyle/>
          <a:p>
            <a:r>
              <a:rPr lang="en-US" altLang="zh-CN" sz="3200" dirty="0" smtClean="0"/>
              <a:t> </a:t>
            </a:r>
            <a:r>
              <a:rPr lang="en-US" altLang="zh-CN" sz="3200" dirty="0" smtClean="0">
                <a:solidFill>
                  <a:srgbClr val="FF0000"/>
                </a:solidFill>
              </a:rPr>
              <a:t>Assuming</a:t>
            </a:r>
            <a:r>
              <a:rPr lang="en-US" altLang="zh-CN" sz="3200" dirty="0" smtClean="0"/>
              <a:t> that you are the students,what questions would you like to ask the archaeologist about Peking Man’s life?</a:t>
            </a:r>
            <a:endParaRPr lang="zh-CN" altLang="en-US" sz="3200" dirty="0"/>
          </a:p>
        </p:txBody>
      </p:sp>
      <p:sp>
        <p:nvSpPr>
          <p:cNvPr id="8" name="文本框 7"/>
          <p:cNvSpPr txBox="1"/>
          <p:nvPr/>
        </p:nvSpPr>
        <p:spPr>
          <a:xfrm>
            <a:off x="0" y="161290"/>
            <a:ext cx="4662805" cy="521970"/>
          </a:xfrm>
          <a:prstGeom prst="rect">
            <a:avLst/>
          </a:prstGeom>
          <a:solidFill>
            <a:srgbClr val="FFFF00"/>
          </a:solidFill>
          <a:ln>
            <a:solidFill>
              <a:srgbClr val="FFFF00"/>
            </a:solidFill>
          </a:ln>
        </p:spPr>
        <p:txBody>
          <a:bodyPr wrap="square" rtlCol="0">
            <a:spAutoFit/>
          </a:bodyPr>
          <a:p>
            <a:pPr indent="0"/>
            <a:r>
              <a:rPr lang="en-US" altLang="zh-CN" sz="2800"/>
              <a:t>Step4: Thinking and asking </a:t>
            </a:r>
            <a:endParaRPr lang="en-US" altLang="zh-CN" sz="2800"/>
          </a:p>
        </p:txBody>
      </p:sp>
    </p:spTree>
    <p:custDataLst>
      <p:tags r:id="rId2"/>
    </p:custData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1755" y="764540"/>
            <a:ext cx="4427855" cy="583565"/>
          </a:xfrm>
          <a:prstGeom prst="rect">
            <a:avLst/>
          </a:prstGeom>
          <a:solidFill>
            <a:schemeClr val="bg2">
              <a:lumMod val="90000"/>
            </a:schemeClr>
          </a:solidFill>
          <a:ln w="19050">
            <a:solidFill>
              <a:schemeClr val="tx1"/>
            </a:solidFill>
          </a:ln>
        </p:spPr>
        <p:txBody>
          <a:bodyPr wrap="square" rtlCol="0">
            <a:spAutoFit/>
          </a:bodyPr>
          <a:lstStyle/>
          <a:p>
            <a:pPr marL="342900" indent="-342900"/>
            <a:r>
              <a:rPr lang="en-US" altLang="zh-CN" sz="3200" dirty="0" smtClean="0"/>
              <a:t>Check the questions</a:t>
            </a:r>
            <a:endParaRPr lang="en-US" altLang="zh-CN" sz="3200" dirty="0" smtClean="0"/>
          </a:p>
        </p:txBody>
      </p:sp>
      <p:sp>
        <p:nvSpPr>
          <p:cNvPr id="27649" name="Rectangle 1"/>
          <p:cNvSpPr>
            <a:spLocks noChangeArrowheads="1"/>
          </p:cNvSpPr>
          <p:nvPr/>
        </p:nvSpPr>
        <p:spPr bwMode="auto">
          <a:xfrm>
            <a:off x="5073526" y="260648"/>
            <a:ext cx="3978974" cy="523220"/>
          </a:xfrm>
          <a:prstGeom prst="rect">
            <a:avLst/>
          </a:prstGeom>
          <a:noFill/>
          <a:ln w="9525">
            <a:noFill/>
            <a:miter lim="800000"/>
          </a:ln>
          <a:effec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28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how could they live here? </a:t>
            </a:r>
            <a:endParaRPr kumimoji="0" lang="en-US" altLang="zh-CN" sz="28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6" name="矩形 5"/>
          <p:cNvSpPr/>
          <p:nvPr/>
        </p:nvSpPr>
        <p:spPr>
          <a:xfrm>
            <a:off x="4355976" y="908720"/>
            <a:ext cx="3990340" cy="521970"/>
          </a:xfrm>
          <a:prstGeom prst="rect">
            <a:avLst/>
          </a:prstGeom>
        </p:spPr>
        <p:txBody>
          <a:bodyPr wrap="none">
            <a:spAutoFit/>
          </a:bodyPr>
          <a:lstStyle/>
          <a:p>
            <a:r>
              <a:rPr lang="en-US" altLang="zh-CN" sz="2800" dirty="0" smtClean="0">
                <a:latin typeface="Traditional Arabic" panose="02020603050405020304" charset="0"/>
                <a:cs typeface="Traditional Arabic" panose="02020603050405020304" charset="0"/>
              </a:rPr>
              <a:t>How did they keep warm</a:t>
            </a:r>
            <a:r>
              <a:rPr lang="en-US" altLang="zh-CN" sz="2800" dirty="0" smtClean="0"/>
              <a:t>? </a:t>
            </a:r>
            <a:endParaRPr lang="zh-CN" altLang="en-US" sz="2800" dirty="0"/>
          </a:p>
        </p:txBody>
      </p:sp>
      <p:sp>
        <p:nvSpPr>
          <p:cNvPr id="27650" name="Rectangle 2"/>
          <p:cNvSpPr>
            <a:spLocks noChangeArrowheads="1"/>
          </p:cNvSpPr>
          <p:nvPr/>
        </p:nvSpPr>
        <p:spPr bwMode="auto">
          <a:xfrm>
            <a:off x="1871192" y="1412776"/>
            <a:ext cx="7272808" cy="523220"/>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28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What wild animals were there all that time ago? </a:t>
            </a:r>
            <a:endParaRPr kumimoji="0" lang="en-US" altLang="zh-CN" sz="28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27651" name="Rectangle 3"/>
          <p:cNvSpPr>
            <a:spLocks noChangeArrowheads="1"/>
          </p:cNvSpPr>
          <p:nvPr/>
        </p:nvSpPr>
        <p:spPr bwMode="auto">
          <a:xfrm>
            <a:off x="0" y="2061473"/>
            <a:ext cx="9268460" cy="521970"/>
          </a:xfrm>
          <a:prstGeom prst="rect">
            <a:avLst/>
          </a:prstGeom>
          <a:noFill/>
          <a:ln w="9525">
            <a:noFill/>
            <a:miter lim="800000"/>
          </a:ln>
          <a:effec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28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That's a needle. Goodness, does that mean they repaired things? </a:t>
            </a:r>
            <a:endParaRPr kumimoji="0" lang="en-US" altLang="zh-CN" sz="28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p:txBody>
      </p:sp>
      <p:sp>
        <p:nvSpPr>
          <p:cNvPr id="9" name="矩形 8"/>
          <p:cNvSpPr/>
          <p:nvPr/>
        </p:nvSpPr>
        <p:spPr>
          <a:xfrm>
            <a:off x="0" y="2636912"/>
            <a:ext cx="8964488" cy="953135"/>
          </a:xfrm>
          <a:prstGeom prst="rect">
            <a:avLst/>
          </a:prstGeom>
        </p:spPr>
        <p:txBody>
          <a:bodyPr wrap="square">
            <a:spAutoFit/>
          </a:bodyPr>
          <a:lstStyle/>
          <a:p>
            <a:r>
              <a:rPr lang="en-US" altLang="zh-CN" sz="2800" dirty="0" smtClean="0">
                <a:latin typeface="Times New Roman" panose="02020603050405020304" pitchFamily="18" charset="0"/>
                <a:cs typeface="Times New Roman" panose="02020603050405020304" pitchFamily="18" charset="0"/>
              </a:rPr>
              <a:t>Do you mean that they made their own clothes? Where did they get the material? </a:t>
            </a:r>
            <a:endParaRPr lang="zh-CN" altLang="en-US" sz="2800" dirty="0">
              <a:latin typeface="Times New Roman" panose="02020603050405020304" pitchFamily="18" charset="0"/>
              <a:cs typeface="Times New Roman" panose="02020603050405020304" pitchFamily="18" charset="0"/>
            </a:endParaRPr>
          </a:p>
        </p:txBody>
      </p:sp>
      <p:sp>
        <p:nvSpPr>
          <p:cNvPr id="10" name="矩形 9"/>
          <p:cNvSpPr/>
          <p:nvPr/>
        </p:nvSpPr>
        <p:spPr>
          <a:xfrm>
            <a:off x="0" y="3717032"/>
            <a:ext cx="8676456" cy="953135"/>
          </a:xfrm>
          <a:prstGeom prst="rect">
            <a:avLst/>
          </a:prstGeom>
        </p:spPr>
        <p:txBody>
          <a:bodyPr wrap="square">
            <a:spAutoFit/>
          </a:bodyPr>
          <a:lstStyle/>
          <a:p>
            <a:r>
              <a:rPr lang="en-US" altLang="zh-CN" sz="2800" dirty="0" smtClean="0">
                <a:latin typeface="Times New Roman" panose="02020603050405020304" pitchFamily="18" charset="0"/>
                <a:cs typeface="Times New Roman" panose="02020603050405020304" pitchFamily="18" charset="0"/>
              </a:rPr>
              <a:t>Why, it's a primitive necklace. Did early people really care about their appearance like we do? </a:t>
            </a:r>
            <a:endParaRPr lang="zh-CN" altLang="en-US" sz="2800" dirty="0">
              <a:latin typeface="Times New Roman" panose="02020603050405020304" pitchFamily="18" charset="0"/>
              <a:cs typeface="Times New Roman" panose="02020603050405020304" pitchFamily="18" charset="0"/>
            </a:endParaRPr>
          </a:p>
        </p:txBody>
      </p:sp>
      <p:sp>
        <p:nvSpPr>
          <p:cNvPr id="27652" name="Rectangle 4"/>
          <p:cNvSpPr>
            <a:spLocks noChangeArrowheads="1"/>
          </p:cNvSpPr>
          <p:nvPr/>
        </p:nvSpPr>
        <p:spPr bwMode="auto">
          <a:xfrm>
            <a:off x="0" y="4869160"/>
            <a:ext cx="9139040" cy="523220"/>
          </a:xfrm>
          <a:prstGeom prst="rect">
            <a:avLst/>
          </a:prstGeom>
          <a:noFill/>
          <a:ln w="9525">
            <a:noFill/>
            <a:miter lim="800000"/>
          </a:ln>
          <a:effec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28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This one looks very much like a fish bone. Is that reasonable? </a:t>
            </a:r>
            <a:endParaRPr kumimoji="0" lang="en-US" altLang="zh-CN" sz="28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27653" name="Rectangle 5"/>
          <p:cNvSpPr>
            <a:spLocks noChangeArrowheads="1"/>
          </p:cNvSpPr>
          <p:nvPr/>
        </p:nvSpPr>
        <p:spPr bwMode="auto">
          <a:xfrm>
            <a:off x="0" y="5589240"/>
            <a:ext cx="9036576" cy="523220"/>
          </a:xfrm>
          <a:prstGeom prst="rect">
            <a:avLst/>
          </a:prstGeom>
          <a:noFill/>
          <a:ln w="9525">
            <a:noFill/>
            <a:miter lim="800000"/>
          </a:ln>
          <a:effec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28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We are miles from the sea, so how did the seashells get here? </a:t>
            </a:r>
            <a:endParaRPr kumimoji="0" lang="en-US" altLang="zh-CN" sz="28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13" name="TextBox 12"/>
          <p:cNvSpPr txBox="1"/>
          <p:nvPr/>
        </p:nvSpPr>
        <p:spPr>
          <a:xfrm>
            <a:off x="35560" y="776605"/>
            <a:ext cx="4149090" cy="583565"/>
          </a:xfrm>
          <a:prstGeom prst="rect">
            <a:avLst/>
          </a:prstGeom>
          <a:solidFill>
            <a:schemeClr val="bg2">
              <a:lumMod val="90000"/>
            </a:schemeClr>
          </a:solidFill>
          <a:ln w="19050">
            <a:solidFill>
              <a:schemeClr val="tx1"/>
            </a:solidFill>
          </a:ln>
        </p:spPr>
        <p:txBody>
          <a:bodyPr wrap="square" rtlCol="0">
            <a:spAutoFit/>
          </a:bodyPr>
          <a:lstStyle/>
          <a:p>
            <a:pPr marL="342900" indent="-342900"/>
            <a:r>
              <a:rPr lang="en-US" altLang="zh-CN" sz="3200" dirty="0" smtClean="0"/>
              <a:t>Summarize the topics</a:t>
            </a:r>
            <a:endParaRPr lang="en-US" altLang="zh-CN" sz="3200" dirty="0" smtClean="0"/>
          </a:p>
        </p:txBody>
      </p:sp>
      <p:sp>
        <p:nvSpPr>
          <p:cNvPr id="15" name="TextBox 14"/>
          <p:cNvSpPr txBox="1"/>
          <p:nvPr/>
        </p:nvSpPr>
        <p:spPr>
          <a:xfrm>
            <a:off x="6588224" y="260648"/>
            <a:ext cx="864096" cy="523220"/>
          </a:xfrm>
          <a:prstGeom prst="rect">
            <a:avLst/>
          </a:prstGeom>
          <a:solidFill>
            <a:schemeClr val="bg1"/>
          </a:solidFill>
        </p:spPr>
        <p:txBody>
          <a:bodyPr wrap="square" rtlCol="0">
            <a:spAutoFit/>
          </a:bodyPr>
          <a:lstStyle/>
          <a:p>
            <a:r>
              <a:rPr lang="en-US" altLang="zh-CN" sz="2800" dirty="0" smtClean="0">
                <a:solidFill>
                  <a:srgbClr val="FF0000"/>
                </a:solidFill>
                <a:latin typeface="Times New Roman" panose="02020603050405020304" pitchFamily="18" charset="0"/>
                <a:ea typeface="宋体" panose="02010600030101010101" pitchFamily="2" charset="-122"/>
                <a:cs typeface="Times New Roman" panose="02020603050405020304" pitchFamily="18" charset="0"/>
              </a:rPr>
              <a:t> live</a:t>
            </a:r>
            <a:endParaRPr lang="zh-CN" altLang="en-US" sz="2800" dirty="0">
              <a:solidFill>
                <a:srgbClr val="FF0000"/>
              </a:solidFill>
            </a:endParaRPr>
          </a:p>
        </p:txBody>
      </p:sp>
      <p:sp>
        <p:nvSpPr>
          <p:cNvPr id="16" name="矩形 15"/>
          <p:cNvSpPr/>
          <p:nvPr/>
        </p:nvSpPr>
        <p:spPr>
          <a:xfrm>
            <a:off x="6301053" y="908720"/>
            <a:ext cx="1799339" cy="523220"/>
          </a:xfrm>
          <a:prstGeom prst="rect">
            <a:avLst/>
          </a:prstGeom>
          <a:solidFill>
            <a:schemeClr val="bg1"/>
          </a:solidFill>
        </p:spPr>
        <p:txBody>
          <a:bodyPr wrap="none">
            <a:spAutoFit/>
          </a:bodyPr>
          <a:lstStyle/>
          <a:p>
            <a:r>
              <a:rPr lang="en-US" altLang="zh-CN" sz="2800" dirty="0" smtClean="0">
                <a:solidFill>
                  <a:srgbClr val="FF0000"/>
                </a:solidFill>
              </a:rPr>
              <a:t>keep warm</a:t>
            </a:r>
            <a:endParaRPr lang="zh-CN" altLang="en-US" sz="2800" dirty="0">
              <a:solidFill>
                <a:srgbClr val="FF0000"/>
              </a:solidFill>
            </a:endParaRPr>
          </a:p>
        </p:txBody>
      </p:sp>
      <p:sp>
        <p:nvSpPr>
          <p:cNvPr id="17" name="矩形 16"/>
          <p:cNvSpPr/>
          <p:nvPr/>
        </p:nvSpPr>
        <p:spPr>
          <a:xfrm>
            <a:off x="1619672" y="1412776"/>
            <a:ext cx="4575291" cy="523220"/>
          </a:xfrm>
          <a:prstGeom prst="rect">
            <a:avLst/>
          </a:prstGeom>
          <a:solidFill>
            <a:schemeClr val="bg1"/>
          </a:solidFill>
        </p:spPr>
        <p:txBody>
          <a:bodyPr wrap="none">
            <a:spAutoFit/>
          </a:bodyPr>
          <a:lstStyle/>
          <a:p>
            <a:r>
              <a:rPr lang="en-US" altLang="zh-CN" sz="2800" dirty="0" smtClean="0">
                <a:solidFill>
                  <a:srgbClr val="FF0000"/>
                </a:solidFill>
                <a:latin typeface="Times New Roman" panose="02020603050405020304" pitchFamily="18" charset="0"/>
                <a:ea typeface="宋体" panose="02010600030101010101" pitchFamily="2" charset="-122"/>
                <a:cs typeface="Times New Roman" panose="02020603050405020304" pitchFamily="18" charset="0"/>
              </a:rPr>
              <a:t>What wild animals were there </a:t>
            </a:r>
            <a:endParaRPr lang="zh-CN" altLang="en-US" sz="2800" dirty="0">
              <a:solidFill>
                <a:srgbClr val="FF0000"/>
              </a:solidFill>
            </a:endParaRPr>
          </a:p>
        </p:txBody>
      </p:sp>
      <p:sp>
        <p:nvSpPr>
          <p:cNvPr id="18" name="云形 17"/>
          <p:cNvSpPr/>
          <p:nvPr/>
        </p:nvSpPr>
        <p:spPr>
          <a:xfrm>
            <a:off x="3993143" y="784394"/>
            <a:ext cx="5508104" cy="1152128"/>
          </a:xfrm>
          <a:prstGeom prst="cloud">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ct val="50000"/>
              </a:spcBef>
            </a:pPr>
            <a:r>
              <a:rPr lang="en-US" altLang="zh-CN" sz="2800" b="1" dirty="0" smtClean="0">
                <a:solidFill>
                  <a:srgbClr val="FF0000"/>
                </a:solidFill>
                <a:latin typeface="Times New Roman" panose="02020603050405020304" pitchFamily="18" charset="0"/>
              </a:rPr>
              <a:t>Life in the cave</a:t>
            </a:r>
            <a:endParaRPr lang="en-US" altLang="zh-CN" sz="2800" b="1" dirty="0">
              <a:solidFill>
                <a:srgbClr val="FF0000"/>
              </a:solidFill>
              <a:latin typeface="Times New Roman" panose="02020603050405020304" pitchFamily="18" charset="0"/>
            </a:endParaRPr>
          </a:p>
        </p:txBody>
      </p:sp>
      <p:sp>
        <p:nvSpPr>
          <p:cNvPr id="19" name="云形 18"/>
          <p:cNvSpPr/>
          <p:nvPr/>
        </p:nvSpPr>
        <p:spPr>
          <a:xfrm>
            <a:off x="1619672" y="4005064"/>
            <a:ext cx="6912768" cy="1368152"/>
          </a:xfrm>
          <a:prstGeom prst="cloud">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ct val="50000"/>
              </a:spcBef>
            </a:pPr>
            <a:r>
              <a:rPr lang="en-US" altLang="zh-CN" sz="2800" b="1" dirty="0" smtClean="0">
                <a:solidFill>
                  <a:srgbClr val="FF0000"/>
                </a:solidFill>
                <a:latin typeface="Times New Roman" panose="02020603050405020304" pitchFamily="18" charset="0"/>
              </a:rPr>
              <a:t>inferences from a necklace</a:t>
            </a:r>
            <a:endParaRPr lang="en-US" altLang="zh-CN" sz="2800" b="1" dirty="0">
              <a:solidFill>
                <a:srgbClr val="FF0000"/>
              </a:solidFill>
              <a:latin typeface="Times New Roman" panose="02020603050405020304" pitchFamily="18" charset="0"/>
            </a:endParaRPr>
          </a:p>
        </p:txBody>
      </p:sp>
      <p:sp>
        <p:nvSpPr>
          <p:cNvPr id="20" name="云形 19"/>
          <p:cNvSpPr/>
          <p:nvPr/>
        </p:nvSpPr>
        <p:spPr>
          <a:xfrm>
            <a:off x="2564160" y="2204864"/>
            <a:ext cx="6012160" cy="1058416"/>
          </a:xfrm>
          <a:prstGeom prst="cloud">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ct val="50000"/>
              </a:spcBef>
            </a:pPr>
            <a:r>
              <a:rPr lang="en-US" altLang="zh-CN" sz="2800" b="1" dirty="0" smtClean="0">
                <a:solidFill>
                  <a:srgbClr val="FF0000"/>
                </a:solidFill>
                <a:latin typeface="Times New Roman" panose="02020603050405020304" pitchFamily="18" charset="0"/>
              </a:rPr>
              <a:t>analyses from a needle</a:t>
            </a:r>
            <a:endParaRPr lang="en-US" altLang="zh-CN" sz="2800" b="1" dirty="0">
              <a:solidFill>
                <a:srgbClr val="FF0000"/>
              </a:solidFill>
              <a:latin typeface="Times New Roman" panose="02020603050405020304" pitchFamily="18" charset="0"/>
            </a:endParaRPr>
          </a:p>
        </p:txBody>
      </p:sp>
      <p:sp>
        <p:nvSpPr>
          <p:cNvPr id="8" name="文本框 7"/>
          <p:cNvSpPr txBox="1"/>
          <p:nvPr/>
        </p:nvSpPr>
        <p:spPr>
          <a:xfrm>
            <a:off x="0" y="143510"/>
            <a:ext cx="4847590" cy="521970"/>
          </a:xfrm>
          <a:prstGeom prst="rect">
            <a:avLst/>
          </a:prstGeom>
          <a:solidFill>
            <a:srgbClr val="FFFF00"/>
          </a:solidFill>
          <a:ln>
            <a:solidFill>
              <a:srgbClr val="FFFF00"/>
            </a:solidFill>
          </a:ln>
        </p:spPr>
        <p:txBody>
          <a:bodyPr wrap="square" rtlCol="0">
            <a:spAutoFit/>
          </a:bodyPr>
          <a:p>
            <a:pPr indent="0"/>
            <a:r>
              <a:rPr lang="en-US" altLang="zh-CN" sz="2800"/>
              <a:t>Step5: Reading and checking </a:t>
            </a:r>
            <a:endParaRPr lang="en-US" altLang="zh-CN" sz="280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7649"/>
                                        </p:tgtEl>
                                        <p:attrNameLst>
                                          <p:attrName>style.visibility</p:attrName>
                                        </p:attrNameLst>
                                      </p:cBhvr>
                                      <p:to>
                                        <p:strVal val="visible"/>
                                      </p:to>
                                    </p:set>
                                    <p:anim calcmode="lin" valueType="num">
                                      <p:cBhvr additive="base">
                                        <p:cTn id="7" dur="500" fill="hold"/>
                                        <p:tgtEl>
                                          <p:spTgt spid="27649"/>
                                        </p:tgtEl>
                                        <p:attrNameLst>
                                          <p:attrName>ppt_x</p:attrName>
                                        </p:attrNameLst>
                                      </p:cBhvr>
                                      <p:tavLst>
                                        <p:tav tm="0">
                                          <p:val>
                                            <p:strVal val="#ppt_x"/>
                                          </p:val>
                                        </p:tav>
                                        <p:tav tm="100000">
                                          <p:val>
                                            <p:strVal val="#ppt_x"/>
                                          </p:val>
                                        </p:tav>
                                      </p:tavLst>
                                    </p:anim>
                                    <p:anim calcmode="lin" valueType="num">
                                      <p:cBhvr additive="base">
                                        <p:cTn id="8" dur="500" fill="hold"/>
                                        <p:tgtEl>
                                          <p:spTgt spid="2764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 calcmode="lin" valueType="num">
                                      <p:cBhvr additive="base">
                                        <p:cTn id="1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7650"/>
                                        </p:tgtEl>
                                        <p:attrNameLst>
                                          <p:attrName>style.visibility</p:attrName>
                                        </p:attrNameLst>
                                      </p:cBhvr>
                                      <p:to>
                                        <p:strVal val="visible"/>
                                      </p:to>
                                    </p:set>
                                    <p:anim calcmode="lin" valueType="num">
                                      <p:cBhvr additive="base">
                                        <p:cTn id="19" dur="500" fill="hold"/>
                                        <p:tgtEl>
                                          <p:spTgt spid="27650"/>
                                        </p:tgtEl>
                                        <p:attrNameLst>
                                          <p:attrName>ppt_x</p:attrName>
                                        </p:attrNameLst>
                                      </p:cBhvr>
                                      <p:tavLst>
                                        <p:tav tm="0">
                                          <p:val>
                                            <p:strVal val="#ppt_x"/>
                                          </p:val>
                                        </p:tav>
                                        <p:tav tm="100000">
                                          <p:val>
                                            <p:strVal val="#ppt_x"/>
                                          </p:val>
                                        </p:tav>
                                      </p:tavLst>
                                    </p:anim>
                                    <p:anim calcmode="lin" valueType="num">
                                      <p:cBhvr additive="base">
                                        <p:cTn id="20" dur="500" fill="hold"/>
                                        <p:tgtEl>
                                          <p:spTgt spid="2765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7651"/>
                                        </p:tgtEl>
                                        <p:attrNameLst>
                                          <p:attrName>style.visibility</p:attrName>
                                        </p:attrNameLst>
                                      </p:cBhvr>
                                      <p:to>
                                        <p:strVal val="visible"/>
                                      </p:to>
                                    </p:set>
                                    <p:anim calcmode="lin" valueType="num">
                                      <p:cBhvr additive="base">
                                        <p:cTn id="25" dur="500" fill="hold"/>
                                        <p:tgtEl>
                                          <p:spTgt spid="27651"/>
                                        </p:tgtEl>
                                        <p:attrNameLst>
                                          <p:attrName>ppt_x</p:attrName>
                                        </p:attrNameLst>
                                      </p:cBhvr>
                                      <p:tavLst>
                                        <p:tav tm="0">
                                          <p:val>
                                            <p:strVal val="#ppt_x"/>
                                          </p:val>
                                        </p:tav>
                                        <p:tav tm="100000">
                                          <p:val>
                                            <p:strVal val="#ppt_x"/>
                                          </p:val>
                                        </p:tav>
                                      </p:tavLst>
                                    </p:anim>
                                    <p:anim calcmode="lin" valueType="num">
                                      <p:cBhvr additive="base">
                                        <p:cTn id="26" dur="500" fill="hold"/>
                                        <p:tgtEl>
                                          <p:spTgt spid="27651"/>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ppt_x"/>
                                          </p:val>
                                        </p:tav>
                                        <p:tav tm="100000">
                                          <p:val>
                                            <p:strVal val="#ppt_x"/>
                                          </p:val>
                                        </p:tav>
                                      </p:tavLst>
                                    </p:anim>
                                    <p:anim calcmode="lin" valueType="num">
                                      <p:cBhvr additive="base">
                                        <p:cTn id="3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7652"/>
                                        </p:tgtEl>
                                        <p:attrNameLst>
                                          <p:attrName>style.visibility</p:attrName>
                                        </p:attrNameLst>
                                      </p:cBhvr>
                                      <p:to>
                                        <p:strVal val="visible"/>
                                      </p:to>
                                    </p:set>
                                    <p:anim calcmode="lin" valueType="num">
                                      <p:cBhvr additive="base">
                                        <p:cTn id="43" dur="500" fill="hold"/>
                                        <p:tgtEl>
                                          <p:spTgt spid="27652"/>
                                        </p:tgtEl>
                                        <p:attrNameLst>
                                          <p:attrName>ppt_x</p:attrName>
                                        </p:attrNameLst>
                                      </p:cBhvr>
                                      <p:tavLst>
                                        <p:tav tm="0">
                                          <p:val>
                                            <p:strVal val="#ppt_x"/>
                                          </p:val>
                                        </p:tav>
                                        <p:tav tm="100000">
                                          <p:val>
                                            <p:strVal val="#ppt_x"/>
                                          </p:val>
                                        </p:tav>
                                      </p:tavLst>
                                    </p:anim>
                                    <p:anim calcmode="lin" valueType="num">
                                      <p:cBhvr additive="base">
                                        <p:cTn id="44" dur="500" fill="hold"/>
                                        <p:tgtEl>
                                          <p:spTgt spid="27652"/>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7653"/>
                                        </p:tgtEl>
                                        <p:attrNameLst>
                                          <p:attrName>style.visibility</p:attrName>
                                        </p:attrNameLst>
                                      </p:cBhvr>
                                      <p:to>
                                        <p:strVal val="visible"/>
                                      </p:to>
                                    </p:set>
                                    <p:anim calcmode="lin" valueType="num">
                                      <p:cBhvr additive="base">
                                        <p:cTn id="49" dur="500" fill="hold"/>
                                        <p:tgtEl>
                                          <p:spTgt spid="27653"/>
                                        </p:tgtEl>
                                        <p:attrNameLst>
                                          <p:attrName>ppt_x</p:attrName>
                                        </p:attrNameLst>
                                      </p:cBhvr>
                                      <p:tavLst>
                                        <p:tav tm="0">
                                          <p:val>
                                            <p:strVal val="#ppt_x"/>
                                          </p:val>
                                        </p:tav>
                                        <p:tav tm="100000">
                                          <p:val>
                                            <p:strVal val="#ppt_x"/>
                                          </p:val>
                                        </p:tav>
                                      </p:tavLst>
                                    </p:anim>
                                    <p:anim calcmode="lin" valueType="num">
                                      <p:cBhvr additive="base">
                                        <p:cTn id="50" dur="500" fill="hold"/>
                                        <p:tgtEl>
                                          <p:spTgt spid="27653"/>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additive="base">
                                        <p:cTn id="55" dur="500" fill="hold"/>
                                        <p:tgtEl>
                                          <p:spTgt spid="13"/>
                                        </p:tgtEl>
                                        <p:attrNameLst>
                                          <p:attrName>ppt_x</p:attrName>
                                        </p:attrNameLst>
                                      </p:cBhvr>
                                      <p:tavLst>
                                        <p:tav tm="0">
                                          <p:val>
                                            <p:strVal val="#ppt_x"/>
                                          </p:val>
                                        </p:tav>
                                        <p:tav tm="100000">
                                          <p:val>
                                            <p:strVal val="#ppt_x"/>
                                          </p:val>
                                        </p:tav>
                                      </p:tavLst>
                                    </p:anim>
                                    <p:anim calcmode="lin" valueType="num">
                                      <p:cBhvr additive="base">
                                        <p:cTn id="5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6"/>
                                        </p:tgtEl>
                                        <p:attrNameLst>
                                          <p:attrName>style.visibility</p:attrName>
                                        </p:attrNameLst>
                                      </p:cBhvr>
                                      <p:to>
                                        <p:strVal val="visible"/>
                                      </p:to>
                                    </p:set>
                                    <p:anim calcmode="lin" valueType="num">
                                      <p:cBhvr additive="base">
                                        <p:cTn id="67" dur="500" fill="hold"/>
                                        <p:tgtEl>
                                          <p:spTgt spid="16"/>
                                        </p:tgtEl>
                                        <p:attrNameLst>
                                          <p:attrName>ppt_x</p:attrName>
                                        </p:attrNameLst>
                                      </p:cBhvr>
                                      <p:tavLst>
                                        <p:tav tm="0">
                                          <p:val>
                                            <p:strVal val="#ppt_x"/>
                                          </p:val>
                                        </p:tav>
                                        <p:tav tm="100000">
                                          <p:val>
                                            <p:strVal val="#ppt_x"/>
                                          </p:val>
                                        </p:tav>
                                      </p:tavLst>
                                    </p:anim>
                                    <p:anim calcmode="lin" valueType="num">
                                      <p:cBhvr additive="base">
                                        <p:cTn id="6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17"/>
                                        </p:tgtEl>
                                        <p:attrNameLst>
                                          <p:attrName>style.visibility</p:attrName>
                                        </p:attrNameLst>
                                      </p:cBhvr>
                                      <p:to>
                                        <p:strVal val="visible"/>
                                      </p:to>
                                    </p:set>
                                    <p:anim calcmode="lin" valueType="num">
                                      <p:cBhvr additive="base">
                                        <p:cTn id="73" dur="500" fill="hold"/>
                                        <p:tgtEl>
                                          <p:spTgt spid="17"/>
                                        </p:tgtEl>
                                        <p:attrNameLst>
                                          <p:attrName>ppt_x</p:attrName>
                                        </p:attrNameLst>
                                      </p:cBhvr>
                                      <p:tavLst>
                                        <p:tav tm="0">
                                          <p:val>
                                            <p:strVal val="#ppt_x"/>
                                          </p:val>
                                        </p:tav>
                                        <p:tav tm="100000">
                                          <p:val>
                                            <p:strVal val="#ppt_x"/>
                                          </p:val>
                                        </p:tav>
                                      </p:tavLst>
                                    </p:anim>
                                    <p:anim calcmode="lin" valueType="num">
                                      <p:cBhvr additive="base">
                                        <p:cTn id="7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18"/>
                                        </p:tgtEl>
                                        <p:attrNameLst>
                                          <p:attrName>style.visibility</p:attrName>
                                        </p:attrNameLst>
                                      </p:cBhvr>
                                      <p:to>
                                        <p:strVal val="visible"/>
                                      </p:to>
                                    </p:set>
                                    <p:anim calcmode="lin" valueType="num">
                                      <p:cBhvr additive="base">
                                        <p:cTn id="79" dur="500" fill="hold"/>
                                        <p:tgtEl>
                                          <p:spTgt spid="18"/>
                                        </p:tgtEl>
                                        <p:attrNameLst>
                                          <p:attrName>ppt_x</p:attrName>
                                        </p:attrNameLst>
                                      </p:cBhvr>
                                      <p:tavLst>
                                        <p:tav tm="0">
                                          <p:val>
                                            <p:strVal val="#ppt_x"/>
                                          </p:val>
                                        </p:tav>
                                        <p:tav tm="100000">
                                          <p:val>
                                            <p:strVal val="#ppt_x"/>
                                          </p:val>
                                        </p:tav>
                                      </p:tavLst>
                                    </p:anim>
                                    <p:anim calcmode="lin" valueType="num">
                                      <p:cBhvr additive="base">
                                        <p:cTn id="80"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20"/>
                                        </p:tgtEl>
                                        <p:attrNameLst>
                                          <p:attrName>style.visibility</p:attrName>
                                        </p:attrNameLst>
                                      </p:cBhvr>
                                      <p:to>
                                        <p:strVal val="visible"/>
                                      </p:to>
                                    </p:set>
                                    <p:anim calcmode="lin" valueType="num">
                                      <p:cBhvr additive="base">
                                        <p:cTn id="85" dur="500" fill="hold"/>
                                        <p:tgtEl>
                                          <p:spTgt spid="20"/>
                                        </p:tgtEl>
                                        <p:attrNameLst>
                                          <p:attrName>ppt_x</p:attrName>
                                        </p:attrNameLst>
                                      </p:cBhvr>
                                      <p:tavLst>
                                        <p:tav tm="0">
                                          <p:val>
                                            <p:strVal val="#ppt_x"/>
                                          </p:val>
                                        </p:tav>
                                        <p:tav tm="100000">
                                          <p:val>
                                            <p:strVal val="#ppt_x"/>
                                          </p:val>
                                        </p:tav>
                                      </p:tavLst>
                                    </p:anim>
                                    <p:anim calcmode="lin" valueType="num">
                                      <p:cBhvr additive="base">
                                        <p:cTn id="86"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19"/>
                                        </p:tgtEl>
                                        <p:attrNameLst>
                                          <p:attrName>style.visibility</p:attrName>
                                        </p:attrNameLst>
                                      </p:cBhvr>
                                      <p:to>
                                        <p:strVal val="visible"/>
                                      </p:to>
                                    </p:set>
                                    <p:anim calcmode="lin" valueType="num">
                                      <p:cBhvr additive="base">
                                        <p:cTn id="91" dur="500" fill="hold"/>
                                        <p:tgtEl>
                                          <p:spTgt spid="19"/>
                                        </p:tgtEl>
                                        <p:attrNameLst>
                                          <p:attrName>ppt_x</p:attrName>
                                        </p:attrNameLst>
                                      </p:cBhvr>
                                      <p:tavLst>
                                        <p:tav tm="0">
                                          <p:val>
                                            <p:strVal val="#ppt_x"/>
                                          </p:val>
                                        </p:tav>
                                        <p:tav tm="100000">
                                          <p:val>
                                            <p:strVal val="#ppt_x"/>
                                          </p:val>
                                        </p:tav>
                                      </p:tavLst>
                                    </p:anim>
                                    <p:anim calcmode="lin" valueType="num">
                                      <p:cBhvr additive="base">
                                        <p:cTn id="92"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49" grpId="0" bldLvl="0" animBg="1"/>
      <p:bldP spid="27650" grpId="0"/>
      <p:bldP spid="27651" grpId="0" bldLvl="0" animBg="1"/>
      <p:bldP spid="9" grpId="0"/>
      <p:bldP spid="10" grpId="0"/>
      <p:bldP spid="27652" grpId="0"/>
      <p:bldP spid="27653" grpId="0"/>
      <p:bldP spid="13" grpId="0" bldLvl="0" animBg="1"/>
      <p:bldP spid="15" grpId="0" animBg="1"/>
      <p:bldP spid="16" grpId="0" animBg="1"/>
      <p:bldP spid="17" grpId="0" animBg="1"/>
      <p:bldP spid="18" grpId="0" bldLvl="0" animBg="1"/>
      <p:bldP spid="19" grpId="0" animBg="1"/>
      <p:bldP spid="20" grpId="0" bldLvl="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27305"/>
            <a:ext cx="9308465" cy="521970"/>
          </a:xfrm>
          <a:prstGeom prst="rect">
            <a:avLst/>
          </a:prstGeom>
          <a:noFill/>
        </p:spPr>
        <p:txBody>
          <a:bodyPr wrap="square" rtlCol="0">
            <a:spAutoFit/>
          </a:bodyPr>
          <a:lstStyle/>
          <a:p>
            <a:r>
              <a:rPr lang="en-US" altLang="zh-CN" sz="2800" dirty="0" smtClean="0"/>
              <a:t>What are the archaeologists' answers to these questions?</a:t>
            </a:r>
            <a:endParaRPr lang="zh-CN" altLang="en-US" sz="2800" dirty="0"/>
          </a:p>
        </p:txBody>
      </p:sp>
      <p:graphicFrame>
        <p:nvGraphicFramePr>
          <p:cNvPr id="4" name="表格 3"/>
          <p:cNvGraphicFramePr>
            <a:graphicFrameLocks noGrp="1"/>
          </p:cNvGraphicFramePr>
          <p:nvPr>
            <p:custDataLst>
              <p:tags r:id="rId1"/>
            </p:custDataLst>
          </p:nvPr>
        </p:nvGraphicFramePr>
        <p:xfrm>
          <a:off x="0" y="476672"/>
          <a:ext cx="9180512" cy="6299249"/>
        </p:xfrm>
        <a:graphic>
          <a:graphicData uri="http://schemas.openxmlformats.org/drawingml/2006/table">
            <a:tbl>
              <a:tblPr firstRow="1" bandRow="1">
                <a:tableStyleId>{5C22544A-7EE6-4342-B048-85BDC9FD1C3A}</a:tableStyleId>
              </a:tblPr>
              <a:tblGrid>
                <a:gridCol w="2267744"/>
                <a:gridCol w="6912768"/>
              </a:tblGrid>
              <a:tr h="576064">
                <a:tc>
                  <a:txBody>
                    <a:bodyPr/>
                    <a:lstStyle/>
                    <a:p>
                      <a:r>
                        <a:rPr lang="en-US" altLang="zh-CN" sz="2800" dirty="0" smtClean="0">
                          <a:solidFill>
                            <a:schemeClr val="tx1"/>
                          </a:solidFill>
                        </a:rPr>
                        <a:t>Objects</a:t>
                      </a:r>
                      <a:endParaRPr lang="zh-CN" altLang="en-US" sz="28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altLang="zh-CN" sz="2800" dirty="0" smtClean="0">
                          <a:solidFill>
                            <a:schemeClr val="tx1"/>
                          </a:solidFill>
                        </a:rPr>
                        <a:t>analyses</a:t>
                      </a:r>
                      <a:endParaRPr lang="zh-CN" altLang="en-US"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682625">
                <a:tc>
                  <a:txBody>
                    <a:bodyPr/>
                    <a:lstStyle/>
                    <a:p>
                      <a:endParaRPr lang="zh-CN" altLang="en-US"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42900" indent="-342900">
                        <a:buFont typeface="+mj-lt"/>
                        <a:buNone/>
                      </a:pPr>
                      <a:endParaRPr lang="en-US" altLang="zh-CN" dirty="0" smtClean="0">
                        <a:solidFill>
                          <a:schemeClr val="tx1"/>
                        </a:solidFill>
                      </a:endParaRPr>
                    </a:p>
                    <a:p>
                      <a:pPr marL="342900" indent="-342900">
                        <a:buFont typeface="+mj-lt"/>
                        <a:buNone/>
                      </a:pPr>
                      <a:endParaRPr lang="en-US" altLang="zh-CN" dirty="0" smtClean="0">
                        <a:solidFill>
                          <a:schemeClr val="tx1"/>
                        </a:solidFill>
                      </a:endParaRPr>
                    </a:p>
                    <a:p>
                      <a:pPr marL="342900" indent="-342900">
                        <a:buFont typeface="+mj-lt"/>
                        <a:buNone/>
                      </a:pPr>
                      <a:endParaRPr lang="zh-CN" alt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588992">
                <a:tc>
                  <a:txBody>
                    <a:bodyPr/>
                    <a:lstStyle/>
                    <a:p>
                      <a:endParaRPr lang="zh-CN" altLang="en-US"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682625">
                <a:tc>
                  <a:txBody>
                    <a:bodyPr/>
                    <a:lstStyle/>
                    <a:p>
                      <a:endParaRPr lang="zh-CN" altLang="en-US"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ltLang="zh-CN" dirty="0" smtClean="0">
                        <a:solidFill>
                          <a:schemeClr val="tx1"/>
                        </a:solidFill>
                      </a:endParaRPr>
                    </a:p>
                    <a:p>
                      <a:endParaRPr lang="en-US" altLang="zh-CN" dirty="0" smtClean="0">
                        <a:solidFill>
                          <a:schemeClr val="tx1"/>
                        </a:solidFill>
                      </a:endParaRPr>
                    </a:p>
                    <a:p>
                      <a:endParaRPr lang="zh-CN" alt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682625">
                <a:tc>
                  <a:txBody>
                    <a:bodyPr/>
                    <a:lstStyle/>
                    <a:p>
                      <a:endParaRPr lang="zh-CN" altLang="en-US"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885800">
                <a:tc>
                  <a: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zh-CN" alt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1054343">
                <a:tc>
                  <a:txBody>
                    <a:bodyPr/>
                    <a:lstStyle/>
                    <a:p>
                      <a:endParaRPr lang="zh-CN" altLang="en-US"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ltLang="zh-CN" dirty="0" smtClean="0">
                        <a:solidFill>
                          <a:schemeClr val="tx1"/>
                        </a:solidFill>
                      </a:endParaRPr>
                    </a:p>
                    <a:p>
                      <a:endParaRPr lang="en-US" altLang="zh-CN" dirty="0" smtClean="0">
                        <a:solidFill>
                          <a:schemeClr val="tx1"/>
                        </a:solidFill>
                      </a:endParaRPr>
                    </a:p>
                    <a:p>
                      <a:endParaRPr lang="en-US" altLang="zh-CN" dirty="0" smtClean="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682625">
                <a:tc>
                  <a:txBody>
                    <a:bodyPr/>
                    <a:lstStyle/>
                    <a:p>
                      <a:endParaRPr lang="zh-CN" alt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6" name="TextBox 5"/>
          <p:cNvSpPr txBox="1"/>
          <p:nvPr/>
        </p:nvSpPr>
        <p:spPr>
          <a:xfrm>
            <a:off x="2267585" y="909320"/>
            <a:ext cx="6875780" cy="953135"/>
          </a:xfrm>
          <a:prstGeom prst="rect">
            <a:avLst/>
          </a:prstGeom>
          <a:noFill/>
        </p:spPr>
        <p:txBody>
          <a:bodyPr wrap="square" rtlCol="0">
            <a:spAutoFit/>
          </a:bodyPr>
          <a:lstStyle/>
          <a:p>
            <a:r>
              <a:rPr lang="en-US" altLang="zh-CN" sz="2800" dirty="0" smtClean="0">
                <a:solidFill>
                  <a:srgbClr val="FF0000"/>
                </a:solidFill>
              </a:rPr>
              <a:t>would have kept </a:t>
            </a:r>
            <a:r>
              <a:rPr lang="en-US" altLang="zh-CN" sz="2800" dirty="0" smtClean="0"/>
              <a:t>them </a:t>
            </a:r>
            <a:r>
              <a:rPr lang="en-US" altLang="zh-CN" sz="2800" dirty="0" smtClean="0">
                <a:solidFill>
                  <a:srgbClr val="FF0000"/>
                </a:solidFill>
              </a:rPr>
              <a:t>warm</a:t>
            </a:r>
            <a:r>
              <a:rPr lang="en-US" altLang="zh-CN" sz="2800" dirty="0" smtClean="0"/>
              <a:t>, cooked the food and </a:t>
            </a:r>
            <a:r>
              <a:rPr lang="en-US" altLang="zh-CN" sz="2800" dirty="0" smtClean="0">
                <a:solidFill>
                  <a:srgbClr val="FF0000"/>
                </a:solidFill>
              </a:rPr>
              <a:t>scared</a:t>
            </a:r>
            <a:r>
              <a:rPr lang="en-US" altLang="zh-CN" sz="2800" dirty="0" smtClean="0"/>
              <a:t> wild beasts </a:t>
            </a:r>
            <a:r>
              <a:rPr lang="en-US" altLang="zh-CN" sz="2800" dirty="0" smtClean="0">
                <a:solidFill>
                  <a:srgbClr val="FF0000"/>
                </a:solidFill>
              </a:rPr>
              <a:t>away</a:t>
            </a:r>
            <a:endParaRPr lang="zh-CN" altLang="en-US" sz="2800" dirty="0">
              <a:solidFill>
                <a:srgbClr val="FF0000"/>
              </a:solidFill>
            </a:endParaRPr>
          </a:p>
        </p:txBody>
      </p:sp>
      <p:sp>
        <p:nvSpPr>
          <p:cNvPr id="7" name="TextBox 6"/>
          <p:cNvSpPr txBox="1"/>
          <p:nvPr/>
        </p:nvSpPr>
        <p:spPr>
          <a:xfrm>
            <a:off x="2339975" y="1845310"/>
            <a:ext cx="6967855" cy="521970"/>
          </a:xfrm>
          <a:prstGeom prst="rect">
            <a:avLst/>
          </a:prstGeom>
          <a:noFill/>
        </p:spPr>
        <p:txBody>
          <a:bodyPr wrap="square" rtlCol="0">
            <a:spAutoFit/>
          </a:bodyPr>
          <a:lstStyle/>
          <a:p>
            <a:r>
              <a:rPr lang="en-US" altLang="zh-CN" sz="2800" dirty="0" smtClean="0">
                <a:solidFill>
                  <a:srgbClr val="FF0000"/>
                </a:solidFill>
              </a:rPr>
              <a:t>might have kept </a:t>
            </a:r>
            <a:r>
              <a:rPr lang="en-US" altLang="zh-CN" sz="2800" dirty="0" smtClean="0"/>
              <a:t>the fire </a:t>
            </a:r>
            <a:r>
              <a:rPr lang="en-US" altLang="zh-CN" sz="2800" dirty="0" smtClean="0">
                <a:solidFill>
                  <a:srgbClr val="FF0000"/>
                </a:solidFill>
              </a:rPr>
              <a:t>burning</a:t>
            </a:r>
            <a:r>
              <a:rPr lang="en-US" altLang="zh-CN" sz="2800" dirty="0" smtClean="0"/>
              <a:t> all winter</a:t>
            </a:r>
            <a:endParaRPr lang="zh-CN" altLang="en-US" sz="2800" dirty="0">
              <a:solidFill>
                <a:srgbClr val="FF0000"/>
              </a:solidFill>
            </a:endParaRPr>
          </a:p>
        </p:txBody>
      </p:sp>
      <p:sp>
        <p:nvSpPr>
          <p:cNvPr id="8" name="TextBox 7"/>
          <p:cNvSpPr txBox="1"/>
          <p:nvPr/>
        </p:nvSpPr>
        <p:spPr>
          <a:xfrm>
            <a:off x="2195736" y="2277631"/>
            <a:ext cx="6948264" cy="954107"/>
          </a:xfrm>
          <a:prstGeom prst="rect">
            <a:avLst/>
          </a:prstGeom>
          <a:noFill/>
        </p:spPr>
        <p:txBody>
          <a:bodyPr wrap="square" rtlCol="0">
            <a:spAutoFit/>
          </a:bodyPr>
          <a:lstStyle/>
          <a:p>
            <a:r>
              <a:rPr lang="en-US" altLang="zh-CN" sz="2800" dirty="0" smtClean="0">
                <a:solidFill>
                  <a:srgbClr val="FF0000"/>
                </a:solidFill>
              </a:rPr>
              <a:t>might have hung </a:t>
            </a:r>
            <a:r>
              <a:rPr lang="en-US" altLang="zh-CN" sz="2800" dirty="0" smtClean="0"/>
              <a:t>animal skins at the cave mouth </a:t>
            </a:r>
            <a:r>
              <a:rPr lang="en-US" altLang="zh-CN" sz="2800" dirty="0" smtClean="0">
                <a:solidFill>
                  <a:srgbClr val="FF0000"/>
                </a:solidFill>
              </a:rPr>
              <a:t>to keep out </a:t>
            </a:r>
            <a:r>
              <a:rPr lang="en-US" altLang="zh-CN" sz="2800" dirty="0" smtClean="0"/>
              <a:t>the cold</a:t>
            </a:r>
            <a:endParaRPr lang="zh-CN" altLang="en-US" sz="2800" dirty="0"/>
          </a:p>
        </p:txBody>
      </p:sp>
      <p:sp>
        <p:nvSpPr>
          <p:cNvPr id="9" name="TextBox 8"/>
          <p:cNvSpPr txBox="1"/>
          <p:nvPr/>
        </p:nvSpPr>
        <p:spPr>
          <a:xfrm>
            <a:off x="2411730" y="3357880"/>
            <a:ext cx="6767830" cy="521970"/>
          </a:xfrm>
          <a:prstGeom prst="rect">
            <a:avLst/>
          </a:prstGeom>
          <a:noFill/>
        </p:spPr>
        <p:txBody>
          <a:bodyPr wrap="square" rtlCol="0">
            <a:spAutoFit/>
          </a:bodyPr>
          <a:lstStyle/>
          <a:p>
            <a:r>
              <a:rPr lang="en-US" altLang="zh-CN" sz="2800" dirty="0" smtClean="0"/>
              <a:t>_____________most dangerous enemies</a:t>
            </a:r>
            <a:endParaRPr lang="zh-CN" altLang="en-US" sz="2800" dirty="0"/>
          </a:p>
        </p:txBody>
      </p:sp>
      <p:sp>
        <p:nvSpPr>
          <p:cNvPr id="10" name="TextBox 9"/>
          <p:cNvSpPr txBox="1"/>
          <p:nvPr/>
        </p:nvSpPr>
        <p:spPr>
          <a:xfrm>
            <a:off x="2339975" y="3213735"/>
            <a:ext cx="2961640" cy="521970"/>
          </a:xfrm>
          <a:prstGeom prst="rect">
            <a:avLst/>
          </a:prstGeom>
          <a:noFill/>
        </p:spPr>
        <p:txBody>
          <a:bodyPr wrap="square" rtlCol="0">
            <a:spAutoFit/>
          </a:bodyPr>
          <a:lstStyle/>
          <a:p>
            <a:r>
              <a:rPr lang="en-US" altLang="zh-CN" sz="2800" dirty="0" smtClean="0">
                <a:solidFill>
                  <a:srgbClr val="FF0000"/>
                </a:solidFill>
              </a:rPr>
              <a:t>might have been </a:t>
            </a:r>
            <a:endParaRPr lang="zh-CN" altLang="en-US" sz="2800" dirty="0">
              <a:solidFill>
                <a:srgbClr val="FF0000"/>
              </a:solidFill>
            </a:endParaRPr>
          </a:p>
        </p:txBody>
      </p:sp>
      <p:sp>
        <p:nvSpPr>
          <p:cNvPr id="11" name="TextBox 10"/>
          <p:cNvSpPr txBox="1"/>
          <p:nvPr/>
        </p:nvSpPr>
        <p:spPr>
          <a:xfrm>
            <a:off x="2339975" y="4006215"/>
            <a:ext cx="6802755" cy="521970"/>
          </a:xfrm>
          <a:prstGeom prst="rect">
            <a:avLst/>
          </a:prstGeom>
          <a:noFill/>
        </p:spPr>
        <p:txBody>
          <a:bodyPr wrap="square" rtlCol="0">
            <a:spAutoFit/>
          </a:bodyPr>
          <a:lstStyle/>
          <a:p>
            <a:r>
              <a:rPr lang="en-US" altLang="zh-CN" sz="2800" dirty="0" smtClean="0">
                <a:solidFill>
                  <a:srgbClr val="FF0000"/>
                </a:solidFill>
              </a:rPr>
              <a:t>might have been </a:t>
            </a:r>
            <a:r>
              <a:rPr lang="en-US" altLang="zh-CN" sz="2800" dirty="0" smtClean="0"/>
              <a:t>used for sewing clothes</a:t>
            </a:r>
            <a:endParaRPr lang="zh-CN" altLang="en-US" sz="2800" dirty="0"/>
          </a:p>
        </p:txBody>
      </p:sp>
      <p:pic>
        <p:nvPicPr>
          <p:cNvPr id="8193" name="Picture 1"/>
          <p:cNvPicPr>
            <a:picLocks noChangeAspect="1" noChangeArrowheads="1"/>
          </p:cNvPicPr>
          <p:nvPr/>
        </p:nvPicPr>
        <p:blipFill>
          <a:blip r:embed="rId2" cstate="print"/>
          <a:srcRect/>
          <a:stretch>
            <a:fillRect/>
          </a:stretch>
        </p:blipFill>
        <p:spPr bwMode="auto">
          <a:xfrm>
            <a:off x="0" y="4655413"/>
            <a:ext cx="2339752" cy="800100"/>
          </a:xfrm>
          <a:prstGeom prst="rect">
            <a:avLst/>
          </a:prstGeom>
          <a:noFill/>
          <a:ln w="9525">
            <a:noFill/>
            <a:miter lim="800000"/>
            <a:headEnd/>
            <a:tailEnd/>
          </a:ln>
        </p:spPr>
      </p:pic>
      <p:sp>
        <p:nvSpPr>
          <p:cNvPr id="12" name="TextBox 11"/>
          <p:cNvSpPr txBox="1"/>
          <p:nvPr/>
        </p:nvSpPr>
        <p:spPr>
          <a:xfrm>
            <a:off x="71755" y="4670782"/>
            <a:ext cx="2339752" cy="954107"/>
          </a:xfrm>
          <a:prstGeom prst="rect">
            <a:avLst/>
          </a:prstGeom>
          <a:noFill/>
        </p:spPr>
        <p:txBody>
          <a:bodyPr wrap="square" rtlCol="0">
            <a:spAutoFit/>
          </a:bodyPr>
          <a:lstStyle/>
          <a:p>
            <a:r>
              <a:rPr lang="en-US" altLang="zh-CN" sz="2800" b="1" dirty="0" smtClean="0">
                <a:solidFill>
                  <a:srgbClr val="FF0000"/>
                </a:solidFill>
              </a:rPr>
              <a:t>sharpeners scrapers</a:t>
            </a:r>
            <a:endParaRPr lang="zh-CN" altLang="en-US" sz="2800" b="1" dirty="0">
              <a:solidFill>
                <a:srgbClr val="FF0000"/>
              </a:solidFill>
            </a:endParaRPr>
          </a:p>
        </p:txBody>
      </p:sp>
      <p:sp>
        <p:nvSpPr>
          <p:cNvPr id="13" name="TextBox 12"/>
          <p:cNvSpPr txBox="1"/>
          <p:nvPr/>
        </p:nvSpPr>
        <p:spPr>
          <a:xfrm>
            <a:off x="0" y="1124745"/>
            <a:ext cx="2267744" cy="523220"/>
          </a:xfrm>
          <a:prstGeom prst="rect">
            <a:avLst/>
          </a:prstGeom>
          <a:noFill/>
        </p:spPr>
        <p:txBody>
          <a:bodyPr wrap="square" rtlCol="0">
            <a:spAutoFit/>
          </a:bodyPr>
          <a:lstStyle/>
          <a:p>
            <a:r>
              <a:rPr lang="en-US" altLang="zh-CN" sz="2800" dirty="0" smtClean="0"/>
              <a:t>fireplaces</a:t>
            </a:r>
            <a:endParaRPr lang="zh-CN" altLang="en-US" dirty="0"/>
          </a:p>
        </p:txBody>
      </p:sp>
      <p:sp>
        <p:nvSpPr>
          <p:cNvPr id="14" name="TextBox 13"/>
          <p:cNvSpPr txBox="1"/>
          <p:nvPr/>
        </p:nvSpPr>
        <p:spPr>
          <a:xfrm>
            <a:off x="0" y="1988840"/>
            <a:ext cx="2267744" cy="523220"/>
          </a:xfrm>
          <a:prstGeom prst="rect">
            <a:avLst/>
          </a:prstGeom>
          <a:noFill/>
        </p:spPr>
        <p:txBody>
          <a:bodyPr wrap="square" rtlCol="0">
            <a:spAutoFit/>
          </a:bodyPr>
          <a:lstStyle/>
          <a:p>
            <a:r>
              <a:rPr lang="en-US" altLang="zh-CN" sz="2800" dirty="0" smtClean="0"/>
              <a:t>layers of ash</a:t>
            </a:r>
            <a:endParaRPr lang="zh-CN" altLang="en-US" sz="2800" dirty="0"/>
          </a:p>
        </p:txBody>
      </p:sp>
      <p:sp>
        <p:nvSpPr>
          <p:cNvPr id="15" name="TextBox 14"/>
          <p:cNvSpPr txBox="1"/>
          <p:nvPr/>
        </p:nvSpPr>
        <p:spPr>
          <a:xfrm>
            <a:off x="0" y="2708920"/>
            <a:ext cx="2267744" cy="523220"/>
          </a:xfrm>
          <a:prstGeom prst="rect">
            <a:avLst/>
          </a:prstGeom>
          <a:noFill/>
        </p:spPr>
        <p:txBody>
          <a:bodyPr wrap="square" rtlCol="0">
            <a:spAutoFit/>
          </a:bodyPr>
          <a:lstStyle/>
          <a:p>
            <a:r>
              <a:rPr lang="en-US" altLang="zh-CN" sz="2800" dirty="0" smtClean="0"/>
              <a:t>no doors</a:t>
            </a:r>
            <a:endParaRPr lang="zh-CN" altLang="en-US" sz="2800" dirty="0"/>
          </a:p>
        </p:txBody>
      </p:sp>
      <p:sp>
        <p:nvSpPr>
          <p:cNvPr id="16" name="TextBox 15"/>
          <p:cNvSpPr txBox="1"/>
          <p:nvPr/>
        </p:nvSpPr>
        <p:spPr>
          <a:xfrm>
            <a:off x="0" y="3357245"/>
            <a:ext cx="3507740" cy="521970"/>
          </a:xfrm>
          <a:prstGeom prst="rect">
            <a:avLst/>
          </a:prstGeom>
          <a:noFill/>
        </p:spPr>
        <p:txBody>
          <a:bodyPr wrap="square" rtlCol="0">
            <a:spAutoFit/>
          </a:bodyPr>
          <a:lstStyle/>
          <a:p>
            <a:r>
              <a:rPr lang="en-US" altLang="zh-CN" sz="2800" dirty="0" smtClean="0"/>
              <a:t>bones of tiger</a:t>
            </a:r>
            <a:endParaRPr lang="zh-CN" altLang="en-US" sz="2800" dirty="0"/>
          </a:p>
        </p:txBody>
      </p:sp>
      <p:sp>
        <p:nvSpPr>
          <p:cNvPr id="17" name="TextBox 16"/>
          <p:cNvSpPr txBox="1"/>
          <p:nvPr/>
        </p:nvSpPr>
        <p:spPr>
          <a:xfrm>
            <a:off x="0" y="4149090"/>
            <a:ext cx="2890520" cy="521970"/>
          </a:xfrm>
          <a:prstGeom prst="rect">
            <a:avLst/>
          </a:prstGeom>
          <a:noFill/>
        </p:spPr>
        <p:txBody>
          <a:bodyPr wrap="square" rtlCol="0">
            <a:spAutoFit/>
          </a:bodyPr>
          <a:lstStyle/>
          <a:p>
            <a:pPr lvl="0">
              <a:defRPr/>
            </a:pPr>
            <a:r>
              <a:rPr lang="en-US" altLang="zh-CN" sz="2800" dirty="0" smtClean="0">
                <a:latin typeface="Times New Roman" panose="02020603050405020304" pitchFamily="18" charset="0"/>
                <a:ea typeface="宋体" panose="02010600030101010101" pitchFamily="2" charset="-122"/>
              </a:rPr>
              <a:t>needle and thread</a:t>
            </a:r>
            <a:endParaRPr lang="zh-CN" altLang="en-US" sz="2800" dirty="0"/>
          </a:p>
        </p:txBody>
      </p:sp>
      <p:sp>
        <p:nvSpPr>
          <p:cNvPr id="18" name="TextBox 17"/>
          <p:cNvSpPr txBox="1"/>
          <p:nvPr/>
        </p:nvSpPr>
        <p:spPr>
          <a:xfrm>
            <a:off x="2393092" y="4797276"/>
            <a:ext cx="6804248" cy="954107"/>
          </a:xfrm>
          <a:prstGeom prst="rect">
            <a:avLst/>
          </a:prstGeom>
          <a:noFill/>
        </p:spPr>
        <p:txBody>
          <a:bodyPr wrap="square" rtlCol="0">
            <a:spAutoFit/>
          </a:bodyPr>
          <a:lstStyle/>
          <a:p>
            <a:r>
              <a:rPr lang="en-US" altLang="zh-CN" sz="2800" dirty="0" smtClean="0"/>
              <a:t>might have been used to cut up animals and remove skins</a:t>
            </a:r>
            <a:endParaRPr lang="zh-CN" altLang="en-US" sz="2800" dirty="0"/>
          </a:p>
        </p:txBody>
      </p:sp>
      <p:sp>
        <p:nvSpPr>
          <p:cNvPr id="19" name="TextBox 18"/>
          <p:cNvSpPr txBox="1"/>
          <p:nvPr/>
        </p:nvSpPr>
        <p:spPr>
          <a:xfrm>
            <a:off x="0" y="5806276"/>
            <a:ext cx="2267744" cy="523220"/>
          </a:xfrm>
          <a:prstGeom prst="rect">
            <a:avLst/>
          </a:prstGeom>
          <a:noFill/>
        </p:spPr>
        <p:txBody>
          <a:bodyPr wrap="square" rtlCol="0">
            <a:spAutoFit/>
          </a:bodyPr>
          <a:lstStyle/>
          <a:p>
            <a:r>
              <a:rPr lang="en-US" altLang="zh-CN" sz="2800" dirty="0" smtClean="0">
                <a:hlinkClick r:id="rId3" action="ppaction://hlinksldjump"/>
              </a:rPr>
              <a:t>necklace</a:t>
            </a:r>
            <a:endParaRPr lang="zh-CN" altLang="en-US" sz="2800" dirty="0"/>
          </a:p>
        </p:txBody>
      </p:sp>
      <p:cxnSp>
        <p:nvCxnSpPr>
          <p:cNvPr id="37" name="直接连接符 36"/>
          <p:cNvCxnSpPr/>
          <p:nvPr/>
        </p:nvCxnSpPr>
        <p:spPr>
          <a:xfrm>
            <a:off x="755576" y="5445224"/>
            <a:ext cx="93610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custDataLst>
      <p:tags r:id="rId4"/>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ppt_x"/>
                                          </p:val>
                                        </p:tav>
                                        <p:tav tm="100000">
                                          <p:val>
                                            <p:strVal val="#ppt_x"/>
                                          </p:val>
                                        </p:tav>
                                      </p:tavLst>
                                    </p:anim>
                                    <p:anim calcmode="lin" valueType="num">
                                      <p:cBhvr additive="base">
                                        <p:cTn id="2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500" fill="hold"/>
                                        <p:tgtEl>
                                          <p:spTgt spid="15"/>
                                        </p:tgtEl>
                                        <p:attrNameLst>
                                          <p:attrName>ppt_x</p:attrName>
                                        </p:attrNameLst>
                                      </p:cBhvr>
                                      <p:tavLst>
                                        <p:tav tm="0">
                                          <p:val>
                                            <p:strVal val="#ppt_x"/>
                                          </p:val>
                                        </p:tav>
                                        <p:tav tm="100000">
                                          <p:val>
                                            <p:strVal val="#ppt_x"/>
                                          </p:val>
                                        </p:tav>
                                      </p:tavLst>
                                    </p:anim>
                                    <p:anim calcmode="lin" valueType="num">
                                      <p:cBhvr additive="base">
                                        <p:cTn id="3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500" fill="hold"/>
                                        <p:tgtEl>
                                          <p:spTgt spid="8"/>
                                        </p:tgtEl>
                                        <p:attrNameLst>
                                          <p:attrName>ppt_x</p:attrName>
                                        </p:attrNameLst>
                                      </p:cBhvr>
                                      <p:tavLst>
                                        <p:tav tm="0">
                                          <p:val>
                                            <p:strVal val="#ppt_x"/>
                                          </p:val>
                                        </p:tav>
                                        <p:tav tm="100000">
                                          <p:val>
                                            <p:strVal val="#ppt_x"/>
                                          </p:val>
                                        </p:tav>
                                      </p:tavLst>
                                    </p:anim>
                                    <p:anim calcmode="lin" valueType="num">
                                      <p:cBhvr additive="base">
                                        <p:cTn id="3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additive="base">
                                        <p:cTn id="43" dur="500" fill="hold"/>
                                        <p:tgtEl>
                                          <p:spTgt spid="16"/>
                                        </p:tgtEl>
                                        <p:attrNameLst>
                                          <p:attrName>ppt_x</p:attrName>
                                        </p:attrNameLst>
                                      </p:cBhvr>
                                      <p:tavLst>
                                        <p:tav tm="0">
                                          <p:val>
                                            <p:strVal val="#ppt_x"/>
                                          </p:val>
                                        </p:tav>
                                        <p:tav tm="100000">
                                          <p:val>
                                            <p:strVal val="#ppt_x"/>
                                          </p:val>
                                        </p:tav>
                                      </p:tavLst>
                                    </p:anim>
                                    <p:anim calcmode="lin" valueType="num">
                                      <p:cBhvr additive="base">
                                        <p:cTn id="4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additive="base">
                                        <p:cTn id="49" dur="500" fill="hold"/>
                                        <p:tgtEl>
                                          <p:spTgt spid="9"/>
                                        </p:tgtEl>
                                        <p:attrNameLst>
                                          <p:attrName>ppt_x</p:attrName>
                                        </p:attrNameLst>
                                      </p:cBhvr>
                                      <p:tavLst>
                                        <p:tav tm="0">
                                          <p:val>
                                            <p:strVal val="#ppt_x"/>
                                          </p:val>
                                        </p:tav>
                                        <p:tav tm="100000">
                                          <p:val>
                                            <p:strVal val="#ppt_x"/>
                                          </p:val>
                                        </p:tav>
                                      </p:tavLst>
                                    </p:anim>
                                    <p:anim calcmode="lin" valueType="num">
                                      <p:cBhvr additive="base">
                                        <p:cTn id="5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additive="base">
                                        <p:cTn id="55" dur="500" fill="hold"/>
                                        <p:tgtEl>
                                          <p:spTgt spid="10"/>
                                        </p:tgtEl>
                                        <p:attrNameLst>
                                          <p:attrName>ppt_x</p:attrName>
                                        </p:attrNameLst>
                                      </p:cBhvr>
                                      <p:tavLst>
                                        <p:tav tm="0">
                                          <p:val>
                                            <p:strVal val="#ppt_x"/>
                                          </p:val>
                                        </p:tav>
                                        <p:tav tm="100000">
                                          <p:val>
                                            <p:strVal val="#ppt_x"/>
                                          </p:val>
                                        </p:tav>
                                      </p:tavLst>
                                    </p:anim>
                                    <p:anim calcmode="lin" valueType="num">
                                      <p:cBhvr additive="base">
                                        <p:cTn id="5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ppt_x"/>
                                          </p:val>
                                        </p:tav>
                                        <p:tav tm="100000">
                                          <p:val>
                                            <p:strVal val="#ppt_x"/>
                                          </p:val>
                                        </p:tav>
                                      </p:tavLst>
                                    </p:anim>
                                    <p:anim calcmode="lin" valueType="num">
                                      <p:cBhvr additive="base">
                                        <p:cTn id="6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11"/>
                                        </p:tgtEl>
                                        <p:attrNameLst>
                                          <p:attrName>style.visibility</p:attrName>
                                        </p:attrNameLst>
                                      </p:cBhvr>
                                      <p:to>
                                        <p:strVal val="visible"/>
                                      </p:to>
                                    </p:set>
                                    <p:anim calcmode="lin" valueType="num">
                                      <p:cBhvr additive="base">
                                        <p:cTn id="67" dur="500" fill="hold"/>
                                        <p:tgtEl>
                                          <p:spTgt spid="11"/>
                                        </p:tgtEl>
                                        <p:attrNameLst>
                                          <p:attrName>ppt_x</p:attrName>
                                        </p:attrNameLst>
                                      </p:cBhvr>
                                      <p:tavLst>
                                        <p:tav tm="0">
                                          <p:val>
                                            <p:strVal val="#ppt_x"/>
                                          </p:val>
                                        </p:tav>
                                        <p:tav tm="100000">
                                          <p:val>
                                            <p:strVal val="#ppt_x"/>
                                          </p:val>
                                        </p:tav>
                                      </p:tavLst>
                                    </p:anim>
                                    <p:anim calcmode="lin" valueType="num">
                                      <p:cBhvr additive="base">
                                        <p:cTn id="6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8193"/>
                                        </p:tgtEl>
                                        <p:attrNameLst>
                                          <p:attrName>style.visibility</p:attrName>
                                        </p:attrNameLst>
                                      </p:cBhvr>
                                      <p:to>
                                        <p:strVal val="visible"/>
                                      </p:to>
                                    </p:set>
                                    <p:anim calcmode="lin" valueType="num">
                                      <p:cBhvr additive="base">
                                        <p:cTn id="73" dur="500" fill="hold"/>
                                        <p:tgtEl>
                                          <p:spTgt spid="8193"/>
                                        </p:tgtEl>
                                        <p:attrNameLst>
                                          <p:attrName>ppt_x</p:attrName>
                                        </p:attrNameLst>
                                      </p:cBhvr>
                                      <p:tavLst>
                                        <p:tav tm="0">
                                          <p:val>
                                            <p:strVal val="#ppt_x"/>
                                          </p:val>
                                        </p:tav>
                                        <p:tav tm="100000">
                                          <p:val>
                                            <p:strVal val="#ppt_x"/>
                                          </p:val>
                                        </p:tav>
                                      </p:tavLst>
                                    </p:anim>
                                    <p:anim calcmode="lin" valueType="num">
                                      <p:cBhvr additive="base">
                                        <p:cTn id="74" dur="500" fill="hold"/>
                                        <p:tgtEl>
                                          <p:spTgt spid="8193"/>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nodeType="clickEffect">
                                  <p:stCondLst>
                                    <p:cond delay="0"/>
                                  </p:stCondLst>
                                  <p:childTnLst>
                                    <p:set>
                                      <p:cBhvr>
                                        <p:cTn id="78" dur="1" fill="hold">
                                          <p:stCondLst>
                                            <p:cond delay="0"/>
                                          </p:stCondLst>
                                        </p:cTn>
                                        <p:tgtEl>
                                          <p:spTgt spid="12"/>
                                        </p:tgtEl>
                                        <p:attrNameLst>
                                          <p:attrName>style.visibility</p:attrName>
                                        </p:attrNameLst>
                                      </p:cBhvr>
                                      <p:to>
                                        <p:strVal val="visible"/>
                                      </p:to>
                                    </p:set>
                                    <p:anim calcmode="lin" valueType="num">
                                      <p:cBhvr additive="base">
                                        <p:cTn id="79" dur="500" fill="hold"/>
                                        <p:tgtEl>
                                          <p:spTgt spid="12"/>
                                        </p:tgtEl>
                                        <p:attrNameLst>
                                          <p:attrName>ppt_x</p:attrName>
                                        </p:attrNameLst>
                                      </p:cBhvr>
                                      <p:tavLst>
                                        <p:tav tm="0">
                                          <p:val>
                                            <p:strVal val="#ppt_x"/>
                                          </p:val>
                                        </p:tav>
                                        <p:tav tm="100000">
                                          <p:val>
                                            <p:strVal val="#ppt_x"/>
                                          </p:val>
                                        </p:tav>
                                      </p:tavLst>
                                    </p:anim>
                                    <p:anim calcmode="lin" valueType="num">
                                      <p:cBhvr additive="base">
                                        <p:cTn id="8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nodeType="clickEffect">
                                  <p:stCondLst>
                                    <p:cond delay="0"/>
                                  </p:stCondLst>
                                  <p:childTnLst>
                                    <p:set>
                                      <p:cBhvr>
                                        <p:cTn id="84" dur="1" fill="hold">
                                          <p:stCondLst>
                                            <p:cond delay="0"/>
                                          </p:stCondLst>
                                        </p:cTn>
                                        <p:tgtEl>
                                          <p:spTgt spid="18">
                                            <p:txEl>
                                              <p:pRg st="0" end="0"/>
                                            </p:txEl>
                                          </p:spTgt>
                                        </p:tgtEl>
                                        <p:attrNameLst>
                                          <p:attrName>style.visibility</p:attrName>
                                        </p:attrNameLst>
                                      </p:cBhvr>
                                      <p:to>
                                        <p:strVal val="visible"/>
                                      </p:to>
                                    </p:set>
                                    <p:anim calcmode="lin" valueType="num">
                                      <p:cBhvr additive="base">
                                        <p:cTn id="85"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86"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nodeType="clickEffect">
                                  <p:stCondLst>
                                    <p:cond delay="0"/>
                                  </p:stCondLst>
                                  <p:childTnLst>
                                    <p:set>
                                      <p:cBhvr>
                                        <p:cTn id="90" dur="1" fill="hold">
                                          <p:stCondLst>
                                            <p:cond delay="0"/>
                                          </p:stCondLst>
                                        </p:cTn>
                                        <p:tgtEl>
                                          <p:spTgt spid="19"/>
                                        </p:tgtEl>
                                        <p:attrNameLst>
                                          <p:attrName>style.visibility</p:attrName>
                                        </p:attrNameLst>
                                      </p:cBhvr>
                                      <p:to>
                                        <p:strVal val="visible"/>
                                      </p:to>
                                    </p:set>
                                    <p:anim calcmode="lin" valueType="num">
                                      <p:cBhvr additive="base">
                                        <p:cTn id="91" dur="500" fill="hold"/>
                                        <p:tgtEl>
                                          <p:spTgt spid="19"/>
                                        </p:tgtEl>
                                        <p:attrNameLst>
                                          <p:attrName>ppt_x</p:attrName>
                                        </p:attrNameLst>
                                      </p:cBhvr>
                                      <p:tavLst>
                                        <p:tav tm="0">
                                          <p:val>
                                            <p:strVal val="#ppt_x"/>
                                          </p:val>
                                        </p:tav>
                                        <p:tav tm="100000">
                                          <p:val>
                                            <p:strVal val="#ppt_x"/>
                                          </p:val>
                                        </p:tav>
                                      </p:tavLst>
                                    </p:anim>
                                    <p:anim calcmode="lin" valueType="num">
                                      <p:cBhvr additive="base">
                                        <p:cTn id="92"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nodeType="clickEffect">
                                  <p:stCondLst>
                                    <p:cond delay="0"/>
                                  </p:stCondLst>
                                  <p:childTnLst>
                                    <p:set>
                                      <p:cBhvr>
                                        <p:cTn id="96" dur="1" fill="hold">
                                          <p:stCondLst>
                                            <p:cond delay="0"/>
                                          </p:stCondLst>
                                        </p:cTn>
                                        <p:tgtEl>
                                          <p:spTgt spid="37"/>
                                        </p:tgtEl>
                                        <p:attrNameLst>
                                          <p:attrName>style.visibility</p:attrName>
                                        </p:attrNameLst>
                                      </p:cBhvr>
                                      <p:to>
                                        <p:strVal val="visible"/>
                                      </p:to>
                                    </p:set>
                                    <p:anim calcmode="lin" valueType="num">
                                      <p:cBhvr additive="base">
                                        <p:cTn id="97" dur="500" fill="hold"/>
                                        <p:tgtEl>
                                          <p:spTgt spid="37"/>
                                        </p:tgtEl>
                                        <p:attrNameLst>
                                          <p:attrName>ppt_x</p:attrName>
                                        </p:attrNameLst>
                                      </p:cBhvr>
                                      <p:tavLst>
                                        <p:tav tm="0">
                                          <p:val>
                                            <p:strVal val="#ppt_x"/>
                                          </p:val>
                                        </p:tav>
                                        <p:tav tm="100000">
                                          <p:val>
                                            <p:strVal val="#ppt_x"/>
                                          </p:val>
                                        </p:tav>
                                      </p:tavLst>
                                    </p:anim>
                                    <p:anim calcmode="lin" valueType="num">
                                      <p:cBhvr additive="base">
                                        <p:cTn id="98"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35863" name="Group 23"/>
          <p:cNvGraphicFramePr>
            <a:graphicFrameLocks noGrp="1"/>
          </p:cNvGraphicFramePr>
          <p:nvPr>
            <p:custDataLst>
              <p:tags r:id="rId1"/>
            </p:custDataLst>
          </p:nvPr>
        </p:nvGraphicFramePr>
        <p:xfrm>
          <a:off x="156845" y="638810"/>
          <a:ext cx="9144000" cy="5867400"/>
        </p:xfrm>
        <a:graphic>
          <a:graphicData uri="http://schemas.openxmlformats.org/drawingml/2006/table">
            <a:tbl>
              <a:tblPr/>
              <a:tblGrid>
                <a:gridCol w="1513205"/>
                <a:gridCol w="7630795"/>
              </a:tblGrid>
              <a:tr h="644525">
                <a:tc>
                  <a:txBody>
                    <a:bodyPr/>
                    <a:p>
                      <a:pPr marL="0" marR="0" lvl="0" indent="0" algn="l" defTabSz="914400" rtl="0" eaLnBrk="0" fontAlgn="base" latinLnBrk="0" hangingPunct="0">
                        <a:lnSpc>
                          <a:spcPct val="100000"/>
                        </a:lnSpc>
                        <a:spcBef>
                          <a:spcPct val="20000"/>
                        </a:spcBef>
                        <a:spcAft>
                          <a:spcPct val="0"/>
                        </a:spcAft>
                        <a:buClrTx/>
                        <a:buSzTx/>
                        <a:buFontTx/>
                        <a:buNone/>
                      </a:pPr>
                      <a:r>
                        <a:rPr kumimoji="0" lang="en-US" altLang="zh-CN" sz="3000" b="1" i="0" u="none" strike="noStrike" cap="none" normalizeH="0" baseline="0" dirty="0" smtClean="0">
                          <a:ln>
                            <a:noFill/>
                          </a:ln>
                          <a:solidFill>
                            <a:srgbClr val="000066"/>
                          </a:solidFill>
                          <a:effectLst/>
                          <a:latin typeface="Arial" panose="020B0604020202020204" pitchFamily="34" charset="0"/>
                          <a:ea typeface="宋体" panose="02010600030101010101" pitchFamily="2" charset="-122"/>
                        </a:rPr>
                        <a:t>Object</a:t>
                      </a:r>
                      <a:endParaRPr kumimoji="0" lang="en-US" altLang="zh-CN" sz="3000" b="1" i="0" u="none" strike="noStrike" cap="none" normalizeH="0" baseline="0" dirty="0" smtClean="0">
                        <a:ln>
                          <a:noFill/>
                        </a:ln>
                        <a:solidFill>
                          <a:srgbClr val="000066"/>
                        </a:solidFill>
                        <a:effectLst/>
                        <a:latin typeface="Arial" panose="020B0604020202020204" pitchFamily="34" charset="0"/>
                        <a:ea typeface="宋体" panose="02010600030101010101" pitchFamily="2"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p>
                      <a:pPr marL="0" marR="0" lvl="0" indent="0" algn="l" defTabSz="914400" rtl="0" eaLnBrk="0" fontAlgn="base" latinLnBrk="0" hangingPunct="0">
                        <a:lnSpc>
                          <a:spcPct val="100000"/>
                        </a:lnSpc>
                        <a:spcBef>
                          <a:spcPct val="20000"/>
                        </a:spcBef>
                        <a:spcAft>
                          <a:spcPct val="0"/>
                        </a:spcAft>
                        <a:buClrTx/>
                        <a:buSzTx/>
                        <a:buFontTx/>
                        <a:buNone/>
                      </a:pPr>
                      <a:r>
                        <a:rPr kumimoji="0" lang="en-US" altLang="zh-CN" sz="3000" b="1" i="0" u="none" strike="noStrike" cap="none" normalizeH="0" baseline="0" smtClean="0">
                          <a:ln>
                            <a:noFill/>
                          </a:ln>
                          <a:solidFill>
                            <a:srgbClr val="000066"/>
                          </a:solidFill>
                          <a:effectLst/>
                          <a:latin typeface="Arial" panose="020B0604020202020204" pitchFamily="34" charset="0"/>
                          <a:ea typeface="宋体" panose="02010600030101010101" pitchFamily="2" charset="-122"/>
                        </a:rPr>
                        <a:t>What can be deduced from it?</a:t>
                      </a:r>
                      <a:endParaRPr kumimoji="0" lang="en-US" altLang="zh-CN" sz="3000" b="1" i="0" u="none" strike="noStrike" cap="none" normalizeH="0" baseline="0" smtClean="0">
                        <a:ln>
                          <a:noFill/>
                        </a:ln>
                        <a:solidFill>
                          <a:srgbClr val="000066"/>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222875">
                <a:tc>
                  <a:txBody>
                    <a:bodyPr/>
                    <a:p>
                      <a:pPr marL="0" marR="0" lvl="0" indent="0" algn="l" defTabSz="914400" rtl="0" eaLnBrk="0" fontAlgn="base" latinLnBrk="0" hangingPunct="0">
                        <a:lnSpc>
                          <a:spcPct val="100000"/>
                        </a:lnSpc>
                        <a:spcBef>
                          <a:spcPct val="20000"/>
                        </a:spcBef>
                        <a:spcAft>
                          <a:spcPct val="0"/>
                        </a:spcAft>
                        <a:buClrTx/>
                        <a:buSzTx/>
                        <a:buFontTx/>
                        <a:buNone/>
                      </a:pPr>
                      <a:r>
                        <a:rPr kumimoji="0" lang="en-US" altLang="zh-CN" sz="28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necklace</a:t>
                      </a:r>
                      <a:endParaRPr kumimoji="0" lang="en-US" altLang="zh-CN" sz="28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marL="38100" marR="381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p>
                      <a:pPr marL="0" marR="0" lvl="0" indent="0" algn="l" defTabSz="914400" rtl="0" eaLnBrk="0" fontAlgn="base" latinLnBrk="0" hangingPunct="0">
                        <a:lnSpc>
                          <a:spcPct val="100000"/>
                        </a:lnSpc>
                        <a:spcBef>
                          <a:spcPct val="0"/>
                        </a:spcBef>
                        <a:spcAft>
                          <a:spcPct val="0"/>
                        </a:spcAft>
                        <a:buClrTx/>
                        <a:buSzTx/>
                        <a:buFontTx/>
                        <a:buNone/>
                      </a:pPr>
                      <a:r>
                        <a:rPr kumimoji="0" lang="en-US" altLang="zh-CN" sz="28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rPr>
                        <a:t>1. They cared about their ____________.</a:t>
                      </a:r>
                      <a:endParaRPr kumimoji="0" lang="en-US" altLang="zh-CN" sz="28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endParaRPr>
                    </a:p>
                    <a:p>
                      <a:pPr marL="0" marR="0" lvl="0" indent="0" algn="l" defTabSz="914400" rtl="0" eaLnBrk="0" fontAlgn="base" latinLnBrk="0" hangingPunct="0">
                        <a:lnSpc>
                          <a:spcPct val="100000"/>
                        </a:lnSpc>
                        <a:spcBef>
                          <a:spcPct val="0"/>
                        </a:spcBef>
                        <a:spcAft>
                          <a:spcPct val="0"/>
                        </a:spcAft>
                        <a:buClrTx/>
                        <a:buSzTx/>
                        <a:buFontTx/>
                        <a:buNone/>
                      </a:pPr>
                      <a:r>
                        <a:rPr kumimoji="0" lang="en-US" altLang="zh-CN" sz="28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rPr>
                        <a:t>2. Some of the beads were made of </a:t>
                      </a:r>
                      <a:endParaRPr kumimoji="0" lang="en-US" altLang="zh-CN" sz="28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endParaRPr>
                    </a:p>
                    <a:p>
                      <a:pPr marL="0" marR="0" lvl="0" indent="0" algn="l" defTabSz="914400" rtl="0" eaLnBrk="0" fontAlgn="base" latinLnBrk="0" hangingPunct="0">
                        <a:lnSpc>
                          <a:spcPct val="100000"/>
                        </a:lnSpc>
                        <a:spcBef>
                          <a:spcPct val="0"/>
                        </a:spcBef>
                        <a:spcAft>
                          <a:spcPct val="0"/>
                        </a:spcAft>
                        <a:buClrTx/>
                        <a:buSzTx/>
                        <a:buFontTx/>
                        <a:buNone/>
                      </a:pPr>
                      <a:r>
                        <a:rPr kumimoji="0" lang="en-US" altLang="zh-CN" sz="28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rPr>
                        <a:t>    ___________.</a:t>
                      </a:r>
                      <a:endParaRPr kumimoji="0" lang="en-US" altLang="zh-CN" sz="28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endParaRPr>
                    </a:p>
                    <a:p>
                      <a:pPr marL="0" marR="0" lvl="0" indent="0" algn="l" defTabSz="914400" rtl="0" eaLnBrk="0" fontAlgn="base" latinLnBrk="0" hangingPunct="0">
                        <a:lnSpc>
                          <a:spcPct val="100000"/>
                        </a:lnSpc>
                        <a:spcBef>
                          <a:spcPct val="0"/>
                        </a:spcBef>
                        <a:spcAft>
                          <a:spcPct val="0"/>
                        </a:spcAft>
                        <a:buClrTx/>
                        <a:buSzTx/>
                        <a:buFontTx/>
                        <a:buNone/>
                      </a:pPr>
                      <a:r>
                        <a:rPr kumimoji="0" lang="en-US" altLang="zh-CN" sz="2800" b="1" i="0" u="none" strike="noStrike" cap="none" normalizeH="0" baseline="0" dirty="0" smtClean="0">
                          <a:ln>
                            <a:noFill/>
                          </a:ln>
                          <a:solidFill>
                            <a:srgbClr val="FF0000"/>
                          </a:solidFill>
                          <a:effectLst/>
                          <a:latin typeface="Times New Roman" panose="02020603050405020304" pitchFamily="18" charset="0"/>
                          <a:ea typeface="宋体" panose="02010600030101010101" pitchFamily="2" charset="-122"/>
                        </a:rPr>
                        <a:t>Guess</a:t>
                      </a:r>
                      <a:r>
                        <a:rPr kumimoji="0" lang="en-US" altLang="zh-CN" sz="28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rPr>
                        <a:t>: So early people killed, _______ and </a:t>
                      </a:r>
                      <a:endParaRPr kumimoji="0" lang="en-US" altLang="zh-CN" sz="28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endParaRPr>
                    </a:p>
                    <a:p>
                      <a:pPr marL="0" marR="0" lvl="0" indent="0" algn="l" defTabSz="914400" rtl="0" eaLnBrk="0" fontAlgn="base" latinLnBrk="0" hangingPunct="0">
                        <a:lnSpc>
                          <a:spcPct val="100000"/>
                        </a:lnSpc>
                        <a:spcBef>
                          <a:spcPct val="0"/>
                        </a:spcBef>
                        <a:spcAft>
                          <a:spcPct val="0"/>
                        </a:spcAft>
                        <a:buClrTx/>
                        <a:buSzTx/>
                        <a:buFontTx/>
                        <a:buNone/>
                      </a:pPr>
                      <a:r>
                        <a:rPr kumimoji="0" lang="en-US" altLang="zh-CN" sz="28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rPr>
                        <a:t>most probably ate animals</a:t>
                      </a:r>
                      <a:endParaRPr kumimoji="0" lang="en-US" altLang="zh-CN" sz="28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endParaRPr>
                    </a:p>
                    <a:p>
                      <a:pPr marL="0" marR="0" lvl="0" indent="0" algn="l" defTabSz="914400" rtl="0" eaLnBrk="0" fontAlgn="base" latinLnBrk="0" hangingPunct="0">
                        <a:lnSpc>
                          <a:spcPct val="100000"/>
                        </a:lnSpc>
                        <a:spcBef>
                          <a:spcPct val="0"/>
                        </a:spcBef>
                        <a:spcAft>
                          <a:spcPct val="0"/>
                        </a:spcAft>
                        <a:buClrTx/>
                        <a:buSzTx/>
                        <a:buFontTx/>
                        <a:buNone/>
                      </a:pPr>
                      <a:r>
                        <a:rPr kumimoji="0" lang="en-US" altLang="zh-CN" sz="28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rPr>
                        <a:t>3. Some of the bead were made of __________.</a:t>
                      </a:r>
                      <a:endParaRPr kumimoji="0" lang="en-US" altLang="zh-CN" sz="28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endParaRPr>
                    </a:p>
                    <a:p>
                      <a:pPr marL="0" marR="0" lvl="0" indent="0" algn="l" defTabSz="914400" rtl="0" eaLnBrk="0" fontAlgn="base" latinLnBrk="0" hangingPunct="0">
                        <a:lnSpc>
                          <a:spcPct val="100000"/>
                        </a:lnSpc>
                        <a:spcBef>
                          <a:spcPct val="0"/>
                        </a:spcBef>
                        <a:spcAft>
                          <a:spcPct val="0"/>
                        </a:spcAft>
                        <a:buClrTx/>
                        <a:buSzTx/>
                        <a:buFontTx/>
                        <a:buNone/>
                      </a:pPr>
                      <a:r>
                        <a:rPr kumimoji="0" lang="en-US" altLang="zh-CN" sz="2800" b="1" i="0" u="none" strike="noStrike" cap="none" normalizeH="0" baseline="0" dirty="0" smtClean="0">
                          <a:ln>
                            <a:noFill/>
                          </a:ln>
                          <a:solidFill>
                            <a:srgbClr val="FF0000"/>
                          </a:solidFill>
                          <a:effectLst/>
                          <a:latin typeface="Times New Roman" panose="02020603050405020304" pitchFamily="18" charset="0"/>
                          <a:ea typeface="宋体" panose="02010600030101010101" pitchFamily="2" charset="-122"/>
                        </a:rPr>
                        <a:t>Guess</a:t>
                      </a:r>
                      <a:r>
                        <a:rPr kumimoji="0" lang="en-US" altLang="zh-CN" sz="28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rPr>
                        <a:t>: So early people ________ and probably _____ fish in the _______ lake </a:t>
                      </a:r>
                      <a:endParaRPr kumimoji="0" lang="en-US" altLang="zh-CN" sz="28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endParaRPr>
                    </a:p>
                    <a:p>
                      <a:pPr marL="0" marR="0" lvl="0" indent="0" algn="l" defTabSz="914400" rtl="0" eaLnBrk="0" fontAlgn="base" latinLnBrk="0" hangingPunct="0">
                        <a:lnSpc>
                          <a:spcPct val="100000"/>
                        </a:lnSpc>
                        <a:spcBef>
                          <a:spcPct val="0"/>
                        </a:spcBef>
                        <a:spcAft>
                          <a:spcPct val="0"/>
                        </a:spcAft>
                        <a:buClrTx/>
                        <a:buSzTx/>
                        <a:buFontTx/>
                        <a:buNone/>
                      </a:pPr>
                      <a:r>
                        <a:rPr kumimoji="0" lang="en-US" altLang="zh-CN" sz="28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rPr>
                        <a:t>4. Some of the beads were made of _________.</a:t>
                      </a:r>
                      <a:endParaRPr kumimoji="0" lang="en-US" altLang="zh-CN" sz="28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endParaRPr>
                    </a:p>
                    <a:p>
                      <a:pPr marL="0" marR="0" lvl="0" indent="0" algn="l" defTabSz="914400" rtl="0" eaLnBrk="0" fontAlgn="base" latinLnBrk="0" hangingPunct="0">
                        <a:lnSpc>
                          <a:spcPct val="100000"/>
                        </a:lnSpc>
                        <a:spcBef>
                          <a:spcPct val="0"/>
                        </a:spcBef>
                        <a:spcAft>
                          <a:spcPct val="0"/>
                        </a:spcAft>
                        <a:buClrTx/>
                        <a:buSzTx/>
                        <a:buFontTx/>
                        <a:buNone/>
                      </a:pPr>
                      <a:r>
                        <a:rPr kumimoji="0" lang="en-US" altLang="zh-CN" sz="2800" b="1" i="0" u="none" strike="noStrike" cap="none" normalizeH="0" baseline="0" dirty="0" smtClean="0">
                          <a:ln>
                            <a:noFill/>
                          </a:ln>
                          <a:solidFill>
                            <a:srgbClr val="FF0000"/>
                          </a:solidFill>
                          <a:effectLst/>
                          <a:latin typeface="Times New Roman" panose="02020603050405020304" pitchFamily="18" charset="0"/>
                          <a:ea typeface="宋体" panose="02010600030101010101" pitchFamily="2" charset="-122"/>
                        </a:rPr>
                        <a:t>Guess</a:t>
                      </a:r>
                      <a:r>
                        <a:rPr kumimoji="0" lang="en-US" altLang="zh-CN" sz="28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rPr>
                        <a:t>: So early people may have ________ </a:t>
                      </a:r>
                      <a:endParaRPr kumimoji="0" lang="en-US" altLang="zh-CN" sz="28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endParaRPr>
                    </a:p>
                    <a:p>
                      <a:pPr marL="0" marR="0" lvl="0" indent="0" algn="l" defTabSz="914400" rtl="0" eaLnBrk="0" fontAlgn="base" latinLnBrk="0" hangingPunct="0">
                        <a:lnSpc>
                          <a:spcPct val="100000"/>
                        </a:lnSpc>
                        <a:spcBef>
                          <a:spcPct val="0"/>
                        </a:spcBef>
                        <a:spcAft>
                          <a:spcPct val="0"/>
                        </a:spcAft>
                        <a:buClrTx/>
                        <a:buSzTx/>
                        <a:buFontTx/>
                        <a:buNone/>
                      </a:pPr>
                      <a:r>
                        <a:rPr kumimoji="0" lang="en-US" altLang="zh-CN" sz="28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rPr>
                        <a:t>to the sea or ________ with people who </a:t>
                      </a:r>
                      <a:endParaRPr kumimoji="0" lang="en-US" altLang="zh-CN" sz="28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endParaRPr>
                    </a:p>
                    <a:p>
                      <a:pPr marL="0" marR="0" lvl="0" indent="0" algn="l" defTabSz="914400" rtl="0" eaLnBrk="0" fontAlgn="base" latinLnBrk="0" hangingPunct="0">
                        <a:lnSpc>
                          <a:spcPct val="100000"/>
                        </a:lnSpc>
                        <a:spcBef>
                          <a:spcPct val="0"/>
                        </a:spcBef>
                        <a:spcAft>
                          <a:spcPct val="0"/>
                        </a:spcAft>
                        <a:buClrTx/>
                        <a:buSzTx/>
                        <a:buFontTx/>
                        <a:buNone/>
                      </a:pPr>
                      <a:r>
                        <a:rPr kumimoji="0" lang="en-US" altLang="zh-CN" sz="28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rPr>
                        <a:t>had seashells.</a:t>
                      </a:r>
                      <a:endParaRPr kumimoji="0" lang="en-US" altLang="zh-CN" sz="28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5853" name="Rectangle 13"/>
          <p:cNvSpPr>
            <a:spLocks noChangeArrowheads="1"/>
          </p:cNvSpPr>
          <p:nvPr/>
        </p:nvSpPr>
        <p:spPr bwMode="auto">
          <a:xfrm>
            <a:off x="5560060" y="1322705"/>
            <a:ext cx="1941513" cy="478155"/>
          </a:xfrm>
          <a:prstGeom prst="rect">
            <a:avLst/>
          </a:prstGeom>
          <a:noFill/>
          <a:ln w="9525">
            <a:noFill/>
            <a:miter lim="800000"/>
          </a:ln>
          <a:effectLst/>
        </p:spPr>
        <p:txBody>
          <a:bodyPr>
            <a:spAutoFit/>
          </a:bodyPr>
          <a:p>
            <a:pPr>
              <a:lnSpc>
                <a:spcPct val="90000"/>
              </a:lnSpc>
              <a:spcBef>
                <a:spcPct val="20000"/>
              </a:spcBef>
            </a:pPr>
            <a:r>
              <a:rPr lang="en-US" altLang="zh-CN" sz="2800" b="1">
                <a:solidFill>
                  <a:srgbClr val="FF0000"/>
                </a:solidFill>
                <a:latin typeface="Times New Roman" panose="02020603050405020304" pitchFamily="18" charset="0"/>
              </a:rPr>
              <a:t>appearance</a:t>
            </a:r>
            <a:endParaRPr lang="en-US" altLang="zh-CN" sz="2800" b="1">
              <a:solidFill>
                <a:srgbClr val="FF0000"/>
              </a:solidFill>
              <a:latin typeface="Times New Roman" panose="02020603050405020304" pitchFamily="18" charset="0"/>
            </a:endParaRPr>
          </a:p>
        </p:txBody>
      </p:sp>
      <p:sp>
        <p:nvSpPr>
          <p:cNvPr id="35854" name="Rectangle 14"/>
          <p:cNvSpPr>
            <a:spLocks noChangeArrowheads="1"/>
          </p:cNvSpPr>
          <p:nvPr/>
        </p:nvSpPr>
        <p:spPr bwMode="auto">
          <a:xfrm>
            <a:off x="1981200" y="2133600"/>
            <a:ext cx="2198370" cy="478155"/>
          </a:xfrm>
          <a:prstGeom prst="rect">
            <a:avLst/>
          </a:prstGeom>
          <a:noFill/>
          <a:ln w="9525">
            <a:noFill/>
            <a:miter lim="800000"/>
          </a:ln>
          <a:effectLst/>
        </p:spPr>
        <p:txBody>
          <a:bodyPr wrap="none">
            <a:spAutoFit/>
          </a:bodyPr>
          <a:p>
            <a:pPr>
              <a:lnSpc>
                <a:spcPct val="90000"/>
              </a:lnSpc>
              <a:spcBef>
                <a:spcPct val="20000"/>
              </a:spcBef>
            </a:pPr>
            <a:r>
              <a:rPr lang="en-US" altLang="zh-CN" sz="2800" b="1">
                <a:solidFill>
                  <a:srgbClr val="FF0000"/>
                </a:solidFill>
                <a:latin typeface="Times New Roman" panose="02020603050405020304" pitchFamily="18" charset="0"/>
              </a:rPr>
              <a:t>animal</a:t>
            </a:r>
            <a:r>
              <a:rPr lang="en-US" altLang="zh-CN" sz="2800" b="1">
                <a:solidFill>
                  <a:srgbClr val="FF3300"/>
                </a:solidFill>
                <a:latin typeface="Arial Narrow" panose="020B0606020202030204" pitchFamily="34" charset="0"/>
              </a:rPr>
              <a:t> </a:t>
            </a:r>
            <a:r>
              <a:rPr lang="en-US" altLang="zh-CN" sz="2800" b="1">
                <a:solidFill>
                  <a:srgbClr val="FF0000"/>
                </a:solidFill>
                <a:latin typeface="Times New Roman" panose="02020603050405020304" pitchFamily="18" charset="0"/>
              </a:rPr>
              <a:t>bones</a:t>
            </a:r>
            <a:endParaRPr lang="en-US" altLang="zh-CN" sz="2800" b="1">
              <a:solidFill>
                <a:srgbClr val="FF0000"/>
              </a:solidFill>
              <a:latin typeface="Times New Roman" panose="02020603050405020304" pitchFamily="18" charset="0"/>
            </a:endParaRPr>
          </a:p>
        </p:txBody>
      </p:sp>
      <p:sp>
        <p:nvSpPr>
          <p:cNvPr id="35855" name="Rectangle 15"/>
          <p:cNvSpPr>
            <a:spLocks noChangeArrowheads="1"/>
          </p:cNvSpPr>
          <p:nvPr/>
        </p:nvSpPr>
        <p:spPr bwMode="auto">
          <a:xfrm>
            <a:off x="6372200" y="2492896"/>
            <a:ext cx="1371600" cy="534035"/>
          </a:xfrm>
          <a:prstGeom prst="rect">
            <a:avLst/>
          </a:prstGeom>
          <a:noFill/>
          <a:ln w="9525">
            <a:noFill/>
            <a:miter lim="800000"/>
          </a:ln>
          <a:effectLst/>
        </p:spPr>
        <p:txBody>
          <a:bodyPr>
            <a:spAutoFit/>
          </a:bodyPr>
          <a:p>
            <a:pPr>
              <a:lnSpc>
                <a:spcPct val="90000"/>
              </a:lnSpc>
              <a:spcBef>
                <a:spcPct val="20000"/>
              </a:spcBef>
            </a:pPr>
            <a:r>
              <a:rPr lang="en-US" altLang="zh-CN" sz="2800" b="1" dirty="0">
                <a:solidFill>
                  <a:srgbClr val="FF0000"/>
                </a:solidFill>
                <a:latin typeface="Times New Roman" panose="02020603050405020304" pitchFamily="18" charset="0"/>
              </a:rPr>
              <a:t>cut</a:t>
            </a:r>
            <a:r>
              <a:rPr lang="en-US" altLang="zh-CN" sz="3200" dirty="0">
                <a:solidFill>
                  <a:srgbClr val="0000FF"/>
                </a:solidFill>
              </a:rPr>
              <a:t> </a:t>
            </a:r>
            <a:r>
              <a:rPr lang="en-US" altLang="zh-CN" sz="2800" b="1" dirty="0">
                <a:solidFill>
                  <a:srgbClr val="FF0000"/>
                </a:solidFill>
                <a:latin typeface="Times New Roman" panose="02020603050405020304" pitchFamily="18" charset="0"/>
              </a:rPr>
              <a:t>up</a:t>
            </a:r>
            <a:endParaRPr lang="en-US" altLang="zh-CN" sz="2800" b="1" dirty="0">
              <a:solidFill>
                <a:srgbClr val="FF0000"/>
              </a:solidFill>
              <a:latin typeface="Times New Roman" panose="02020603050405020304" pitchFamily="18" charset="0"/>
            </a:endParaRPr>
          </a:p>
        </p:txBody>
      </p:sp>
      <p:sp>
        <p:nvSpPr>
          <p:cNvPr id="35856" name="Rectangle 16"/>
          <p:cNvSpPr>
            <a:spLocks noChangeArrowheads="1"/>
          </p:cNvSpPr>
          <p:nvPr/>
        </p:nvSpPr>
        <p:spPr bwMode="auto">
          <a:xfrm>
            <a:off x="6858000" y="3429000"/>
            <a:ext cx="1718310" cy="534035"/>
          </a:xfrm>
          <a:prstGeom prst="rect">
            <a:avLst/>
          </a:prstGeom>
          <a:noFill/>
          <a:ln w="9525">
            <a:noFill/>
            <a:miter lim="800000"/>
          </a:ln>
          <a:effectLst/>
        </p:spPr>
        <p:txBody>
          <a:bodyPr wrap="none">
            <a:spAutoFit/>
          </a:bodyPr>
          <a:p>
            <a:pPr>
              <a:lnSpc>
                <a:spcPct val="90000"/>
              </a:lnSpc>
              <a:spcBef>
                <a:spcPct val="20000"/>
              </a:spcBef>
            </a:pPr>
            <a:r>
              <a:rPr lang="en-US" altLang="zh-CN" sz="2800" b="1">
                <a:solidFill>
                  <a:srgbClr val="FF0000"/>
                </a:solidFill>
                <a:latin typeface="Times New Roman" panose="02020603050405020304" pitchFamily="18" charset="0"/>
              </a:rPr>
              <a:t>fish</a:t>
            </a:r>
            <a:r>
              <a:rPr lang="en-US" altLang="zh-CN" sz="3200">
                <a:solidFill>
                  <a:srgbClr val="0000FF"/>
                </a:solidFill>
              </a:rPr>
              <a:t> </a:t>
            </a:r>
            <a:r>
              <a:rPr lang="en-US" altLang="zh-CN" sz="2800" b="1">
                <a:solidFill>
                  <a:srgbClr val="FF0000"/>
                </a:solidFill>
                <a:latin typeface="Times New Roman" panose="02020603050405020304" pitchFamily="18" charset="0"/>
              </a:rPr>
              <a:t>bones</a:t>
            </a:r>
            <a:endParaRPr lang="en-US" altLang="zh-CN" sz="2800" b="1">
              <a:solidFill>
                <a:srgbClr val="FF3300"/>
              </a:solidFill>
              <a:latin typeface="Arial Narrow" panose="020B0606020202030204" pitchFamily="34" charset="0"/>
            </a:endParaRPr>
          </a:p>
        </p:txBody>
      </p:sp>
      <p:sp>
        <p:nvSpPr>
          <p:cNvPr id="35857" name="Rectangle 17"/>
          <p:cNvSpPr>
            <a:spLocks noChangeArrowheads="1"/>
          </p:cNvSpPr>
          <p:nvPr/>
        </p:nvSpPr>
        <p:spPr bwMode="auto">
          <a:xfrm>
            <a:off x="5148064" y="3717032"/>
            <a:ext cx="1524000" cy="457200"/>
          </a:xfrm>
          <a:prstGeom prst="rect">
            <a:avLst/>
          </a:prstGeom>
          <a:noFill/>
          <a:ln w="9525">
            <a:noFill/>
            <a:miter lim="800000"/>
          </a:ln>
          <a:effectLst/>
        </p:spPr>
        <p:txBody>
          <a:bodyPr wrap="none"/>
          <a:p>
            <a:pPr>
              <a:lnSpc>
                <a:spcPct val="90000"/>
              </a:lnSpc>
              <a:spcBef>
                <a:spcPct val="20000"/>
              </a:spcBef>
            </a:pPr>
            <a:r>
              <a:rPr lang="en-US" altLang="zh-CN" sz="2800" b="1" dirty="0">
                <a:solidFill>
                  <a:srgbClr val="FF0000"/>
                </a:solidFill>
                <a:latin typeface="Times New Roman" panose="02020603050405020304" pitchFamily="18" charset="0"/>
              </a:rPr>
              <a:t>caught</a:t>
            </a:r>
            <a:endParaRPr lang="en-US" altLang="zh-CN" sz="2800" b="1" dirty="0">
              <a:solidFill>
                <a:srgbClr val="FF0000"/>
              </a:solidFill>
              <a:latin typeface="Times New Roman" panose="02020603050405020304" pitchFamily="18" charset="0"/>
            </a:endParaRPr>
          </a:p>
        </p:txBody>
      </p:sp>
      <p:sp>
        <p:nvSpPr>
          <p:cNvPr id="35858" name="Rectangle 18"/>
          <p:cNvSpPr>
            <a:spLocks noChangeArrowheads="1"/>
          </p:cNvSpPr>
          <p:nvPr/>
        </p:nvSpPr>
        <p:spPr bwMode="auto">
          <a:xfrm>
            <a:off x="7086600" y="4724400"/>
            <a:ext cx="1487805" cy="478155"/>
          </a:xfrm>
          <a:prstGeom prst="rect">
            <a:avLst/>
          </a:prstGeom>
          <a:noFill/>
          <a:ln w="9525">
            <a:noFill/>
            <a:miter lim="800000"/>
          </a:ln>
          <a:effectLst/>
        </p:spPr>
        <p:txBody>
          <a:bodyPr wrap="none">
            <a:spAutoFit/>
          </a:bodyPr>
          <a:p>
            <a:pPr>
              <a:lnSpc>
                <a:spcPct val="90000"/>
              </a:lnSpc>
              <a:spcBef>
                <a:spcPct val="20000"/>
              </a:spcBef>
            </a:pPr>
            <a:r>
              <a:rPr lang="en-US" altLang="zh-CN" sz="2800" b="1">
                <a:solidFill>
                  <a:srgbClr val="FF0000"/>
                </a:solidFill>
                <a:latin typeface="Times New Roman" panose="02020603050405020304" pitchFamily="18" charset="0"/>
              </a:rPr>
              <a:t>seashells</a:t>
            </a:r>
            <a:endParaRPr lang="en-US" altLang="zh-CN" sz="2800" b="1">
              <a:solidFill>
                <a:srgbClr val="FF0000"/>
              </a:solidFill>
              <a:latin typeface="Times New Roman" panose="02020603050405020304" pitchFamily="18" charset="0"/>
            </a:endParaRPr>
          </a:p>
        </p:txBody>
      </p:sp>
      <p:sp>
        <p:nvSpPr>
          <p:cNvPr id="35859" name="Rectangle 19"/>
          <p:cNvSpPr>
            <a:spLocks noChangeArrowheads="1"/>
          </p:cNvSpPr>
          <p:nvPr/>
        </p:nvSpPr>
        <p:spPr bwMode="auto">
          <a:xfrm>
            <a:off x="6705600" y="5105400"/>
            <a:ext cx="1600200" cy="521970"/>
          </a:xfrm>
          <a:prstGeom prst="rect">
            <a:avLst/>
          </a:prstGeom>
          <a:noFill/>
          <a:ln w="9525">
            <a:noFill/>
            <a:miter lim="800000"/>
          </a:ln>
          <a:effectLst/>
        </p:spPr>
        <p:txBody>
          <a:bodyPr>
            <a:spAutoFit/>
          </a:bodyPr>
          <a:p>
            <a:r>
              <a:rPr lang="en-US" altLang="zh-CN" sz="2800" b="1">
                <a:solidFill>
                  <a:srgbClr val="FF0000"/>
                </a:solidFill>
                <a:latin typeface="Times New Roman" panose="02020603050405020304" pitchFamily="18" charset="0"/>
              </a:rPr>
              <a:t>travelled</a:t>
            </a:r>
            <a:r>
              <a:rPr lang="en-US" altLang="zh-CN" sz="2800" b="1">
                <a:solidFill>
                  <a:srgbClr val="FF3300"/>
                </a:solidFill>
                <a:latin typeface="Arial Narrow" panose="020B0606020202030204" pitchFamily="34" charset="0"/>
              </a:rPr>
              <a:t>     </a:t>
            </a:r>
            <a:endParaRPr lang="en-US" altLang="zh-CN" sz="2800" b="1">
              <a:solidFill>
                <a:srgbClr val="FF3300"/>
              </a:solidFill>
              <a:latin typeface="Arial Narrow" panose="020B0606020202030204" pitchFamily="34" charset="0"/>
            </a:endParaRPr>
          </a:p>
        </p:txBody>
      </p:sp>
      <p:sp>
        <p:nvSpPr>
          <p:cNvPr id="35860" name="Text Box 20"/>
          <p:cNvSpPr txBox="1">
            <a:spLocks noChangeArrowheads="1"/>
          </p:cNvSpPr>
          <p:nvPr/>
        </p:nvSpPr>
        <p:spPr bwMode="auto">
          <a:xfrm>
            <a:off x="1619672" y="4221088"/>
            <a:ext cx="838200" cy="521970"/>
          </a:xfrm>
          <a:prstGeom prst="rect">
            <a:avLst/>
          </a:prstGeom>
          <a:noFill/>
          <a:ln w="9525">
            <a:noFill/>
            <a:miter lim="800000"/>
          </a:ln>
          <a:effectLst/>
        </p:spPr>
        <p:txBody>
          <a:bodyPr>
            <a:spAutoFit/>
          </a:bodyPr>
          <a:p>
            <a:pPr>
              <a:spcBef>
                <a:spcPct val="50000"/>
              </a:spcBef>
            </a:pPr>
            <a:r>
              <a:rPr lang="en-US" altLang="zh-CN" sz="2800" b="1" dirty="0">
                <a:solidFill>
                  <a:srgbClr val="FF0000"/>
                </a:solidFill>
                <a:latin typeface="Times New Roman" panose="02020603050405020304" pitchFamily="18" charset="0"/>
              </a:rPr>
              <a:t>ate</a:t>
            </a:r>
            <a:endParaRPr lang="en-US" altLang="zh-CN" sz="2800" b="1" dirty="0">
              <a:solidFill>
                <a:srgbClr val="FF0000"/>
              </a:solidFill>
              <a:latin typeface="Times New Roman" panose="02020603050405020304" pitchFamily="18" charset="0"/>
            </a:endParaRPr>
          </a:p>
        </p:txBody>
      </p:sp>
      <p:sp>
        <p:nvSpPr>
          <p:cNvPr id="35861" name="Text Box 21"/>
          <p:cNvSpPr txBox="1">
            <a:spLocks noChangeArrowheads="1"/>
          </p:cNvSpPr>
          <p:nvPr/>
        </p:nvSpPr>
        <p:spPr bwMode="auto">
          <a:xfrm>
            <a:off x="4179451" y="4220835"/>
            <a:ext cx="1828800" cy="521970"/>
          </a:xfrm>
          <a:prstGeom prst="rect">
            <a:avLst/>
          </a:prstGeom>
          <a:noFill/>
          <a:ln w="9525">
            <a:noFill/>
            <a:miter lim="800000"/>
          </a:ln>
          <a:effectLst/>
        </p:spPr>
        <p:txBody>
          <a:bodyPr>
            <a:spAutoFit/>
          </a:bodyPr>
          <a:p>
            <a:pPr>
              <a:spcBef>
                <a:spcPct val="50000"/>
              </a:spcBef>
            </a:pPr>
            <a:r>
              <a:rPr lang="en-US" altLang="zh-CN" sz="2800" b="1" dirty="0">
                <a:solidFill>
                  <a:srgbClr val="FF0000"/>
                </a:solidFill>
                <a:latin typeface="Times New Roman" panose="02020603050405020304" pitchFamily="18" charset="0"/>
              </a:rPr>
              <a:t>nearby</a:t>
            </a:r>
            <a:endParaRPr lang="en-US" altLang="zh-CN" sz="2800" b="1" dirty="0">
              <a:solidFill>
                <a:srgbClr val="FF0000"/>
              </a:solidFill>
              <a:latin typeface="Times New Roman" panose="02020603050405020304" pitchFamily="18" charset="0"/>
            </a:endParaRPr>
          </a:p>
        </p:txBody>
      </p:sp>
      <p:sp>
        <p:nvSpPr>
          <p:cNvPr id="35862" name="Text Box 22"/>
          <p:cNvSpPr txBox="1">
            <a:spLocks noChangeArrowheads="1"/>
          </p:cNvSpPr>
          <p:nvPr/>
        </p:nvSpPr>
        <p:spPr bwMode="auto">
          <a:xfrm>
            <a:off x="3657600" y="5562600"/>
            <a:ext cx="1371600" cy="521970"/>
          </a:xfrm>
          <a:prstGeom prst="rect">
            <a:avLst/>
          </a:prstGeom>
          <a:noFill/>
          <a:ln w="9525">
            <a:noFill/>
            <a:miter lim="800000"/>
          </a:ln>
          <a:effectLst/>
        </p:spPr>
        <p:txBody>
          <a:bodyPr>
            <a:spAutoFit/>
          </a:bodyPr>
          <a:p>
            <a:pPr>
              <a:spcBef>
                <a:spcPct val="50000"/>
              </a:spcBef>
            </a:pPr>
            <a:r>
              <a:rPr lang="en-US" altLang="zh-CN" sz="2800" b="1">
                <a:solidFill>
                  <a:srgbClr val="FF0000"/>
                </a:solidFill>
                <a:latin typeface="Times New Roman" panose="02020603050405020304" pitchFamily="18" charset="0"/>
              </a:rPr>
              <a:t>traded</a:t>
            </a:r>
            <a:endParaRPr lang="en-US" altLang="zh-CN" sz="2800" b="1">
              <a:solidFill>
                <a:srgbClr val="FF0000"/>
              </a:solidFill>
              <a:latin typeface="Times New Roman" panose="02020603050405020304" pitchFamily="18" charset="0"/>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5853"/>
                                        </p:tgtEl>
                                        <p:attrNameLst>
                                          <p:attrName>style.visibility</p:attrName>
                                        </p:attrNameLst>
                                      </p:cBhvr>
                                      <p:to>
                                        <p:strVal val="visible"/>
                                      </p:to>
                                    </p:set>
                                    <p:animEffect transition="in" filter="box(in)">
                                      <p:cBhvr>
                                        <p:cTn id="7" dur="500"/>
                                        <p:tgtEl>
                                          <p:spTgt spid="35853"/>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5854"/>
                                        </p:tgtEl>
                                        <p:attrNameLst>
                                          <p:attrName>style.visibility</p:attrName>
                                        </p:attrNameLst>
                                      </p:cBhvr>
                                      <p:to>
                                        <p:strVal val="visible"/>
                                      </p:to>
                                    </p:set>
                                    <p:animEffect transition="in" filter="box(in)">
                                      <p:cBhvr>
                                        <p:cTn id="12" dur="500"/>
                                        <p:tgtEl>
                                          <p:spTgt spid="35854"/>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35855"/>
                                        </p:tgtEl>
                                        <p:attrNameLst>
                                          <p:attrName>style.visibility</p:attrName>
                                        </p:attrNameLst>
                                      </p:cBhvr>
                                      <p:to>
                                        <p:strVal val="visible"/>
                                      </p:to>
                                    </p:set>
                                    <p:animEffect transition="in" filter="box(in)">
                                      <p:cBhvr>
                                        <p:cTn id="17" dur="500"/>
                                        <p:tgtEl>
                                          <p:spTgt spid="35855"/>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35856"/>
                                        </p:tgtEl>
                                        <p:attrNameLst>
                                          <p:attrName>style.visibility</p:attrName>
                                        </p:attrNameLst>
                                      </p:cBhvr>
                                      <p:to>
                                        <p:strVal val="visible"/>
                                      </p:to>
                                    </p:set>
                                    <p:animEffect transition="in" filter="box(in)">
                                      <p:cBhvr>
                                        <p:cTn id="22" dur="500"/>
                                        <p:tgtEl>
                                          <p:spTgt spid="35856"/>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35857"/>
                                        </p:tgtEl>
                                        <p:attrNameLst>
                                          <p:attrName>style.visibility</p:attrName>
                                        </p:attrNameLst>
                                      </p:cBhvr>
                                      <p:to>
                                        <p:strVal val="visible"/>
                                      </p:to>
                                    </p:set>
                                    <p:animEffect transition="in" filter="box(in)">
                                      <p:cBhvr>
                                        <p:cTn id="27" dur="500"/>
                                        <p:tgtEl>
                                          <p:spTgt spid="35857"/>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35860"/>
                                        </p:tgtEl>
                                        <p:attrNameLst>
                                          <p:attrName>style.visibility</p:attrName>
                                        </p:attrNameLst>
                                      </p:cBhvr>
                                      <p:to>
                                        <p:strVal val="visible"/>
                                      </p:to>
                                    </p:set>
                                    <p:animEffect transition="in" filter="box(in)">
                                      <p:cBhvr>
                                        <p:cTn id="32" dur="500"/>
                                        <p:tgtEl>
                                          <p:spTgt spid="35860"/>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35861"/>
                                        </p:tgtEl>
                                        <p:attrNameLst>
                                          <p:attrName>style.visibility</p:attrName>
                                        </p:attrNameLst>
                                      </p:cBhvr>
                                      <p:to>
                                        <p:strVal val="visible"/>
                                      </p:to>
                                    </p:set>
                                    <p:animEffect transition="in" filter="box(in)">
                                      <p:cBhvr>
                                        <p:cTn id="37" dur="500"/>
                                        <p:tgtEl>
                                          <p:spTgt spid="35861"/>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grpId="0" nodeType="clickEffect">
                                  <p:stCondLst>
                                    <p:cond delay="0"/>
                                  </p:stCondLst>
                                  <p:childTnLst>
                                    <p:set>
                                      <p:cBhvr>
                                        <p:cTn id="41" dur="1" fill="hold">
                                          <p:stCondLst>
                                            <p:cond delay="0"/>
                                          </p:stCondLst>
                                        </p:cTn>
                                        <p:tgtEl>
                                          <p:spTgt spid="35858"/>
                                        </p:tgtEl>
                                        <p:attrNameLst>
                                          <p:attrName>style.visibility</p:attrName>
                                        </p:attrNameLst>
                                      </p:cBhvr>
                                      <p:to>
                                        <p:strVal val="visible"/>
                                      </p:to>
                                    </p:set>
                                    <p:animEffect transition="in" filter="box(in)">
                                      <p:cBhvr>
                                        <p:cTn id="42" dur="500"/>
                                        <p:tgtEl>
                                          <p:spTgt spid="35858"/>
                                        </p:tgtEl>
                                      </p:cBhvr>
                                    </p:animEffect>
                                  </p:childTnLst>
                                </p:cTn>
                              </p:par>
                            </p:childTnLst>
                          </p:cTn>
                        </p:par>
                      </p:childTnLst>
                    </p:cTn>
                  </p:par>
                  <p:par>
                    <p:cTn id="43" fill="hold">
                      <p:stCondLst>
                        <p:cond delay="indefinite"/>
                      </p:stCondLst>
                      <p:childTnLst>
                        <p:par>
                          <p:cTn id="44" fill="hold">
                            <p:stCondLst>
                              <p:cond delay="0"/>
                            </p:stCondLst>
                            <p:childTnLst>
                              <p:par>
                                <p:cTn id="45" presetID="4" presetClass="entr" presetSubtype="16" fill="hold" grpId="0" nodeType="clickEffect">
                                  <p:stCondLst>
                                    <p:cond delay="0"/>
                                  </p:stCondLst>
                                  <p:childTnLst>
                                    <p:set>
                                      <p:cBhvr>
                                        <p:cTn id="46" dur="1" fill="hold">
                                          <p:stCondLst>
                                            <p:cond delay="0"/>
                                          </p:stCondLst>
                                        </p:cTn>
                                        <p:tgtEl>
                                          <p:spTgt spid="35859"/>
                                        </p:tgtEl>
                                        <p:attrNameLst>
                                          <p:attrName>style.visibility</p:attrName>
                                        </p:attrNameLst>
                                      </p:cBhvr>
                                      <p:to>
                                        <p:strVal val="visible"/>
                                      </p:to>
                                    </p:set>
                                    <p:animEffect transition="in" filter="box(in)">
                                      <p:cBhvr>
                                        <p:cTn id="47" dur="500"/>
                                        <p:tgtEl>
                                          <p:spTgt spid="35859"/>
                                        </p:tgtEl>
                                      </p:cBhvr>
                                    </p:animEffect>
                                  </p:childTnLst>
                                </p:cTn>
                              </p:par>
                            </p:childTnLst>
                          </p:cTn>
                        </p:par>
                      </p:childTnLst>
                    </p:cTn>
                  </p:par>
                  <p:par>
                    <p:cTn id="48" fill="hold">
                      <p:stCondLst>
                        <p:cond delay="indefinite"/>
                      </p:stCondLst>
                      <p:childTnLst>
                        <p:par>
                          <p:cTn id="49" fill="hold">
                            <p:stCondLst>
                              <p:cond delay="0"/>
                            </p:stCondLst>
                            <p:childTnLst>
                              <p:par>
                                <p:cTn id="50" presetID="4" presetClass="entr" presetSubtype="16" fill="hold" grpId="0" nodeType="clickEffect">
                                  <p:stCondLst>
                                    <p:cond delay="0"/>
                                  </p:stCondLst>
                                  <p:childTnLst>
                                    <p:set>
                                      <p:cBhvr>
                                        <p:cTn id="51" dur="1" fill="hold">
                                          <p:stCondLst>
                                            <p:cond delay="0"/>
                                          </p:stCondLst>
                                        </p:cTn>
                                        <p:tgtEl>
                                          <p:spTgt spid="35862"/>
                                        </p:tgtEl>
                                        <p:attrNameLst>
                                          <p:attrName>style.visibility</p:attrName>
                                        </p:attrNameLst>
                                      </p:cBhvr>
                                      <p:to>
                                        <p:strVal val="visible"/>
                                      </p:to>
                                    </p:set>
                                    <p:animEffect transition="in" filter="box(in)">
                                      <p:cBhvr>
                                        <p:cTn id="52" dur="500"/>
                                        <p:tgtEl>
                                          <p:spTgt spid="358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53" grpId="0" bldLvl="0" animBg="1" autoUpdateAnimBg="0"/>
      <p:bldP spid="35854" grpId="0" bldLvl="0" animBg="1" autoUpdateAnimBg="0"/>
      <p:bldP spid="35855" grpId="0" bldLvl="0" animBg="1" autoUpdateAnimBg="0"/>
      <p:bldP spid="35856" grpId="0" bldLvl="0" animBg="1" autoUpdateAnimBg="0"/>
      <p:bldP spid="35857" grpId="0" bldLvl="0" animBg="1" autoUpdateAnimBg="0"/>
      <p:bldP spid="35858" grpId="0" bldLvl="0" animBg="1"/>
      <p:bldP spid="35859" grpId="0" bldLvl="0" animBg="1"/>
      <p:bldP spid="35860" grpId="0" bldLvl="0" animBg="1"/>
      <p:bldP spid="35861" grpId="0" bldLvl="0" animBg="1"/>
      <p:bldP spid="35862" grpId="0" bldLvl="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 name="文本框 7"/>
          <p:cNvSpPr txBox="1"/>
          <p:nvPr/>
        </p:nvSpPr>
        <p:spPr>
          <a:xfrm>
            <a:off x="0" y="161290"/>
            <a:ext cx="5225415" cy="521970"/>
          </a:xfrm>
          <a:prstGeom prst="rect">
            <a:avLst/>
          </a:prstGeom>
          <a:solidFill>
            <a:srgbClr val="FFFF00"/>
          </a:solidFill>
          <a:ln>
            <a:solidFill>
              <a:srgbClr val="FFFF00"/>
            </a:solidFill>
          </a:ln>
        </p:spPr>
        <p:txBody>
          <a:bodyPr wrap="square" rtlCol="0">
            <a:spAutoFit/>
          </a:bodyPr>
          <a:p>
            <a:pPr indent="0"/>
            <a:r>
              <a:rPr lang="en-US" altLang="zh-CN" sz="2800"/>
              <a:t>Step6: Comparing and thinking</a:t>
            </a:r>
            <a:endParaRPr lang="en-US" altLang="zh-CN" sz="2800"/>
          </a:p>
        </p:txBody>
      </p:sp>
      <p:sp>
        <p:nvSpPr>
          <p:cNvPr id="4" name="文本框 3"/>
          <p:cNvSpPr txBox="1"/>
          <p:nvPr/>
        </p:nvSpPr>
        <p:spPr>
          <a:xfrm>
            <a:off x="114935" y="767715"/>
            <a:ext cx="7941310" cy="521970"/>
          </a:xfrm>
          <a:prstGeom prst="rect">
            <a:avLst/>
          </a:prstGeom>
          <a:noFill/>
        </p:spPr>
        <p:txBody>
          <a:bodyPr wrap="square" rtlCol="0">
            <a:spAutoFit/>
          </a:bodyPr>
          <a:p>
            <a:r>
              <a:rPr lang="en-US" altLang="zh-CN" sz="2800"/>
              <a:t>Compare your life with that of the Peking Man.</a:t>
            </a:r>
            <a:endParaRPr lang="en-US" altLang="zh-CN" sz="2800"/>
          </a:p>
        </p:txBody>
      </p:sp>
      <p:graphicFrame>
        <p:nvGraphicFramePr>
          <p:cNvPr id="5" name="表格 4"/>
          <p:cNvGraphicFramePr/>
          <p:nvPr>
            <p:custDataLst>
              <p:tags r:id="rId1"/>
            </p:custDataLst>
          </p:nvPr>
        </p:nvGraphicFramePr>
        <p:xfrm>
          <a:off x="0" y="1290320"/>
          <a:ext cx="9156065" cy="5275580"/>
        </p:xfrm>
        <a:graphic>
          <a:graphicData uri="http://schemas.openxmlformats.org/drawingml/2006/table">
            <a:tbl>
              <a:tblPr firstRow="1" bandRow="1">
                <a:tableStyleId>{5C22544A-7EE6-4342-B048-85BDC9FD1C3A}</a:tableStyleId>
              </a:tblPr>
              <a:tblGrid>
                <a:gridCol w="1686560"/>
                <a:gridCol w="2337435"/>
                <a:gridCol w="3157220"/>
                <a:gridCol w="1974850"/>
              </a:tblGrid>
              <a:tr h="820420">
                <a:tc>
                  <a:txBody>
                    <a:bodyPr/>
                    <a:p>
                      <a:pPr>
                        <a:buNone/>
                      </a:pPr>
                      <a:endParaRPr lang="zh-CN" altLang="en-US" sz="2800"/>
                    </a:p>
                  </a:txBody>
                  <a:tcPr/>
                </a:tc>
                <a:tc>
                  <a:txBody>
                    <a:bodyPr/>
                    <a:p>
                      <a:pPr>
                        <a:buNone/>
                      </a:pPr>
                      <a:r>
                        <a:rPr lang="en-US" altLang="zh-CN" sz="2800">
                          <a:sym typeface="+mn-ea"/>
                        </a:rPr>
                        <a:t>Peking man</a:t>
                      </a:r>
                      <a:endParaRPr lang="en-US" altLang="zh-CN" sz="2800"/>
                    </a:p>
                  </a:txBody>
                  <a:tcPr/>
                </a:tc>
                <a:tc>
                  <a:txBody>
                    <a:bodyPr/>
                    <a:p>
                      <a:pPr>
                        <a:buNone/>
                      </a:pPr>
                      <a:r>
                        <a:rPr lang="en-US" altLang="zh-CN" sz="2800">
                          <a:sym typeface="+mn-ea"/>
                        </a:rPr>
                        <a:t>Modern people </a:t>
                      </a:r>
                      <a:endParaRPr lang="en-US" altLang="zh-CN" sz="2800"/>
                    </a:p>
                  </a:txBody>
                  <a:tcPr/>
                </a:tc>
                <a:tc>
                  <a:txBody>
                    <a:bodyPr/>
                    <a:p>
                      <a:pPr>
                        <a:buNone/>
                      </a:pPr>
                      <a:r>
                        <a:rPr lang="en-US" altLang="zh-CN" sz="2800"/>
                        <a:t>trendency</a:t>
                      </a:r>
                      <a:endParaRPr lang="en-US" altLang="zh-CN" sz="2800"/>
                    </a:p>
                  </a:txBody>
                  <a:tcPr/>
                </a:tc>
              </a:tr>
              <a:tr h="750570">
                <a:tc>
                  <a:txBody>
                    <a:bodyPr/>
                    <a:p>
                      <a:pPr>
                        <a:buNone/>
                      </a:pPr>
                      <a:r>
                        <a:rPr lang="en-US" altLang="zh-CN" sz="2400"/>
                        <a:t>homes</a:t>
                      </a:r>
                      <a:endParaRPr lang="en-US" altLang="zh-CN" sz="2400"/>
                    </a:p>
                  </a:txBody>
                  <a:tcPr/>
                </a:tc>
                <a:tc>
                  <a:txBody>
                    <a:bodyPr/>
                    <a:p>
                      <a:pPr>
                        <a:buNone/>
                      </a:pPr>
                      <a:endParaRPr lang="en-US" altLang="zh-CN" sz="2400"/>
                    </a:p>
                  </a:txBody>
                  <a:tcPr/>
                </a:tc>
                <a:tc>
                  <a:txBody>
                    <a:bodyPr/>
                    <a:p>
                      <a:pPr>
                        <a:buNone/>
                      </a:pPr>
                      <a:endParaRPr lang="en-US" altLang="zh-CN" sz="2400"/>
                    </a:p>
                  </a:txBody>
                  <a:tcPr/>
                </a:tc>
                <a:tc>
                  <a:txBody>
                    <a:bodyPr/>
                    <a:p>
                      <a:pPr>
                        <a:buNone/>
                      </a:pPr>
                      <a:endParaRPr lang="en-US" altLang="zh-CN" sz="2400"/>
                    </a:p>
                  </a:txBody>
                  <a:tcPr/>
                </a:tc>
              </a:tr>
              <a:tr h="749935">
                <a:tc>
                  <a:txBody>
                    <a:bodyPr/>
                    <a:p>
                      <a:pPr>
                        <a:buNone/>
                      </a:pPr>
                      <a:r>
                        <a:rPr lang="en-US" altLang="zh-CN" sz="2400"/>
                        <a:t>tools </a:t>
                      </a:r>
                      <a:endParaRPr lang="en-US" altLang="zh-CN" sz="2400"/>
                    </a:p>
                  </a:txBody>
                  <a:tcPr/>
                </a:tc>
                <a:tc>
                  <a:txBody>
                    <a:bodyPr/>
                    <a:p>
                      <a:pPr>
                        <a:buNone/>
                      </a:pPr>
                      <a:endParaRPr lang="en-US" altLang="zh-CN" sz="2400"/>
                    </a:p>
                  </a:txBody>
                  <a:tcPr/>
                </a:tc>
                <a:tc>
                  <a:txBody>
                    <a:bodyPr/>
                    <a:p>
                      <a:pPr>
                        <a:buNone/>
                      </a:pPr>
                      <a:endParaRPr lang="en-US" altLang="zh-CN" sz="2400"/>
                    </a:p>
                  </a:txBody>
                  <a:tcPr/>
                </a:tc>
                <a:tc>
                  <a:txBody>
                    <a:bodyPr/>
                    <a:p>
                      <a:pPr>
                        <a:buNone/>
                      </a:pPr>
                      <a:endParaRPr lang="en-US" altLang="zh-CN" sz="2400"/>
                    </a:p>
                  </a:txBody>
                  <a:tcPr/>
                </a:tc>
              </a:tr>
              <a:tr h="751205">
                <a:tc>
                  <a:txBody>
                    <a:bodyPr/>
                    <a:p>
                      <a:pPr>
                        <a:buNone/>
                      </a:pPr>
                      <a:r>
                        <a:rPr lang="en-US" altLang="zh-CN" sz="2400"/>
                        <a:t>dress</a:t>
                      </a:r>
                      <a:endParaRPr lang="en-US" altLang="zh-CN" sz="2400"/>
                    </a:p>
                  </a:txBody>
                  <a:tcPr/>
                </a:tc>
                <a:tc>
                  <a:txBody>
                    <a:bodyPr/>
                    <a:p>
                      <a:pPr>
                        <a:buNone/>
                      </a:pPr>
                      <a:endParaRPr lang="en-US" altLang="zh-CN" sz="2400"/>
                    </a:p>
                  </a:txBody>
                  <a:tcPr/>
                </a:tc>
                <a:tc>
                  <a:txBody>
                    <a:bodyPr/>
                    <a:p>
                      <a:pPr>
                        <a:buNone/>
                      </a:pPr>
                      <a:endParaRPr lang="en-US" altLang="zh-CN" sz="2400"/>
                    </a:p>
                  </a:txBody>
                  <a:tcPr/>
                </a:tc>
                <a:tc>
                  <a:txBody>
                    <a:bodyPr/>
                    <a:p>
                      <a:pPr>
                        <a:buNone/>
                      </a:pPr>
                      <a:endParaRPr lang="en-US" altLang="zh-CN" sz="2400"/>
                    </a:p>
                  </a:txBody>
                  <a:tcPr/>
                </a:tc>
              </a:tr>
              <a:tr h="749935">
                <a:tc>
                  <a:txBody>
                    <a:bodyPr/>
                    <a:p>
                      <a:pPr>
                        <a:buNone/>
                      </a:pPr>
                      <a:r>
                        <a:rPr lang="en-US" altLang="zh-CN" sz="2400"/>
                        <a:t>furniture</a:t>
                      </a:r>
                      <a:endParaRPr lang="en-US" altLang="zh-CN" sz="2400"/>
                    </a:p>
                  </a:txBody>
                  <a:tcPr/>
                </a:tc>
                <a:tc>
                  <a:txBody>
                    <a:bodyPr/>
                    <a:p>
                      <a:pPr>
                        <a:buNone/>
                      </a:pPr>
                      <a:endParaRPr lang="en-US" altLang="zh-CN" sz="2400"/>
                    </a:p>
                  </a:txBody>
                  <a:tcPr/>
                </a:tc>
                <a:tc>
                  <a:txBody>
                    <a:bodyPr/>
                    <a:p>
                      <a:pPr>
                        <a:buNone/>
                      </a:pPr>
                      <a:endParaRPr lang="en-US" altLang="zh-CN" sz="2400"/>
                    </a:p>
                  </a:txBody>
                  <a:tcPr/>
                </a:tc>
                <a:tc>
                  <a:txBody>
                    <a:bodyPr/>
                    <a:p>
                      <a:pPr>
                        <a:buNone/>
                      </a:pPr>
                      <a:endParaRPr lang="en-US" altLang="zh-CN" sz="2400"/>
                    </a:p>
                  </a:txBody>
                  <a:tcPr/>
                </a:tc>
              </a:tr>
              <a:tr h="703580">
                <a:tc>
                  <a:txBody>
                    <a:bodyPr/>
                    <a:p>
                      <a:pPr>
                        <a:buNone/>
                      </a:pPr>
                      <a:r>
                        <a:rPr lang="en-US" altLang="zh-CN" sz="2400"/>
                        <a:t>recreation</a:t>
                      </a:r>
                      <a:endParaRPr lang="en-US" altLang="zh-CN" sz="2400"/>
                    </a:p>
                  </a:txBody>
                  <a:tcPr/>
                </a:tc>
                <a:tc>
                  <a:txBody>
                    <a:bodyPr/>
                    <a:p>
                      <a:pPr>
                        <a:buNone/>
                      </a:pPr>
                      <a:endParaRPr lang="en-US" altLang="zh-CN" sz="2400"/>
                    </a:p>
                  </a:txBody>
                  <a:tcPr/>
                </a:tc>
                <a:tc>
                  <a:txBody>
                    <a:bodyPr/>
                    <a:p>
                      <a:pPr>
                        <a:buNone/>
                      </a:pPr>
                      <a:endParaRPr lang="en-US" altLang="zh-CN" sz="2400"/>
                    </a:p>
                  </a:txBody>
                  <a:tcPr/>
                </a:tc>
                <a:tc>
                  <a:txBody>
                    <a:bodyPr/>
                    <a:p>
                      <a:pPr>
                        <a:buNone/>
                      </a:pPr>
                      <a:endParaRPr lang="en-US" altLang="zh-CN" sz="2400"/>
                    </a:p>
                  </a:txBody>
                  <a:tcPr/>
                </a:tc>
              </a:tr>
              <a:tr h="749935">
                <a:tc>
                  <a:txBody>
                    <a:bodyPr/>
                    <a:p>
                      <a:pPr>
                        <a:buNone/>
                      </a:pPr>
                      <a:r>
                        <a:rPr lang="en-US" altLang="zh-CN" sz="2400"/>
                        <a:t>food</a:t>
                      </a:r>
                      <a:endParaRPr lang="en-US" altLang="zh-CN" sz="2400"/>
                    </a:p>
                  </a:txBody>
                  <a:tcPr/>
                </a:tc>
                <a:tc>
                  <a:txBody>
                    <a:bodyPr/>
                    <a:p>
                      <a:pPr>
                        <a:buNone/>
                      </a:pPr>
                      <a:endParaRPr lang="en-US" altLang="zh-CN" sz="2400"/>
                    </a:p>
                  </a:txBody>
                  <a:tcPr/>
                </a:tc>
                <a:tc>
                  <a:txBody>
                    <a:bodyPr/>
                    <a:p>
                      <a:pPr>
                        <a:buNone/>
                      </a:pPr>
                      <a:endParaRPr lang="en-US" altLang="zh-CN" sz="2400"/>
                    </a:p>
                  </a:txBody>
                  <a:tcPr/>
                </a:tc>
                <a:tc>
                  <a:txBody>
                    <a:bodyPr/>
                    <a:p>
                      <a:pPr>
                        <a:buNone/>
                      </a:pPr>
                      <a:endParaRPr lang="en-US" altLang="zh-CN" sz="2400"/>
                    </a:p>
                  </a:txBody>
                  <a:tcPr/>
                </a:tc>
              </a:tr>
            </a:tbl>
          </a:graphicData>
        </a:graphic>
      </p:graphicFrame>
      <p:sp>
        <p:nvSpPr>
          <p:cNvPr id="2" name="文本框 1"/>
          <p:cNvSpPr txBox="1"/>
          <p:nvPr/>
        </p:nvSpPr>
        <p:spPr>
          <a:xfrm>
            <a:off x="1349375" y="2028825"/>
            <a:ext cx="2922905" cy="829945"/>
          </a:xfrm>
          <a:prstGeom prst="rect">
            <a:avLst/>
          </a:prstGeom>
          <a:noFill/>
        </p:spPr>
        <p:txBody>
          <a:bodyPr wrap="square" rtlCol="0">
            <a:spAutoFit/>
          </a:bodyPr>
          <a:p>
            <a:r>
              <a:rPr lang="en-US" altLang="zh-CN" sz="2400" b="1">
                <a:solidFill>
                  <a:srgbClr val="FF0000"/>
                </a:solidFill>
                <a:latin typeface="Traditional Arabic" panose="02020603050405020304" charset="0"/>
                <a:cs typeface="Traditional Arabic" panose="02020603050405020304" charset="0"/>
                <a:sym typeface="+mn-ea"/>
              </a:rPr>
              <a:t>caves, with skins to keep out the cold</a:t>
            </a:r>
            <a:endParaRPr lang="en-US" altLang="zh-CN" sz="2400" b="1">
              <a:solidFill>
                <a:srgbClr val="FF0000"/>
              </a:solidFill>
              <a:latin typeface="Traditional Arabic" panose="02020603050405020304" charset="0"/>
              <a:cs typeface="Traditional Arabic" panose="02020603050405020304" charset="0"/>
              <a:sym typeface="+mn-ea"/>
            </a:endParaRPr>
          </a:p>
        </p:txBody>
      </p:sp>
      <p:sp>
        <p:nvSpPr>
          <p:cNvPr id="3" name="文本框 2"/>
          <p:cNvSpPr txBox="1"/>
          <p:nvPr/>
        </p:nvSpPr>
        <p:spPr>
          <a:xfrm>
            <a:off x="4272280" y="2028825"/>
            <a:ext cx="2796540" cy="829945"/>
          </a:xfrm>
          <a:prstGeom prst="rect">
            <a:avLst/>
          </a:prstGeom>
          <a:noFill/>
        </p:spPr>
        <p:txBody>
          <a:bodyPr wrap="square" rtlCol="0">
            <a:spAutoFit/>
          </a:bodyPr>
          <a:p>
            <a:r>
              <a:rPr lang="en-US" altLang="zh-CN" sz="2400" b="1">
                <a:solidFill>
                  <a:srgbClr val="FF0000"/>
                </a:solidFill>
                <a:latin typeface="Traditional Arabic" panose="02020603050405020304" charset="0"/>
                <a:cs typeface="Traditional Arabic" panose="02020603050405020304" charset="0"/>
                <a:sym typeface="+mn-ea"/>
              </a:rPr>
              <a:t>stone, wooden or brick house</a:t>
            </a:r>
            <a:endParaRPr lang="en-US" altLang="zh-CN" sz="2400" b="1">
              <a:solidFill>
                <a:srgbClr val="FF0000"/>
              </a:solidFill>
              <a:latin typeface="Traditional Arabic" panose="02020603050405020304" charset="0"/>
              <a:cs typeface="Traditional Arabic" panose="02020603050405020304" charset="0"/>
              <a:sym typeface="+mn-ea"/>
            </a:endParaRPr>
          </a:p>
        </p:txBody>
      </p:sp>
      <p:sp>
        <p:nvSpPr>
          <p:cNvPr id="6" name="文本框 5"/>
          <p:cNvSpPr txBox="1"/>
          <p:nvPr/>
        </p:nvSpPr>
        <p:spPr>
          <a:xfrm>
            <a:off x="1538605" y="2798445"/>
            <a:ext cx="2385695" cy="829945"/>
          </a:xfrm>
          <a:prstGeom prst="rect">
            <a:avLst/>
          </a:prstGeom>
          <a:noFill/>
        </p:spPr>
        <p:txBody>
          <a:bodyPr wrap="square" rtlCol="0">
            <a:spAutoFit/>
          </a:bodyPr>
          <a:p>
            <a:r>
              <a:rPr lang="en-US" altLang="zh-CN" sz="2400" b="1">
                <a:solidFill>
                  <a:srgbClr val="FF0000"/>
                </a:solidFill>
                <a:latin typeface="Traditional Arabic" panose="02020603050405020304" charset="0"/>
                <a:cs typeface="Traditional Arabic" panose="02020603050405020304" charset="0"/>
                <a:sym typeface="+mn-ea"/>
              </a:rPr>
              <a:t>scrapers, axe-heads, needle</a:t>
            </a:r>
            <a:endParaRPr lang="en-US" altLang="zh-CN" sz="2400" b="1">
              <a:solidFill>
                <a:srgbClr val="FF0000"/>
              </a:solidFill>
              <a:latin typeface="Traditional Arabic" panose="02020603050405020304" charset="0"/>
              <a:cs typeface="Traditional Arabic" panose="02020603050405020304" charset="0"/>
              <a:sym typeface="+mn-ea"/>
            </a:endParaRPr>
          </a:p>
        </p:txBody>
      </p:sp>
      <p:sp>
        <p:nvSpPr>
          <p:cNvPr id="7" name="文本框 6"/>
          <p:cNvSpPr txBox="1"/>
          <p:nvPr/>
        </p:nvSpPr>
        <p:spPr>
          <a:xfrm>
            <a:off x="4056380" y="2798445"/>
            <a:ext cx="2561590" cy="829945"/>
          </a:xfrm>
          <a:prstGeom prst="rect">
            <a:avLst/>
          </a:prstGeom>
          <a:noFill/>
        </p:spPr>
        <p:txBody>
          <a:bodyPr wrap="square" rtlCol="0">
            <a:spAutoFit/>
          </a:bodyPr>
          <a:p>
            <a:pPr>
              <a:buNone/>
            </a:pPr>
            <a:r>
              <a:rPr lang="en-US" altLang="zh-CN" sz="2400" b="1">
                <a:solidFill>
                  <a:srgbClr val="FF0000"/>
                </a:solidFill>
                <a:latin typeface="Traditional Arabic" panose="02020603050405020304" charset="0"/>
                <a:cs typeface="Traditional Arabic" panose="02020603050405020304" charset="0"/>
                <a:sym typeface="+mn-ea"/>
              </a:rPr>
              <a:t>plough, saw, knife, hoe---</a:t>
            </a:r>
            <a:endParaRPr lang="en-US" altLang="zh-CN" sz="2400" b="1">
              <a:solidFill>
                <a:srgbClr val="FF0000"/>
              </a:solidFill>
              <a:latin typeface="Traditional Arabic" panose="02020603050405020304" charset="0"/>
              <a:cs typeface="Traditional Arabic" panose="02020603050405020304" charset="0"/>
              <a:sym typeface="+mn-ea"/>
            </a:endParaRPr>
          </a:p>
        </p:txBody>
      </p:sp>
      <p:sp>
        <p:nvSpPr>
          <p:cNvPr id="9" name="文本框 8"/>
          <p:cNvSpPr txBox="1"/>
          <p:nvPr/>
        </p:nvSpPr>
        <p:spPr>
          <a:xfrm>
            <a:off x="1549400" y="3620770"/>
            <a:ext cx="2506980" cy="829945"/>
          </a:xfrm>
          <a:prstGeom prst="rect">
            <a:avLst/>
          </a:prstGeom>
          <a:noFill/>
        </p:spPr>
        <p:txBody>
          <a:bodyPr wrap="square" rtlCol="0">
            <a:spAutoFit/>
          </a:bodyPr>
          <a:p>
            <a:r>
              <a:rPr lang="en-US" altLang="zh-CN" sz="2400" b="1">
                <a:solidFill>
                  <a:srgbClr val="FF0000"/>
                </a:solidFill>
                <a:latin typeface="Traditional Arabic" panose="02020603050405020304" charset="0"/>
                <a:cs typeface="Traditional Arabic" panose="02020603050405020304" charset="0"/>
                <a:sym typeface="+mn-ea"/>
              </a:rPr>
              <a:t>animal skins sewn together</a:t>
            </a:r>
            <a:endParaRPr lang="en-US" altLang="zh-CN" sz="2400" b="1">
              <a:solidFill>
                <a:srgbClr val="FF0000"/>
              </a:solidFill>
              <a:latin typeface="Traditional Arabic" panose="02020603050405020304" charset="0"/>
              <a:cs typeface="Traditional Arabic" panose="02020603050405020304" charset="0"/>
              <a:sym typeface="+mn-ea"/>
            </a:endParaRPr>
          </a:p>
        </p:txBody>
      </p:sp>
      <p:sp>
        <p:nvSpPr>
          <p:cNvPr id="10" name="文本框 9"/>
          <p:cNvSpPr txBox="1"/>
          <p:nvPr/>
        </p:nvSpPr>
        <p:spPr>
          <a:xfrm>
            <a:off x="4006850" y="3562985"/>
            <a:ext cx="2926715" cy="829945"/>
          </a:xfrm>
          <a:prstGeom prst="rect">
            <a:avLst/>
          </a:prstGeom>
          <a:noFill/>
        </p:spPr>
        <p:txBody>
          <a:bodyPr wrap="square" rtlCol="0">
            <a:spAutoFit/>
          </a:bodyPr>
          <a:p>
            <a:r>
              <a:rPr lang="en-US" altLang="zh-CN" sz="2400" b="1">
                <a:solidFill>
                  <a:srgbClr val="FF0000"/>
                </a:solidFill>
                <a:latin typeface="Traditional Arabic" panose="02020603050405020304" charset="0"/>
                <a:cs typeface="Traditional Arabic" panose="02020603050405020304" charset="0"/>
                <a:sym typeface="+mn-ea"/>
              </a:rPr>
              <a:t>natural and man-made fibres</a:t>
            </a:r>
            <a:endParaRPr lang="en-US" altLang="zh-CN" sz="2400" b="1">
              <a:solidFill>
                <a:srgbClr val="FF0000"/>
              </a:solidFill>
              <a:latin typeface="Traditional Arabic" panose="02020603050405020304" charset="0"/>
              <a:cs typeface="Traditional Arabic" panose="02020603050405020304" charset="0"/>
              <a:sym typeface="+mn-ea"/>
            </a:endParaRPr>
          </a:p>
        </p:txBody>
      </p:sp>
      <p:sp>
        <p:nvSpPr>
          <p:cNvPr id="11" name="文本框 10"/>
          <p:cNvSpPr txBox="1"/>
          <p:nvPr/>
        </p:nvSpPr>
        <p:spPr>
          <a:xfrm>
            <a:off x="1614170" y="4577715"/>
            <a:ext cx="2209165" cy="460375"/>
          </a:xfrm>
          <a:prstGeom prst="rect">
            <a:avLst/>
          </a:prstGeom>
          <a:noFill/>
        </p:spPr>
        <p:txBody>
          <a:bodyPr wrap="square" rtlCol="0">
            <a:spAutoFit/>
          </a:bodyPr>
          <a:p>
            <a:r>
              <a:rPr lang="en-US" altLang="zh-CN" sz="2400" b="1">
                <a:solidFill>
                  <a:srgbClr val="FF0000"/>
                </a:solidFill>
                <a:latin typeface="Traditional Arabic" panose="02020603050405020304" charset="0"/>
                <a:cs typeface="Traditional Arabic" panose="02020603050405020304" charset="0"/>
                <a:sym typeface="+mn-ea"/>
              </a:rPr>
              <a:t>a fireplace</a:t>
            </a:r>
            <a:endParaRPr lang="en-US" altLang="zh-CN" sz="2400" b="1">
              <a:solidFill>
                <a:srgbClr val="FF0000"/>
              </a:solidFill>
              <a:latin typeface="Traditional Arabic" panose="02020603050405020304" charset="0"/>
              <a:cs typeface="Traditional Arabic" panose="02020603050405020304" charset="0"/>
              <a:sym typeface="+mn-ea"/>
            </a:endParaRPr>
          </a:p>
        </p:txBody>
      </p:sp>
      <p:sp>
        <p:nvSpPr>
          <p:cNvPr id="12" name="文本框 11"/>
          <p:cNvSpPr txBox="1"/>
          <p:nvPr/>
        </p:nvSpPr>
        <p:spPr>
          <a:xfrm>
            <a:off x="3910965" y="4392930"/>
            <a:ext cx="3157855" cy="829945"/>
          </a:xfrm>
          <a:prstGeom prst="rect">
            <a:avLst/>
          </a:prstGeom>
          <a:noFill/>
        </p:spPr>
        <p:txBody>
          <a:bodyPr wrap="square" rtlCol="0">
            <a:spAutoFit/>
          </a:bodyPr>
          <a:p>
            <a:r>
              <a:rPr lang="en-US" altLang="zh-CN" sz="2400" b="1">
                <a:solidFill>
                  <a:srgbClr val="FF0000"/>
                </a:solidFill>
                <a:latin typeface="Traditional Arabic" panose="02020603050405020304" charset="0"/>
                <a:cs typeface="Traditional Arabic" panose="02020603050405020304" charset="0"/>
                <a:sym typeface="+mn-ea"/>
              </a:rPr>
              <a:t>specially designed for each room</a:t>
            </a:r>
            <a:endParaRPr lang="en-US" altLang="zh-CN" sz="2400" b="1">
              <a:solidFill>
                <a:srgbClr val="FF0000"/>
              </a:solidFill>
              <a:latin typeface="Traditional Arabic" panose="02020603050405020304" charset="0"/>
              <a:cs typeface="Traditional Arabic" panose="02020603050405020304" charset="0"/>
              <a:sym typeface="+mn-ea"/>
            </a:endParaRPr>
          </a:p>
        </p:txBody>
      </p:sp>
      <p:sp>
        <p:nvSpPr>
          <p:cNvPr id="13" name="文本框 12"/>
          <p:cNvSpPr txBox="1"/>
          <p:nvPr/>
        </p:nvSpPr>
        <p:spPr>
          <a:xfrm>
            <a:off x="1697990" y="5099685"/>
            <a:ext cx="2209165" cy="460375"/>
          </a:xfrm>
          <a:prstGeom prst="rect">
            <a:avLst/>
          </a:prstGeom>
          <a:noFill/>
        </p:spPr>
        <p:txBody>
          <a:bodyPr wrap="square" rtlCol="0">
            <a:spAutoFit/>
          </a:bodyPr>
          <a:p>
            <a:r>
              <a:rPr lang="en-US" altLang="zh-CN" sz="2400" b="1">
                <a:solidFill>
                  <a:srgbClr val="FF0000"/>
                </a:solidFill>
                <a:latin typeface="Traditional Arabic" panose="02020603050405020304" charset="0"/>
                <a:cs typeface="Traditional Arabic" panose="02020603050405020304" charset="0"/>
                <a:sym typeface="+mn-ea"/>
              </a:rPr>
              <a:t>meals together</a:t>
            </a:r>
            <a:endParaRPr lang="en-US" altLang="zh-CN" sz="2400" b="1">
              <a:solidFill>
                <a:srgbClr val="FF0000"/>
              </a:solidFill>
              <a:latin typeface="Traditional Arabic" panose="02020603050405020304" charset="0"/>
              <a:cs typeface="Traditional Arabic" panose="02020603050405020304" charset="0"/>
              <a:sym typeface="+mn-ea"/>
            </a:endParaRPr>
          </a:p>
        </p:txBody>
      </p:sp>
      <p:sp>
        <p:nvSpPr>
          <p:cNvPr id="14" name="文本框 13"/>
          <p:cNvSpPr txBox="1"/>
          <p:nvPr/>
        </p:nvSpPr>
        <p:spPr>
          <a:xfrm>
            <a:off x="3952240" y="5267960"/>
            <a:ext cx="2981325" cy="460375"/>
          </a:xfrm>
          <a:prstGeom prst="rect">
            <a:avLst/>
          </a:prstGeom>
          <a:noFill/>
        </p:spPr>
        <p:txBody>
          <a:bodyPr wrap="square" rtlCol="0">
            <a:spAutoFit/>
          </a:bodyPr>
          <a:p>
            <a:r>
              <a:rPr lang="en-US" altLang="zh-CN" sz="2400" b="1">
                <a:solidFill>
                  <a:srgbClr val="FF0000"/>
                </a:solidFill>
                <a:latin typeface="Traditional Arabic" panose="02020603050405020304" charset="0"/>
                <a:cs typeface="Traditional Arabic" panose="02020603050405020304" charset="0"/>
                <a:sym typeface="+mn-ea"/>
              </a:rPr>
              <a:t>TV, films, games---</a:t>
            </a:r>
            <a:endParaRPr lang="en-US" altLang="zh-CN" sz="2400" b="1">
              <a:solidFill>
                <a:srgbClr val="FF0000"/>
              </a:solidFill>
              <a:latin typeface="Traditional Arabic" panose="02020603050405020304" charset="0"/>
              <a:cs typeface="Traditional Arabic" panose="02020603050405020304" charset="0"/>
              <a:sym typeface="+mn-ea"/>
            </a:endParaRPr>
          </a:p>
        </p:txBody>
      </p:sp>
      <p:sp>
        <p:nvSpPr>
          <p:cNvPr id="15" name="文本框 14"/>
          <p:cNvSpPr txBox="1"/>
          <p:nvPr/>
        </p:nvSpPr>
        <p:spPr>
          <a:xfrm>
            <a:off x="1663065" y="5728335"/>
            <a:ext cx="2244090" cy="829945"/>
          </a:xfrm>
          <a:prstGeom prst="rect">
            <a:avLst/>
          </a:prstGeom>
          <a:noFill/>
        </p:spPr>
        <p:txBody>
          <a:bodyPr wrap="square" rtlCol="0">
            <a:spAutoFit/>
          </a:bodyPr>
          <a:p>
            <a:r>
              <a:rPr lang="en-US" altLang="zh-CN" sz="2400" b="1">
                <a:solidFill>
                  <a:srgbClr val="FF0000"/>
                </a:solidFill>
                <a:latin typeface="Traditional Arabic" panose="02020603050405020304" charset="0"/>
                <a:cs typeface="Traditional Arabic" panose="02020603050405020304" charset="0"/>
                <a:sym typeface="+mn-ea"/>
              </a:rPr>
              <a:t>berries and fruit in season</a:t>
            </a:r>
            <a:endParaRPr lang="en-US" altLang="zh-CN" sz="2400" b="1">
              <a:solidFill>
                <a:srgbClr val="FF0000"/>
              </a:solidFill>
              <a:latin typeface="Traditional Arabic" panose="02020603050405020304" charset="0"/>
              <a:cs typeface="Traditional Arabic" panose="02020603050405020304" charset="0"/>
              <a:sym typeface="+mn-ea"/>
            </a:endParaRPr>
          </a:p>
        </p:txBody>
      </p:sp>
      <p:sp>
        <p:nvSpPr>
          <p:cNvPr id="16" name="文本框 15"/>
          <p:cNvSpPr txBox="1"/>
          <p:nvPr/>
        </p:nvSpPr>
        <p:spPr>
          <a:xfrm>
            <a:off x="4026535" y="5728335"/>
            <a:ext cx="2926715" cy="829945"/>
          </a:xfrm>
          <a:prstGeom prst="rect">
            <a:avLst/>
          </a:prstGeom>
          <a:noFill/>
        </p:spPr>
        <p:txBody>
          <a:bodyPr wrap="square" rtlCol="0">
            <a:spAutoFit/>
          </a:bodyPr>
          <a:p>
            <a:r>
              <a:rPr lang="en-US" altLang="zh-CN" sz="2400" b="1">
                <a:solidFill>
                  <a:srgbClr val="FF0000"/>
                </a:solidFill>
                <a:latin typeface="Traditional Arabic" panose="02020603050405020304" charset="0"/>
                <a:cs typeface="Traditional Arabic" panose="02020603050405020304" charset="0"/>
                <a:sym typeface="+mn-ea"/>
              </a:rPr>
              <a:t>fruit, vegetables, processed meat</a:t>
            </a:r>
            <a:endParaRPr lang="en-US" altLang="zh-CN" sz="2400" b="1">
              <a:solidFill>
                <a:srgbClr val="FF0000"/>
              </a:solidFill>
              <a:latin typeface="Traditional Arabic" panose="02020603050405020304" charset="0"/>
              <a:cs typeface="Traditional Arabic" panose="02020603050405020304" charset="0"/>
              <a:sym typeface="+mn-ea"/>
            </a:endParaRPr>
          </a:p>
        </p:txBody>
      </p:sp>
      <p:sp>
        <p:nvSpPr>
          <p:cNvPr id="17" name="文本框 16"/>
          <p:cNvSpPr txBox="1"/>
          <p:nvPr/>
        </p:nvSpPr>
        <p:spPr>
          <a:xfrm>
            <a:off x="6518910" y="2338070"/>
            <a:ext cx="2578100" cy="460375"/>
          </a:xfrm>
          <a:prstGeom prst="rect">
            <a:avLst/>
          </a:prstGeom>
          <a:noFill/>
        </p:spPr>
        <p:txBody>
          <a:bodyPr wrap="square" rtlCol="0">
            <a:spAutoFit/>
          </a:bodyPr>
          <a:p>
            <a:r>
              <a:rPr lang="en-US" altLang="zh-CN" sz="2400" b="1">
                <a:latin typeface="Traditional Arabic" panose="02020603050405020304" charset="0"/>
                <a:cs typeface="Traditional Arabic" panose="02020603050405020304" charset="0"/>
                <a:sym typeface="+mn-ea"/>
              </a:rPr>
              <a:t>more convenient</a:t>
            </a:r>
            <a:endParaRPr lang="zh-CN" altLang="en-US"/>
          </a:p>
        </p:txBody>
      </p:sp>
      <p:sp>
        <p:nvSpPr>
          <p:cNvPr id="18" name="文本框 17"/>
          <p:cNvSpPr txBox="1"/>
          <p:nvPr/>
        </p:nvSpPr>
        <p:spPr>
          <a:xfrm>
            <a:off x="6827520" y="2983230"/>
            <a:ext cx="2269490" cy="460375"/>
          </a:xfrm>
          <a:prstGeom prst="rect">
            <a:avLst/>
          </a:prstGeom>
          <a:noFill/>
        </p:spPr>
        <p:txBody>
          <a:bodyPr wrap="square" rtlCol="0">
            <a:spAutoFit/>
          </a:bodyPr>
          <a:p>
            <a:r>
              <a:rPr lang="en-US" altLang="zh-CN" sz="2400" b="1">
                <a:latin typeface="Traditional Arabic" panose="02020603050405020304" charset="0"/>
                <a:cs typeface="Traditional Arabic" panose="02020603050405020304" charset="0"/>
                <a:sym typeface="+mn-ea"/>
              </a:rPr>
              <a:t>more advanced</a:t>
            </a:r>
            <a:endParaRPr lang="zh-CN" altLang="en-US" sz="2400" b="1">
              <a:latin typeface="Traditional Arabic" panose="02020603050405020304" charset="0"/>
              <a:cs typeface="Traditional Arabic" panose="02020603050405020304" charset="0"/>
            </a:endParaRPr>
          </a:p>
        </p:txBody>
      </p:sp>
      <p:sp>
        <p:nvSpPr>
          <p:cNvPr id="19" name="文本框 18"/>
          <p:cNvSpPr txBox="1"/>
          <p:nvPr/>
        </p:nvSpPr>
        <p:spPr>
          <a:xfrm>
            <a:off x="6692900" y="3778250"/>
            <a:ext cx="2404745" cy="398780"/>
          </a:xfrm>
          <a:prstGeom prst="rect">
            <a:avLst/>
          </a:prstGeom>
          <a:noFill/>
        </p:spPr>
        <p:txBody>
          <a:bodyPr wrap="square" rtlCol="0">
            <a:spAutoFit/>
          </a:bodyPr>
          <a:p>
            <a:r>
              <a:rPr lang="en-US" altLang="zh-CN" sz="2000" b="1">
                <a:latin typeface="Traditional Arabic" panose="02020603050405020304" charset="0"/>
                <a:cs typeface="Traditional Arabic" panose="02020603050405020304" charset="0"/>
                <a:sym typeface="+mn-ea"/>
              </a:rPr>
              <a:t>more fashionable</a:t>
            </a:r>
            <a:endParaRPr lang="zh-CN" altLang="en-US" sz="2000" b="1">
              <a:latin typeface="Traditional Arabic" panose="02020603050405020304" charset="0"/>
              <a:cs typeface="Traditional Arabic" panose="02020603050405020304" charset="0"/>
            </a:endParaRPr>
          </a:p>
        </p:txBody>
      </p:sp>
      <p:sp>
        <p:nvSpPr>
          <p:cNvPr id="20" name="文本框 19"/>
          <p:cNvSpPr txBox="1"/>
          <p:nvPr/>
        </p:nvSpPr>
        <p:spPr>
          <a:xfrm>
            <a:off x="6893560" y="4450715"/>
            <a:ext cx="2203450" cy="398780"/>
          </a:xfrm>
          <a:prstGeom prst="rect">
            <a:avLst/>
          </a:prstGeom>
          <a:noFill/>
        </p:spPr>
        <p:txBody>
          <a:bodyPr wrap="square" rtlCol="0">
            <a:spAutoFit/>
          </a:bodyPr>
          <a:p>
            <a:r>
              <a:rPr lang="en-US" altLang="zh-CN" sz="2000" b="1">
                <a:latin typeface="Traditional Arabic" panose="02020603050405020304" charset="0"/>
                <a:cs typeface="Traditional Arabic" panose="02020603050405020304" charset="0"/>
                <a:sym typeface="+mn-ea"/>
              </a:rPr>
              <a:t>more practical</a:t>
            </a:r>
            <a:endParaRPr lang="zh-CN" altLang="en-US" sz="2000" b="1">
              <a:latin typeface="Traditional Arabic" panose="02020603050405020304" charset="0"/>
              <a:cs typeface="Traditional Arabic" panose="02020603050405020304" charset="0"/>
            </a:endParaRPr>
          </a:p>
        </p:txBody>
      </p:sp>
      <p:sp>
        <p:nvSpPr>
          <p:cNvPr id="21" name="文本框 20"/>
          <p:cNvSpPr txBox="1"/>
          <p:nvPr/>
        </p:nvSpPr>
        <p:spPr>
          <a:xfrm>
            <a:off x="6996430" y="5099685"/>
            <a:ext cx="2100580" cy="398780"/>
          </a:xfrm>
          <a:prstGeom prst="rect">
            <a:avLst/>
          </a:prstGeom>
          <a:noFill/>
        </p:spPr>
        <p:txBody>
          <a:bodyPr wrap="square" rtlCol="0">
            <a:spAutoFit/>
          </a:bodyPr>
          <a:p>
            <a:r>
              <a:rPr lang="en-US" altLang="zh-CN" sz="2000" b="1">
                <a:latin typeface="Traditional Arabic" panose="02020603050405020304" charset="0"/>
                <a:cs typeface="Traditional Arabic" panose="02020603050405020304" charset="0"/>
                <a:sym typeface="+mn-ea"/>
              </a:rPr>
              <a:t>more colorful</a:t>
            </a:r>
            <a:endParaRPr lang="zh-CN" altLang="en-US" sz="2000" b="1">
              <a:latin typeface="Traditional Arabic" panose="02020603050405020304" charset="0"/>
              <a:cs typeface="Traditional Arabic" panose="02020603050405020304" charset="0"/>
            </a:endParaRPr>
          </a:p>
        </p:txBody>
      </p:sp>
      <p:sp>
        <p:nvSpPr>
          <p:cNvPr id="22" name="文本框 21"/>
          <p:cNvSpPr txBox="1"/>
          <p:nvPr/>
        </p:nvSpPr>
        <p:spPr>
          <a:xfrm>
            <a:off x="7053580" y="5834380"/>
            <a:ext cx="1818005" cy="398780"/>
          </a:xfrm>
          <a:prstGeom prst="rect">
            <a:avLst/>
          </a:prstGeom>
          <a:noFill/>
        </p:spPr>
        <p:txBody>
          <a:bodyPr wrap="square" rtlCol="0">
            <a:spAutoFit/>
          </a:bodyPr>
          <a:p>
            <a:r>
              <a:rPr lang="en-US" altLang="zh-CN" sz="2000" b="1">
                <a:latin typeface="Traditional Arabic" panose="02020603050405020304" charset="0"/>
                <a:cs typeface="Traditional Arabic" panose="02020603050405020304" charset="0"/>
                <a:sym typeface="+mn-ea"/>
              </a:rPr>
              <a:t>more varied</a:t>
            </a:r>
            <a:endParaRPr lang="zh-CN" altLang="en-US" sz="2000" b="1">
              <a:latin typeface="Traditional Arabic" panose="02020603050405020304" charset="0"/>
              <a:cs typeface="Traditional Arabic" panose="02020603050405020304" charset="0"/>
            </a:endParaRPr>
          </a:p>
        </p:txBody>
      </p:sp>
      <p:sp>
        <p:nvSpPr>
          <p:cNvPr id="23" name="云形 22"/>
          <p:cNvSpPr/>
          <p:nvPr/>
        </p:nvSpPr>
        <p:spPr>
          <a:xfrm>
            <a:off x="467995" y="2337435"/>
            <a:ext cx="8352790" cy="2055495"/>
          </a:xfrm>
          <a:prstGeom prst="cloud">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3200" b="1" dirty="0" smtClean="0">
                <a:ln>
                  <a:noFill/>
                </a:ln>
                <a:solidFill>
                  <a:srgbClr val="FF0000"/>
                </a:solidFill>
                <a:latin typeface="Traditional Arabic" panose="02020603050405020304" charset="0"/>
                <a:cs typeface="Traditional Arabic" panose="02020603050405020304" charset="0"/>
                <a:sym typeface="+mn-ea"/>
              </a:rPr>
              <a:t>What  is the significance of archaeology?</a:t>
            </a:r>
            <a:endParaRPr lang="en-US" altLang="zh-CN" sz="3200" b="1" dirty="0" smtClean="0">
              <a:ln>
                <a:noFill/>
              </a:ln>
              <a:solidFill>
                <a:srgbClr val="FF0000"/>
              </a:solidFill>
              <a:latin typeface="Traditional Arabic" panose="02020603050405020304" charset="0"/>
              <a:cs typeface="Traditional Arabic" panose="02020603050405020304" charset="0"/>
              <a:sym typeface="+mn-ea"/>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ppt_x"/>
                                          </p:val>
                                        </p:tav>
                                        <p:tav tm="100000">
                                          <p:val>
                                            <p:strVal val="#ppt_x"/>
                                          </p:val>
                                        </p:tav>
                                      </p:tavLst>
                                    </p:anim>
                                    <p:anim calcmode="lin" valueType="num">
                                      <p:cBhvr additive="base">
                                        <p:cTn id="3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additive="base">
                                        <p:cTn id="43" dur="500" fill="hold"/>
                                        <p:tgtEl>
                                          <p:spTgt spid="11"/>
                                        </p:tgtEl>
                                        <p:attrNameLst>
                                          <p:attrName>ppt_x</p:attrName>
                                        </p:attrNameLst>
                                      </p:cBhvr>
                                      <p:tavLst>
                                        <p:tav tm="0">
                                          <p:val>
                                            <p:strVal val="#ppt_x"/>
                                          </p:val>
                                        </p:tav>
                                        <p:tav tm="100000">
                                          <p:val>
                                            <p:strVal val="#ppt_x"/>
                                          </p:val>
                                        </p:tav>
                                      </p:tavLst>
                                    </p:anim>
                                    <p:anim calcmode="lin" valueType="num">
                                      <p:cBhvr additive="base">
                                        <p:cTn id="4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additive="base">
                                        <p:cTn id="55" dur="500" fill="hold"/>
                                        <p:tgtEl>
                                          <p:spTgt spid="13"/>
                                        </p:tgtEl>
                                        <p:attrNameLst>
                                          <p:attrName>ppt_x</p:attrName>
                                        </p:attrNameLst>
                                      </p:cBhvr>
                                      <p:tavLst>
                                        <p:tav tm="0">
                                          <p:val>
                                            <p:strVal val="#ppt_x"/>
                                          </p:val>
                                        </p:tav>
                                        <p:tav tm="100000">
                                          <p:val>
                                            <p:strVal val="#ppt_x"/>
                                          </p:val>
                                        </p:tav>
                                      </p:tavLst>
                                    </p:anim>
                                    <p:anim calcmode="lin" valueType="num">
                                      <p:cBhvr additive="base">
                                        <p:cTn id="5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5"/>
                                        </p:tgtEl>
                                        <p:attrNameLst>
                                          <p:attrName>style.visibility</p:attrName>
                                        </p:attrNameLst>
                                      </p:cBhvr>
                                      <p:to>
                                        <p:strVal val="visible"/>
                                      </p:to>
                                    </p:set>
                                    <p:anim calcmode="lin" valueType="num">
                                      <p:cBhvr additive="base">
                                        <p:cTn id="67" dur="500" fill="hold"/>
                                        <p:tgtEl>
                                          <p:spTgt spid="15"/>
                                        </p:tgtEl>
                                        <p:attrNameLst>
                                          <p:attrName>ppt_x</p:attrName>
                                        </p:attrNameLst>
                                      </p:cBhvr>
                                      <p:tavLst>
                                        <p:tav tm="0">
                                          <p:val>
                                            <p:strVal val="#ppt_x"/>
                                          </p:val>
                                        </p:tav>
                                        <p:tav tm="100000">
                                          <p:val>
                                            <p:strVal val="#ppt_x"/>
                                          </p:val>
                                        </p:tav>
                                      </p:tavLst>
                                    </p:anim>
                                    <p:anim calcmode="lin" valueType="num">
                                      <p:cBhvr additive="base">
                                        <p:cTn id="6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16"/>
                                        </p:tgtEl>
                                        <p:attrNameLst>
                                          <p:attrName>style.visibility</p:attrName>
                                        </p:attrNameLst>
                                      </p:cBhvr>
                                      <p:to>
                                        <p:strVal val="visible"/>
                                      </p:to>
                                    </p:set>
                                    <p:anim calcmode="lin" valueType="num">
                                      <p:cBhvr additive="base">
                                        <p:cTn id="73" dur="500" fill="hold"/>
                                        <p:tgtEl>
                                          <p:spTgt spid="16"/>
                                        </p:tgtEl>
                                        <p:attrNameLst>
                                          <p:attrName>ppt_x</p:attrName>
                                        </p:attrNameLst>
                                      </p:cBhvr>
                                      <p:tavLst>
                                        <p:tav tm="0">
                                          <p:val>
                                            <p:strVal val="#ppt_x"/>
                                          </p:val>
                                        </p:tav>
                                        <p:tav tm="100000">
                                          <p:val>
                                            <p:strVal val="#ppt_x"/>
                                          </p:val>
                                        </p:tav>
                                      </p:tavLst>
                                    </p:anim>
                                    <p:anim calcmode="lin" valueType="num">
                                      <p:cBhvr additive="base">
                                        <p:cTn id="7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17"/>
                                        </p:tgtEl>
                                        <p:attrNameLst>
                                          <p:attrName>style.visibility</p:attrName>
                                        </p:attrNameLst>
                                      </p:cBhvr>
                                      <p:to>
                                        <p:strVal val="visible"/>
                                      </p:to>
                                    </p:set>
                                    <p:anim calcmode="lin" valueType="num">
                                      <p:cBhvr additive="base">
                                        <p:cTn id="79" dur="500" fill="hold"/>
                                        <p:tgtEl>
                                          <p:spTgt spid="17"/>
                                        </p:tgtEl>
                                        <p:attrNameLst>
                                          <p:attrName>ppt_x</p:attrName>
                                        </p:attrNameLst>
                                      </p:cBhvr>
                                      <p:tavLst>
                                        <p:tav tm="0">
                                          <p:val>
                                            <p:strVal val="#ppt_x"/>
                                          </p:val>
                                        </p:tav>
                                        <p:tav tm="100000">
                                          <p:val>
                                            <p:strVal val="#ppt_x"/>
                                          </p:val>
                                        </p:tav>
                                      </p:tavLst>
                                    </p:anim>
                                    <p:anim calcmode="lin" valueType="num">
                                      <p:cBhvr additive="base">
                                        <p:cTn id="8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18"/>
                                        </p:tgtEl>
                                        <p:attrNameLst>
                                          <p:attrName>style.visibility</p:attrName>
                                        </p:attrNameLst>
                                      </p:cBhvr>
                                      <p:to>
                                        <p:strVal val="visible"/>
                                      </p:to>
                                    </p:set>
                                    <p:anim calcmode="lin" valueType="num">
                                      <p:cBhvr additive="base">
                                        <p:cTn id="85" dur="500" fill="hold"/>
                                        <p:tgtEl>
                                          <p:spTgt spid="18"/>
                                        </p:tgtEl>
                                        <p:attrNameLst>
                                          <p:attrName>ppt_x</p:attrName>
                                        </p:attrNameLst>
                                      </p:cBhvr>
                                      <p:tavLst>
                                        <p:tav tm="0">
                                          <p:val>
                                            <p:strVal val="#ppt_x"/>
                                          </p:val>
                                        </p:tav>
                                        <p:tav tm="100000">
                                          <p:val>
                                            <p:strVal val="#ppt_x"/>
                                          </p:val>
                                        </p:tav>
                                      </p:tavLst>
                                    </p:anim>
                                    <p:anim calcmode="lin" valueType="num">
                                      <p:cBhvr additive="base">
                                        <p:cTn id="8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19"/>
                                        </p:tgtEl>
                                        <p:attrNameLst>
                                          <p:attrName>style.visibility</p:attrName>
                                        </p:attrNameLst>
                                      </p:cBhvr>
                                      <p:to>
                                        <p:strVal val="visible"/>
                                      </p:to>
                                    </p:set>
                                    <p:anim calcmode="lin" valueType="num">
                                      <p:cBhvr additive="base">
                                        <p:cTn id="91" dur="500" fill="hold"/>
                                        <p:tgtEl>
                                          <p:spTgt spid="19"/>
                                        </p:tgtEl>
                                        <p:attrNameLst>
                                          <p:attrName>ppt_x</p:attrName>
                                        </p:attrNameLst>
                                      </p:cBhvr>
                                      <p:tavLst>
                                        <p:tav tm="0">
                                          <p:val>
                                            <p:strVal val="#ppt_x"/>
                                          </p:val>
                                        </p:tav>
                                        <p:tav tm="100000">
                                          <p:val>
                                            <p:strVal val="#ppt_x"/>
                                          </p:val>
                                        </p:tav>
                                      </p:tavLst>
                                    </p:anim>
                                    <p:anim calcmode="lin" valueType="num">
                                      <p:cBhvr additive="base">
                                        <p:cTn id="92"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grpId="0" nodeType="click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additive="base">
                                        <p:cTn id="97" dur="500" fill="hold"/>
                                        <p:tgtEl>
                                          <p:spTgt spid="20"/>
                                        </p:tgtEl>
                                        <p:attrNameLst>
                                          <p:attrName>ppt_x</p:attrName>
                                        </p:attrNameLst>
                                      </p:cBhvr>
                                      <p:tavLst>
                                        <p:tav tm="0">
                                          <p:val>
                                            <p:strVal val="#ppt_x"/>
                                          </p:val>
                                        </p:tav>
                                        <p:tav tm="100000">
                                          <p:val>
                                            <p:strVal val="#ppt_x"/>
                                          </p:val>
                                        </p:tav>
                                      </p:tavLst>
                                    </p:anim>
                                    <p:anim calcmode="lin" valueType="num">
                                      <p:cBhvr additive="base">
                                        <p:cTn id="9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4" fill="hold" grpId="0" nodeType="clickEffect">
                                  <p:stCondLst>
                                    <p:cond delay="0"/>
                                  </p:stCondLst>
                                  <p:childTnLst>
                                    <p:set>
                                      <p:cBhvr>
                                        <p:cTn id="102" dur="1" fill="hold">
                                          <p:stCondLst>
                                            <p:cond delay="0"/>
                                          </p:stCondLst>
                                        </p:cTn>
                                        <p:tgtEl>
                                          <p:spTgt spid="21"/>
                                        </p:tgtEl>
                                        <p:attrNameLst>
                                          <p:attrName>style.visibility</p:attrName>
                                        </p:attrNameLst>
                                      </p:cBhvr>
                                      <p:to>
                                        <p:strVal val="visible"/>
                                      </p:to>
                                    </p:set>
                                    <p:anim calcmode="lin" valueType="num">
                                      <p:cBhvr additive="base">
                                        <p:cTn id="103" dur="500" fill="hold"/>
                                        <p:tgtEl>
                                          <p:spTgt spid="21"/>
                                        </p:tgtEl>
                                        <p:attrNameLst>
                                          <p:attrName>ppt_x</p:attrName>
                                        </p:attrNameLst>
                                      </p:cBhvr>
                                      <p:tavLst>
                                        <p:tav tm="0">
                                          <p:val>
                                            <p:strVal val="#ppt_x"/>
                                          </p:val>
                                        </p:tav>
                                        <p:tav tm="100000">
                                          <p:val>
                                            <p:strVal val="#ppt_x"/>
                                          </p:val>
                                        </p:tav>
                                      </p:tavLst>
                                    </p:anim>
                                    <p:anim calcmode="lin" valueType="num">
                                      <p:cBhvr additive="base">
                                        <p:cTn id="104"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2" presetClass="entr" presetSubtype="4" fill="hold" grpId="0" nodeType="clickEffect">
                                  <p:stCondLst>
                                    <p:cond delay="0"/>
                                  </p:stCondLst>
                                  <p:childTnLst>
                                    <p:set>
                                      <p:cBhvr>
                                        <p:cTn id="108" dur="1" fill="hold">
                                          <p:stCondLst>
                                            <p:cond delay="0"/>
                                          </p:stCondLst>
                                        </p:cTn>
                                        <p:tgtEl>
                                          <p:spTgt spid="22"/>
                                        </p:tgtEl>
                                        <p:attrNameLst>
                                          <p:attrName>style.visibility</p:attrName>
                                        </p:attrNameLst>
                                      </p:cBhvr>
                                      <p:to>
                                        <p:strVal val="visible"/>
                                      </p:to>
                                    </p:set>
                                    <p:anim calcmode="lin" valueType="num">
                                      <p:cBhvr additive="base">
                                        <p:cTn id="109" dur="500" fill="hold"/>
                                        <p:tgtEl>
                                          <p:spTgt spid="22"/>
                                        </p:tgtEl>
                                        <p:attrNameLst>
                                          <p:attrName>ppt_x</p:attrName>
                                        </p:attrNameLst>
                                      </p:cBhvr>
                                      <p:tavLst>
                                        <p:tav tm="0">
                                          <p:val>
                                            <p:strVal val="#ppt_x"/>
                                          </p:val>
                                        </p:tav>
                                        <p:tav tm="100000">
                                          <p:val>
                                            <p:strVal val="#ppt_x"/>
                                          </p:val>
                                        </p:tav>
                                      </p:tavLst>
                                    </p:anim>
                                    <p:anim calcmode="lin" valueType="num">
                                      <p:cBhvr additive="base">
                                        <p:cTn id="110"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2" presetClass="entr" presetSubtype="4" fill="hold" grpId="0" nodeType="clickEffect">
                                  <p:stCondLst>
                                    <p:cond delay="0"/>
                                  </p:stCondLst>
                                  <p:childTnLst>
                                    <p:set>
                                      <p:cBhvr>
                                        <p:cTn id="114" dur="1" fill="hold">
                                          <p:stCondLst>
                                            <p:cond delay="0"/>
                                          </p:stCondLst>
                                        </p:cTn>
                                        <p:tgtEl>
                                          <p:spTgt spid="23"/>
                                        </p:tgtEl>
                                        <p:attrNameLst>
                                          <p:attrName>style.visibility</p:attrName>
                                        </p:attrNameLst>
                                      </p:cBhvr>
                                      <p:to>
                                        <p:strVal val="visible"/>
                                      </p:to>
                                    </p:set>
                                    <p:anim calcmode="lin" valueType="num">
                                      <p:cBhvr additive="base">
                                        <p:cTn id="115" dur="500" fill="hold"/>
                                        <p:tgtEl>
                                          <p:spTgt spid="23"/>
                                        </p:tgtEl>
                                        <p:attrNameLst>
                                          <p:attrName>ppt_x</p:attrName>
                                        </p:attrNameLst>
                                      </p:cBhvr>
                                      <p:tavLst>
                                        <p:tav tm="0">
                                          <p:val>
                                            <p:strVal val="#ppt_x"/>
                                          </p:val>
                                        </p:tav>
                                        <p:tav tm="100000">
                                          <p:val>
                                            <p:strVal val="#ppt_x"/>
                                          </p:val>
                                        </p:tav>
                                      </p:tavLst>
                                    </p:anim>
                                    <p:anim calcmode="lin" valueType="num">
                                      <p:cBhvr additive="base">
                                        <p:cTn id="116"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p:bldP spid="3" grpId="1"/>
      <p:bldP spid="6" grpId="0"/>
      <p:bldP spid="6" grpId="1"/>
      <p:bldP spid="7" grpId="0"/>
      <p:bldP spid="7" grpId="1"/>
      <p:bldP spid="9" grpId="0"/>
      <p:bldP spid="9" grpId="1"/>
      <p:bldP spid="10" grpId="0"/>
      <p:bldP spid="10" grpId="1"/>
      <p:bldP spid="11" grpId="0"/>
      <p:bldP spid="11" grpId="1"/>
      <p:bldP spid="12" grpId="0"/>
      <p:bldP spid="12" grpId="1"/>
      <p:bldP spid="13" grpId="0"/>
      <p:bldP spid="13" grpId="1"/>
      <p:bldP spid="14" grpId="0"/>
      <p:bldP spid="14" grpId="1"/>
      <p:bldP spid="15" grpId="0"/>
      <p:bldP spid="15" grpId="1"/>
      <p:bldP spid="16" grpId="0"/>
      <p:bldP spid="16" grpId="1"/>
      <p:bldP spid="17" grpId="0"/>
      <p:bldP spid="18" grpId="0"/>
      <p:bldP spid="18" grpId="1"/>
      <p:bldP spid="19" grpId="0"/>
      <p:bldP spid="19" grpId="1"/>
      <p:bldP spid="20" grpId="0"/>
      <p:bldP spid="20" grpId="1"/>
      <p:bldP spid="21" grpId="0"/>
      <p:bldP spid="21" grpId="1"/>
      <p:bldP spid="22" grpId="0"/>
      <p:bldP spid="22" grpId="1"/>
      <p:bldP spid="23" grpId="0" bldLvl="0" animBg="1"/>
      <p:bldP spid="23"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296545" y="241300"/>
            <a:ext cx="8847455" cy="829945"/>
          </a:xfrm>
          <a:prstGeom prst="rect">
            <a:avLst/>
          </a:prstGeom>
          <a:noFill/>
          <a:ln w="12700">
            <a:solidFill>
              <a:srgbClr val="FFFF00"/>
            </a:solidFill>
          </a:ln>
        </p:spPr>
        <p:txBody>
          <a:bodyPr wrap="square">
            <a:spAutoFit/>
          </a:bodyPr>
          <a:p>
            <a:pPr indent="0"/>
            <a:r>
              <a:rPr lang="en-US" sz="2400" b="0">
                <a:solidFill>
                  <a:srgbClr val="333333"/>
                </a:solidFill>
                <a:latin typeface="微软雅黑" panose="020B0503020204020204" charset="-122"/>
                <a:ea typeface="宋体" panose="02010600030101010101" pitchFamily="2" charset="-122"/>
              </a:rPr>
              <a:t>It helps us  understand what these archaological objects mean for the human story.</a:t>
            </a:r>
            <a:endParaRPr lang="en-US" sz="2400">
              <a:solidFill>
                <a:srgbClr val="333333"/>
              </a:solidFill>
              <a:latin typeface="微软雅黑" panose="020B0503020204020204" charset="-122"/>
              <a:ea typeface="宋体" panose="02010600030101010101" pitchFamily="2" charset="-122"/>
            </a:endParaRPr>
          </a:p>
        </p:txBody>
      </p:sp>
      <p:sp>
        <p:nvSpPr>
          <p:cNvPr id="3" name="文本框 2"/>
          <p:cNvSpPr txBox="1"/>
          <p:nvPr/>
        </p:nvSpPr>
        <p:spPr>
          <a:xfrm>
            <a:off x="197485" y="1143000"/>
            <a:ext cx="8749030" cy="829945"/>
          </a:xfrm>
          <a:prstGeom prst="rect">
            <a:avLst/>
          </a:prstGeom>
          <a:noFill/>
          <a:ln w="12700">
            <a:solidFill>
              <a:srgbClr val="00B0F0"/>
            </a:solidFill>
          </a:ln>
        </p:spPr>
        <p:txBody>
          <a:bodyPr wrap="square" rtlCol="0" anchor="t">
            <a:spAutoFit/>
          </a:bodyPr>
          <a:p>
            <a:pPr>
              <a:buClrTx/>
              <a:buSzTx/>
              <a:buFontTx/>
            </a:pPr>
            <a:r>
              <a:rPr lang="en-US" sz="2400">
                <a:solidFill>
                  <a:srgbClr val="333333"/>
                </a:solidFill>
                <a:latin typeface="微软雅黑" panose="020B0503020204020204" charset="-122"/>
                <a:ea typeface="宋体" panose="02010600030101010101" pitchFamily="2" charset="-122"/>
                <a:sym typeface="+mn-ea"/>
              </a:rPr>
              <a:t> It arouses</a:t>
            </a:r>
            <a:r>
              <a:rPr lang="en-US" sz="2400">
                <a:solidFill>
                  <a:srgbClr val="333333"/>
                </a:solidFill>
                <a:latin typeface="微软雅黑" panose="020B0503020204020204" charset="-122"/>
                <a:ea typeface="宋体" panose="02010600030101010101" pitchFamily="2" charset="-122"/>
                <a:sym typeface="+mn-ea"/>
              </a:rPr>
              <a:t> people's awareness of the conservation of the world's cultural heritage against looting and careless harm.</a:t>
            </a:r>
            <a:endParaRPr lang="en-US" sz="2400">
              <a:solidFill>
                <a:srgbClr val="333333"/>
              </a:solidFill>
              <a:latin typeface="微软雅黑" panose="020B0503020204020204" charset="-122"/>
              <a:ea typeface="宋体" panose="02010600030101010101" pitchFamily="2" charset="-122"/>
            </a:endParaRPr>
          </a:p>
        </p:txBody>
      </p:sp>
      <p:sp>
        <p:nvSpPr>
          <p:cNvPr id="6" name="文本框 5"/>
          <p:cNvSpPr txBox="1"/>
          <p:nvPr/>
        </p:nvSpPr>
        <p:spPr>
          <a:xfrm>
            <a:off x="144780" y="1972945"/>
            <a:ext cx="8749030" cy="829945"/>
          </a:xfrm>
          <a:prstGeom prst="rect">
            <a:avLst/>
          </a:prstGeom>
          <a:noFill/>
          <a:ln w="12700">
            <a:solidFill>
              <a:schemeClr val="tx2"/>
            </a:solidFill>
          </a:ln>
        </p:spPr>
        <p:txBody>
          <a:bodyPr wrap="square">
            <a:spAutoFit/>
          </a:bodyPr>
          <a:p>
            <a:pPr indent="0"/>
            <a:r>
              <a:rPr lang="en-US" sz="2400" b="0">
                <a:solidFill>
                  <a:srgbClr val="333333"/>
                </a:solidFill>
                <a:latin typeface="微软雅黑" panose="020B0503020204020204" charset="-122"/>
                <a:ea typeface="宋体" panose="02010600030101010101" pitchFamily="2" charset="-122"/>
              </a:rPr>
              <a:t>The mixture of danger and detective work is the perfect script for fiction writers and film-makers.</a:t>
            </a:r>
            <a:endParaRPr lang="en-US" sz="2400">
              <a:solidFill>
                <a:srgbClr val="333333"/>
              </a:solidFill>
              <a:latin typeface="微软雅黑" panose="020B0503020204020204" charset="-122"/>
              <a:ea typeface="宋体" panose="02010600030101010101" pitchFamily="2" charset="-122"/>
            </a:endParaRPr>
          </a:p>
        </p:txBody>
      </p:sp>
      <p:sp>
        <p:nvSpPr>
          <p:cNvPr id="7" name="文本框 6"/>
          <p:cNvSpPr txBox="1"/>
          <p:nvPr/>
        </p:nvSpPr>
        <p:spPr>
          <a:xfrm>
            <a:off x="197485" y="2802890"/>
            <a:ext cx="8481695" cy="829945"/>
          </a:xfrm>
          <a:prstGeom prst="rect">
            <a:avLst/>
          </a:prstGeom>
          <a:noFill/>
          <a:ln w="12700">
            <a:solidFill>
              <a:schemeClr val="accent6"/>
            </a:solidFill>
          </a:ln>
        </p:spPr>
        <p:txBody>
          <a:bodyPr wrap="square">
            <a:spAutoFit/>
          </a:bodyPr>
          <a:p>
            <a:pPr indent="0"/>
            <a:r>
              <a:rPr lang="en-US" sz="2400" b="0">
                <a:solidFill>
                  <a:srgbClr val="333333"/>
                </a:solidFill>
                <a:latin typeface="微软雅黑" panose="020B0503020204020204" charset="-122"/>
                <a:ea typeface="宋体" panose="02010600030101010101" pitchFamily="2" charset="-122"/>
              </a:rPr>
              <a:t> It  fuels our eagerness for knowledge about ourselves and our past.</a:t>
            </a:r>
            <a:endParaRPr lang="en-US" sz="2400">
              <a:solidFill>
                <a:srgbClr val="333333"/>
              </a:solidFill>
              <a:latin typeface="微软雅黑" panose="020B0503020204020204" charset="-122"/>
              <a:ea typeface="宋体" panose="02010600030101010101" pitchFamily="2" charset="-122"/>
            </a:endParaRPr>
          </a:p>
        </p:txBody>
      </p:sp>
      <p:sp>
        <p:nvSpPr>
          <p:cNvPr id="8" name="文本框 7"/>
          <p:cNvSpPr txBox="1"/>
          <p:nvPr/>
        </p:nvSpPr>
        <p:spPr>
          <a:xfrm>
            <a:off x="184785" y="3704590"/>
            <a:ext cx="8761730" cy="829945"/>
          </a:xfrm>
          <a:prstGeom prst="rect">
            <a:avLst/>
          </a:prstGeom>
          <a:noFill/>
          <a:ln w="12700">
            <a:solidFill>
              <a:schemeClr val="accent5">
                <a:lumMod val="40000"/>
                <a:lumOff val="60000"/>
              </a:schemeClr>
            </a:solidFill>
          </a:ln>
        </p:spPr>
        <p:txBody>
          <a:bodyPr wrap="square" rtlCol="0">
            <a:spAutoFit/>
          </a:bodyPr>
          <a:p>
            <a:r>
              <a:rPr lang="en-US" sz="2400">
                <a:solidFill>
                  <a:srgbClr val="333333"/>
                </a:solidFill>
                <a:latin typeface="微软雅黑" panose="020B0503020204020204" charset="-122"/>
                <a:ea typeface="宋体" panose="02010600030101010101" pitchFamily="2" charset="-122"/>
              </a:rPr>
              <a:t>To learn about the past enables us better see the development of human beings.</a:t>
            </a:r>
            <a:r>
              <a:rPr lang="en-US" altLang="zh-CN"/>
              <a:t> </a:t>
            </a:r>
            <a:endParaRPr lang="en-US" altLang="zh-CN"/>
          </a:p>
        </p:txBody>
      </p:sp>
      <p:sp>
        <p:nvSpPr>
          <p:cNvPr id="9" name="文本框 8"/>
          <p:cNvSpPr txBox="1"/>
          <p:nvPr/>
        </p:nvSpPr>
        <p:spPr>
          <a:xfrm>
            <a:off x="197485" y="4618990"/>
            <a:ext cx="8859520" cy="1568450"/>
          </a:xfrm>
          <a:prstGeom prst="rect">
            <a:avLst/>
          </a:prstGeom>
          <a:noFill/>
          <a:ln w="12700">
            <a:solidFill>
              <a:schemeClr val="accent3"/>
            </a:solidFill>
          </a:ln>
        </p:spPr>
        <p:txBody>
          <a:bodyPr wrap="square">
            <a:spAutoFit/>
          </a:bodyPr>
          <a:p>
            <a:pPr indent="0"/>
            <a:r>
              <a:rPr lang="en-US" sz="2400" b="0">
                <a:solidFill>
                  <a:srgbClr val="333333"/>
                </a:solidFill>
                <a:latin typeface="微软雅黑" panose="020B0503020204020204" charset="-122"/>
                <a:ea typeface="宋体" panose="02010600030101010101" pitchFamily="2" charset="-122"/>
              </a:rPr>
              <a:t>The discovery of  an ancient sites can become a scenic spot, which can boost the local economy. The world's cultural heritage is a diminishing resource which holds different meanings for different people.</a:t>
            </a:r>
            <a:endParaRPr lang="en-US" sz="2400">
              <a:solidFill>
                <a:srgbClr val="333333"/>
              </a:solidFill>
              <a:latin typeface="微软雅黑" panose="020B0503020204020204" charset="-122"/>
              <a:ea typeface="宋体" panose="02010600030101010101" pitchFamily="2" charset="-122"/>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0"/>
                                        </p:tgtEl>
                                        <p:attrNameLst>
                                          <p:attrName>style.visibility</p:attrName>
                                        </p:attrNameLst>
                                      </p:cBhvr>
                                      <p:to>
                                        <p:strVal val="visible"/>
                                      </p:to>
                                    </p:set>
                                    <p:anim calcmode="lin" valueType="num">
                                      <p:cBhvr additive="base">
                                        <p:cTn id="7" dur="500" fill="hold"/>
                                        <p:tgtEl>
                                          <p:spTgt spid="100"/>
                                        </p:tgtEl>
                                        <p:attrNameLst>
                                          <p:attrName>ppt_x</p:attrName>
                                        </p:attrNameLst>
                                      </p:cBhvr>
                                      <p:tavLst>
                                        <p:tav tm="0">
                                          <p:val>
                                            <p:strVal val="#ppt_x"/>
                                          </p:val>
                                        </p:tav>
                                        <p:tav tm="100000">
                                          <p:val>
                                            <p:strVal val="#ppt_x"/>
                                          </p:val>
                                        </p:tav>
                                      </p:tavLst>
                                    </p:anim>
                                    <p:anim calcmode="lin" valueType="num">
                                      <p:cBhvr additive="base">
                                        <p:cTn id="8" dur="500" fill="hold"/>
                                        <p:tgtEl>
                                          <p:spTgt spid="10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ppt_x"/>
                                          </p:val>
                                        </p:tav>
                                        <p:tav tm="100000">
                                          <p:val>
                                            <p:strVal val="#ppt_x"/>
                                          </p:val>
                                        </p:tav>
                                      </p:tavLst>
                                    </p:anim>
                                    <p:anim calcmode="lin" valueType="num">
                                      <p:cBhvr additive="base">
                                        <p:cTn id="3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bldLvl="0" animBg="1"/>
      <p:bldP spid="100" grpId="1" animBg="1"/>
      <p:bldP spid="3" grpId="0" animBg="1"/>
      <p:bldP spid="3" grpId="1" animBg="1"/>
      <p:bldP spid="6" grpId="0" animBg="1"/>
      <p:bldP spid="6" grpId="1" animBg="1"/>
      <p:bldP spid="7" grpId="0" animBg="1"/>
      <p:bldP spid="7" grpId="1" animBg="1"/>
      <p:bldP spid="8" grpId="0" bldLvl="0" animBg="1"/>
      <p:bldP spid="8" grpId="1" animBg="1"/>
      <p:bldP spid="9" grpId="0" animBg="1"/>
      <p:bldP spid="9"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102870" y="814705"/>
            <a:ext cx="8938895" cy="953135"/>
          </a:xfrm>
          <a:prstGeom prst="rect">
            <a:avLst/>
          </a:prstGeom>
          <a:noFill/>
        </p:spPr>
        <p:txBody>
          <a:bodyPr wrap="square" rtlCol="0">
            <a:spAutoFit/>
          </a:bodyPr>
          <a:p>
            <a:r>
              <a:rPr lang="en-US" altLang="zh-CN" sz="2800"/>
              <a:t>Would you like to major in archaeology in the university? or would you choose it as a selective course? Why?</a:t>
            </a:r>
            <a:endParaRPr lang="en-US" altLang="zh-CN" sz="2800"/>
          </a:p>
        </p:txBody>
      </p:sp>
      <p:sp>
        <p:nvSpPr>
          <p:cNvPr id="5" name="文本框 4"/>
          <p:cNvSpPr txBox="1"/>
          <p:nvPr/>
        </p:nvSpPr>
        <p:spPr>
          <a:xfrm>
            <a:off x="1115060" y="2204085"/>
            <a:ext cx="1246505" cy="521970"/>
          </a:xfrm>
          <a:prstGeom prst="rect">
            <a:avLst/>
          </a:prstGeom>
          <a:noFill/>
          <a:ln w="12700">
            <a:solidFill>
              <a:schemeClr val="tx1"/>
            </a:solidFill>
          </a:ln>
        </p:spPr>
        <p:txBody>
          <a:bodyPr wrap="square" rtlCol="0">
            <a:spAutoFit/>
          </a:bodyPr>
          <a:p>
            <a:r>
              <a:rPr lang="en-US" altLang="zh-CN" sz="2800" b="1"/>
              <a:t>Yes</a:t>
            </a:r>
            <a:endParaRPr lang="en-US" altLang="zh-CN" sz="2800" b="1"/>
          </a:p>
        </p:txBody>
      </p:sp>
      <p:sp>
        <p:nvSpPr>
          <p:cNvPr id="6" name="文本框 5"/>
          <p:cNvSpPr txBox="1"/>
          <p:nvPr/>
        </p:nvSpPr>
        <p:spPr>
          <a:xfrm>
            <a:off x="5496560" y="2082800"/>
            <a:ext cx="1246505" cy="521970"/>
          </a:xfrm>
          <a:prstGeom prst="rect">
            <a:avLst/>
          </a:prstGeom>
          <a:noFill/>
          <a:ln w="12700">
            <a:solidFill>
              <a:schemeClr val="tx1"/>
            </a:solidFill>
          </a:ln>
        </p:spPr>
        <p:txBody>
          <a:bodyPr wrap="square" rtlCol="0">
            <a:spAutoFit/>
          </a:bodyPr>
          <a:p>
            <a:r>
              <a:rPr lang="en-US" altLang="zh-CN" sz="2800" b="1"/>
              <a:t>No</a:t>
            </a:r>
            <a:endParaRPr lang="en-US" altLang="zh-CN" sz="2800" b="1"/>
          </a:p>
        </p:txBody>
      </p:sp>
      <p:sp>
        <p:nvSpPr>
          <p:cNvPr id="10" name="文本框 9"/>
          <p:cNvSpPr txBox="1"/>
          <p:nvPr/>
        </p:nvSpPr>
        <p:spPr>
          <a:xfrm>
            <a:off x="102870" y="3156585"/>
            <a:ext cx="3913505" cy="3107690"/>
          </a:xfrm>
          <a:prstGeom prst="rect">
            <a:avLst/>
          </a:prstGeom>
          <a:noFill/>
          <a:ln w="12700">
            <a:solidFill>
              <a:schemeClr val="tx1"/>
            </a:solidFill>
          </a:ln>
        </p:spPr>
        <p:txBody>
          <a:bodyPr wrap="square" rtlCol="0">
            <a:spAutoFit/>
          </a:bodyPr>
          <a:p>
            <a:r>
              <a:rPr lang="en-US" altLang="zh-CN" sz="2800"/>
              <a:t>full of imagination,</a:t>
            </a:r>
            <a:endParaRPr lang="en-US" altLang="zh-CN" sz="2800"/>
          </a:p>
          <a:p>
            <a:r>
              <a:rPr lang="en-US" altLang="zh-CN" sz="2800">
                <a:sym typeface="+mn-ea"/>
              </a:rPr>
              <a:t>creative in interpreting,</a:t>
            </a:r>
            <a:endParaRPr lang="en-US" altLang="zh-CN" sz="2800">
              <a:sym typeface="+mn-ea"/>
            </a:endParaRPr>
          </a:p>
          <a:p>
            <a:r>
              <a:rPr lang="en-US" altLang="zh-CN" sz="2800">
                <a:sym typeface="+mn-ea"/>
              </a:rPr>
              <a:t>unexpected results,</a:t>
            </a:r>
            <a:endParaRPr lang="en-US" altLang="zh-CN" sz="2800">
              <a:sym typeface="+mn-ea"/>
            </a:endParaRPr>
          </a:p>
          <a:p>
            <a:r>
              <a:rPr lang="en-US" altLang="zh-CN" sz="2800">
                <a:sym typeface="+mn-ea"/>
              </a:rPr>
              <a:t>learn about ancient people's life,</a:t>
            </a:r>
            <a:endParaRPr lang="en-US" altLang="zh-CN" sz="2800">
              <a:sym typeface="+mn-ea"/>
            </a:endParaRPr>
          </a:p>
          <a:p>
            <a:r>
              <a:rPr lang="en-US" altLang="zh-CN" sz="2800">
                <a:sym typeface="+mn-ea"/>
              </a:rPr>
              <a:t>explore exotic culture,</a:t>
            </a:r>
            <a:endParaRPr lang="en-US" altLang="zh-CN" sz="2800">
              <a:sym typeface="+mn-ea"/>
            </a:endParaRPr>
          </a:p>
          <a:p>
            <a:r>
              <a:rPr lang="en-US" altLang="zh-CN" sz="2800"/>
              <a:t>----</a:t>
            </a:r>
            <a:endParaRPr lang="en-US" altLang="zh-CN" sz="2800"/>
          </a:p>
        </p:txBody>
      </p:sp>
      <p:sp>
        <p:nvSpPr>
          <p:cNvPr id="11" name="文本框 10"/>
          <p:cNvSpPr txBox="1"/>
          <p:nvPr/>
        </p:nvSpPr>
        <p:spPr>
          <a:xfrm>
            <a:off x="4448810" y="3156585"/>
            <a:ext cx="4593590" cy="2676525"/>
          </a:xfrm>
          <a:prstGeom prst="rect">
            <a:avLst/>
          </a:prstGeom>
          <a:noFill/>
          <a:ln w="12700">
            <a:solidFill>
              <a:schemeClr val="tx1"/>
            </a:solidFill>
          </a:ln>
        </p:spPr>
        <p:txBody>
          <a:bodyPr wrap="square" rtlCol="0">
            <a:spAutoFit/>
          </a:bodyPr>
          <a:p>
            <a:r>
              <a:rPr lang="en-US" altLang="zh-CN" sz="2800"/>
              <a:t>The excavating work is dull;</a:t>
            </a:r>
            <a:endParaRPr lang="en-US" altLang="zh-CN" sz="2800"/>
          </a:p>
          <a:p>
            <a:r>
              <a:rPr lang="en-US" altLang="zh-CN" sz="2800"/>
              <a:t>The identifying calls for broad knowledge;</a:t>
            </a:r>
            <a:endParaRPr lang="en-US" altLang="zh-CN" sz="2800"/>
          </a:p>
          <a:p>
            <a:r>
              <a:rPr lang="en-US" altLang="zh-CN" sz="2800"/>
              <a:t>Archaeologists usually work in the remote sites.</a:t>
            </a:r>
            <a:endParaRPr lang="en-US" altLang="zh-CN" sz="2800"/>
          </a:p>
          <a:p>
            <a:r>
              <a:rPr lang="en-US" altLang="zh-CN" sz="2800"/>
              <a:t>----</a:t>
            </a:r>
            <a:endParaRPr lang="en-US" altLang="zh-CN" sz="280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5" grpId="1" animBg="1"/>
      <p:bldP spid="6" grpId="0" bldLvl="0" animBg="1"/>
      <p:bldP spid="6"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图片 3"/>
          <p:cNvPicPr>
            <a:picLocks noChangeAspect="1"/>
          </p:cNvPicPr>
          <p:nvPr/>
        </p:nvPicPr>
        <p:blipFill>
          <a:blip r:embed="rId1"/>
          <a:stretch>
            <a:fillRect/>
          </a:stretch>
        </p:blipFill>
        <p:spPr>
          <a:xfrm>
            <a:off x="0" y="173355"/>
            <a:ext cx="3943350" cy="3101975"/>
          </a:xfrm>
          <a:prstGeom prst="rect">
            <a:avLst/>
          </a:prstGeom>
        </p:spPr>
      </p:pic>
      <p:pic>
        <p:nvPicPr>
          <p:cNvPr id="5" name="图片 4"/>
          <p:cNvPicPr>
            <a:picLocks noChangeAspect="1"/>
          </p:cNvPicPr>
          <p:nvPr/>
        </p:nvPicPr>
        <p:blipFill>
          <a:blip r:embed="rId2"/>
          <a:stretch>
            <a:fillRect/>
          </a:stretch>
        </p:blipFill>
        <p:spPr>
          <a:xfrm>
            <a:off x="0" y="3275330"/>
            <a:ext cx="3942715" cy="3357245"/>
          </a:xfrm>
          <a:prstGeom prst="rect">
            <a:avLst/>
          </a:prstGeom>
        </p:spPr>
      </p:pic>
      <p:pic>
        <p:nvPicPr>
          <p:cNvPr id="6" name="图片 5"/>
          <p:cNvPicPr>
            <a:picLocks noChangeAspect="1"/>
          </p:cNvPicPr>
          <p:nvPr/>
        </p:nvPicPr>
        <p:blipFill>
          <a:blip r:embed="rId3"/>
          <a:srcRect l="14358" r="9875" b="11615"/>
          <a:stretch>
            <a:fillRect/>
          </a:stretch>
        </p:blipFill>
        <p:spPr>
          <a:xfrm>
            <a:off x="3943350" y="173355"/>
            <a:ext cx="5201285" cy="3029585"/>
          </a:xfrm>
          <a:prstGeom prst="rect">
            <a:avLst/>
          </a:prstGeom>
        </p:spPr>
      </p:pic>
      <p:pic>
        <p:nvPicPr>
          <p:cNvPr id="7" name="图片 6"/>
          <p:cNvPicPr>
            <a:picLocks noChangeAspect="1"/>
          </p:cNvPicPr>
          <p:nvPr/>
        </p:nvPicPr>
        <p:blipFill>
          <a:blip r:embed="rId4"/>
          <a:stretch>
            <a:fillRect/>
          </a:stretch>
        </p:blipFill>
        <p:spPr>
          <a:xfrm>
            <a:off x="4113530" y="3275330"/>
            <a:ext cx="4859020" cy="3357245"/>
          </a:xfrm>
          <a:prstGeom prst="rect">
            <a:avLst/>
          </a:prstGeom>
        </p:spPr>
      </p:pic>
      <p:sp>
        <p:nvSpPr>
          <p:cNvPr id="15" name="TextBox 14"/>
          <p:cNvSpPr txBox="1"/>
          <p:nvPr/>
        </p:nvSpPr>
        <p:spPr>
          <a:xfrm>
            <a:off x="0" y="783590"/>
            <a:ext cx="9004935" cy="1383665"/>
          </a:xfrm>
          <a:prstGeom prst="rect">
            <a:avLst/>
          </a:prstGeom>
          <a:solidFill>
            <a:srgbClr val="FFFF00"/>
          </a:solidFill>
        </p:spPr>
        <p:txBody>
          <a:bodyPr wrap="square" rtlCol="0">
            <a:spAutoFit/>
          </a:bodyPr>
          <a:p>
            <a:r>
              <a:rPr lang="zh-CN" altLang="en-US" sz="2800" dirty="0" smtClean="0"/>
              <a:t>     假如你是周口店博物馆的导游李华，</a:t>
            </a:r>
            <a:r>
              <a:rPr lang="en-US" altLang="zh-CN" sz="2800" dirty="0" smtClean="0"/>
              <a:t>5</a:t>
            </a:r>
            <a:r>
              <a:rPr lang="zh-CN" altLang="zh-CN" sz="2800" dirty="0" smtClean="0"/>
              <a:t>月</a:t>
            </a:r>
            <a:r>
              <a:rPr lang="en-US" altLang="zh-CN" sz="2800" dirty="0" smtClean="0"/>
              <a:t>15</a:t>
            </a:r>
            <a:r>
              <a:rPr lang="zh-CN" altLang="zh-CN" sz="2800" dirty="0" smtClean="0"/>
              <a:t>日</a:t>
            </a:r>
            <a:r>
              <a:rPr lang="zh-CN" altLang="en-US" sz="2800" dirty="0" smtClean="0"/>
              <a:t>来自</a:t>
            </a:r>
            <a:r>
              <a:rPr lang="zh-CN" altLang="zh-CN" sz="2800" dirty="0" smtClean="0"/>
              <a:t>美国某中学的学生访问团</a:t>
            </a:r>
            <a:r>
              <a:rPr lang="zh-CN" altLang="en-US" sz="2800" dirty="0" smtClean="0"/>
              <a:t>将来参加“看文物，学历史”活动，请你从以下文物中选择一项做详细介绍。</a:t>
            </a:r>
            <a:endParaRPr lang="en-US" altLang="zh-CN" sz="2800" dirty="0" smtClean="0"/>
          </a:p>
        </p:txBody>
      </p:sp>
    </p:spTree>
    <p:custDataLst>
      <p:tags r:id="rId5"/>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ldLvl="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549910" y="331470"/>
            <a:ext cx="7213600" cy="583565"/>
          </a:xfrm>
          <a:prstGeom prst="rect">
            <a:avLst/>
          </a:prstGeom>
          <a:noFill/>
        </p:spPr>
        <p:txBody>
          <a:bodyPr wrap="square" rtlCol="0" anchor="t">
            <a:spAutoFit/>
          </a:bodyPr>
          <a:p>
            <a:r>
              <a:rPr lang="en-US" altLang="zh-CN" sz="3200" b="1" dirty="0">
                <a:solidFill>
                  <a:srgbClr val="000066"/>
                </a:solidFill>
                <a:sym typeface="+mn-ea"/>
              </a:rPr>
              <a:t>M8U5   Meeting your ancestors</a:t>
            </a:r>
            <a:endParaRPr lang="en-US" altLang="zh-CN" sz="3200" b="1" dirty="0">
              <a:solidFill>
                <a:srgbClr val="000066"/>
              </a:solidFill>
              <a:sym typeface="+mn-ea"/>
            </a:endParaRPr>
          </a:p>
        </p:txBody>
      </p:sp>
      <p:sp>
        <p:nvSpPr>
          <p:cNvPr id="3075" name="Text Box 4"/>
          <p:cNvSpPr txBox="1"/>
          <p:nvPr/>
        </p:nvSpPr>
        <p:spPr>
          <a:xfrm>
            <a:off x="322580" y="2068195"/>
            <a:ext cx="8498840" cy="583565"/>
          </a:xfrm>
          <a:prstGeom prst="rect">
            <a:avLst/>
          </a:prstGeom>
          <a:noFill/>
          <a:ln w="9525">
            <a:noFill/>
          </a:ln>
        </p:spPr>
        <p:txBody>
          <a:bodyPr wrap="square">
            <a:spAutoFit/>
          </a:bodyPr>
          <a:p>
            <a:pPr algn="ctr">
              <a:spcBef>
                <a:spcPct val="50000"/>
              </a:spcBef>
            </a:pPr>
            <a:r>
              <a:rPr lang="en-US" altLang="zh-CN" sz="3200" b="1" i="1" dirty="0">
                <a:latin typeface="Times New Roman" panose="02020603050405020304" pitchFamily="18" charset="0"/>
              </a:rPr>
              <a:t>A  VISIT  TO  THE  ZHOUKOUDIAN  CAVES</a:t>
            </a:r>
            <a:endParaRPr lang="en-US" altLang="zh-CN" sz="3200" b="1" i="1" dirty="0">
              <a:latin typeface="Times New Roman" panose="02020603050405020304" pitchFamily="18" charset="0"/>
            </a:endParaRPr>
          </a:p>
        </p:txBody>
      </p:sp>
      <p:sp>
        <p:nvSpPr>
          <p:cNvPr id="6" name="文本框 1"/>
          <p:cNvSpPr txBox="1"/>
          <p:nvPr/>
        </p:nvSpPr>
        <p:spPr>
          <a:xfrm>
            <a:off x="1087820" y="4782170"/>
            <a:ext cx="5719763" cy="1568450"/>
          </a:xfrm>
          <a:prstGeom prst="rect">
            <a:avLst/>
          </a:prstGeom>
          <a:noFill/>
          <a:ln w="9525">
            <a:noFill/>
          </a:ln>
        </p:spPr>
        <p:txBody>
          <a:bodyPr>
            <a:spAutoFit/>
          </a:bodyPr>
          <a:p>
            <a:pPr algn="ctr" defTabSz="1219200">
              <a:lnSpc>
                <a:spcPct val="150000"/>
              </a:lnSpc>
            </a:pPr>
            <a:r>
              <a:rPr lang="zh-CN" altLang="en-US" sz="3200" b="1" dirty="0">
                <a:solidFill>
                  <a:srgbClr val="9817B9"/>
                </a:solidFill>
                <a:latin typeface="楷体" panose="02010609060101010101" charset="-122"/>
                <a:ea typeface="楷体" panose="02010609060101010101" charset="-122"/>
                <a:cs typeface="hakuyoxingshu7000" panose="02000600000000000000" pitchFamily="2" charset="-122"/>
                <a:sym typeface="+mn-ea"/>
              </a:rPr>
              <a:t>邱赛</a:t>
            </a:r>
            <a:r>
              <a:rPr lang="zh-CN" altLang="en-US" sz="3200" b="1" dirty="0" smtClean="0">
                <a:solidFill>
                  <a:srgbClr val="9817B9"/>
                </a:solidFill>
                <a:latin typeface="楷体" panose="02010609060101010101" charset="-122"/>
                <a:ea typeface="楷体" panose="02010609060101010101" charset="-122"/>
                <a:cs typeface="hakuyoxingshu7000" panose="02000600000000000000" pitchFamily="2" charset="-122"/>
                <a:sym typeface="+mn-ea"/>
              </a:rPr>
              <a:t>仙</a:t>
            </a:r>
            <a:endParaRPr lang="zh-CN" altLang="en-US" sz="3200" b="1" dirty="0">
              <a:solidFill>
                <a:srgbClr val="9817B9"/>
              </a:solidFill>
              <a:latin typeface="楷体" panose="02010609060101010101" charset="-122"/>
              <a:ea typeface="楷体" panose="02010609060101010101" charset="-122"/>
              <a:cs typeface="hakuyoxingshu7000" panose="02000600000000000000" pitchFamily="2" charset="-122"/>
            </a:endParaRPr>
          </a:p>
          <a:p>
            <a:pPr algn="ctr" defTabSz="1219200">
              <a:lnSpc>
                <a:spcPct val="150000"/>
              </a:lnSpc>
            </a:pPr>
            <a:r>
              <a:rPr lang="zh-CN" altLang="en-US" sz="3200" b="1" dirty="0">
                <a:solidFill>
                  <a:srgbClr val="9817B9"/>
                </a:solidFill>
                <a:latin typeface="楷体" panose="02010609060101010101" charset="-122"/>
                <a:ea typeface="楷体" panose="02010609060101010101" charset="-122"/>
                <a:cs typeface="hakuyoxingshu7000" panose="02000600000000000000" pitchFamily="2" charset="-122"/>
                <a:sym typeface="+mn-ea"/>
              </a:rPr>
              <a:t>浙江省衢州第三中</a:t>
            </a:r>
            <a:r>
              <a:rPr lang="zh-CN" altLang="en-US" sz="3200" b="1" dirty="0" smtClean="0">
                <a:solidFill>
                  <a:srgbClr val="9817B9"/>
                </a:solidFill>
                <a:latin typeface="楷体" panose="02010609060101010101" charset="-122"/>
                <a:ea typeface="楷体" panose="02010609060101010101" charset="-122"/>
                <a:cs typeface="hakuyoxingshu7000" panose="02000600000000000000" pitchFamily="2" charset="-122"/>
                <a:sym typeface="+mn-ea"/>
              </a:rPr>
              <a:t>学</a:t>
            </a:r>
            <a:endParaRPr lang="en-US" altLang="zh-CN" sz="3200" b="1" dirty="0" smtClean="0">
              <a:solidFill>
                <a:srgbClr val="9817B9"/>
              </a:solidFill>
              <a:latin typeface="楷体" panose="02010609060101010101" charset="-122"/>
              <a:ea typeface="楷体" panose="02010609060101010101" charset="-122"/>
              <a:cs typeface="hakuyoxingshu7000" panose="02000600000000000000" pitchFamily="2" charset="-122"/>
              <a:sym typeface="+mn-ea"/>
            </a:endParaRPr>
          </a:p>
        </p:txBody>
      </p:sp>
    </p:spTree>
    <p:custDataLst>
      <p:tags r:id="rId1"/>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7" name="图片 6"/>
          <p:cNvPicPr>
            <a:picLocks noChangeAspect="1"/>
          </p:cNvPicPr>
          <p:nvPr/>
        </p:nvPicPr>
        <p:blipFill>
          <a:blip r:embed="rId1"/>
          <a:stretch>
            <a:fillRect/>
          </a:stretch>
        </p:blipFill>
        <p:spPr>
          <a:xfrm>
            <a:off x="5168265" y="3708400"/>
            <a:ext cx="3804285" cy="2924175"/>
          </a:xfrm>
          <a:prstGeom prst="rect">
            <a:avLst/>
          </a:prstGeom>
        </p:spPr>
      </p:pic>
      <p:sp>
        <p:nvSpPr>
          <p:cNvPr id="4" name="文本框 3"/>
          <p:cNvSpPr txBox="1"/>
          <p:nvPr/>
        </p:nvSpPr>
        <p:spPr>
          <a:xfrm>
            <a:off x="657225" y="276860"/>
            <a:ext cx="2288540" cy="521970"/>
          </a:xfrm>
          <a:prstGeom prst="rect">
            <a:avLst/>
          </a:prstGeom>
          <a:noFill/>
          <a:ln w="12700">
            <a:solidFill>
              <a:schemeClr val="tx1"/>
            </a:solidFill>
          </a:ln>
        </p:spPr>
        <p:txBody>
          <a:bodyPr wrap="square" rtlCol="0">
            <a:spAutoFit/>
          </a:bodyPr>
          <a:p>
            <a:r>
              <a:rPr lang="zh-CN" altLang="en-US" sz="2800"/>
              <a:t>学生作品</a:t>
            </a:r>
            <a:r>
              <a:rPr lang="en-US" altLang="zh-CN" sz="2800"/>
              <a:t>1</a:t>
            </a:r>
            <a:endParaRPr lang="en-US" altLang="zh-CN" sz="2800"/>
          </a:p>
        </p:txBody>
      </p:sp>
      <p:sp>
        <p:nvSpPr>
          <p:cNvPr id="5" name="文本框 4"/>
          <p:cNvSpPr txBox="1"/>
          <p:nvPr/>
        </p:nvSpPr>
        <p:spPr>
          <a:xfrm>
            <a:off x="59690" y="920750"/>
            <a:ext cx="9084945" cy="4653915"/>
          </a:xfrm>
          <a:prstGeom prst="rect">
            <a:avLst/>
          </a:prstGeom>
          <a:noFill/>
        </p:spPr>
        <p:txBody>
          <a:bodyPr wrap="square" rtlCol="0">
            <a:spAutoFit/>
          </a:bodyPr>
          <a:p>
            <a:pPr>
              <a:lnSpc>
                <a:spcPct val="80000"/>
              </a:lnSpc>
            </a:pPr>
            <a:r>
              <a:rPr lang="en-US" altLang="zh-CN" sz="2400"/>
              <a:t>   </a:t>
            </a:r>
            <a:r>
              <a:rPr lang="en-US" altLang="zh-CN" sz="2800">
                <a:latin typeface="Traditional Arabic" panose="02020603050405020304" charset="0"/>
                <a:cs typeface="Traditional Arabic" panose="02020603050405020304" charset="0"/>
              </a:rPr>
              <a:t>Welcome to the Zhoukoudian caves!</a:t>
            </a:r>
            <a:endParaRPr lang="en-US" altLang="zh-CN" sz="2800">
              <a:latin typeface="Traditional Arabic" panose="02020603050405020304" charset="0"/>
              <a:cs typeface="Traditional Arabic" panose="02020603050405020304" charset="0"/>
            </a:endParaRPr>
          </a:p>
          <a:p>
            <a:pPr>
              <a:lnSpc>
                <a:spcPct val="80000"/>
              </a:lnSpc>
            </a:pPr>
            <a:r>
              <a:rPr lang="en-US" altLang="zh-CN" sz="2800">
                <a:latin typeface="Traditional Arabic" panose="02020603050405020304" charset="0"/>
                <a:cs typeface="Traditional Arabic" panose="02020603050405020304" charset="0"/>
              </a:rPr>
              <a:t>    I'm Lihua,your guide for the visit. The archaeological excavation here has yielded the largest known collection of fossils of the extinct </a:t>
            </a:r>
            <a:r>
              <a:rPr lang="en-US" altLang="zh-CN" sz="2800">
                <a:latin typeface="Traditional Arabic" panose="02020603050405020304" charset="0"/>
                <a:cs typeface="Traditional Arabic" panose="02020603050405020304" charset="0"/>
                <a:sym typeface="+mn-ea"/>
              </a:rPr>
              <a:t>Peking man. Now, turn your attention to this setting. It can be deduced that they lived in groups </a:t>
            </a:r>
            <a:r>
              <a:rPr lang="en-US" sz="2800">
                <a:latin typeface="Traditional Arabic" panose="02020603050405020304" charset="0"/>
                <a:cs typeface="Traditional Arabic" panose="02020603050405020304" charset="0"/>
                <a:sym typeface="+mn-ea"/>
              </a:rPr>
              <a:t>and hunted together.They might have learned to use tools , like the stones or branches of trees to  fight against wild animals. Probably stone scrapers have been used to cut up animals and remove skins. At the same time,</a:t>
            </a:r>
            <a:r>
              <a:rPr lang="en-US" sz="2400">
                <a:latin typeface="Traditional Arabic" panose="02020603050405020304" charset="0"/>
                <a:cs typeface="Traditional Arabic" panose="02020603050405020304" charset="0"/>
                <a:sym typeface="+mn-ea"/>
              </a:rPr>
              <a:t> </a:t>
            </a:r>
            <a:endParaRPr lang="en-US" sz="2400">
              <a:latin typeface="Traditional Arabic" panose="02020603050405020304" charset="0"/>
              <a:cs typeface="Traditional Arabic" panose="02020603050405020304" charset="0"/>
              <a:sym typeface="+mn-ea"/>
            </a:endParaRPr>
          </a:p>
          <a:p>
            <a:pPr>
              <a:lnSpc>
                <a:spcPct val="80000"/>
              </a:lnSpc>
            </a:pPr>
            <a:r>
              <a:rPr lang="en-US" sz="2800">
                <a:latin typeface="Traditional Arabic" panose="02020603050405020304" charset="0"/>
                <a:cs typeface="Traditional Arabic" panose="02020603050405020304" charset="0"/>
                <a:sym typeface="+mn-ea"/>
              </a:rPr>
              <a:t>we can learned that some wild </a:t>
            </a:r>
            <a:endParaRPr lang="en-US" sz="2800">
              <a:latin typeface="Traditional Arabic" panose="02020603050405020304" charset="0"/>
              <a:cs typeface="Traditional Arabic" panose="02020603050405020304" charset="0"/>
              <a:sym typeface="+mn-ea"/>
            </a:endParaRPr>
          </a:p>
          <a:p>
            <a:pPr>
              <a:lnSpc>
                <a:spcPct val="80000"/>
              </a:lnSpc>
            </a:pPr>
            <a:r>
              <a:rPr lang="en-US" sz="2800">
                <a:latin typeface="Traditional Arabic" panose="02020603050405020304" charset="0"/>
                <a:cs typeface="Traditional Arabic" panose="02020603050405020304" charset="0"/>
                <a:sym typeface="+mn-ea"/>
              </a:rPr>
              <a:t>animals which has become extinct</a:t>
            </a:r>
            <a:endParaRPr lang="en-US" sz="2800">
              <a:latin typeface="Traditional Arabic" panose="02020603050405020304" charset="0"/>
              <a:cs typeface="Traditional Arabic" panose="02020603050405020304" charset="0"/>
              <a:sym typeface="+mn-ea"/>
            </a:endParaRPr>
          </a:p>
          <a:p>
            <a:pPr>
              <a:lnSpc>
                <a:spcPct val="80000"/>
              </a:lnSpc>
            </a:pPr>
            <a:r>
              <a:rPr lang="en-US" sz="2800">
                <a:latin typeface="Traditional Arabic" panose="02020603050405020304" charset="0"/>
                <a:cs typeface="Traditional Arabic" panose="02020603050405020304" charset="0"/>
                <a:sym typeface="+mn-ea"/>
              </a:rPr>
              <a:t>could have existed at that time.</a:t>
            </a:r>
            <a:endParaRPr lang="en-US" sz="2800">
              <a:latin typeface="Traditional Arabic" panose="02020603050405020304" charset="0"/>
              <a:cs typeface="Traditional Arabic" panose="02020603050405020304" charset="0"/>
            </a:endParaRPr>
          </a:p>
          <a:p>
            <a:r>
              <a:rPr lang="en-US" sz="2800">
                <a:latin typeface="Traditional Arabic" panose="02020603050405020304" charset="0"/>
                <a:cs typeface="Traditional Arabic" panose="02020603050405020304" charset="0"/>
                <a:sym typeface="+mn-ea"/>
              </a:rPr>
              <a:t> </a:t>
            </a:r>
            <a:endParaRPr lang="en-US" sz="2800">
              <a:latin typeface="Traditional Arabic" panose="02020603050405020304" charset="0"/>
              <a:cs typeface="Traditional Arabic" panose="02020603050405020304" charset="0"/>
              <a:sym typeface="+mn-ea"/>
            </a:endParaRPr>
          </a:p>
        </p:txBody>
      </p:sp>
      <p:cxnSp>
        <p:nvCxnSpPr>
          <p:cNvPr id="6" name="直接连接符 5"/>
          <p:cNvCxnSpPr/>
          <p:nvPr/>
        </p:nvCxnSpPr>
        <p:spPr>
          <a:xfrm flipV="1">
            <a:off x="6084570" y="1628775"/>
            <a:ext cx="1800225" cy="95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flipV="1">
            <a:off x="179705" y="1916430"/>
            <a:ext cx="1440180" cy="349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flipV="1">
            <a:off x="3159125" y="2636520"/>
            <a:ext cx="1125220" cy="1651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3348355" y="2996565"/>
            <a:ext cx="273621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59690" y="3588385"/>
            <a:ext cx="144018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179705" y="4994910"/>
            <a:ext cx="2448560" cy="1778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圆角矩形标注 12"/>
          <p:cNvSpPr/>
          <p:nvPr/>
        </p:nvSpPr>
        <p:spPr>
          <a:xfrm>
            <a:off x="5745480" y="269875"/>
            <a:ext cx="2139315" cy="650875"/>
          </a:xfrm>
          <a:prstGeom prst="wedgeRoundRectCallout">
            <a:avLst>
              <a:gd name="adj1" fmla="val -22484"/>
              <a:gd name="adj2" fmla="val 77647"/>
              <a:gd name="adj3" fmla="val 16667"/>
            </a:avLst>
          </a:prstGeom>
          <a:solidFill>
            <a:srgbClr val="F317C2"/>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400" b="1">
                <a:latin typeface="仿宋" panose="02010609060101010101" charset="-122"/>
                <a:ea typeface="仿宋" panose="02010609060101010101" charset="-122"/>
              </a:rPr>
              <a:t>本话题词汇</a:t>
            </a:r>
            <a:endParaRPr lang="zh-CN" altLang="en-US" sz="2400" b="1">
              <a:latin typeface="仿宋" panose="02010609060101010101" charset="-122"/>
              <a:ea typeface="仿宋" panose="02010609060101010101" charset="-122"/>
            </a:endParaRPr>
          </a:p>
        </p:txBody>
      </p:sp>
      <p:sp>
        <p:nvSpPr>
          <p:cNvPr id="20" name="圆角矩形标注 19"/>
          <p:cNvSpPr/>
          <p:nvPr/>
        </p:nvSpPr>
        <p:spPr>
          <a:xfrm>
            <a:off x="756285" y="5241290"/>
            <a:ext cx="3940810" cy="939165"/>
          </a:xfrm>
          <a:prstGeom prst="wedgeRoundRectCallout">
            <a:avLst>
              <a:gd name="adj1" fmla="val -41668"/>
              <a:gd name="adj2" fmla="val -71451"/>
              <a:gd name="adj3" fmla="val 16667"/>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l"/>
            <a:r>
              <a:rPr lang="zh-CN" altLang="en-US" sz="2400" b="1">
                <a:latin typeface="仿宋" panose="02010609060101010101" charset="-122"/>
                <a:ea typeface="仿宋" panose="02010609060101010101" charset="-122"/>
              </a:rPr>
              <a:t>本单元表推测的情态动词</a:t>
            </a:r>
            <a:endParaRPr lang="zh-CN" altLang="en-US" sz="2400" b="1">
              <a:latin typeface="仿宋" panose="02010609060101010101" charset="-122"/>
              <a:ea typeface="仿宋" panose="02010609060101010101" charset="-122"/>
            </a:endParaRPr>
          </a:p>
        </p:txBody>
      </p:sp>
      <p:cxnSp>
        <p:nvCxnSpPr>
          <p:cNvPr id="14" name="直接连接符 13"/>
          <p:cNvCxnSpPr/>
          <p:nvPr/>
        </p:nvCxnSpPr>
        <p:spPr>
          <a:xfrm flipV="1">
            <a:off x="2223135" y="3588385"/>
            <a:ext cx="1125220" cy="1651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6156325" y="3644900"/>
            <a:ext cx="72009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flipV="1">
            <a:off x="179705" y="4004945"/>
            <a:ext cx="1008380" cy="1460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500" fill="hold"/>
                                        <p:tgtEl>
                                          <p:spTgt spid="14"/>
                                        </p:tgtEl>
                                        <p:attrNameLst>
                                          <p:attrName>ppt_x</p:attrName>
                                        </p:attrNameLst>
                                      </p:cBhvr>
                                      <p:tavLst>
                                        <p:tav tm="0">
                                          <p:val>
                                            <p:strVal val="#ppt_x"/>
                                          </p:val>
                                        </p:tav>
                                        <p:tav tm="100000">
                                          <p:val>
                                            <p:strVal val="#ppt_x"/>
                                          </p:val>
                                        </p:tav>
                                      </p:tavLst>
                                    </p:anim>
                                    <p:anim calcmode="lin" valueType="num">
                                      <p:cBhvr additive="base">
                                        <p:cTn id="26" dur="50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5"/>
                                        </p:tgtEl>
                                        <p:attrNameLst>
                                          <p:attrName>style.visibility</p:attrName>
                                        </p:attrNameLst>
                                      </p:cBhvr>
                                      <p:to>
                                        <p:strVal val="visible"/>
                                      </p:to>
                                    </p:set>
                                    <p:anim calcmode="lin" valueType="num">
                                      <p:cBhvr additive="base">
                                        <p:cTn id="29" dur="500" fill="hold"/>
                                        <p:tgtEl>
                                          <p:spTgt spid="15"/>
                                        </p:tgtEl>
                                        <p:attrNameLst>
                                          <p:attrName>ppt_x</p:attrName>
                                        </p:attrNameLst>
                                      </p:cBhvr>
                                      <p:tavLst>
                                        <p:tav tm="0">
                                          <p:val>
                                            <p:strVal val="#ppt_x"/>
                                          </p:val>
                                        </p:tav>
                                        <p:tav tm="100000">
                                          <p:val>
                                            <p:strVal val="#ppt_x"/>
                                          </p:val>
                                        </p:tav>
                                      </p:tavLst>
                                    </p:anim>
                                    <p:anim calcmode="lin" valueType="num">
                                      <p:cBhvr additive="base">
                                        <p:cTn id="30" dur="500" fill="hold"/>
                                        <p:tgtEl>
                                          <p:spTgt spid="15"/>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additive="base">
                                        <p:cTn id="33" dur="500" fill="hold"/>
                                        <p:tgtEl>
                                          <p:spTgt spid="16"/>
                                        </p:tgtEl>
                                        <p:attrNameLst>
                                          <p:attrName>ppt_x</p:attrName>
                                        </p:attrNameLst>
                                      </p:cBhvr>
                                      <p:tavLst>
                                        <p:tav tm="0">
                                          <p:val>
                                            <p:strVal val="#ppt_x"/>
                                          </p:val>
                                        </p:tav>
                                        <p:tav tm="100000">
                                          <p:val>
                                            <p:strVal val="#ppt_x"/>
                                          </p:val>
                                        </p:tav>
                                      </p:tavLst>
                                    </p:anim>
                                    <p:anim calcmode="lin" valueType="num">
                                      <p:cBhvr additive="base">
                                        <p:cTn id="3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2" nodeType="click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additive="base">
                                        <p:cTn id="39" dur="500" fill="hold"/>
                                        <p:tgtEl>
                                          <p:spTgt spid="13"/>
                                        </p:tgtEl>
                                        <p:attrNameLst>
                                          <p:attrName>ppt_x</p:attrName>
                                        </p:attrNameLst>
                                      </p:cBhvr>
                                      <p:tavLst>
                                        <p:tav tm="0">
                                          <p:val>
                                            <p:strVal val="#ppt_x"/>
                                          </p:val>
                                        </p:tav>
                                        <p:tav tm="100000">
                                          <p:val>
                                            <p:strVal val="#ppt_x"/>
                                          </p:val>
                                        </p:tav>
                                      </p:tavLst>
                                    </p:anim>
                                    <p:anim calcmode="lin" valueType="num">
                                      <p:cBhvr additive="base">
                                        <p:cTn id="4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10"/>
                                        </p:tgtEl>
                                        <p:attrNameLst>
                                          <p:attrName>style.visibility</p:attrName>
                                        </p:attrNameLst>
                                      </p:cBhvr>
                                      <p:to>
                                        <p:strVal val="visible"/>
                                      </p:to>
                                    </p:set>
                                    <p:anim calcmode="lin" valueType="num">
                                      <p:cBhvr additive="base">
                                        <p:cTn id="45" dur="500" fill="hold"/>
                                        <p:tgtEl>
                                          <p:spTgt spid="10"/>
                                        </p:tgtEl>
                                        <p:attrNameLst>
                                          <p:attrName>ppt_x</p:attrName>
                                        </p:attrNameLst>
                                      </p:cBhvr>
                                      <p:tavLst>
                                        <p:tav tm="0">
                                          <p:val>
                                            <p:strVal val="#ppt_x"/>
                                          </p:val>
                                        </p:tav>
                                        <p:tav tm="100000">
                                          <p:val>
                                            <p:strVal val="#ppt_x"/>
                                          </p:val>
                                        </p:tav>
                                      </p:tavLst>
                                    </p:anim>
                                    <p:anim calcmode="lin" valueType="num">
                                      <p:cBhvr additive="base">
                                        <p:cTn id="46" dur="500" fill="hold"/>
                                        <p:tgtEl>
                                          <p:spTgt spid="10"/>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additive="base">
                                        <p:cTn id="49" dur="500" fill="hold"/>
                                        <p:tgtEl>
                                          <p:spTgt spid="11"/>
                                        </p:tgtEl>
                                        <p:attrNameLst>
                                          <p:attrName>ppt_x</p:attrName>
                                        </p:attrNameLst>
                                      </p:cBhvr>
                                      <p:tavLst>
                                        <p:tav tm="0">
                                          <p:val>
                                            <p:strVal val="#ppt_x"/>
                                          </p:val>
                                        </p:tav>
                                        <p:tav tm="100000">
                                          <p:val>
                                            <p:strVal val="#ppt_x"/>
                                          </p:val>
                                        </p:tav>
                                      </p:tavLst>
                                    </p:anim>
                                    <p:anim calcmode="lin" valueType="num">
                                      <p:cBhvr additive="base">
                                        <p:cTn id="50" dur="500" fill="hold"/>
                                        <p:tgtEl>
                                          <p:spTgt spid="11"/>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12"/>
                                        </p:tgtEl>
                                        <p:attrNameLst>
                                          <p:attrName>style.visibility</p:attrName>
                                        </p:attrNameLst>
                                      </p:cBhvr>
                                      <p:to>
                                        <p:strVal val="visible"/>
                                      </p:to>
                                    </p:set>
                                    <p:anim calcmode="lin" valueType="num">
                                      <p:cBhvr additive="base">
                                        <p:cTn id="53" dur="500" fill="hold"/>
                                        <p:tgtEl>
                                          <p:spTgt spid="12"/>
                                        </p:tgtEl>
                                        <p:attrNameLst>
                                          <p:attrName>ppt_x</p:attrName>
                                        </p:attrNameLst>
                                      </p:cBhvr>
                                      <p:tavLst>
                                        <p:tav tm="0">
                                          <p:val>
                                            <p:strVal val="#ppt_x"/>
                                          </p:val>
                                        </p:tav>
                                        <p:tav tm="100000">
                                          <p:val>
                                            <p:strVal val="#ppt_x"/>
                                          </p:val>
                                        </p:tav>
                                      </p:tavLst>
                                    </p:anim>
                                    <p:anim calcmode="lin" valueType="num">
                                      <p:cBhvr additive="base">
                                        <p:cTn id="5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20"/>
                                        </p:tgtEl>
                                        <p:attrNameLst>
                                          <p:attrName>style.visibility</p:attrName>
                                        </p:attrNameLst>
                                      </p:cBhvr>
                                      <p:to>
                                        <p:strVal val="visible"/>
                                      </p:to>
                                    </p:set>
                                    <p:anim calcmode="lin" valueType="num">
                                      <p:cBhvr additive="base">
                                        <p:cTn id="59" dur="500" fill="hold"/>
                                        <p:tgtEl>
                                          <p:spTgt spid="20"/>
                                        </p:tgtEl>
                                        <p:attrNameLst>
                                          <p:attrName>ppt_x</p:attrName>
                                        </p:attrNameLst>
                                      </p:cBhvr>
                                      <p:tavLst>
                                        <p:tav tm="0">
                                          <p:val>
                                            <p:strVal val="#ppt_x"/>
                                          </p:val>
                                        </p:tav>
                                        <p:tav tm="100000">
                                          <p:val>
                                            <p:strVal val="#ppt_x"/>
                                          </p:val>
                                        </p:tav>
                                      </p:tavLst>
                                    </p:anim>
                                    <p:anim calcmode="lin" valueType="num">
                                      <p:cBhvr additive="base">
                                        <p:cTn id="60"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1" animBg="1"/>
      <p:bldP spid="13" grpId="2" animBg="1"/>
      <p:bldP spid="2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nvSpPr>
        <p:spPr>
          <a:xfrm>
            <a:off x="657225" y="276860"/>
            <a:ext cx="2288540" cy="521970"/>
          </a:xfrm>
          <a:prstGeom prst="rect">
            <a:avLst/>
          </a:prstGeom>
          <a:noFill/>
          <a:ln w="12700">
            <a:solidFill>
              <a:schemeClr val="tx1"/>
            </a:solidFill>
          </a:ln>
        </p:spPr>
        <p:txBody>
          <a:bodyPr wrap="square" rtlCol="0">
            <a:spAutoFit/>
          </a:bodyPr>
          <a:p>
            <a:r>
              <a:rPr lang="zh-CN" altLang="en-US" sz="2800"/>
              <a:t>学生作品</a:t>
            </a:r>
            <a:r>
              <a:rPr lang="en-US" altLang="zh-CN" sz="2800"/>
              <a:t>2</a:t>
            </a:r>
            <a:endParaRPr lang="en-US" altLang="zh-CN" sz="2800"/>
          </a:p>
        </p:txBody>
      </p:sp>
      <p:pic>
        <p:nvPicPr>
          <p:cNvPr id="6" name="图片 5"/>
          <p:cNvPicPr>
            <a:picLocks noChangeAspect="1"/>
          </p:cNvPicPr>
          <p:nvPr/>
        </p:nvPicPr>
        <p:blipFill>
          <a:blip r:embed="rId1"/>
          <a:srcRect l="28808"/>
          <a:stretch>
            <a:fillRect/>
          </a:stretch>
        </p:blipFill>
        <p:spPr>
          <a:xfrm>
            <a:off x="59690" y="3970655"/>
            <a:ext cx="2988310" cy="2887345"/>
          </a:xfrm>
          <a:prstGeom prst="rect">
            <a:avLst/>
          </a:prstGeom>
        </p:spPr>
      </p:pic>
      <p:sp>
        <p:nvSpPr>
          <p:cNvPr id="7" name="文本框 6"/>
          <p:cNvSpPr txBox="1"/>
          <p:nvPr/>
        </p:nvSpPr>
        <p:spPr>
          <a:xfrm>
            <a:off x="59690" y="920750"/>
            <a:ext cx="9084945" cy="4567555"/>
          </a:xfrm>
          <a:prstGeom prst="rect">
            <a:avLst/>
          </a:prstGeom>
          <a:noFill/>
        </p:spPr>
        <p:txBody>
          <a:bodyPr wrap="square" rtlCol="0">
            <a:spAutoFit/>
          </a:bodyPr>
          <a:p>
            <a:pPr>
              <a:lnSpc>
                <a:spcPct val="80000"/>
              </a:lnSpc>
            </a:pPr>
            <a:r>
              <a:rPr lang="en-US" altLang="zh-CN" sz="2400"/>
              <a:t>  </a:t>
            </a:r>
            <a:r>
              <a:rPr lang="en-US" altLang="zh-CN" sz="2800"/>
              <a:t> </a:t>
            </a:r>
            <a:r>
              <a:rPr lang="en-US" altLang="zh-CN" sz="2800">
                <a:latin typeface="Traditional Arabic" panose="02020603050405020304" charset="0"/>
                <a:cs typeface="Traditional Arabic" panose="02020603050405020304" charset="0"/>
              </a:rPr>
              <a:t>Boys and girls,</a:t>
            </a:r>
            <a:endParaRPr lang="en-US" altLang="zh-CN" sz="2800">
              <a:latin typeface="Traditional Arabic" panose="02020603050405020304" charset="0"/>
              <a:cs typeface="Traditional Arabic" panose="02020603050405020304" charset="0"/>
            </a:endParaRPr>
          </a:p>
          <a:p>
            <a:pPr>
              <a:lnSpc>
                <a:spcPct val="80000"/>
              </a:lnSpc>
            </a:pPr>
            <a:r>
              <a:rPr lang="en-US" altLang="zh-CN" sz="2800">
                <a:latin typeface="Traditional Arabic" panose="02020603050405020304" charset="0"/>
                <a:cs typeface="Traditional Arabic" panose="02020603050405020304" charset="0"/>
              </a:rPr>
              <a:t>    You are warmly welcome to the Zhoukoudian caves! Hope you will have a nice stay here.</a:t>
            </a:r>
            <a:endParaRPr lang="en-US" altLang="zh-CN" sz="2800">
              <a:latin typeface="Traditional Arabic" panose="02020603050405020304" charset="0"/>
              <a:cs typeface="Traditional Arabic" panose="02020603050405020304" charset="0"/>
            </a:endParaRPr>
          </a:p>
          <a:p>
            <a:pPr>
              <a:lnSpc>
                <a:spcPct val="80000"/>
              </a:lnSpc>
            </a:pPr>
            <a:r>
              <a:rPr lang="en-US" altLang="zh-CN" sz="2800">
                <a:latin typeface="Traditional Arabic" panose="02020603050405020304" charset="0"/>
                <a:cs typeface="Traditional Arabic" panose="02020603050405020304" charset="0"/>
              </a:rPr>
              <a:t>    I'm Lihua, your guide for the visit.  It is here that some</a:t>
            </a:r>
            <a:endParaRPr lang="en-US" altLang="zh-CN" sz="2800">
              <a:latin typeface="Traditional Arabic" panose="02020603050405020304" charset="0"/>
              <a:cs typeface="Traditional Arabic" panose="02020603050405020304" charset="0"/>
            </a:endParaRPr>
          </a:p>
          <a:p>
            <a:pPr>
              <a:lnSpc>
                <a:spcPct val="80000"/>
              </a:lnSpc>
            </a:pPr>
            <a:r>
              <a:rPr lang="en-US" altLang="zh-CN" sz="2800">
                <a:latin typeface="Traditional Arabic" panose="02020603050405020304" charset="0"/>
                <a:cs typeface="Traditional Arabic" panose="02020603050405020304" charset="0"/>
              </a:rPr>
              <a:t>pre-historic human bones were unearthed, which changed China’s knowledge of its history. Now let's start with this necklace. It suggests that </a:t>
            </a:r>
            <a:r>
              <a:rPr lang="en-US" altLang="zh-CN" sz="2800">
                <a:latin typeface="Traditional Arabic" panose="02020603050405020304" charset="0"/>
                <a:cs typeface="Traditional Arabic" panose="02020603050405020304" charset="0"/>
                <a:sym typeface="+mn-ea"/>
              </a:rPr>
              <a:t>they cared about their appearance and there might have been some kind of get-together. Plus,there being holes in the bones,  the necklace must have been strung  </a:t>
            </a:r>
            <a:endParaRPr lang="en-US" altLang="zh-CN" sz="2800">
              <a:latin typeface="Traditional Arabic" panose="02020603050405020304" charset="0"/>
              <a:cs typeface="Traditional Arabic" panose="02020603050405020304" charset="0"/>
              <a:sym typeface="+mn-ea"/>
            </a:endParaRPr>
          </a:p>
          <a:p>
            <a:pPr>
              <a:lnSpc>
                <a:spcPct val="80000"/>
              </a:lnSpc>
            </a:pPr>
            <a:r>
              <a:rPr lang="en-US" altLang="zh-CN" sz="2800">
                <a:latin typeface="Traditional Arabic" panose="02020603050405020304" charset="0"/>
                <a:cs typeface="Traditional Arabic" panose="02020603050405020304" charset="0"/>
                <a:sym typeface="+mn-ea"/>
              </a:rPr>
              <a:t>                                  up with something like vines. Hence, it </a:t>
            </a:r>
            <a:endParaRPr lang="en-US" altLang="zh-CN" sz="2800">
              <a:latin typeface="Traditional Arabic" panose="02020603050405020304" charset="0"/>
              <a:cs typeface="Traditional Arabic" panose="02020603050405020304" charset="0"/>
              <a:sym typeface="+mn-ea"/>
            </a:endParaRPr>
          </a:p>
          <a:p>
            <a:pPr>
              <a:lnSpc>
                <a:spcPct val="80000"/>
              </a:lnSpc>
            </a:pPr>
            <a:r>
              <a:rPr lang="en-US" altLang="zh-CN" sz="2800">
                <a:latin typeface="Traditional Arabic" panose="02020603050405020304" charset="0"/>
                <a:cs typeface="Traditional Arabic" panose="02020603050405020304" charset="0"/>
                <a:sym typeface="+mn-ea"/>
              </a:rPr>
              <a:t>                                 goes without saying that they may have </a:t>
            </a:r>
            <a:endParaRPr lang="en-US" altLang="zh-CN" sz="2800">
              <a:latin typeface="Traditional Arabic" panose="02020603050405020304" charset="0"/>
              <a:cs typeface="Traditional Arabic" panose="02020603050405020304" charset="0"/>
              <a:sym typeface="+mn-ea"/>
            </a:endParaRPr>
          </a:p>
          <a:p>
            <a:pPr>
              <a:lnSpc>
                <a:spcPct val="80000"/>
              </a:lnSpc>
            </a:pPr>
            <a:r>
              <a:rPr lang="en-US" altLang="zh-CN" sz="2800">
                <a:latin typeface="Traditional Arabic" panose="02020603050405020304" charset="0"/>
                <a:cs typeface="Traditional Arabic" panose="02020603050405020304" charset="0"/>
                <a:sym typeface="+mn-ea"/>
              </a:rPr>
              <a:t>                                 been able to make full use of the tools</a:t>
            </a:r>
            <a:endParaRPr lang="en-US" altLang="zh-CN" sz="2800">
              <a:latin typeface="Traditional Arabic" panose="02020603050405020304" charset="0"/>
              <a:cs typeface="Traditional Arabic" panose="02020603050405020304" charset="0"/>
              <a:sym typeface="+mn-ea"/>
            </a:endParaRPr>
          </a:p>
          <a:p>
            <a:pPr>
              <a:lnSpc>
                <a:spcPct val="80000"/>
              </a:lnSpc>
            </a:pPr>
            <a:r>
              <a:rPr lang="en-US" altLang="zh-CN" sz="2800">
                <a:latin typeface="Traditional Arabic" panose="02020603050405020304" charset="0"/>
                <a:cs typeface="Traditional Arabic" panose="02020603050405020304" charset="0"/>
                <a:sym typeface="+mn-ea"/>
              </a:rPr>
              <a:t>                                 from nature and even get them improved.</a:t>
            </a:r>
            <a:endParaRPr lang="en-US" altLang="zh-CN" sz="2800">
              <a:latin typeface="Traditional Arabic" panose="02020603050405020304" charset="0"/>
              <a:cs typeface="Traditional Arabic" panose="02020603050405020304" charset="0"/>
              <a:sym typeface="+mn-ea"/>
            </a:endParaRPr>
          </a:p>
        </p:txBody>
      </p:sp>
      <p:sp>
        <p:nvSpPr>
          <p:cNvPr id="13" name="圆角矩形标注 12"/>
          <p:cNvSpPr/>
          <p:nvPr/>
        </p:nvSpPr>
        <p:spPr>
          <a:xfrm>
            <a:off x="3286760" y="276860"/>
            <a:ext cx="2635250" cy="650875"/>
          </a:xfrm>
          <a:prstGeom prst="wedgeRoundRectCallout">
            <a:avLst>
              <a:gd name="adj1" fmla="val -22484"/>
              <a:gd name="adj2" fmla="val 77647"/>
              <a:gd name="adj3" fmla="val 16667"/>
            </a:avLst>
          </a:prstGeom>
          <a:solidFill>
            <a:srgbClr val="F317C2"/>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400" b="1">
                <a:latin typeface="仿宋" panose="02010609060101010101" charset="-122"/>
                <a:ea typeface="仿宋" panose="02010609060101010101" charset="-122"/>
              </a:rPr>
              <a:t>亲切得体的问候</a:t>
            </a:r>
            <a:endParaRPr lang="zh-CN" altLang="en-US" sz="2400" b="1">
              <a:latin typeface="仿宋" panose="02010609060101010101" charset="-122"/>
              <a:ea typeface="仿宋" panose="02010609060101010101" charset="-122"/>
            </a:endParaRPr>
          </a:p>
        </p:txBody>
      </p:sp>
      <p:cxnSp>
        <p:nvCxnSpPr>
          <p:cNvPr id="8" name="直接连接符 7"/>
          <p:cNvCxnSpPr/>
          <p:nvPr/>
        </p:nvCxnSpPr>
        <p:spPr>
          <a:xfrm>
            <a:off x="532130" y="1605280"/>
            <a:ext cx="8144510" cy="2349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378460" y="1913890"/>
            <a:ext cx="3977640" cy="254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椭圆 13"/>
          <p:cNvSpPr/>
          <p:nvPr/>
        </p:nvSpPr>
        <p:spPr>
          <a:xfrm>
            <a:off x="59690" y="2239645"/>
            <a:ext cx="1859915" cy="431800"/>
          </a:xfrm>
          <a:prstGeom prst="ellipse">
            <a:avLst/>
          </a:prstGeom>
          <a:noFill/>
          <a:ln>
            <a:solidFill>
              <a:srgbClr val="FF0000"/>
            </a:solidFill>
          </a:ln>
          <a:extLst>
            <a:ext uri="{909E8E84-426E-40DD-AFC4-6F175D3DCCD1}">
              <a14:hiddenFill xmlns:a14="http://schemas.microsoft.com/office/drawing/2010/main">
                <a:solidFill>
                  <a:schemeClr val="bg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 name="椭圆 9"/>
          <p:cNvSpPr/>
          <p:nvPr/>
        </p:nvSpPr>
        <p:spPr>
          <a:xfrm>
            <a:off x="4610100" y="2239645"/>
            <a:ext cx="1513205" cy="431800"/>
          </a:xfrm>
          <a:prstGeom prst="ellipse">
            <a:avLst/>
          </a:prstGeom>
          <a:noFill/>
          <a:ln>
            <a:solidFill>
              <a:srgbClr val="FF0000"/>
            </a:solidFill>
          </a:ln>
          <a:extLst>
            <a:ext uri="{909E8E84-426E-40DD-AFC4-6F175D3DCCD1}">
              <a14:hiddenFill xmlns:a14="http://schemas.microsoft.com/office/drawing/2010/main">
                <a:solidFill>
                  <a:schemeClr val="bg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1" name="椭圆 10"/>
          <p:cNvSpPr/>
          <p:nvPr/>
        </p:nvSpPr>
        <p:spPr>
          <a:xfrm>
            <a:off x="4356100" y="2966085"/>
            <a:ext cx="1766570" cy="431800"/>
          </a:xfrm>
          <a:prstGeom prst="ellipse">
            <a:avLst/>
          </a:prstGeom>
          <a:noFill/>
          <a:ln>
            <a:solidFill>
              <a:srgbClr val="FF0000"/>
            </a:solidFill>
          </a:ln>
          <a:extLst>
            <a:ext uri="{909E8E84-426E-40DD-AFC4-6F175D3DCCD1}">
              <a14:hiddenFill xmlns:a14="http://schemas.microsoft.com/office/drawing/2010/main">
                <a:solidFill>
                  <a:schemeClr val="bg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2" name="椭圆 11"/>
          <p:cNvSpPr/>
          <p:nvPr/>
        </p:nvSpPr>
        <p:spPr>
          <a:xfrm>
            <a:off x="7799070" y="3659505"/>
            <a:ext cx="1133475" cy="311150"/>
          </a:xfrm>
          <a:prstGeom prst="ellipse">
            <a:avLst/>
          </a:prstGeom>
          <a:noFill/>
          <a:ln>
            <a:solidFill>
              <a:srgbClr val="FF0000"/>
            </a:solidFill>
          </a:ln>
          <a:extLst>
            <a:ext uri="{909E8E84-426E-40DD-AFC4-6F175D3DCCD1}">
              <a14:hiddenFill xmlns:a14="http://schemas.microsoft.com/office/drawing/2010/main">
                <a:solidFill>
                  <a:schemeClr val="bg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5" name="圆角矩形标注 14"/>
          <p:cNvSpPr/>
          <p:nvPr/>
        </p:nvSpPr>
        <p:spPr>
          <a:xfrm>
            <a:off x="6297295" y="453390"/>
            <a:ext cx="2635250" cy="650875"/>
          </a:xfrm>
          <a:prstGeom prst="wedgeRoundRectCallout">
            <a:avLst>
              <a:gd name="adj1" fmla="val -22484"/>
              <a:gd name="adj2" fmla="val 77647"/>
              <a:gd name="adj3" fmla="val 16667"/>
            </a:avLst>
          </a:prstGeom>
          <a:solidFill>
            <a:srgbClr val="0070C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400" b="1">
                <a:latin typeface="仿宋" panose="02010609060101010101" charset="-122"/>
                <a:ea typeface="仿宋" panose="02010609060101010101" charset="-122"/>
              </a:rPr>
              <a:t>本话题词汇</a:t>
            </a:r>
            <a:endParaRPr lang="zh-CN" altLang="en-US" sz="2400" b="1">
              <a:latin typeface="仿宋" panose="02010609060101010101" charset="-122"/>
              <a:ea typeface="仿宋" panose="02010609060101010101" charset="-122"/>
            </a:endParaRPr>
          </a:p>
        </p:txBody>
      </p:sp>
      <p:sp>
        <p:nvSpPr>
          <p:cNvPr id="20" name="圆角矩形标注 19"/>
          <p:cNvSpPr/>
          <p:nvPr/>
        </p:nvSpPr>
        <p:spPr>
          <a:xfrm>
            <a:off x="3747135" y="5736590"/>
            <a:ext cx="3940810" cy="939165"/>
          </a:xfrm>
          <a:prstGeom prst="wedgeRoundRectCallout">
            <a:avLst>
              <a:gd name="adj1" fmla="val -41668"/>
              <a:gd name="adj2" fmla="val -71451"/>
              <a:gd name="adj3" fmla="val 16667"/>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l"/>
            <a:r>
              <a:rPr lang="zh-CN" altLang="en-US" sz="2400" b="1">
                <a:latin typeface="仿宋" panose="02010609060101010101" charset="-122"/>
                <a:ea typeface="仿宋" panose="02010609060101010101" charset="-122"/>
              </a:rPr>
              <a:t>本单元的考古分析思维</a:t>
            </a:r>
            <a:endParaRPr lang="zh-CN" altLang="en-US" sz="2400" b="1">
              <a:latin typeface="仿宋" panose="02010609060101010101" charset="-122"/>
              <a:ea typeface="仿宋" panose="02010609060101010101" charset="-122"/>
            </a:endParaRPr>
          </a:p>
        </p:txBody>
      </p:sp>
      <p:cxnSp>
        <p:nvCxnSpPr>
          <p:cNvPr id="16" name="直接连接符 15"/>
          <p:cNvCxnSpPr/>
          <p:nvPr/>
        </p:nvCxnSpPr>
        <p:spPr>
          <a:xfrm flipV="1">
            <a:off x="1475740" y="3326130"/>
            <a:ext cx="2115820" cy="3048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flipV="1">
            <a:off x="378460" y="3644900"/>
            <a:ext cx="6570345" cy="1460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3923665" y="4004945"/>
            <a:ext cx="396049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a:off x="3286760" y="4991100"/>
            <a:ext cx="4885690" cy="2159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2"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500" fill="hold"/>
                                        <p:tgtEl>
                                          <p:spTgt spid="14"/>
                                        </p:tgtEl>
                                        <p:attrNameLst>
                                          <p:attrName>ppt_x</p:attrName>
                                        </p:attrNameLst>
                                      </p:cBhvr>
                                      <p:tavLst>
                                        <p:tav tm="0">
                                          <p:val>
                                            <p:strVal val="#ppt_x"/>
                                          </p:val>
                                        </p:tav>
                                        <p:tav tm="100000">
                                          <p:val>
                                            <p:strVal val="#ppt_x"/>
                                          </p:val>
                                        </p:tav>
                                      </p:tavLst>
                                    </p:anim>
                                    <p:anim calcmode="lin" valueType="num">
                                      <p:cBhvr additive="base">
                                        <p:cTn id="2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additive="base">
                                        <p:cTn id="43" dur="500" fill="hold"/>
                                        <p:tgtEl>
                                          <p:spTgt spid="12"/>
                                        </p:tgtEl>
                                        <p:attrNameLst>
                                          <p:attrName>ppt_x</p:attrName>
                                        </p:attrNameLst>
                                      </p:cBhvr>
                                      <p:tavLst>
                                        <p:tav tm="0">
                                          <p:val>
                                            <p:strVal val="#ppt_x"/>
                                          </p:val>
                                        </p:tav>
                                        <p:tav tm="100000">
                                          <p:val>
                                            <p:strVal val="#ppt_x"/>
                                          </p:val>
                                        </p:tav>
                                      </p:tavLst>
                                    </p:anim>
                                    <p:anim calcmode="lin" valueType="num">
                                      <p:cBhvr additive="base">
                                        <p:cTn id="4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2" nodeType="click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additive="base">
                                        <p:cTn id="49" dur="500" fill="hold"/>
                                        <p:tgtEl>
                                          <p:spTgt spid="15"/>
                                        </p:tgtEl>
                                        <p:attrNameLst>
                                          <p:attrName>ppt_x</p:attrName>
                                        </p:attrNameLst>
                                      </p:cBhvr>
                                      <p:tavLst>
                                        <p:tav tm="0">
                                          <p:val>
                                            <p:strVal val="#ppt_x"/>
                                          </p:val>
                                        </p:tav>
                                        <p:tav tm="100000">
                                          <p:val>
                                            <p:strVal val="#ppt_x"/>
                                          </p:val>
                                        </p:tav>
                                      </p:tavLst>
                                    </p:anim>
                                    <p:anim calcmode="lin" valueType="num">
                                      <p:cBhvr additive="base">
                                        <p:cTn id="5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20"/>
                                        </p:tgtEl>
                                        <p:attrNameLst>
                                          <p:attrName>style.visibility</p:attrName>
                                        </p:attrNameLst>
                                      </p:cBhvr>
                                      <p:to>
                                        <p:strVal val="visible"/>
                                      </p:to>
                                    </p:set>
                                    <p:anim calcmode="lin" valueType="num">
                                      <p:cBhvr additive="base">
                                        <p:cTn id="55" dur="500" fill="hold"/>
                                        <p:tgtEl>
                                          <p:spTgt spid="20"/>
                                        </p:tgtEl>
                                        <p:attrNameLst>
                                          <p:attrName>ppt_x</p:attrName>
                                        </p:attrNameLst>
                                      </p:cBhvr>
                                      <p:tavLst>
                                        <p:tav tm="0">
                                          <p:val>
                                            <p:strVal val="#ppt_x"/>
                                          </p:val>
                                        </p:tav>
                                        <p:tav tm="100000">
                                          <p:val>
                                            <p:strVal val="#ppt_x"/>
                                          </p:val>
                                        </p:tav>
                                      </p:tavLst>
                                    </p:anim>
                                    <p:anim calcmode="lin" valueType="num">
                                      <p:cBhvr additive="base">
                                        <p:cTn id="56" dur="500" fill="hold"/>
                                        <p:tgtEl>
                                          <p:spTgt spid="20"/>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additive="base">
                                        <p:cTn id="59" dur="500" fill="hold"/>
                                        <p:tgtEl>
                                          <p:spTgt spid="16"/>
                                        </p:tgtEl>
                                        <p:attrNameLst>
                                          <p:attrName>ppt_x</p:attrName>
                                        </p:attrNameLst>
                                      </p:cBhvr>
                                      <p:tavLst>
                                        <p:tav tm="0">
                                          <p:val>
                                            <p:strVal val="#ppt_x"/>
                                          </p:val>
                                        </p:tav>
                                        <p:tav tm="100000">
                                          <p:val>
                                            <p:strVal val="#ppt_x"/>
                                          </p:val>
                                        </p:tav>
                                      </p:tavLst>
                                    </p:anim>
                                    <p:anim calcmode="lin" valueType="num">
                                      <p:cBhvr additive="base">
                                        <p:cTn id="60" dur="500" fill="hold"/>
                                        <p:tgtEl>
                                          <p:spTgt spid="16"/>
                                        </p:tgtEl>
                                        <p:attrNameLst>
                                          <p:attrName>ppt_y</p:attrName>
                                        </p:attrNameLst>
                                      </p:cBhvr>
                                      <p:tavLst>
                                        <p:tav tm="0">
                                          <p:val>
                                            <p:strVal val="1+#ppt_h/2"/>
                                          </p:val>
                                        </p:tav>
                                        <p:tav tm="100000">
                                          <p:val>
                                            <p:strVal val="#ppt_y"/>
                                          </p:val>
                                        </p:tav>
                                      </p:tavLst>
                                    </p:anim>
                                  </p:childTnLst>
                                </p:cTn>
                              </p:par>
                              <p:par>
                                <p:cTn id="61" presetID="2" presetClass="entr" presetSubtype="4" fill="hold" nodeType="with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additive="base">
                                        <p:cTn id="63" dur="500" fill="hold"/>
                                        <p:tgtEl>
                                          <p:spTgt spid="17"/>
                                        </p:tgtEl>
                                        <p:attrNameLst>
                                          <p:attrName>ppt_x</p:attrName>
                                        </p:attrNameLst>
                                      </p:cBhvr>
                                      <p:tavLst>
                                        <p:tav tm="0">
                                          <p:val>
                                            <p:strVal val="#ppt_x"/>
                                          </p:val>
                                        </p:tav>
                                        <p:tav tm="100000">
                                          <p:val>
                                            <p:strVal val="#ppt_x"/>
                                          </p:val>
                                        </p:tav>
                                      </p:tavLst>
                                    </p:anim>
                                    <p:anim calcmode="lin" valueType="num">
                                      <p:cBhvr additive="base">
                                        <p:cTn id="64" dur="500" fill="hold"/>
                                        <p:tgtEl>
                                          <p:spTgt spid="17"/>
                                        </p:tgtEl>
                                        <p:attrNameLst>
                                          <p:attrName>ppt_y</p:attrName>
                                        </p:attrNameLst>
                                      </p:cBhvr>
                                      <p:tavLst>
                                        <p:tav tm="0">
                                          <p:val>
                                            <p:strVal val="1+#ppt_h/2"/>
                                          </p:val>
                                        </p:tav>
                                        <p:tav tm="100000">
                                          <p:val>
                                            <p:strVal val="#ppt_y"/>
                                          </p:val>
                                        </p:tav>
                                      </p:tavLst>
                                    </p:anim>
                                  </p:childTnLst>
                                </p:cTn>
                              </p:par>
                              <p:par>
                                <p:cTn id="65" presetID="2" presetClass="entr" presetSubtype="4" fill="hold" nodeType="withEffect">
                                  <p:stCondLst>
                                    <p:cond delay="0"/>
                                  </p:stCondLst>
                                  <p:childTnLst>
                                    <p:set>
                                      <p:cBhvr>
                                        <p:cTn id="66" dur="1" fill="hold">
                                          <p:stCondLst>
                                            <p:cond delay="0"/>
                                          </p:stCondLst>
                                        </p:cTn>
                                        <p:tgtEl>
                                          <p:spTgt spid="18"/>
                                        </p:tgtEl>
                                        <p:attrNameLst>
                                          <p:attrName>style.visibility</p:attrName>
                                        </p:attrNameLst>
                                      </p:cBhvr>
                                      <p:to>
                                        <p:strVal val="visible"/>
                                      </p:to>
                                    </p:set>
                                    <p:anim calcmode="lin" valueType="num">
                                      <p:cBhvr additive="base">
                                        <p:cTn id="67" dur="500" fill="hold"/>
                                        <p:tgtEl>
                                          <p:spTgt spid="18"/>
                                        </p:tgtEl>
                                        <p:attrNameLst>
                                          <p:attrName>ppt_x</p:attrName>
                                        </p:attrNameLst>
                                      </p:cBhvr>
                                      <p:tavLst>
                                        <p:tav tm="0">
                                          <p:val>
                                            <p:strVal val="#ppt_x"/>
                                          </p:val>
                                        </p:tav>
                                        <p:tav tm="100000">
                                          <p:val>
                                            <p:strVal val="#ppt_x"/>
                                          </p:val>
                                        </p:tav>
                                      </p:tavLst>
                                    </p:anim>
                                    <p:anim calcmode="lin" valueType="num">
                                      <p:cBhvr additive="base">
                                        <p:cTn id="68" dur="500" fill="hold"/>
                                        <p:tgtEl>
                                          <p:spTgt spid="18"/>
                                        </p:tgtEl>
                                        <p:attrNameLst>
                                          <p:attrName>ppt_y</p:attrName>
                                        </p:attrNameLst>
                                      </p:cBhvr>
                                      <p:tavLst>
                                        <p:tav tm="0">
                                          <p:val>
                                            <p:strVal val="1+#ppt_h/2"/>
                                          </p:val>
                                        </p:tav>
                                        <p:tav tm="100000">
                                          <p:val>
                                            <p:strVal val="#ppt_y"/>
                                          </p:val>
                                        </p:tav>
                                      </p:tavLst>
                                    </p:anim>
                                  </p:childTnLst>
                                </p:cTn>
                              </p:par>
                              <p:par>
                                <p:cTn id="69" presetID="2" presetClass="entr" presetSubtype="4" fill="hold" nodeType="withEffect">
                                  <p:stCondLst>
                                    <p:cond delay="0"/>
                                  </p:stCondLst>
                                  <p:childTnLst>
                                    <p:set>
                                      <p:cBhvr>
                                        <p:cTn id="70" dur="1" fill="hold">
                                          <p:stCondLst>
                                            <p:cond delay="0"/>
                                          </p:stCondLst>
                                        </p:cTn>
                                        <p:tgtEl>
                                          <p:spTgt spid="19"/>
                                        </p:tgtEl>
                                        <p:attrNameLst>
                                          <p:attrName>style.visibility</p:attrName>
                                        </p:attrNameLst>
                                      </p:cBhvr>
                                      <p:to>
                                        <p:strVal val="visible"/>
                                      </p:to>
                                    </p:set>
                                    <p:anim calcmode="lin" valueType="num">
                                      <p:cBhvr additive="base">
                                        <p:cTn id="71" dur="500" fill="hold"/>
                                        <p:tgtEl>
                                          <p:spTgt spid="19"/>
                                        </p:tgtEl>
                                        <p:attrNameLst>
                                          <p:attrName>ppt_x</p:attrName>
                                        </p:attrNameLst>
                                      </p:cBhvr>
                                      <p:tavLst>
                                        <p:tav tm="0">
                                          <p:val>
                                            <p:strVal val="#ppt_x"/>
                                          </p:val>
                                        </p:tav>
                                        <p:tav tm="100000">
                                          <p:val>
                                            <p:strVal val="#ppt_x"/>
                                          </p:val>
                                        </p:tav>
                                      </p:tavLst>
                                    </p:anim>
                                    <p:anim calcmode="lin" valueType="num">
                                      <p:cBhvr additive="base">
                                        <p:cTn id="72"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1" animBg="1"/>
      <p:bldP spid="13" grpId="2" bldLvl="0" animBg="1"/>
      <p:bldP spid="14" grpId="0" bldLvl="0" animBg="1"/>
      <p:bldP spid="14" grpId="1" animBg="1"/>
      <p:bldP spid="10" grpId="0" bldLvl="0" animBg="1"/>
      <p:bldP spid="10" grpId="1" animBg="1"/>
      <p:bldP spid="11" grpId="0" bldLvl="0" animBg="1"/>
      <p:bldP spid="11" grpId="1" animBg="1"/>
      <p:bldP spid="12" grpId="0" bldLvl="0" animBg="1"/>
      <p:bldP spid="12" grpId="1" animBg="1"/>
      <p:bldP spid="15" grpId="1" animBg="1"/>
      <p:bldP spid="15" grpId="2" bldLvl="0" animBg="1"/>
      <p:bldP spid="20" grpId="0" bldLvl="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 name="文本框 7"/>
          <p:cNvSpPr txBox="1"/>
          <p:nvPr/>
        </p:nvSpPr>
        <p:spPr>
          <a:xfrm>
            <a:off x="118110" y="120650"/>
            <a:ext cx="4808220" cy="521970"/>
          </a:xfrm>
          <a:prstGeom prst="rect">
            <a:avLst/>
          </a:prstGeom>
          <a:solidFill>
            <a:srgbClr val="FFFF00"/>
          </a:solidFill>
          <a:ln>
            <a:solidFill>
              <a:srgbClr val="FFFF00"/>
            </a:solidFill>
          </a:ln>
        </p:spPr>
        <p:txBody>
          <a:bodyPr wrap="square" rtlCol="0">
            <a:spAutoFit/>
          </a:bodyPr>
          <a:p>
            <a:r>
              <a:rPr lang="en-US" altLang="zh-CN" sz="2800"/>
              <a:t>Step1:  Viewing and thinking</a:t>
            </a:r>
            <a:endParaRPr lang="en-US" altLang="zh-CN" sz="2800"/>
          </a:p>
        </p:txBody>
      </p:sp>
      <p:sp>
        <p:nvSpPr>
          <p:cNvPr id="100" name="文本框 99"/>
          <p:cNvSpPr txBox="1"/>
          <p:nvPr/>
        </p:nvSpPr>
        <p:spPr>
          <a:xfrm>
            <a:off x="118110" y="766445"/>
            <a:ext cx="9025890" cy="953135"/>
          </a:xfrm>
          <a:prstGeom prst="rect">
            <a:avLst/>
          </a:prstGeom>
          <a:noFill/>
          <a:ln w="19050">
            <a:solidFill>
              <a:schemeClr val="tx1"/>
            </a:solidFill>
          </a:ln>
        </p:spPr>
        <p:txBody>
          <a:bodyPr wrap="square">
            <a:spAutoFit/>
          </a:bodyPr>
          <a:p>
            <a:pPr indent="0"/>
            <a:r>
              <a:rPr lang="en-US" sz="2800" b="0">
                <a:latin typeface="Calibri" panose="020F0502020204030204" charset="0"/>
                <a:ea typeface="宋体" panose="02010600030101010101" pitchFamily="2" charset="-122"/>
                <a:cs typeface="Times New Roman" panose="02020603050405020304" pitchFamily="18" charset="0"/>
              </a:rPr>
              <a:t>What can you see from the picture?</a:t>
            </a:r>
            <a:endParaRPr lang="en-US" sz="2800" b="0">
              <a:latin typeface="Calibri" panose="020F0502020204030204" charset="0"/>
              <a:ea typeface="宋体" panose="02010600030101010101" pitchFamily="2" charset="-122"/>
              <a:cs typeface="Times New Roman" panose="02020603050405020304" pitchFamily="18" charset="0"/>
            </a:endParaRPr>
          </a:p>
          <a:p>
            <a:pPr indent="0"/>
            <a:r>
              <a:rPr lang="en-US" sz="2800" b="0">
                <a:latin typeface="Calibri" panose="020F0502020204030204" charset="0"/>
                <a:ea typeface="宋体" panose="02010600030101010101" pitchFamily="2" charset="-122"/>
                <a:cs typeface="Times New Roman" panose="02020603050405020304" pitchFamily="18" charset="0"/>
              </a:rPr>
              <a:t> Try to make tentative guesses about the topic  .</a:t>
            </a:r>
            <a:endParaRPr lang="zh-CN" altLang="en-US" sz="2800"/>
          </a:p>
        </p:txBody>
      </p:sp>
      <p:cxnSp>
        <p:nvCxnSpPr>
          <p:cNvPr id="4" name="直接连接符 3"/>
          <p:cNvCxnSpPr/>
          <p:nvPr/>
        </p:nvCxnSpPr>
        <p:spPr>
          <a:xfrm>
            <a:off x="2049780" y="1614170"/>
            <a:ext cx="1298575" cy="1460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pic>
        <p:nvPicPr>
          <p:cNvPr id="10" name="图片 9" descr="1f133ce6102de2bd96058835"/>
          <p:cNvPicPr>
            <a:picLocks noChangeAspect="1"/>
          </p:cNvPicPr>
          <p:nvPr/>
        </p:nvPicPr>
        <p:blipFill>
          <a:blip r:embed="rId1"/>
          <a:stretch>
            <a:fillRect/>
          </a:stretch>
        </p:blipFill>
        <p:spPr>
          <a:xfrm>
            <a:off x="226060" y="2044065"/>
            <a:ext cx="8361045" cy="4520565"/>
          </a:xfrm>
          <a:prstGeom prst="rect">
            <a:avLst/>
          </a:prstGeom>
        </p:spPr>
      </p:pic>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0"/>
                                        </p:tgtEl>
                                        <p:attrNameLst>
                                          <p:attrName>style.visibility</p:attrName>
                                        </p:attrNameLst>
                                      </p:cBhvr>
                                      <p:to>
                                        <p:strVal val="visible"/>
                                      </p:to>
                                    </p:set>
                                    <p:anim calcmode="lin" valueType="num">
                                      <p:cBhvr additive="base">
                                        <p:cTn id="7" dur="500" fill="hold"/>
                                        <p:tgtEl>
                                          <p:spTgt spid="100"/>
                                        </p:tgtEl>
                                        <p:attrNameLst>
                                          <p:attrName>ppt_x</p:attrName>
                                        </p:attrNameLst>
                                      </p:cBhvr>
                                      <p:tavLst>
                                        <p:tav tm="0">
                                          <p:val>
                                            <p:strVal val="#ppt_x"/>
                                          </p:val>
                                        </p:tav>
                                        <p:tav tm="100000">
                                          <p:val>
                                            <p:strVal val="#ppt_x"/>
                                          </p:val>
                                        </p:tav>
                                      </p:tavLst>
                                    </p:anim>
                                    <p:anim calcmode="lin" valueType="num">
                                      <p:cBhvr additive="base">
                                        <p:cTn id="8" dur="500" fill="hold"/>
                                        <p:tgtEl>
                                          <p:spTgt spid="10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bldLvl="0" animBg="1"/>
      <p:bldP spid="100"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0" y="1771015"/>
            <a:ext cx="4025900" cy="521970"/>
          </a:xfrm>
          <a:prstGeom prst="rect">
            <a:avLst/>
          </a:prstGeom>
          <a:noFill/>
        </p:spPr>
        <p:txBody>
          <a:bodyPr wrap="square" rtlCol="0">
            <a:spAutoFit/>
          </a:bodyPr>
          <a:p>
            <a:r>
              <a:rPr lang="en-US" altLang="zh-CN"/>
              <a:t> </a:t>
            </a:r>
            <a:r>
              <a:rPr lang="en-US" altLang="zh-CN" sz="2800"/>
              <a:t>people in ancient times</a:t>
            </a:r>
            <a:endParaRPr lang="en-US" altLang="zh-CN" sz="2800"/>
          </a:p>
        </p:txBody>
      </p:sp>
      <p:sp>
        <p:nvSpPr>
          <p:cNvPr id="5" name="文本框 4"/>
          <p:cNvSpPr txBox="1"/>
          <p:nvPr/>
        </p:nvSpPr>
        <p:spPr>
          <a:xfrm>
            <a:off x="4403725" y="1025525"/>
            <a:ext cx="4025900" cy="521970"/>
          </a:xfrm>
          <a:prstGeom prst="rect">
            <a:avLst/>
          </a:prstGeom>
          <a:noFill/>
        </p:spPr>
        <p:txBody>
          <a:bodyPr wrap="square" rtlCol="0">
            <a:spAutoFit/>
          </a:bodyPr>
          <a:p>
            <a:r>
              <a:rPr lang="en-US" altLang="zh-CN">
                <a:latin typeface="Traditional Arabic" panose="02020603050405020304" charset="0"/>
                <a:cs typeface="Traditional Arabic" panose="02020603050405020304" charset="0"/>
              </a:rPr>
              <a:t> </a:t>
            </a:r>
            <a:r>
              <a:rPr lang="en-US" altLang="zh-CN" sz="2800">
                <a:latin typeface="Traditional Arabic" panose="02020603050405020304" charset="0"/>
                <a:cs typeface="Traditional Arabic" panose="02020603050405020304" charset="0"/>
              </a:rPr>
              <a:t>doing chores</a:t>
            </a:r>
            <a:r>
              <a:rPr lang="en-US" altLang="zh-CN" sz="2800"/>
              <a:t> </a:t>
            </a:r>
            <a:endParaRPr lang="en-US" altLang="zh-CN" sz="2800"/>
          </a:p>
        </p:txBody>
      </p:sp>
      <p:sp>
        <p:nvSpPr>
          <p:cNvPr id="6" name="文本框 5"/>
          <p:cNvSpPr txBox="1"/>
          <p:nvPr/>
        </p:nvSpPr>
        <p:spPr>
          <a:xfrm>
            <a:off x="4384040" y="403860"/>
            <a:ext cx="3900805" cy="521970"/>
          </a:xfrm>
          <a:prstGeom prst="rect">
            <a:avLst/>
          </a:prstGeom>
          <a:noFill/>
        </p:spPr>
        <p:txBody>
          <a:bodyPr wrap="square" rtlCol="0">
            <a:spAutoFit/>
          </a:bodyPr>
          <a:p>
            <a:r>
              <a:rPr lang="en-US" altLang="zh-CN">
                <a:latin typeface="Traditional Arabic" panose="02020603050405020304" charset="0"/>
                <a:cs typeface="Traditional Arabic" panose="02020603050405020304" charset="0"/>
              </a:rPr>
              <a:t> </a:t>
            </a:r>
            <a:r>
              <a:rPr lang="en-US" altLang="zh-CN" sz="2800">
                <a:latin typeface="Traditional Arabic" panose="02020603050405020304" charset="0"/>
                <a:cs typeface="Traditional Arabic" panose="02020603050405020304" charset="0"/>
              </a:rPr>
              <a:t>cooking in the cave </a:t>
            </a:r>
            <a:endParaRPr lang="en-US" altLang="zh-CN" sz="2800">
              <a:latin typeface="Traditional Arabic" panose="02020603050405020304" charset="0"/>
              <a:cs typeface="Traditional Arabic" panose="02020603050405020304" charset="0"/>
            </a:endParaRPr>
          </a:p>
        </p:txBody>
      </p:sp>
      <p:sp>
        <p:nvSpPr>
          <p:cNvPr id="7" name="文本框 6"/>
          <p:cNvSpPr txBox="1"/>
          <p:nvPr/>
        </p:nvSpPr>
        <p:spPr>
          <a:xfrm>
            <a:off x="4405630" y="1588135"/>
            <a:ext cx="5071110" cy="953135"/>
          </a:xfrm>
          <a:prstGeom prst="rect">
            <a:avLst/>
          </a:prstGeom>
          <a:noFill/>
        </p:spPr>
        <p:txBody>
          <a:bodyPr wrap="square" rtlCol="0">
            <a:spAutoFit/>
          </a:bodyPr>
          <a:p>
            <a:r>
              <a:rPr lang="en-US" altLang="zh-CN"/>
              <a:t> </a:t>
            </a:r>
            <a:r>
              <a:rPr lang="en-US" altLang="zh-CN" sz="2800">
                <a:latin typeface="Traditional Arabic" panose="02020603050405020304" charset="0"/>
                <a:cs typeface="Traditional Arabic" panose="02020603050405020304" charset="0"/>
              </a:rPr>
              <a:t>wearing clothes made of </a:t>
            </a:r>
            <a:r>
              <a:rPr lang="en-US" altLang="zh-CN" sz="2800"/>
              <a:t>animal skin</a:t>
            </a:r>
            <a:endParaRPr lang="en-US" altLang="zh-CN" sz="2800"/>
          </a:p>
        </p:txBody>
      </p:sp>
      <p:sp>
        <p:nvSpPr>
          <p:cNvPr id="9" name="左大括号 8"/>
          <p:cNvSpPr/>
          <p:nvPr/>
        </p:nvSpPr>
        <p:spPr>
          <a:xfrm>
            <a:off x="3785235" y="664210"/>
            <a:ext cx="618490" cy="2736215"/>
          </a:xfrm>
          <a:prstGeom prst="leftBrace">
            <a:avLst>
              <a:gd name="adj1" fmla="val 8333"/>
              <a:gd name="adj2" fmla="val 49385"/>
            </a:avLst>
          </a:prstGeom>
        </p:spPr>
        <p:style>
          <a:lnRef idx="1">
            <a:schemeClr val="accent1"/>
          </a:lnRef>
          <a:fillRef idx="0">
            <a:schemeClr val="accent1"/>
          </a:fillRef>
          <a:effectRef idx="0">
            <a:schemeClr val="accent1"/>
          </a:effectRef>
          <a:fontRef idx="minor">
            <a:schemeClr val="tx1"/>
          </a:fontRef>
        </p:style>
        <p:txBody>
          <a:bodyPr rtlCol="0" anchor="ctr"/>
          <a:p>
            <a:pPr algn="ctr"/>
            <a:endParaRPr lang="zh-CN" altLang="en-US"/>
          </a:p>
        </p:txBody>
      </p:sp>
      <p:sp>
        <p:nvSpPr>
          <p:cNvPr id="10" name="文本框 9"/>
          <p:cNvSpPr txBox="1"/>
          <p:nvPr/>
        </p:nvSpPr>
        <p:spPr>
          <a:xfrm>
            <a:off x="176530" y="1727200"/>
            <a:ext cx="3348990" cy="521970"/>
          </a:xfrm>
          <a:prstGeom prst="rect">
            <a:avLst/>
          </a:prstGeom>
          <a:solidFill>
            <a:srgbClr val="FFFF00"/>
          </a:solidFill>
          <a:ln>
            <a:solidFill>
              <a:srgbClr val="FFFF00"/>
            </a:solidFill>
          </a:ln>
        </p:spPr>
        <p:txBody>
          <a:bodyPr wrap="square" rtlCol="0">
            <a:spAutoFit/>
          </a:bodyPr>
          <a:p>
            <a:r>
              <a:rPr lang="en-US" altLang="zh-CN" sz="2800"/>
              <a:t>ancestors' life</a:t>
            </a:r>
            <a:endParaRPr lang="en-US" altLang="zh-CN" sz="2800"/>
          </a:p>
        </p:txBody>
      </p:sp>
      <p:sp>
        <p:nvSpPr>
          <p:cNvPr id="11" name="文本框 10"/>
          <p:cNvSpPr txBox="1"/>
          <p:nvPr/>
        </p:nvSpPr>
        <p:spPr>
          <a:xfrm>
            <a:off x="385445" y="3606800"/>
            <a:ext cx="7251065" cy="521970"/>
          </a:xfrm>
          <a:prstGeom prst="rect">
            <a:avLst/>
          </a:prstGeom>
          <a:noFill/>
          <a:ln w="19050">
            <a:solidFill>
              <a:schemeClr val="tx1"/>
            </a:solidFill>
          </a:ln>
        </p:spPr>
        <p:txBody>
          <a:bodyPr wrap="square" rtlCol="0">
            <a:spAutoFit/>
          </a:bodyPr>
          <a:p>
            <a:r>
              <a:rPr lang="en-US" altLang="zh-CN" sz="2800"/>
              <a:t>Maybe it is about Zhoukoudian caves. </a:t>
            </a:r>
            <a:endParaRPr lang="en-US" altLang="zh-CN" sz="2800"/>
          </a:p>
        </p:txBody>
      </p:sp>
      <p:sp>
        <p:nvSpPr>
          <p:cNvPr id="12" name="文本框 11"/>
          <p:cNvSpPr txBox="1"/>
          <p:nvPr/>
        </p:nvSpPr>
        <p:spPr>
          <a:xfrm>
            <a:off x="385445" y="4323715"/>
            <a:ext cx="7899400" cy="521970"/>
          </a:xfrm>
          <a:prstGeom prst="rect">
            <a:avLst/>
          </a:prstGeom>
          <a:noFill/>
          <a:ln w="19050">
            <a:solidFill>
              <a:schemeClr val="tx1"/>
            </a:solidFill>
          </a:ln>
        </p:spPr>
        <p:txBody>
          <a:bodyPr wrap="square" rtlCol="0">
            <a:spAutoFit/>
          </a:bodyPr>
          <a:p>
            <a:r>
              <a:rPr lang="en-US" altLang="zh-CN" sz="2800"/>
              <a:t>The text is likely to talk about Sanxingdui ruins.</a:t>
            </a:r>
            <a:endParaRPr lang="en-US" altLang="zh-CN" sz="2800"/>
          </a:p>
        </p:txBody>
      </p:sp>
      <p:sp>
        <p:nvSpPr>
          <p:cNvPr id="13" name="文本框 12"/>
          <p:cNvSpPr txBox="1"/>
          <p:nvPr/>
        </p:nvSpPr>
        <p:spPr>
          <a:xfrm>
            <a:off x="385445" y="5112385"/>
            <a:ext cx="7899400" cy="521970"/>
          </a:xfrm>
          <a:prstGeom prst="rect">
            <a:avLst/>
          </a:prstGeom>
          <a:noFill/>
          <a:ln w="19050">
            <a:solidFill>
              <a:schemeClr val="tx1"/>
            </a:solidFill>
          </a:ln>
        </p:spPr>
        <p:txBody>
          <a:bodyPr wrap="square" rtlCol="0">
            <a:spAutoFit/>
          </a:bodyPr>
          <a:p>
            <a:r>
              <a:rPr lang="en-US" altLang="zh-CN" sz="2800"/>
              <a:t>Perhaps it is about the history of human beings.</a:t>
            </a:r>
            <a:endParaRPr lang="en-US" altLang="zh-CN" sz="2800"/>
          </a:p>
        </p:txBody>
      </p:sp>
      <p:cxnSp>
        <p:nvCxnSpPr>
          <p:cNvPr id="14" name="直接连接符 13"/>
          <p:cNvCxnSpPr/>
          <p:nvPr/>
        </p:nvCxnSpPr>
        <p:spPr>
          <a:xfrm>
            <a:off x="385445" y="4114165"/>
            <a:ext cx="1298575" cy="1460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1835785" y="4796790"/>
            <a:ext cx="158432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385445" y="5547995"/>
            <a:ext cx="1298575" cy="1460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7" name="文本框 16"/>
          <p:cNvSpPr txBox="1"/>
          <p:nvPr/>
        </p:nvSpPr>
        <p:spPr>
          <a:xfrm>
            <a:off x="4394200" y="2611120"/>
            <a:ext cx="4025900" cy="521970"/>
          </a:xfrm>
          <a:prstGeom prst="rect">
            <a:avLst/>
          </a:prstGeom>
          <a:noFill/>
        </p:spPr>
        <p:txBody>
          <a:bodyPr wrap="square" rtlCol="0">
            <a:spAutoFit/>
          </a:bodyPr>
          <a:p>
            <a:r>
              <a:rPr lang="en-US" altLang="zh-CN">
                <a:latin typeface="Traditional Arabic" panose="02020603050405020304" charset="0"/>
                <a:cs typeface="Traditional Arabic" panose="02020603050405020304" charset="0"/>
              </a:rPr>
              <a:t> </a:t>
            </a:r>
            <a:r>
              <a:rPr lang="en-US" altLang="zh-CN" sz="2800">
                <a:latin typeface="Traditional Arabic" panose="02020603050405020304" charset="0"/>
                <a:cs typeface="Traditional Arabic" panose="02020603050405020304" charset="0"/>
              </a:rPr>
              <a:t>preparing meals</a:t>
            </a:r>
            <a:endParaRPr lang="en-US" altLang="zh-CN" sz="280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ppt_x"/>
                                          </p:val>
                                        </p:tav>
                                        <p:tav tm="100000">
                                          <p:val>
                                            <p:strVal val="#ppt_x"/>
                                          </p:val>
                                        </p:tav>
                                      </p:tavLst>
                                    </p:anim>
                                    <p:anim calcmode="lin" valueType="num">
                                      <p:cBhvr additive="base">
                                        <p:cTn id="3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2" nodeType="click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additive="base">
                                        <p:cTn id="43" dur="500" fill="hold"/>
                                        <p:tgtEl>
                                          <p:spTgt spid="11"/>
                                        </p:tgtEl>
                                        <p:attrNameLst>
                                          <p:attrName>ppt_x</p:attrName>
                                        </p:attrNameLst>
                                      </p:cBhvr>
                                      <p:tavLst>
                                        <p:tav tm="0">
                                          <p:val>
                                            <p:strVal val="#ppt_x"/>
                                          </p:val>
                                        </p:tav>
                                        <p:tav tm="100000">
                                          <p:val>
                                            <p:strVal val="#ppt_x"/>
                                          </p:val>
                                        </p:tav>
                                      </p:tavLst>
                                    </p:anim>
                                    <p:anim calcmode="lin" valueType="num">
                                      <p:cBhvr additive="base">
                                        <p:cTn id="4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2" nodeType="click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2" nodeType="click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additive="base">
                                        <p:cTn id="55" dur="500" fill="hold"/>
                                        <p:tgtEl>
                                          <p:spTgt spid="13"/>
                                        </p:tgtEl>
                                        <p:attrNameLst>
                                          <p:attrName>ppt_x</p:attrName>
                                        </p:attrNameLst>
                                      </p:cBhvr>
                                      <p:tavLst>
                                        <p:tav tm="0">
                                          <p:val>
                                            <p:strVal val="#ppt_x"/>
                                          </p:val>
                                        </p:tav>
                                        <p:tav tm="100000">
                                          <p:val>
                                            <p:strVal val="#ppt_x"/>
                                          </p:val>
                                        </p:tav>
                                      </p:tavLst>
                                    </p:anim>
                                    <p:anim calcmode="lin" valueType="num">
                                      <p:cBhvr additive="base">
                                        <p:cTn id="5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15"/>
                                        </p:tgtEl>
                                        <p:attrNameLst>
                                          <p:attrName>style.visibility</p:attrName>
                                        </p:attrNameLst>
                                      </p:cBhvr>
                                      <p:to>
                                        <p:strVal val="visible"/>
                                      </p:to>
                                    </p:set>
                                    <p:anim calcmode="lin" valueType="num">
                                      <p:cBhvr additive="base">
                                        <p:cTn id="67" dur="500" fill="hold"/>
                                        <p:tgtEl>
                                          <p:spTgt spid="15"/>
                                        </p:tgtEl>
                                        <p:attrNameLst>
                                          <p:attrName>ppt_x</p:attrName>
                                        </p:attrNameLst>
                                      </p:cBhvr>
                                      <p:tavLst>
                                        <p:tav tm="0">
                                          <p:val>
                                            <p:strVal val="#ppt_x"/>
                                          </p:val>
                                        </p:tav>
                                        <p:tav tm="100000">
                                          <p:val>
                                            <p:strVal val="#ppt_x"/>
                                          </p:val>
                                        </p:tav>
                                      </p:tavLst>
                                    </p:anim>
                                    <p:anim calcmode="lin" valueType="num">
                                      <p:cBhvr additive="base">
                                        <p:cTn id="6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16"/>
                                        </p:tgtEl>
                                        <p:attrNameLst>
                                          <p:attrName>style.visibility</p:attrName>
                                        </p:attrNameLst>
                                      </p:cBhvr>
                                      <p:to>
                                        <p:strVal val="visible"/>
                                      </p:to>
                                    </p:set>
                                    <p:anim calcmode="lin" valueType="num">
                                      <p:cBhvr additive="base">
                                        <p:cTn id="73" dur="500" fill="hold"/>
                                        <p:tgtEl>
                                          <p:spTgt spid="16"/>
                                        </p:tgtEl>
                                        <p:attrNameLst>
                                          <p:attrName>ppt_x</p:attrName>
                                        </p:attrNameLst>
                                      </p:cBhvr>
                                      <p:tavLst>
                                        <p:tav tm="0">
                                          <p:val>
                                            <p:strVal val="#ppt_x"/>
                                          </p:val>
                                        </p:tav>
                                        <p:tav tm="100000">
                                          <p:val>
                                            <p:strVal val="#ppt_x"/>
                                          </p:val>
                                        </p:tav>
                                      </p:tavLst>
                                    </p:anim>
                                    <p:anim calcmode="lin" valueType="num">
                                      <p:cBhvr additive="base">
                                        <p:cTn id="7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ldLvl="0" animBg="1"/>
      <p:bldP spid="10" grpId="1" animBg="1"/>
      <p:bldP spid="11" grpId="1" animBg="1"/>
      <p:bldP spid="12" grpId="1" animBg="1"/>
      <p:bldP spid="9" grpId="0" bldLvl="0" animBg="1"/>
      <p:bldP spid="6" grpId="0"/>
      <p:bldP spid="5" grpId="0"/>
      <p:bldP spid="7" grpId="0"/>
      <p:bldP spid="11" grpId="2" bldLvl="0" animBg="1"/>
      <p:bldP spid="12" grpId="2" bldLvl="0" animBg="1"/>
      <p:bldP spid="13" grpId="1" animBg="1"/>
      <p:bldP spid="13" grpId="2" bldLvl="0" animBg="1"/>
      <p:bldP spid="1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539552" y="2851671"/>
            <a:ext cx="1224136" cy="523220"/>
          </a:xfrm>
          <a:prstGeom prst="rect">
            <a:avLst/>
          </a:prstGeom>
          <a:noFill/>
          <a:ln w="12700">
            <a:solidFill>
              <a:schemeClr val="tx1"/>
            </a:solidFill>
          </a:ln>
        </p:spPr>
        <p:txBody>
          <a:bodyPr wrap="square" rtlCol="0">
            <a:spAutoFit/>
          </a:bodyPr>
          <a:lstStyle/>
          <a:p>
            <a:r>
              <a:rPr lang="en-US" altLang="zh-CN" sz="2800" dirty="0" smtClean="0">
                <a:solidFill>
                  <a:srgbClr val="FF0000"/>
                </a:solidFill>
              </a:rPr>
              <a:t>Who?</a:t>
            </a:r>
            <a:endParaRPr lang="zh-CN" altLang="en-US" sz="2800" dirty="0">
              <a:solidFill>
                <a:srgbClr val="FF0000"/>
              </a:solidFill>
            </a:endParaRPr>
          </a:p>
        </p:txBody>
      </p:sp>
      <p:sp>
        <p:nvSpPr>
          <p:cNvPr id="12" name="TextBox 11"/>
          <p:cNvSpPr txBox="1"/>
          <p:nvPr/>
        </p:nvSpPr>
        <p:spPr>
          <a:xfrm>
            <a:off x="3508390" y="2851924"/>
            <a:ext cx="1215752" cy="531604"/>
          </a:xfrm>
          <a:prstGeom prst="rect">
            <a:avLst/>
          </a:prstGeom>
          <a:noFill/>
          <a:ln w="12700">
            <a:solidFill>
              <a:schemeClr val="tx1"/>
            </a:solidFill>
          </a:ln>
        </p:spPr>
        <p:txBody>
          <a:bodyPr wrap="square" rtlCol="0">
            <a:spAutoFit/>
          </a:bodyPr>
          <a:lstStyle/>
          <a:p>
            <a:r>
              <a:rPr lang="en-US" altLang="zh-CN" sz="2800" dirty="0" smtClean="0">
                <a:solidFill>
                  <a:srgbClr val="FF0000"/>
                </a:solidFill>
              </a:rPr>
              <a:t>How?</a:t>
            </a:r>
            <a:endParaRPr lang="zh-CN" altLang="en-US" sz="2800" dirty="0">
              <a:solidFill>
                <a:srgbClr val="FF0000"/>
              </a:solidFill>
            </a:endParaRPr>
          </a:p>
        </p:txBody>
      </p:sp>
      <p:sp>
        <p:nvSpPr>
          <p:cNvPr id="13" name="TextBox 12"/>
          <p:cNvSpPr txBox="1"/>
          <p:nvPr/>
        </p:nvSpPr>
        <p:spPr>
          <a:xfrm>
            <a:off x="6388735" y="2841625"/>
            <a:ext cx="1432560" cy="521970"/>
          </a:xfrm>
          <a:prstGeom prst="rect">
            <a:avLst/>
          </a:prstGeom>
          <a:noFill/>
          <a:ln w="12700">
            <a:solidFill>
              <a:schemeClr val="tx1"/>
            </a:solidFill>
          </a:ln>
        </p:spPr>
        <p:txBody>
          <a:bodyPr wrap="square" rtlCol="0">
            <a:spAutoFit/>
          </a:bodyPr>
          <a:lstStyle/>
          <a:p>
            <a:r>
              <a:rPr lang="en-US" altLang="zh-CN" sz="2800" dirty="0" smtClean="0">
                <a:solidFill>
                  <a:srgbClr val="FF0000"/>
                </a:solidFill>
                <a:hlinkClick r:id="rId1" action="ppaction://hlinksldjump"/>
              </a:rPr>
              <a:t>Where</a:t>
            </a:r>
            <a:r>
              <a:rPr lang="en-US" altLang="zh-CN" sz="2800" dirty="0" smtClean="0"/>
              <a:t>?</a:t>
            </a:r>
            <a:endParaRPr lang="zh-CN" altLang="en-US" sz="2800" dirty="0"/>
          </a:p>
        </p:txBody>
      </p:sp>
      <p:sp>
        <p:nvSpPr>
          <p:cNvPr id="14" name="TextBox 13"/>
          <p:cNvSpPr txBox="1"/>
          <p:nvPr/>
        </p:nvSpPr>
        <p:spPr>
          <a:xfrm>
            <a:off x="251460" y="3859530"/>
            <a:ext cx="2376170" cy="521970"/>
          </a:xfrm>
          <a:prstGeom prst="rect">
            <a:avLst/>
          </a:prstGeom>
          <a:noFill/>
          <a:ln w="12700">
            <a:solidFill>
              <a:schemeClr val="tx1"/>
            </a:solidFill>
          </a:ln>
        </p:spPr>
        <p:txBody>
          <a:bodyPr wrap="square" rtlCol="0">
            <a:spAutoFit/>
          </a:bodyPr>
          <a:lstStyle/>
          <a:p>
            <a:r>
              <a:rPr lang="en-US" altLang="zh-CN" sz="2800" dirty="0" smtClean="0">
                <a:solidFill>
                  <a:srgbClr val="FF0000"/>
                </a:solidFill>
              </a:rPr>
              <a:t>archaeologist</a:t>
            </a:r>
            <a:r>
              <a:rPr lang="en-US" altLang="zh-CN" sz="2800" dirty="0" smtClean="0"/>
              <a:t> </a:t>
            </a:r>
            <a:endParaRPr lang="zh-CN" altLang="en-US" sz="2800" dirty="0"/>
          </a:p>
        </p:txBody>
      </p:sp>
      <p:sp>
        <p:nvSpPr>
          <p:cNvPr id="15" name="TextBox 14"/>
          <p:cNvSpPr txBox="1"/>
          <p:nvPr/>
        </p:nvSpPr>
        <p:spPr>
          <a:xfrm>
            <a:off x="3203575" y="3859530"/>
            <a:ext cx="2705100" cy="1383665"/>
          </a:xfrm>
          <a:prstGeom prst="rect">
            <a:avLst/>
          </a:prstGeom>
          <a:noFill/>
          <a:ln w="12700">
            <a:solidFill>
              <a:schemeClr val="tx1"/>
            </a:solidFill>
          </a:ln>
        </p:spPr>
        <p:txBody>
          <a:bodyPr wrap="square" rtlCol="0">
            <a:spAutoFit/>
          </a:bodyPr>
          <a:lstStyle/>
          <a:p>
            <a:r>
              <a:rPr lang="en-US" altLang="zh-CN" sz="2800" dirty="0" smtClean="0"/>
              <a:t>make </a:t>
            </a:r>
            <a:r>
              <a:rPr lang="en-US" altLang="zh-CN" sz="2800" dirty="0" smtClean="0">
                <a:solidFill>
                  <a:srgbClr val="FF0000"/>
                </a:solidFill>
              </a:rPr>
              <a:t>archaeological</a:t>
            </a:r>
            <a:r>
              <a:rPr lang="en-US" altLang="zh-CN" sz="2800" dirty="0" smtClean="0"/>
              <a:t> discoveries  </a:t>
            </a:r>
            <a:endParaRPr lang="zh-CN" altLang="en-US" sz="2800" dirty="0"/>
          </a:p>
        </p:txBody>
      </p:sp>
      <p:cxnSp>
        <p:nvCxnSpPr>
          <p:cNvPr id="16" name="直接箭头连接符 15"/>
          <p:cNvCxnSpPr/>
          <p:nvPr/>
        </p:nvCxnSpPr>
        <p:spPr>
          <a:xfrm>
            <a:off x="3202940" y="4968240"/>
            <a:ext cx="635" cy="93599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2374166" y="5555094"/>
            <a:ext cx="648072" cy="531604"/>
          </a:xfrm>
          <a:prstGeom prst="rect">
            <a:avLst/>
          </a:prstGeom>
          <a:noFill/>
          <a:ln w="12700">
            <a:solidFill>
              <a:schemeClr val="tx1"/>
            </a:solidFill>
          </a:ln>
        </p:spPr>
        <p:txBody>
          <a:bodyPr wrap="square" rtlCol="0">
            <a:spAutoFit/>
          </a:bodyPr>
          <a:lstStyle/>
          <a:p>
            <a:r>
              <a:rPr lang="en-US" altLang="zh-CN" sz="2800" dirty="0" smtClean="0"/>
              <a:t>by </a:t>
            </a:r>
            <a:endParaRPr lang="zh-CN" altLang="en-US" sz="2800" dirty="0"/>
          </a:p>
        </p:txBody>
      </p:sp>
      <p:sp>
        <p:nvSpPr>
          <p:cNvPr id="21" name="TextBox 20"/>
          <p:cNvSpPr txBox="1"/>
          <p:nvPr/>
        </p:nvSpPr>
        <p:spPr>
          <a:xfrm>
            <a:off x="3342655" y="5343500"/>
            <a:ext cx="1944216" cy="954107"/>
          </a:xfrm>
          <a:prstGeom prst="rect">
            <a:avLst/>
          </a:prstGeom>
          <a:noFill/>
          <a:ln w="12700">
            <a:solidFill>
              <a:schemeClr val="tx1"/>
            </a:solidFill>
          </a:ln>
        </p:spPr>
        <p:txBody>
          <a:bodyPr wrap="square" rtlCol="0">
            <a:spAutoFit/>
          </a:bodyPr>
          <a:lstStyle/>
          <a:p>
            <a:r>
              <a:rPr lang="en-US" altLang="zh-CN" sz="2800" dirty="0" smtClean="0">
                <a:hlinkClick r:id="rId2" action="ppaction://hlinksldjump"/>
              </a:rPr>
              <a:t>excavating</a:t>
            </a:r>
            <a:endParaRPr lang="en-US" altLang="zh-CN" sz="2800" dirty="0" smtClean="0"/>
          </a:p>
          <a:p>
            <a:r>
              <a:rPr lang="en-US" altLang="zh-CN" sz="2800" dirty="0" smtClean="0">
                <a:solidFill>
                  <a:srgbClr val="FF0000"/>
                </a:solidFill>
              </a:rPr>
              <a:t>analyzing</a:t>
            </a:r>
            <a:endParaRPr lang="en-US" altLang="zh-CN" sz="2800" dirty="0" smtClean="0">
              <a:solidFill>
                <a:srgbClr val="FF0000"/>
              </a:solidFill>
            </a:endParaRPr>
          </a:p>
        </p:txBody>
      </p:sp>
      <p:sp>
        <p:nvSpPr>
          <p:cNvPr id="24" name="矩形 23"/>
          <p:cNvSpPr/>
          <p:nvPr/>
        </p:nvSpPr>
        <p:spPr>
          <a:xfrm>
            <a:off x="6372200" y="4003799"/>
            <a:ext cx="2153218" cy="523220"/>
          </a:xfrm>
          <a:prstGeom prst="rect">
            <a:avLst/>
          </a:prstGeom>
          <a:ln w="19050">
            <a:solidFill>
              <a:schemeClr val="tx1"/>
            </a:solidFill>
          </a:ln>
        </p:spPr>
        <p:txBody>
          <a:bodyPr wrap="none">
            <a:spAutoFit/>
          </a:bodyPr>
          <a:lstStyle/>
          <a:p>
            <a:r>
              <a:rPr lang="en-US" altLang="zh-CN" sz="2800" dirty="0" smtClean="0">
                <a:solidFill>
                  <a:srgbClr val="FF0000"/>
                </a:solidFill>
              </a:rPr>
              <a:t>heritage</a:t>
            </a:r>
            <a:r>
              <a:rPr lang="en-US" altLang="zh-CN" sz="2800" dirty="0" smtClean="0"/>
              <a:t> Sites</a:t>
            </a:r>
            <a:endParaRPr lang="zh-CN" altLang="en-US" sz="2800" dirty="0"/>
          </a:p>
        </p:txBody>
      </p:sp>
      <p:sp>
        <p:nvSpPr>
          <p:cNvPr id="5" name="TextBox 4"/>
          <p:cNvSpPr txBox="1"/>
          <p:nvPr/>
        </p:nvSpPr>
        <p:spPr>
          <a:xfrm>
            <a:off x="539750" y="1504950"/>
            <a:ext cx="6440805" cy="645160"/>
          </a:xfrm>
          <a:prstGeom prst="rect">
            <a:avLst/>
          </a:prstGeom>
          <a:solidFill>
            <a:srgbClr val="00B0F0"/>
          </a:solidFill>
        </p:spPr>
        <p:txBody>
          <a:bodyPr wrap="square" rtlCol="0">
            <a:spAutoFit/>
          </a:bodyPr>
          <a:p>
            <a:r>
              <a:rPr lang="en-US" altLang="zh-CN" sz="3600" dirty="0" smtClean="0"/>
              <a:t>_________ your ancestors</a:t>
            </a:r>
            <a:endParaRPr lang="zh-CN" altLang="en-US" sz="3600" dirty="0"/>
          </a:p>
        </p:txBody>
      </p:sp>
      <p:sp>
        <p:nvSpPr>
          <p:cNvPr id="2" name="TextBox 5"/>
          <p:cNvSpPr txBox="1"/>
          <p:nvPr/>
        </p:nvSpPr>
        <p:spPr>
          <a:xfrm>
            <a:off x="1079500" y="1504950"/>
            <a:ext cx="2122805" cy="583565"/>
          </a:xfrm>
          <a:prstGeom prst="rect">
            <a:avLst/>
          </a:prstGeom>
          <a:noFill/>
        </p:spPr>
        <p:txBody>
          <a:bodyPr wrap="square" rtlCol="0">
            <a:spAutoFit/>
          </a:bodyPr>
          <a:p>
            <a:r>
              <a:rPr lang="en-US" altLang="zh-CN" sz="3200" b="1" dirty="0" smtClean="0">
                <a:solidFill>
                  <a:srgbClr val="FF0000"/>
                </a:solidFill>
              </a:rPr>
              <a:t>Meeting</a:t>
            </a:r>
            <a:r>
              <a:rPr lang="en-US" altLang="zh-CN" sz="2800" b="1" dirty="0" smtClean="0">
                <a:solidFill>
                  <a:srgbClr val="FF0000"/>
                </a:solidFill>
              </a:rPr>
              <a:t> </a:t>
            </a:r>
            <a:endParaRPr lang="zh-CN" altLang="en-US" sz="2800" b="1" dirty="0">
              <a:solidFill>
                <a:srgbClr val="FF0000"/>
              </a:solidFill>
            </a:endParaRPr>
          </a:p>
        </p:txBody>
      </p:sp>
      <p:sp>
        <p:nvSpPr>
          <p:cNvPr id="3" name="文本框 2"/>
          <p:cNvSpPr txBox="1"/>
          <p:nvPr/>
        </p:nvSpPr>
        <p:spPr>
          <a:xfrm>
            <a:off x="539750" y="143510"/>
            <a:ext cx="3903345" cy="521970"/>
          </a:xfrm>
          <a:prstGeom prst="rect">
            <a:avLst/>
          </a:prstGeom>
          <a:noFill/>
          <a:ln w="19050">
            <a:solidFill>
              <a:schemeClr val="tx1"/>
            </a:solidFill>
          </a:ln>
        </p:spPr>
        <p:txBody>
          <a:bodyPr wrap="square">
            <a:spAutoFit/>
          </a:bodyPr>
          <a:p>
            <a:pPr indent="0"/>
            <a:r>
              <a:rPr lang="en-US" altLang="zh-CN" sz="2800"/>
              <a:t>Try to perfect the title .</a:t>
            </a:r>
            <a:endParaRPr lang="en-US" altLang="zh-CN" sz="2800"/>
          </a:p>
        </p:txBody>
      </p:sp>
      <p:sp>
        <p:nvSpPr>
          <p:cNvPr id="7" name="右箭头 6"/>
          <p:cNvSpPr/>
          <p:nvPr/>
        </p:nvSpPr>
        <p:spPr>
          <a:xfrm>
            <a:off x="1924685" y="3065145"/>
            <a:ext cx="1007745" cy="7556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9" name="右箭头 8"/>
          <p:cNvSpPr/>
          <p:nvPr/>
        </p:nvSpPr>
        <p:spPr>
          <a:xfrm>
            <a:off x="4724400" y="3065145"/>
            <a:ext cx="1007745" cy="7556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7" name="文本框 16"/>
          <p:cNvSpPr txBox="1"/>
          <p:nvPr/>
        </p:nvSpPr>
        <p:spPr>
          <a:xfrm>
            <a:off x="141605" y="808990"/>
            <a:ext cx="9112250" cy="521970"/>
          </a:xfrm>
          <a:prstGeom prst="rect">
            <a:avLst/>
          </a:prstGeom>
          <a:noFill/>
          <a:ln w="19050">
            <a:solidFill>
              <a:schemeClr val="tx1"/>
            </a:solidFill>
          </a:ln>
        </p:spPr>
        <p:txBody>
          <a:bodyPr wrap="none" rtlCol="0" anchor="t">
            <a:spAutoFit/>
          </a:bodyPr>
          <a:p>
            <a:pPr indent="0"/>
            <a:r>
              <a:rPr lang="en-US" altLang="zh-CN" sz="2800">
                <a:sym typeface="+mn-ea"/>
              </a:rPr>
              <a:t>who do you expect to help us understand our ancestors?</a:t>
            </a:r>
            <a:endParaRPr lang="zh-CN" altLang="en-US" sz="2800"/>
          </a:p>
        </p:txBody>
      </p:sp>
      <p:sp>
        <p:nvSpPr>
          <p:cNvPr id="18" name="下箭头 17"/>
          <p:cNvSpPr/>
          <p:nvPr/>
        </p:nvSpPr>
        <p:spPr>
          <a:xfrm>
            <a:off x="971550" y="2204720"/>
            <a:ext cx="144145" cy="57594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5" name="下箭头 24"/>
          <p:cNvSpPr/>
          <p:nvPr/>
        </p:nvSpPr>
        <p:spPr>
          <a:xfrm>
            <a:off x="935355" y="3363595"/>
            <a:ext cx="144145" cy="57594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6" name="下箭头 25"/>
          <p:cNvSpPr/>
          <p:nvPr/>
        </p:nvSpPr>
        <p:spPr>
          <a:xfrm>
            <a:off x="3841750" y="3375025"/>
            <a:ext cx="144145" cy="57594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7" name="下箭头 26"/>
          <p:cNvSpPr/>
          <p:nvPr/>
        </p:nvSpPr>
        <p:spPr>
          <a:xfrm>
            <a:off x="6980555" y="3375025"/>
            <a:ext cx="144145" cy="57594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ustDataLst>
      <p:tags r:id="rId3"/>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2"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additive="base">
                                        <p:cTn id="25" dur="500" fill="hold"/>
                                        <p:tgtEl>
                                          <p:spTgt spid="17"/>
                                        </p:tgtEl>
                                        <p:attrNameLst>
                                          <p:attrName>ppt_x</p:attrName>
                                        </p:attrNameLst>
                                      </p:cBhvr>
                                      <p:tavLst>
                                        <p:tav tm="0">
                                          <p:val>
                                            <p:strVal val="#ppt_x"/>
                                          </p:val>
                                        </p:tav>
                                        <p:tav tm="100000">
                                          <p:val>
                                            <p:strVal val="#ppt_x"/>
                                          </p:val>
                                        </p:tav>
                                      </p:tavLst>
                                    </p:anim>
                                    <p:anim calcmode="lin" valueType="num">
                                      <p:cBhvr additive="base">
                                        <p:cTn id="26"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anim calcmode="lin" valueType="num">
                                      <p:cBhvr additive="base">
                                        <p:cTn id="31" dur="500" fill="hold"/>
                                        <p:tgtEl>
                                          <p:spTgt spid="18"/>
                                        </p:tgtEl>
                                        <p:attrNameLst>
                                          <p:attrName>ppt_x</p:attrName>
                                        </p:attrNameLst>
                                      </p:cBhvr>
                                      <p:tavLst>
                                        <p:tav tm="0">
                                          <p:val>
                                            <p:strVal val="#ppt_x"/>
                                          </p:val>
                                        </p:tav>
                                        <p:tav tm="100000">
                                          <p:val>
                                            <p:strVal val="#ppt_x"/>
                                          </p:val>
                                        </p:tav>
                                      </p:tavLst>
                                    </p:anim>
                                    <p:anim calcmode="lin" valueType="num">
                                      <p:cBhvr additive="base">
                                        <p:cTn id="32" dur="500" fill="hold"/>
                                        <p:tgtEl>
                                          <p:spTgt spid="18"/>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500" fill="hold"/>
                                        <p:tgtEl>
                                          <p:spTgt spid="11"/>
                                        </p:tgtEl>
                                        <p:attrNameLst>
                                          <p:attrName>ppt_x</p:attrName>
                                        </p:attrNameLst>
                                      </p:cBhvr>
                                      <p:tavLst>
                                        <p:tav tm="0">
                                          <p:val>
                                            <p:strVal val="#ppt_x"/>
                                          </p:val>
                                        </p:tav>
                                        <p:tav tm="100000">
                                          <p:val>
                                            <p:strVal val="#ppt_x"/>
                                          </p:val>
                                        </p:tav>
                                      </p:tavLst>
                                    </p:anim>
                                    <p:anim calcmode="lin" valueType="num">
                                      <p:cBhvr additive="base">
                                        <p:cTn id="3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additive="base">
                                        <p:cTn id="41" dur="500" fill="hold"/>
                                        <p:tgtEl>
                                          <p:spTgt spid="25"/>
                                        </p:tgtEl>
                                        <p:attrNameLst>
                                          <p:attrName>ppt_x</p:attrName>
                                        </p:attrNameLst>
                                      </p:cBhvr>
                                      <p:tavLst>
                                        <p:tav tm="0">
                                          <p:val>
                                            <p:strVal val="#ppt_x"/>
                                          </p:val>
                                        </p:tav>
                                        <p:tav tm="100000">
                                          <p:val>
                                            <p:strVal val="#ppt_x"/>
                                          </p:val>
                                        </p:tav>
                                      </p:tavLst>
                                    </p:anim>
                                    <p:anim calcmode="lin" valueType="num">
                                      <p:cBhvr additive="base">
                                        <p:cTn id="42" dur="500" fill="hold"/>
                                        <p:tgtEl>
                                          <p:spTgt spid="25"/>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additive="base">
                                        <p:cTn id="45" dur="500" fill="hold"/>
                                        <p:tgtEl>
                                          <p:spTgt spid="14"/>
                                        </p:tgtEl>
                                        <p:attrNameLst>
                                          <p:attrName>ppt_x</p:attrName>
                                        </p:attrNameLst>
                                      </p:cBhvr>
                                      <p:tavLst>
                                        <p:tav tm="0">
                                          <p:val>
                                            <p:strVal val="#ppt_x"/>
                                          </p:val>
                                        </p:tav>
                                        <p:tav tm="100000">
                                          <p:val>
                                            <p:strVal val="#ppt_x"/>
                                          </p:val>
                                        </p:tav>
                                      </p:tavLst>
                                    </p:anim>
                                    <p:anim calcmode="lin" valueType="num">
                                      <p:cBhvr additive="base">
                                        <p:cTn id="4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additive="base">
                                        <p:cTn id="51" dur="500" fill="hold"/>
                                        <p:tgtEl>
                                          <p:spTgt spid="12"/>
                                        </p:tgtEl>
                                        <p:attrNameLst>
                                          <p:attrName>ppt_x</p:attrName>
                                        </p:attrNameLst>
                                      </p:cBhvr>
                                      <p:tavLst>
                                        <p:tav tm="0">
                                          <p:val>
                                            <p:strVal val="#ppt_x"/>
                                          </p:val>
                                        </p:tav>
                                        <p:tav tm="100000">
                                          <p:val>
                                            <p:strVal val="#ppt_x"/>
                                          </p:val>
                                        </p:tav>
                                      </p:tavLst>
                                    </p:anim>
                                    <p:anim calcmode="lin" valueType="num">
                                      <p:cBhvr additive="base">
                                        <p:cTn id="52" dur="500" fill="hold"/>
                                        <p:tgtEl>
                                          <p:spTgt spid="1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additive="base">
                                        <p:cTn id="55" dur="500" fill="hold"/>
                                        <p:tgtEl>
                                          <p:spTgt spid="13"/>
                                        </p:tgtEl>
                                        <p:attrNameLst>
                                          <p:attrName>ppt_x</p:attrName>
                                        </p:attrNameLst>
                                      </p:cBhvr>
                                      <p:tavLst>
                                        <p:tav tm="0">
                                          <p:val>
                                            <p:strVal val="#ppt_x"/>
                                          </p:val>
                                        </p:tav>
                                        <p:tav tm="100000">
                                          <p:val>
                                            <p:strVal val="#ppt_x"/>
                                          </p:val>
                                        </p:tav>
                                      </p:tavLst>
                                    </p:anim>
                                    <p:anim calcmode="lin" valueType="num">
                                      <p:cBhvr additive="base">
                                        <p:cTn id="56" dur="500" fill="hold"/>
                                        <p:tgtEl>
                                          <p:spTgt spid="1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7"/>
                                        </p:tgtEl>
                                        <p:attrNameLst>
                                          <p:attrName>style.visibility</p:attrName>
                                        </p:attrNameLst>
                                      </p:cBhvr>
                                      <p:to>
                                        <p:strVal val="visible"/>
                                      </p:to>
                                    </p:set>
                                    <p:anim calcmode="lin" valueType="num">
                                      <p:cBhvr additive="base">
                                        <p:cTn id="59" dur="500" fill="hold"/>
                                        <p:tgtEl>
                                          <p:spTgt spid="7"/>
                                        </p:tgtEl>
                                        <p:attrNameLst>
                                          <p:attrName>ppt_x</p:attrName>
                                        </p:attrNameLst>
                                      </p:cBhvr>
                                      <p:tavLst>
                                        <p:tav tm="0">
                                          <p:val>
                                            <p:strVal val="#ppt_x"/>
                                          </p:val>
                                        </p:tav>
                                        <p:tav tm="100000">
                                          <p:val>
                                            <p:strVal val="#ppt_x"/>
                                          </p:val>
                                        </p:tav>
                                      </p:tavLst>
                                    </p:anim>
                                    <p:anim calcmode="lin" valueType="num">
                                      <p:cBhvr additive="base">
                                        <p:cTn id="60" dur="500" fill="hold"/>
                                        <p:tgtEl>
                                          <p:spTgt spid="7"/>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9"/>
                                        </p:tgtEl>
                                        <p:attrNameLst>
                                          <p:attrName>style.visibility</p:attrName>
                                        </p:attrNameLst>
                                      </p:cBhvr>
                                      <p:to>
                                        <p:strVal val="visible"/>
                                      </p:to>
                                    </p:set>
                                    <p:anim calcmode="lin" valueType="num">
                                      <p:cBhvr additive="base">
                                        <p:cTn id="63" dur="500" fill="hold"/>
                                        <p:tgtEl>
                                          <p:spTgt spid="9"/>
                                        </p:tgtEl>
                                        <p:attrNameLst>
                                          <p:attrName>ppt_x</p:attrName>
                                        </p:attrNameLst>
                                      </p:cBhvr>
                                      <p:tavLst>
                                        <p:tav tm="0">
                                          <p:val>
                                            <p:strVal val="#ppt_x"/>
                                          </p:val>
                                        </p:tav>
                                        <p:tav tm="100000">
                                          <p:val>
                                            <p:strVal val="#ppt_x"/>
                                          </p:val>
                                        </p:tav>
                                      </p:tavLst>
                                    </p:anim>
                                    <p:anim calcmode="lin" valueType="num">
                                      <p:cBhvr additive="base">
                                        <p:cTn id="6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grpId="0" nodeType="click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500" fill="hold"/>
                                        <p:tgtEl>
                                          <p:spTgt spid="26"/>
                                        </p:tgtEl>
                                        <p:attrNameLst>
                                          <p:attrName>ppt_x</p:attrName>
                                        </p:attrNameLst>
                                      </p:cBhvr>
                                      <p:tavLst>
                                        <p:tav tm="0">
                                          <p:val>
                                            <p:strVal val="#ppt_x"/>
                                          </p:val>
                                        </p:tav>
                                        <p:tav tm="100000">
                                          <p:val>
                                            <p:strVal val="#ppt_x"/>
                                          </p:val>
                                        </p:tav>
                                      </p:tavLst>
                                    </p:anim>
                                    <p:anim calcmode="lin" valueType="num">
                                      <p:cBhvr additive="base">
                                        <p:cTn id="70"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 presetClass="entr" presetSubtype="4" fill="hold" grpId="0" nodeType="click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additive="base">
                                        <p:cTn id="75" dur="500" fill="hold"/>
                                        <p:tgtEl>
                                          <p:spTgt spid="15"/>
                                        </p:tgtEl>
                                        <p:attrNameLst>
                                          <p:attrName>ppt_x</p:attrName>
                                        </p:attrNameLst>
                                      </p:cBhvr>
                                      <p:tavLst>
                                        <p:tav tm="0">
                                          <p:val>
                                            <p:strVal val="#ppt_x"/>
                                          </p:val>
                                        </p:tav>
                                        <p:tav tm="100000">
                                          <p:val>
                                            <p:strVal val="#ppt_x"/>
                                          </p:val>
                                        </p:tav>
                                      </p:tavLst>
                                    </p:anim>
                                    <p:anim calcmode="lin" valueType="num">
                                      <p:cBhvr additive="base">
                                        <p:cTn id="7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2" presetClass="entr" presetSubtype="4" fill="hold" grpId="0" nodeType="clickEffect">
                                  <p:stCondLst>
                                    <p:cond delay="0"/>
                                  </p:stCondLst>
                                  <p:childTnLst>
                                    <p:set>
                                      <p:cBhvr>
                                        <p:cTn id="80" dur="1" fill="hold">
                                          <p:stCondLst>
                                            <p:cond delay="0"/>
                                          </p:stCondLst>
                                        </p:cTn>
                                        <p:tgtEl>
                                          <p:spTgt spid="20"/>
                                        </p:tgtEl>
                                        <p:attrNameLst>
                                          <p:attrName>style.visibility</p:attrName>
                                        </p:attrNameLst>
                                      </p:cBhvr>
                                      <p:to>
                                        <p:strVal val="visible"/>
                                      </p:to>
                                    </p:set>
                                    <p:anim calcmode="lin" valueType="num">
                                      <p:cBhvr additive="base">
                                        <p:cTn id="81" dur="500" fill="hold"/>
                                        <p:tgtEl>
                                          <p:spTgt spid="20"/>
                                        </p:tgtEl>
                                        <p:attrNameLst>
                                          <p:attrName>ppt_x</p:attrName>
                                        </p:attrNameLst>
                                      </p:cBhvr>
                                      <p:tavLst>
                                        <p:tav tm="0">
                                          <p:val>
                                            <p:strVal val="#ppt_x"/>
                                          </p:val>
                                        </p:tav>
                                        <p:tav tm="100000">
                                          <p:val>
                                            <p:strVal val="#ppt_x"/>
                                          </p:val>
                                        </p:tav>
                                      </p:tavLst>
                                    </p:anim>
                                    <p:anim calcmode="lin" valueType="num">
                                      <p:cBhvr additive="base">
                                        <p:cTn id="82" dur="500" fill="hold"/>
                                        <p:tgtEl>
                                          <p:spTgt spid="20"/>
                                        </p:tgtEl>
                                        <p:attrNameLst>
                                          <p:attrName>ppt_y</p:attrName>
                                        </p:attrNameLst>
                                      </p:cBhvr>
                                      <p:tavLst>
                                        <p:tav tm="0">
                                          <p:val>
                                            <p:strVal val="1+#ppt_h/2"/>
                                          </p:val>
                                        </p:tav>
                                        <p:tav tm="100000">
                                          <p:val>
                                            <p:strVal val="#ppt_y"/>
                                          </p:val>
                                        </p:tav>
                                      </p:tavLst>
                                    </p:anim>
                                  </p:childTnLst>
                                </p:cTn>
                              </p:par>
                              <p:par>
                                <p:cTn id="83" presetID="2" presetClass="entr" presetSubtype="4" fill="hold" nodeType="withEffect">
                                  <p:stCondLst>
                                    <p:cond delay="0"/>
                                  </p:stCondLst>
                                  <p:childTnLst>
                                    <p:set>
                                      <p:cBhvr>
                                        <p:cTn id="84" dur="1" fill="hold">
                                          <p:stCondLst>
                                            <p:cond delay="0"/>
                                          </p:stCondLst>
                                        </p:cTn>
                                        <p:tgtEl>
                                          <p:spTgt spid="16"/>
                                        </p:tgtEl>
                                        <p:attrNameLst>
                                          <p:attrName>style.visibility</p:attrName>
                                        </p:attrNameLst>
                                      </p:cBhvr>
                                      <p:to>
                                        <p:strVal val="visible"/>
                                      </p:to>
                                    </p:set>
                                    <p:anim calcmode="lin" valueType="num">
                                      <p:cBhvr additive="base">
                                        <p:cTn id="85" dur="500" fill="hold"/>
                                        <p:tgtEl>
                                          <p:spTgt spid="16"/>
                                        </p:tgtEl>
                                        <p:attrNameLst>
                                          <p:attrName>ppt_x</p:attrName>
                                        </p:attrNameLst>
                                      </p:cBhvr>
                                      <p:tavLst>
                                        <p:tav tm="0">
                                          <p:val>
                                            <p:strVal val="#ppt_x"/>
                                          </p:val>
                                        </p:tav>
                                        <p:tav tm="100000">
                                          <p:val>
                                            <p:strVal val="#ppt_x"/>
                                          </p:val>
                                        </p:tav>
                                      </p:tavLst>
                                    </p:anim>
                                    <p:anim calcmode="lin" valueType="num">
                                      <p:cBhvr additive="base">
                                        <p:cTn id="86" dur="500" fill="hold"/>
                                        <p:tgtEl>
                                          <p:spTgt spid="16"/>
                                        </p:tgtEl>
                                        <p:attrNameLst>
                                          <p:attrName>ppt_y</p:attrName>
                                        </p:attrNameLst>
                                      </p:cBhvr>
                                      <p:tavLst>
                                        <p:tav tm="0">
                                          <p:val>
                                            <p:strVal val="1+#ppt_h/2"/>
                                          </p:val>
                                        </p:tav>
                                        <p:tav tm="100000">
                                          <p:val>
                                            <p:strVal val="#ppt_y"/>
                                          </p:val>
                                        </p:tav>
                                      </p:tavLst>
                                    </p:anim>
                                  </p:childTnLst>
                                </p:cTn>
                              </p:par>
                              <p:par>
                                <p:cTn id="87" presetID="2" presetClass="entr" presetSubtype="4" fill="hold" grpId="0" nodeType="withEffect">
                                  <p:stCondLst>
                                    <p:cond delay="0"/>
                                  </p:stCondLst>
                                  <p:childTnLst>
                                    <p:set>
                                      <p:cBhvr>
                                        <p:cTn id="88" dur="1" fill="hold">
                                          <p:stCondLst>
                                            <p:cond delay="0"/>
                                          </p:stCondLst>
                                        </p:cTn>
                                        <p:tgtEl>
                                          <p:spTgt spid="21"/>
                                        </p:tgtEl>
                                        <p:attrNameLst>
                                          <p:attrName>style.visibility</p:attrName>
                                        </p:attrNameLst>
                                      </p:cBhvr>
                                      <p:to>
                                        <p:strVal val="visible"/>
                                      </p:to>
                                    </p:set>
                                    <p:anim calcmode="lin" valueType="num">
                                      <p:cBhvr additive="base">
                                        <p:cTn id="89" dur="500" fill="hold"/>
                                        <p:tgtEl>
                                          <p:spTgt spid="21"/>
                                        </p:tgtEl>
                                        <p:attrNameLst>
                                          <p:attrName>ppt_x</p:attrName>
                                        </p:attrNameLst>
                                      </p:cBhvr>
                                      <p:tavLst>
                                        <p:tav tm="0">
                                          <p:val>
                                            <p:strVal val="#ppt_x"/>
                                          </p:val>
                                        </p:tav>
                                        <p:tav tm="100000">
                                          <p:val>
                                            <p:strVal val="#ppt_x"/>
                                          </p:val>
                                        </p:tav>
                                      </p:tavLst>
                                    </p:anim>
                                    <p:anim calcmode="lin" valueType="num">
                                      <p:cBhvr additive="base">
                                        <p:cTn id="90"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91" fill="hold">
                      <p:stCondLst>
                        <p:cond delay="indefinite"/>
                      </p:stCondLst>
                      <p:childTnLst>
                        <p:par>
                          <p:cTn id="92" fill="hold">
                            <p:stCondLst>
                              <p:cond delay="0"/>
                            </p:stCondLst>
                            <p:childTnLst>
                              <p:par>
                                <p:cTn id="93" presetID="2" presetClass="entr" presetSubtype="4" fill="hold" grpId="0" nodeType="click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additive="base">
                                        <p:cTn id="95" dur="500" fill="hold"/>
                                        <p:tgtEl>
                                          <p:spTgt spid="27"/>
                                        </p:tgtEl>
                                        <p:attrNameLst>
                                          <p:attrName>ppt_x</p:attrName>
                                        </p:attrNameLst>
                                      </p:cBhvr>
                                      <p:tavLst>
                                        <p:tav tm="0">
                                          <p:val>
                                            <p:strVal val="#ppt_x"/>
                                          </p:val>
                                        </p:tav>
                                        <p:tav tm="100000">
                                          <p:val>
                                            <p:strVal val="#ppt_x"/>
                                          </p:val>
                                        </p:tav>
                                      </p:tavLst>
                                    </p:anim>
                                    <p:anim calcmode="lin" valueType="num">
                                      <p:cBhvr additive="base">
                                        <p:cTn id="96" dur="500" fill="hold"/>
                                        <p:tgtEl>
                                          <p:spTgt spid="27"/>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4"/>
                                        </p:tgtEl>
                                        <p:attrNameLst>
                                          <p:attrName>style.visibility</p:attrName>
                                        </p:attrNameLst>
                                      </p:cBhvr>
                                      <p:to>
                                        <p:strVal val="visible"/>
                                      </p:to>
                                    </p:set>
                                    <p:anim calcmode="lin" valueType="num">
                                      <p:cBhvr additive="base">
                                        <p:cTn id="99" dur="500" fill="hold"/>
                                        <p:tgtEl>
                                          <p:spTgt spid="24"/>
                                        </p:tgtEl>
                                        <p:attrNameLst>
                                          <p:attrName>ppt_x</p:attrName>
                                        </p:attrNameLst>
                                      </p:cBhvr>
                                      <p:tavLst>
                                        <p:tav tm="0">
                                          <p:val>
                                            <p:strVal val="#ppt_x"/>
                                          </p:val>
                                        </p:tav>
                                        <p:tav tm="100000">
                                          <p:val>
                                            <p:strVal val="#ppt_x"/>
                                          </p:val>
                                        </p:tav>
                                      </p:tavLst>
                                    </p:anim>
                                    <p:anim calcmode="lin" valueType="num">
                                      <p:cBhvr additive="base">
                                        <p:cTn id="100"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1" animBg="1"/>
      <p:bldP spid="3" grpId="2" bldLvl="0" animBg="1"/>
      <p:bldP spid="5" grpId="0" bldLvl="0" animBg="1"/>
      <p:bldP spid="2" grpId="0"/>
      <p:bldP spid="2" grpId="1"/>
      <p:bldP spid="17" grpId="0" bldLvl="0" animBg="1"/>
      <p:bldP spid="17" grpId="1"/>
      <p:bldP spid="18" grpId="0" animBg="1"/>
      <p:bldP spid="11" grpId="0" animBg="1"/>
      <p:bldP spid="18" grpId="1" animBg="1"/>
      <p:bldP spid="11" grpId="1" animBg="1"/>
      <p:bldP spid="25" grpId="0" animBg="1"/>
      <p:bldP spid="14" grpId="0" animBg="1"/>
      <p:bldP spid="25" grpId="1" animBg="1"/>
      <p:bldP spid="14" grpId="1" animBg="1"/>
      <p:bldP spid="12" grpId="0" animBg="1"/>
      <p:bldP spid="13" grpId="0" animBg="1"/>
      <p:bldP spid="7" grpId="0" animBg="1"/>
      <p:bldP spid="9" grpId="0" animBg="1"/>
      <p:bldP spid="12" grpId="1" animBg="1"/>
      <p:bldP spid="13" grpId="1" animBg="1"/>
      <p:bldP spid="7" grpId="1" animBg="1"/>
      <p:bldP spid="9" grpId="1" animBg="1"/>
      <p:bldP spid="26" grpId="0" animBg="1"/>
      <p:bldP spid="15" grpId="0" animBg="1"/>
      <p:bldP spid="15" grpId="1" animBg="1"/>
      <p:bldP spid="20" grpId="0" animBg="1"/>
      <p:bldP spid="21" grpId="0" animBg="1"/>
      <p:bldP spid="20" grpId="1" animBg="1"/>
      <p:bldP spid="21" grpId="1" animBg="1"/>
      <p:bldP spid="27" grpId="0" animBg="1"/>
      <p:bldP spid="24" grpId="0" animBg="1"/>
      <p:bldP spid="27" grpId="1" animBg="1"/>
      <p:bldP spid="24"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副标题 1"/>
          <p:cNvSpPr>
            <a:spLocks noGrp="1"/>
          </p:cNvSpPr>
          <p:nvPr>
            <p:ph type="subTitle" idx="13"/>
          </p:nvPr>
        </p:nvSpPr>
        <p:spPr/>
        <p:txBody>
          <a:bodyPr/>
          <a:p>
            <a:endParaRPr lang="zh-CN" altLang="en-US"/>
          </a:p>
        </p:txBody>
      </p:sp>
      <p:sp>
        <p:nvSpPr>
          <p:cNvPr id="3" name="文本占位符 2"/>
          <p:cNvSpPr>
            <a:spLocks noGrp="1"/>
          </p:cNvSpPr>
          <p:nvPr>
            <p:ph type="body" orient="vert" sz="quarter" idx="15"/>
          </p:nvPr>
        </p:nvSpPr>
        <p:spPr/>
        <p:txBody>
          <a:bodyPr>
            <a:normAutofit lnSpcReduction="20000"/>
          </a:bodyPr>
          <a:p>
            <a:endParaRPr lang="zh-CN" altLang="en-US"/>
          </a:p>
        </p:txBody>
      </p:sp>
      <p:sp>
        <p:nvSpPr>
          <p:cNvPr id="4" name="文本占位符 3"/>
          <p:cNvSpPr>
            <a:spLocks noGrp="1"/>
          </p:cNvSpPr>
          <p:nvPr>
            <p:ph type="body" orient="vert" sz="quarter" idx="16"/>
          </p:nvPr>
        </p:nvSpPr>
        <p:spPr/>
        <p:txBody>
          <a:bodyPr>
            <a:normAutofit lnSpcReduction="20000"/>
          </a:bodyPr>
          <a:p>
            <a:endParaRPr lang="zh-CN" altLang="en-US"/>
          </a:p>
        </p:txBody>
      </p:sp>
      <p:sp>
        <p:nvSpPr>
          <p:cNvPr id="5" name="文本占位符 4"/>
          <p:cNvSpPr>
            <a:spLocks noGrp="1"/>
          </p:cNvSpPr>
          <p:nvPr>
            <p:ph type="body" orient="vert" sz="quarter" idx="17"/>
          </p:nvPr>
        </p:nvSpPr>
        <p:spPr/>
        <p:txBody>
          <a:bodyPr>
            <a:normAutofit fontScale="70000"/>
          </a:bodyPr>
          <a:p>
            <a:endParaRPr lang="zh-CN" altLang="en-US"/>
          </a:p>
        </p:txBody>
      </p:sp>
      <p:pic>
        <p:nvPicPr>
          <p:cNvPr id="78850" name="Picture 2" descr="Img222853843"/>
          <p:cNvPicPr>
            <a:picLocks noChangeAspect="1" noChangeArrowheads="1"/>
          </p:cNvPicPr>
          <p:nvPr/>
        </p:nvPicPr>
        <p:blipFill>
          <a:blip r:embed="rId1" cstate="print"/>
          <a:srcRect/>
          <a:stretch>
            <a:fillRect/>
          </a:stretch>
        </p:blipFill>
        <p:spPr bwMode="auto">
          <a:xfrm>
            <a:off x="0" y="1125538"/>
            <a:ext cx="3132138" cy="3024187"/>
          </a:xfrm>
          <a:prstGeom prst="rect">
            <a:avLst/>
          </a:prstGeom>
          <a:noFill/>
        </p:spPr>
      </p:pic>
      <p:sp>
        <p:nvSpPr>
          <p:cNvPr id="78851" name="Text Box 3"/>
          <p:cNvSpPr txBox="1">
            <a:spLocks noChangeArrowheads="1"/>
          </p:cNvSpPr>
          <p:nvPr/>
        </p:nvSpPr>
        <p:spPr bwMode="auto">
          <a:xfrm>
            <a:off x="1903730" y="121285"/>
            <a:ext cx="6314440" cy="645160"/>
          </a:xfrm>
          <a:prstGeom prst="rect">
            <a:avLst/>
          </a:prstGeom>
          <a:noFill/>
          <a:ln w="9525">
            <a:noFill/>
            <a:miter lim="800000"/>
          </a:ln>
          <a:effectLst/>
        </p:spPr>
        <p:txBody>
          <a:bodyPr wrap="square">
            <a:spAutoFit/>
          </a:bodyPr>
          <a:lstStyle/>
          <a:p>
            <a:pPr algn="ctr"/>
            <a:r>
              <a:rPr lang="en-US" altLang="zh-CN" sz="3600" dirty="0" smtClean="0">
                <a:solidFill>
                  <a:srgbClr val="FF0000"/>
                </a:solidFill>
                <a:sym typeface="+mn-ea"/>
              </a:rPr>
              <a:t>archaeologists' way of study</a:t>
            </a:r>
            <a:endParaRPr lang="en-US" altLang="zh-CN" sz="3600" b="1">
              <a:solidFill>
                <a:srgbClr val="000099"/>
              </a:solidFill>
            </a:endParaRPr>
          </a:p>
        </p:txBody>
      </p:sp>
      <p:sp>
        <p:nvSpPr>
          <p:cNvPr id="78854" name="Text Box 6"/>
          <p:cNvSpPr txBox="1">
            <a:spLocks noChangeArrowheads="1"/>
          </p:cNvSpPr>
          <p:nvPr/>
        </p:nvSpPr>
        <p:spPr bwMode="auto">
          <a:xfrm>
            <a:off x="395288" y="4076700"/>
            <a:ext cx="1944464" cy="583565"/>
          </a:xfrm>
          <a:prstGeom prst="rect">
            <a:avLst/>
          </a:prstGeom>
          <a:noFill/>
          <a:ln w="9525">
            <a:noFill/>
            <a:miter lim="800000"/>
          </a:ln>
          <a:effectLst/>
        </p:spPr>
        <p:txBody>
          <a:bodyPr wrap="square">
            <a:spAutoFit/>
          </a:bodyPr>
          <a:lstStyle/>
          <a:p>
            <a:r>
              <a:rPr lang="en-US" altLang="zh-CN" sz="3200" b="1" dirty="0">
                <a:solidFill>
                  <a:srgbClr val="FF0000"/>
                </a:solidFill>
                <a:latin typeface="Times New Roman" panose="02020603050405020304" pitchFamily="18" charset="0"/>
                <a:ea typeface="Dotum" panose="020B0600000101010101" pitchFamily="34" charset="-127"/>
              </a:rPr>
              <a:t>excavate</a:t>
            </a:r>
            <a:endParaRPr lang="en-US" altLang="zh-CN" sz="3200" b="1" dirty="0">
              <a:solidFill>
                <a:srgbClr val="FF0000"/>
              </a:solidFill>
              <a:latin typeface="Times New Roman" panose="02020603050405020304" pitchFamily="18" charset="0"/>
              <a:ea typeface="Dotum" panose="020B0600000101010101" pitchFamily="34" charset="-127"/>
            </a:endParaRPr>
          </a:p>
        </p:txBody>
      </p:sp>
      <p:sp>
        <p:nvSpPr>
          <p:cNvPr id="78855" name="Text Box 7"/>
          <p:cNvSpPr txBox="1">
            <a:spLocks noChangeArrowheads="1"/>
          </p:cNvSpPr>
          <p:nvPr/>
        </p:nvSpPr>
        <p:spPr bwMode="auto">
          <a:xfrm>
            <a:off x="3635375" y="4868863"/>
            <a:ext cx="1288415" cy="583565"/>
          </a:xfrm>
          <a:prstGeom prst="rect">
            <a:avLst/>
          </a:prstGeom>
          <a:noFill/>
          <a:ln w="9525">
            <a:noFill/>
            <a:miter lim="800000"/>
          </a:ln>
          <a:effectLst/>
        </p:spPr>
        <p:txBody>
          <a:bodyPr wrap="none">
            <a:spAutoFit/>
          </a:bodyPr>
          <a:lstStyle/>
          <a:p>
            <a:r>
              <a:rPr lang="en-US" altLang="zh-CN" sz="3200" b="1" dirty="0">
                <a:latin typeface="Times New Roman" panose="02020603050405020304" pitchFamily="18" charset="0"/>
              </a:rPr>
              <a:t>collect</a:t>
            </a:r>
            <a:endParaRPr lang="en-US" altLang="zh-CN" sz="3200" b="1" dirty="0">
              <a:latin typeface="Times New Roman" panose="02020603050405020304" pitchFamily="18" charset="0"/>
            </a:endParaRPr>
          </a:p>
        </p:txBody>
      </p:sp>
      <p:sp>
        <p:nvSpPr>
          <p:cNvPr id="78856" name="Text Box 8"/>
          <p:cNvSpPr txBox="1">
            <a:spLocks noChangeArrowheads="1"/>
          </p:cNvSpPr>
          <p:nvPr/>
        </p:nvSpPr>
        <p:spPr bwMode="auto">
          <a:xfrm>
            <a:off x="6300193" y="5517231"/>
            <a:ext cx="2342158" cy="994693"/>
          </a:xfrm>
          <a:prstGeom prst="rect">
            <a:avLst/>
          </a:prstGeom>
          <a:noFill/>
          <a:ln w="9525">
            <a:noFill/>
            <a:miter lim="800000"/>
          </a:ln>
          <a:effectLst/>
        </p:spPr>
        <p:txBody>
          <a:bodyPr wrap="none"/>
          <a:lstStyle/>
          <a:p>
            <a:r>
              <a:rPr lang="en-US" altLang="zh-CN" sz="3200" b="1" dirty="0">
                <a:solidFill>
                  <a:srgbClr val="FF0000"/>
                </a:solidFill>
                <a:latin typeface="Times New Roman" panose="02020603050405020304" pitchFamily="18" charset="0"/>
              </a:rPr>
              <a:t>identify</a:t>
            </a:r>
            <a:r>
              <a:rPr lang="en-US" altLang="zh-CN" sz="3200" b="1" dirty="0">
                <a:latin typeface="Times New Roman" panose="02020603050405020304" pitchFamily="18" charset="0"/>
              </a:rPr>
              <a:t> and</a:t>
            </a:r>
            <a:endParaRPr lang="en-US" altLang="zh-CN" sz="3200" b="1" dirty="0">
              <a:latin typeface="Times New Roman" panose="02020603050405020304" pitchFamily="18" charset="0"/>
            </a:endParaRPr>
          </a:p>
          <a:p>
            <a:r>
              <a:rPr lang="en-US" altLang="zh-CN" sz="3200" b="1" dirty="0">
                <a:solidFill>
                  <a:srgbClr val="FF0000"/>
                </a:solidFill>
                <a:latin typeface="Times New Roman" panose="02020603050405020304" pitchFamily="18" charset="0"/>
              </a:rPr>
              <a:t>analyze </a:t>
            </a:r>
            <a:endParaRPr lang="en-US" altLang="zh-CN" sz="3200" b="1" dirty="0">
              <a:solidFill>
                <a:srgbClr val="FF0000"/>
              </a:solidFill>
              <a:latin typeface="Times New Roman" panose="02020603050405020304" pitchFamily="18" charset="0"/>
            </a:endParaRPr>
          </a:p>
        </p:txBody>
      </p:sp>
      <p:pic>
        <p:nvPicPr>
          <p:cNvPr id="78857" name="Picture 9"/>
          <p:cNvPicPr>
            <a:picLocks noChangeAspect="1" noChangeArrowheads="1"/>
          </p:cNvPicPr>
          <p:nvPr/>
        </p:nvPicPr>
        <p:blipFill>
          <a:blip r:embed="rId2" cstate="print"/>
          <a:srcRect/>
          <a:stretch>
            <a:fillRect/>
          </a:stretch>
        </p:blipFill>
        <p:spPr bwMode="auto">
          <a:xfrm>
            <a:off x="6096000" y="1981200"/>
            <a:ext cx="2838450" cy="3143250"/>
          </a:xfrm>
          <a:prstGeom prst="rect">
            <a:avLst/>
          </a:prstGeom>
          <a:noFill/>
          <a:ln w="9525">
            <a:noFill/>
            <a:miter lim="800000"/>
            <a:headEnd/>
            <a:tailEnd/>
          </a:ln>
          <a:effectLst/>
        </p:spPr>
      </p:pic>
      <p:pic>
        <p:nvPicPr>
          <p:cNvPr id="78858" name="Picture 10"/>
          <p:cNvPicPr>
            <a:picLocks noChangeAspect="1" noChangeArrowheads="1"/>
          </p:cNvPicPr>
          <p:nvPr/>
        </p:nvPicPr>
        <p:blipFill>
          <a:blip r:embed="rId3" cstate="print"/>
          <a:srcRect/>
          <a:stretch>
            <a:fillRect/>
          </a:stretch>
        </p:blipFill>
        <p:spPr bwMode="auto">
          <a:xfrm>
            <a:off x="3352800" y="1828800"/>
            <a:ext cx="2390775" cy="2667000"/>
          </a:xfrm>
          <a:prstGeom prst="rect">
            <a:avLst/>
          </a:prstGeom>
          <a:noFill/>
          <a:ln w="9525">
            <a:noFill/>
            <a:miter lim="800000"/>
            <a:headEnd/>
            <a:tailEnd/>
          </a:ln>
          <a:effectLst/>
        </p:spPr>
      </p:pic>
      <p:sp>
        <p:nvSpPr>
          <p:cNvPr id="9" name="左箭头 8">
            <a:hlinkClick r:id="rId4" action="ppaction://hlinksldjump"/>
          </p:cNvPr>
          <p:cNvSpPr/>
          <p:nvPr/>
        </p:nvSpPr>
        <p:spPr>
          <a:xfrm>
            <a:off x="467544" y="5805264"/>
            <a:ext cx="978408" cy="484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ustDataLst>
      <p:tags r:id="rId5"/>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78854"/>
                                        </p:tgtEl>
                                        <p:attrNameLst>
                                          <p:attrName>style.visibility</p:attrName>
                                        </p:attrNameLst>
                                      </p:cBhvr>
                                      <p:to>
                                        <p:strVal val="visible"/>
                                      </p:to>
                                    </p:set>
                                    <p:animEffect transition="in" filter="box(in)">
                                      <p:cBhvr>
                                        <p:cTn id="7" dur="500"/>
                                        <p:tgtEl>
                                          <p:spTgt spid="7885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78855"/>
                                        </p:tgtEl>
                                        <p:attrNameLst>
                                          <p:attrName>style.visibility</p:attrName>
                                        </p:attrNameLst>
                                      </p:cBhvr>
                                      <p:to>
                                        <p:strVal val="visible"/>
                                      </p:to>
                                    </p:set>
                                    <p:animEffect transition="in" filter="box(in)">
                                      <p:cBhvr>
                                        <p:cTn id="12" dur="500"/>
                                        <p:tgtEl>
                                          <p:spTgt spid="78855"/>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78856"/>
                                        </p:tgtEl>
                                        <p:attrNameLst>
                                          <p:attrName>style.visibility</p:attrName>
                                        </p:attrNameLst>
                                      </p:cBhvr>
                                      <p:to>
                                        <p:strVal val="visible"/>
                                      </p:to>
                                    </p:set>
                                    <p:animEffect transition="in" filter="box(in)">
                                      <p:cBhvr>
                                        <p:cTn id="17" dur="500"/>
                                        <p:tgtEl>
                                          <p:spTgt spid="788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54" grpId="0" bldLvl="0" animBg="1" autoUpdateAnimBg="0"/>
      <p:bldP spid="78855" grpId="0" bldLvl="0" animBg="1" autoUpdateAnimBg="0"/>
      <p:bldP spid="78856"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副标题 1"/>
          <p:cNvSpPr>
            <a:spLocks noGrp="1"/>
          </p:cNvSpPr>
          <p:nvPr>
            <p:ph type="subTitle" idx="13"/>
          </p:nvPr>
        </p:nvSpPr>
        <p:spPr/>
        <p:txBody>
          <a:bodyPr/>
          <a:p>
            <a:endParaRPr lang="zh-CN" altLang="en-US"/>
          </a:p>
        </p:txBody>
      </p:sp>
      <p:sp>
        <p:nvSpPr>
          <p:cNvPr id="3" name="文本占位符 2"/>
          <p:cNvSpPr>
            <a:spLocks noGrp="1"/>
          </p:cNvSpPr>
          <p:nvPr>
            <p:ph type="body" orient="vert" sz="quarter" idx="15"/>
          </p:nvPr>
        </p:nvSpPr>
        <p:spPr/>
        <p:txBody>
          <a:bodyPr>
            <a:normAutofit lnSpcReduction="20000"/>
          </a:bodyPr>
          <a:p>
            <a:endParaRPr lang="zh-CN" altLang="en-US"/>
          </a:p>
        </p:txBody>
      </p:sp>
      <p:sp>
        <p:nvSpPr>
          <p:cNvPr id="4" name="文本占位符 3"/>
          <p:cNvSpPr>
            <a:spLocks noGrp="1"/>
          </p:cNvSpPr>
          <p:nvPr>
            <p:ph type="body" orient="vert" sz="quarter" idx="16"/>
          </p:nvPr>
        </p:nvSpPr>
        <p:spPr/>
        <p:txBody>
          <a:bodyPr>
            <a:normAutofit lnSpcReduction="20000"/>
          </a:bodyPr>
          <a:p>
            <a:endParaRPr lang="zh-CN" altLang="en-US"/>
          </a:p>
        </p:txBody>
      </p:sp>
      <p:sp>
        <p:nvSpPr>
          <p:cNvPr id="6" name="文本占位符 5"/>
          <p:cNvSpPr>
            <a:spLocks noGrp="1"/>
          </p:cNvSpPr>
          <p:nvPr>
            <p:ph type="body" orient="vert" sz="quarter" idx="17"/>
          </p:nvPr>
        </p:nvSpPr>
        <p:spPr/>
        <p:txBody>
          <a:bodyPr>
            <a:normAutofit fontScale="70000"/>
          </a:bodyPr>
          <a:p>
            <a:endParaRPr lang="zh-CN" altLang="en-US"/>
          </a:p>
        </p:txBody>
      </p:sp>
      <p:sp>
        <p:nvSpPr>
          <p:cNvPr id="21506" name="Rectangle 2"/>
          <p:cNvSpPr>
            <a:spLocks noChangeArrowheads="1"/>
          </p:cNvSpPr>
          <p:nvPr/>
        </p:nvSpPr>
        <p:spPr bwMode="auto">
          <a:xfrm>
            <a:off x="323528" y="0"/>
            <a:ext cx="5492750" cy="768350"/>
          </a:xfrm>
          <a:prstGeom prst="rect">
            <a:avLst/>
          </a:prstGeom>
          <a:noFill/>
          <a:ln w="9525">
            <a:noFill/>
            <a:miter lim="800000"/>
          </a:ln>
          <a:effectLst/>
        </p:spPr>
        <p:txBody>
          <a:bodyPr wrap="none">
            <a:spAutoFit/>
          </a:bodyPr>
          <a:lstStyle/>
          <a:p>
            <a:pPr>
              <a:spcBef>
                <a:spcPct val="20000"/>
              </a:spcBef>
            </a:pPr>
            <a:r>
              <a:rPr lang="en-US" altLang="zh-CN" sz="4400" b="1" dirty="0" err="1">
                <a:solidFill>
                  <a:srgbClr val="000066"/>
                </a:solidFill>
              </a:rPr>
              <a:t>Zhoukoudian</a:t>
            </a:r>
            <a:r>
              <a:rPr lang="en-US" altLang="zh-CN" sz="4400" b="1" dirty="0">
                <a:solidFill>
                  <a:srgbClr val="000066"/>
                </a:solidFill>
              </a:rPr>
              <a:t> Caves</a:t>
            </a:r>
            <a:endParaRPr lang="en-US" altLang="zh-CN" sz="4400" b="1" dirty="0">
              <a:solidFill>
                <a:srgbClr val="000066"/>
              </a:solidFill>
            </a:endParaRPr>
          </a:p>
        </p:txBody>
      </p:sp>
      <p:pic>
        <p:nvPicPr>
          <p:cNvPr id="21507" name="Picture 3" descr="zhoukoudian1"/>
          <p:cNvPicPr>
            <a:picLocks noGrp="1" noChangeAspect="1" noChangeArrowheads="1"/>
          </p:cNvPicPr>
          <p:nvPr>
            <p:ph idx="4294967295"/>
          </p:nvPr>
        </p:nvPicPr>
        <p:blipFill>
          <a:blip r:embed="rId1" cstate="print"/>
          <a:srcRect/>
          <a:stretch>
            <a:fillRect/>
          </a:stretch>
        </p:blipFill>
        <p:spPr>
          <a:xfrm>
            <a:off x="0" y="1052830"/>
            <a:ext cx="5328285" cy="3708400"/>
          </a:xfrm>
          <a:noFill/>
        </p:spPr>
      </p:pic>
      <p:sp>
        <p:nvSpPr>
          <p:cNvPr id="5" name="Rectangle 2"/>
          <p:cNvSpPr>
            <a:spLocks noChangeArrowheads="1"/>
          </p:cNvSpPr>
          <p:nvPr/>
        </p:nvSpPr>
        <p:spPr bwMode="auto">
          <a:xfrm>
            <a:off x="3995936" y="5661248"/>
            <a:ext cx="5256584" cy="1445260"/>
          </a:xfrm>
          <a:prstGeom prst="rect">
            <a:avLst/>
          </a:prstGeom>
          <a:noFill/>
          <a:ln w="9525">
            <a:noFill/>
            <a:miter lim="800000"/>
          </a:ln>
          <a:effectLst/>
        </p:spPr>
        <p:txBody>
          <a:bodyPr wrap="square">
            <a:spAutoFit/>
          </a:bodyPr>
          <a:lstStyle/>
          <a:p>
            <a:pPr>
              <a:spcBef>
                <a:spcPct val="20000"/>
              </a:spcBef>
            </a:pPr>
            <a:r>
              <a:rPr lang="en-US" altLang="zh-CN" sz="4400" b="1" dirty="0" err="1" smtClean="0">
                <a:solidFill>
                  <a:srgbClr val="000066"/>
                </a:solidFill>
              </a:rPr>
              <a:t>Sanxingdui</a:t>
            </a:r>
            <a:r>
              <a:rPr lang="en-US" altLang="zh-CN" sz="4400" b="1" dirty="0" smtClean="0">
                <a:solidFill>
                  <a:srgbClr val="000066"/>
                </a:solidFill>
              </a:rPr>
              <a:t> Museum</a:t>
            </a:r>
            <a:endParaRPr lang="en-US" altLang="zh-CN" sz="4400" b="1" dirty="0">
              <a:solidFill>
                <a:srgbClr val="000066"/>
              </a:solidFill>
            </a:endParaRPr>
          </a:p>
        </p:txBody>
      </p:sp>
      <p:pic>
        <p:nvPicPr>
          <p:cNvPr id="19460" name="Picture 4" descr="https://ps.ssl.qhmsg.com/sdr/400__/t018bf03ab57bd984f6.jpg"/>
          <p:cNvPicPr>
            <a:picLocks noChangeAspect="1" noChangeArrowheads="1"/>
          </p:cNvPicPr>
          <p:nvPr/>
        </p:nvPicPr>
        <p:blipFill>
          <a:blip r:embed="rId2" cstate="print"/>
          <a:srcRect/>
          <a:stretch>
            <a:fillRect/>
          </a:stretch>
        </p:blipFill>
        <p:spPr bwMode="auto">
          <a:xfrm>
            <a:off x="5334000" y="1556792"/>
            <a:ext cx="3810000" cy="3312368"/>
          </a:xfrm>
          <a:prstGeom prst="rect">
            <a:avLst/>
          </a:prstGeom>
          <a:noFill/>
        </p:spPr>
      </p:pic>
      <p:pic>
        <p:nvPicPr>
          <p:cNvPr id="8" name="Picture 4" descr="145_1"/>
          <p:cNvPicPr>
            <a:picLocks noChangeAspect="1" noChangeArrowheads="1"/>
          </p:cNvPicPr>
          <p:nvPr/>
        </p:nvPicPr>
        <p:blipFill>
          <a:blip r:embed="rId3" cstate="print"/>
          <a:srcRect/>
          <a:stretch>
            <a:fillRect/>
          </a:stretch>
        </p:blipFill>
        <p:spPr bwMode="auto">
          <a:xfrm>
            <a:off x="4355976" y="1700808"/>
            <a:ext cx="5040560" cy="4927848"/>
          </a:xfrm>
          <a:prstGeom prst="rect">
            <a:avLst/>
          </a:prstGeom>
          <a:noFill/>
        </p:spPr>
      </p:pic>
      <p:sp>
        <p:nvSpPr>
          <p:cNvPr id="9" name="Rectangle 2"/>
          <p:cNvSpPr txBox="1">
            <a:spLocks noChangeArrowheads="1"/>
          </p:cNvSpPr>
          <p:nvPr/>
        </p:nvSpPr>
        <p:spPr>
          <a:xfrm>
            <a:off x="0" y="4797152"/>
            <a:ext cx="4876800" cy="1368425"/>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en-US" altLang="zh-CN" sz="2800" b="1" i="0" u="none" strike="noStrike" kern="1200" cap="none" spc="0" normalizeH="0" baseline="0" noProof="0" dirty="0" smtClean="0">
                <a:ln>
                  <a:noFill/>
                </a:ln>
                <a:solidFill>
                  <a:srgbClr val="FF0000"/>
                </a:solidFill>
                <a:effectLst>
                  <a:outerShdw blurRad="38100" dist="38100" dir="2700000" algn="tl">
                    <a:srgbClr val="C0C0C0"/>
                  </a:outerShdw>
                </a:effectLst>
                <a:uLnTx/>
                <a:uFillTx/>
                <a:latin typeface="Times New Roman" panose="02020603050405020304" pitchFamily="18" charset="0"/>
                <a:ea typeface="+mj-ea"/>
                <a:cs typeface="+mj-cs"/>
              </a:rPr>
              <a:t>Emperor </a:t>
            </a:r>
            <a:r>
              <a:rPr kumimoji="0" lang="en-US" altLang="zh-CN" sz="2800" b="1" i="0" u="none" strike="noStrike" kern="1200" cap="none" spc="0" normalizeH="0" baseline="0" noProof="0" dirty="0" smtClean="0">
                <a:ln>
                  <a:noFill/>
                </a:ln>
                <a:effectLst>
                  <a:outerShdw blurRad="38100" dist="38100" dir="2700000" algn="tl">
                    <a:srgbClr val="C0C0C0"/>
                  </a:outerShdw>
                </a:effectLst>
                <a:uLnTx/>
                <a:uFillTx/>
                <a:latin typeface="Times New Roman" panose="02020603050405020304" pitchFamily="18" charset="0"/>
                <a:ea typeface="+mj-ea"/>
                <a:cs typeface="+mj-cs"/>
              </a:rPr>
              <a:t>Qin </a:t>
            </a:r>
            <a:r>
              <a:rPr kumimoji="0" lang="en-US" altLang="zh-CN" sz="2800" b="1" i="0" u="none" strike="noStrike" kern="1200" cap="none" spc="0" normalizeH="0" baseline="0" noProof="0" dirty="0" err="1" smtClean="0">
                <a:ln>
                  <a:noFill/>
                </a:ln>
                <a:effectLst>
                  <a:outerShdw blurRad="38100" dist="38100" dir="2700000" algn="tl">
                    <a:srgbClr val="C0C0C0"/>
                  </a:outerShdw>
                </a:effectLst>
                <a:uLnTx/>
                <a:uFillTx/>
                <a:latin typeface="Times New Roman" panose="02020603050405020304" pitchFamily="18" charset="0"/>
                <a:ea typeface="+mj-ea"/>
                <a:cs typeface="+mj-cs"/>
              </a:rPr>
              <a:t>Shihuang’s</a:t>
            </a:r>
            <a:r>
              <a:rPr kumimoji="0" lang="en-US" altLang="zh-CN" sz="2800" b="1" i="0" u="none" strike="noStrike" kern="1200" cap="none" spc="0" normalizeH="0" baseline="0" noProof="0" dirty="0" smtClean="0">
                <a:ln>
                  <a:noFill/>
                </a:ln>
                <a:effectLst>
                  <a:outerShdw blurRad="38100" dist="38100" dir="2700000" algn="tl">
                    <a:srgbClr val="C0C0C0"/>
                  </a:outerShdw>
                </a:effectLst>
                <a:uLnTx/>
                <a:uFillTx/>
                <a:latin typeface="Times New Roman" panose="02020603050405020304" pitchFamily="18" charset="0"/>
                <a:ea typeface="+mj-ea"/>
                <a:cs typeface="+mj-cs"/>
              </a:rPr>
              <a:t> </a:t>
            </a:r>
            <a:r>
              <a:rPr kumimoji="0" lang="en-US" altLang="zh-CN" sz="2800" b="1" i="0" u="none" strike="noStrike" kern="1200" cap="none" spc="0" normalizeH="0" baseline="0" noProof="0" dirty="0" smtClean="0">
                <a:ln>
                  <a:noFill/>
                </a:ln>
                <a:solidFill>
                  <a:srgbClr val="FF0000"/>
                </a:solidFill>
                <a:effectLst>
                  <a:outerShdw blurRad="38100" dist="38100" dir="2700000" algn="tl">
                    <a:srgbClr val="C0C0C0"/>
                  </a:outerShdw>
                </a:effectLst>
                <a:uLnTx/>
                <a:uFillTx/>
                <a:latin typeface="Times New Roman" panose="02020603050405020304" pitchFamily="18" charset="0"/>
                <a:ea typeface="+mj-ea"/>
                <a:cs typeface="+mj-cs"/>
              </a:rPr>
              <a:t>Terracotta warriors</a:t>
            </a:r>
            <a:endParaRPr kumimoji="0" lang="en-US" altLang="zh-CN" sz="2800" b="1" i="0" u="none" strike="noStrike" kern="1200" cap="none" spc="0" normalizeH="0" baseline="0" noProof="0" dirty="0">
              <a:ln>
                <a:noFill/>
              </a:ln>
              <a:solidFill>
                <a:srgbClr val="FF0000"/>
              </a:solidFill>
              <a:effectLst>
                <a:outerShdw blurRad="38100" dist="38100" dir="2700000" algn="tl">
                  <a:srgbClr val="C0C0C0"/>
                </a:outerShdw>
              </a:effectLst>
              <a:uLnTx/>
              <a:uFillTx/>
              <a:latin typeface="Times New Roman" panose="02020603050405020304" pitchFamily="18" charset="0"/>
              <a:ea typeface="+mj-ea"/>
              <a:cs typeface="+mj-cs"/>
            </a:endParaRPr>
          </a:p>
        </p:txBody>
      </p:sp>
    </p:spTree>
    <p:custDataLst>
      <p:tags r:id="rId4"/>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1506"/>
                                        </p:tgtEl>
                                        <p:attrNameLst>
                                          <p:attrName>style.visibility</p:attrName>
                                        </p:attrNameLst>
                                      </p:cBhvr>
                                      <p:to>
                                        <p:strVal val="visible"/>
                                      </p:to>
                                    </p:set>
                                    <p:animEffect transition="in" filter="box(in)">
                                      <p:cBhvr>
                                        <p:cTn id="7" dur="500"/>
                                        <p:tgtEl>
                                          <p:spTgt spid="21506"/>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ox(i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ppt_x"/>
                                          </p:val>
                                        </p:tav>
                                        <p:tav tm="100000">
                                          <p:val>
                                            <p:strVal val="#ppt_x"/>
                                          </p:val>
                                        </p:tav>
                                      </p:tavLst>
                                    </p:anim>
                                    <p:anim calcmode="lin" valueType="num">
                                      <p:cBhvr additive="base">
                                        <p:cTn id="2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6" grpId="0" bldLvl="0" animBg="1"/>
      <p:bldP spid="5" grpId="0" bldLvl="0" animBg="1"/>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7" name="Text Box 3"/>
          <p:cNvSpPr txBox="1">
            <a:spLocks noChangeArrowheads="1"/>
          </p:cNvSpPr>
          <p:nvPr/>
        </p:nvSpPr>
        <p:spPr bwMode="auto">
          <a:xfrm>
            <a:off x="967740" y="843280"/>
            <a:ext cx="4225925" cy="521970"/>
          </a:xfrm>
          <a:prstGeom prst="rect">
            <a:avLst/>
          </a:prstGeom>
          <a:noFill/>
          <a:ln w="9525">
            <a:noFill/>
            <a:miter lim="800000"/>
          </a:ln>
          <a:effectLst/>
        </p:spPr>
        <p:txBody>
          <a:bodyPr wrap="square">
            <a:spAutoFit/>
          </a:bodyPr>
          <a:lstStyle/>
          <a:p>
            <a:r>
              <a:rPr lang="en-US" altLang="zh-CN" sz="2800" b="1">
                <a:solidFill>
                  <a:srgbClr val="FF3300"/>
                </a:solidFill>
                <a:latin typeface="Arial" panose="020B0604020202020204" pitchFamily="34" charset="0"/>
              </a:rPr>
              <a:t>What is archaeology?</a:t>
            </a:r>
            <a:endParaRPr lang="en-US" altLang="zh-CN" sz="2800" b="1">
              <a:solidFill>
                <a:srgbClr val="FF3300"/>
              </a:solidFill>
              <a:latin typeface="Arial" panose="020B0604020202020204" pitchFamily="34" charset="0"/>
            </a:endParaRPr>
          </a:p>
        </p:txBody>
      </p:sp>
      <p:sp>
        <p:nvSpPr>
          <p:cNvPr id="129028" name="Text Box 4"/>
          <p:cNvSpPr txBox="1">
            <a:spLocks noChangeArrowheads="1"/>
          </p:cNvSpPr>
          <p:nvPr/>
        </p:nvSpPr>
        <p:spPr bwMode="auto">
          <a:xfrm>
            <a:off x="6280150" y="5667375"/>
            <a:ext cx="184150" cy="366713"/>
          </a:xfrm>
          <a:prstGeom prst="rect">
            <a:avLst/>
          </a:prstGeom>
          <a:noFill/>
          <a:ln w="9525">
            <a:noFill/>
            <a:miter lim="800000"/>
          </a:ln>
          <a:effectLst/>
        </p:spPr>
        <p:txBody>
          <a:bodyPr wrap="none">
            <a:spAutoFit/>
          </a:bodyPr>
          <a:lstStyle/>
          <a:p>
            <a:endParaRPr lang="zh-CN" altLang="zh-CN">
              <a:latin typeface="Arial" panose="020B0604020202020204" pitchFamily="34" charset="0"/>
            </a:endParaRPr>
          </a:p>
        </p:txBody>
      </p:sp>
      <p:sp>
        <p:nvSpPr>
          <p:cNvPr id="129029" name="Text Box 5"/>
          <p:cNvSpPr txBox="1">
            <a:spLocks noChangeArrowheads="1"/>
          </p:cNvSpPr>
          <p:nvPr/>
        </p:nvSpPr>
        <p:spPr bwMode="auto">
          <a:xfrm>
            <a:off x="1743075" y="842963"/>
            <a:ext cx="184150" cy="366712"/>
          </a:xfrm>
          <a:prstGeom prst="rect">
            <a:avLst/>
          </a:prstGeom>
          <a:noFill/>
          <a:ln w="9525">
            <a:noFill/>
            <a:miter lim="800000"/>
          </a:ln>
          <a:effectLst/>
        </p:spPr>
        <p:txBody>
          <a:bodyPr wrap="none">
            <a:spAutoFit/>
          </a:bodyPr>
          <a:lstStyle/>
          <a:p>
            <a:endParaRPr lang="zh-CN" altLang="zh-CN">
              <a:latin typeface="Arial" panose="020B0604020202020204" pitchFamily="34" charset="0"/>
            </a:endParaRPr>
          </a:p>
        </p:txBody>
      </p:sp>
      <p:sp>
        <p:nvSpPr>
          <p:cNvPr id="129031" name="Text Box 7"/>
          <p:cNvSpPr txBox="1">
            <a:spLocks noChangeArrowheads="1"/>
          </p:cNvSpPr>
          <p:nvPr/>
        </p:nvSpPr>
        <p:spPr bwMode="auto">
          <a:xfrm>
            <a:off x="6424613" y="4730750"/>
            <a:ext cx="184150" cy="366713"/>
          </a:xfrm>
          <a:prstGeom prst="rect">
            <a:avLst/>
          </a:prstGeom>
          <a:noFill/>
          <a:ln w="9525">
            <a:noFill/>
            <a:miter lim="800000"/>
          </a:ln>
          <a:effectLst/>
        </p:spPr>
        <p:txBody>
          <a:bodyPr wrap="none">
            <a:spAutoFit/>
          </a:bodyPr>
          <a:lstStyle/>
          <a:p>
            <a:endParaRPr lang="zh-CN" altLang="zh-CN">
              <a:latin typeface="Arial" panose="020B0604020202020204" pitchFamily="34" charset="0"/>
            </a:endParaRPr>
          </a:p>
        </p:txBody>
      </p:sp>
      <p:sp>
        <p:nvSpPr>
          <p:cNvPr id="129043" name="Text Box 19"/>
          <p:cNvSpPr txBox="1">
            <a:spLocks noChangeArrowheads="1"/>
          </p:cNvSpPr>
          <p:nvPr/>
        </p:nvSpPr>
        <p:spPr bwMode="auto">
          <a:xfrm>
            <a:off x="0" y="4938385"/>
            <a:ext cx="9144000" cy="1814830"/>
          </a:xfrm>
          <a:prstGeom prst="rect">
            <a:avLst/>
          </a:prstGeom>
          <a:noFill/>
          <a:ln w="9525">
            <a:noFill/>
            <a:miter lim="800000"/>
          </a:ln>
          <a:effectLst/>
        </p:spPr>
        <p:txBody>
          <a:bodyPr wrap="square">
            <a:spAutoFit/>
          </a:bodyPr>
          <a:lstStyle/>
          <a:p>
            <a:r>
              <a:rPr lang="en-US" altLang="zh-CN" sz="2800" b="1" i="1" dirty="0">
                <a:solidFill>
                  <a:srgbClr val="DB0308"/>
                </a:solidFill>
              </a:rPr>
              <a:t>Archaeology </a:t>
            </a:r>
            <a:r>
              <a:rPr lang="en-US" altLang="zh-CN" sz="2800" b="1" i="1" dirty="0"/>
              <a:t>is the study of cultures of our ancestors </a:t>
            </a:r>
            <a:r>
              <a:rPr lang="zh-CN" altLang="en-US" sz="2800" b="1" i="1" dirty="0"/>
              <a:t>（祖先）</a:t>
            </a:r>
            <a:r>
              <a:rPr lang="en-US" altLang="zh-CN" sz="2800" b="1" i="1" dirty="0"/>
              <a:t>by examining and </a:t>
            </a:r>
            <a:r>
              <a:rPr lang="en-US" altLang="zh-CN" sz="2800" b="1" i="1" dirty="0" err="1">
                <a:solidFill>
                  <a:srgbClr val="FF0000"/>
                </a:solidFill>
              </a:rPr>
              <a:t>i</a:t>
            </a:r>
            <a:r>
              <a:rPr lang="en-US" altLang="zh-CN" sz="2800" b="1" i="1" dirty="0"/>
              <a:t>_________ the</a:t>
            </a:r>
            <a:endParaRPr lang="en-US" altLang="zh-CN" sz="2800" b="1" i="1" dirty="0"/>
          </a:p>
          <a:p>
            <a:r>
              <a:rPr lang="en-US" altLang="zh-CN" sz="2800" b="1" i="1" dirty="0"/>
              <a:t> remaining objects </a:t>
            </a:r>
            <a:r>
              <a:rPr lang="en-US" altLang="zh-CN" sz="2800" b="1" i="1" dirty="0" smtClean="0"/>
              <a:t>e__________ </a:t>
            </a:r>
            <a:r>
              <a:rPr lang="en-US" altLang="zh-CN" sz="2800" b="1" i="1" dirty="0"/>
              <a:t>from</a:t>
            </a:r>
            <a:r>
              <a:rPr lang="en-US" altLang="zh-CN" sz="2800" b="1" i="1" dirty="0"/>
              <a:t> the ground after an </a:t>
            </a:r>
            <a:r>
              <a:rPr lang="en-US" altLang="zh-CN" sz="2800" b="1" i="1" dirty="0" smtClean="0"/>
              <a:t>e_____________(</a:t>
            </a:r>
            <a:r>
              <a:rPr lang="zh-CN" altLang="en-US" sz="2800" b="1" i="1" dirty="0"/>
              <a:t>挖掘）</a:t>
            </a:r>
            <a:r>
              <a:rPr lang="en-US" altLang="zh-CN" sz="2800" b="1" i="1" dirty="0"/>
              <a:t>.</a:t>
            </a:r>
            <a:endParaRPr lang="en-US" altLang="zh-CN" sz="2800" b="1" i="1" dirty="0"/>
          </a:p>
        </p:txBody>
      </p:sp>
      <p:sp>
        <p:nvSpPr>
          <p:cNvPr id="129044" name="Text Box 20"/>
          <p:cNvSpPr txBox="1">
            <a:spLocks noChangeArrowheads="1"/>
          </p:cNvSpPr>
          <p:nvPr/>
        </p:nvSpPr>
        <p:spPr bwMode="auto">
          <a:xfrm>
            <a:off x="6415663" y="5390118"/>
            <a:ext cx="1700402" cy="523220"/>
          </a:xfrm>
          <a:prstGeom prst="rect">
            <a:avLst/>
          </a:prstGeom>
          <a:noFill/>
          <a:ln w="9525">
            <a:noFill/>
            <a:miter lim="800000"/>
          </a:ln>
          <a:effectLst/>
        </p:spPr>
        <p:txBody>
          <a:bodyPr wrap="none">
            <a:spAutoFit/>
          </a:bodyPr>
          <a:lstStyle/>
          <a:p>
            <a:r>
              <a:rPr lang="en-US" altLang="zh-CN" sz="2800" b="1" i="1" dirty="0" err="1">
                <a:solidFill>
                  <a:srgbClr val="FF0000"/>
                </a:solidFill>
              </a:rPr>
              <a:t>dentifying</a:t>
            </a:r>
            <a:endParaRPr lang="en-US" altLang="zh-CN" sz="2800" b="1" i="1" dirty="0">
              <a:solidFill>
                <a:srgbClr val="FF0000"/>
              </a:solidFill>
            </a:endParaRPr>
          </a:p>
        </p:txBody>
      </p:sp>
      <p:sp>
        <p:nvSpPr>
          <p:cNvPr id="10" name="Text Box 20"/>
          <p:cNvSpPr txBox="1">
            <a:spLocks noChangeArrowheads="1"/>
          </p:cNvSpPr>
          <p:nvPr/>
        </p:nvSpPr>
        <p:spPr bwMode="auto">
          <a:xfrm>
            <a:off x="3467735" y="5786755"/>
            <a:ext cx="1976120" cy="521970"/>
          </a:xfrm>
          <a:prstGeom prst="rect">
            <a:avLst/>
          </a:prstGeom>
          <a:noFill/>
          <a:ln w="9525">
            <a:noFill/>
            <a:miter lim="800000"/>
          </a:ln>
          <a:effectLst/>
        </p:spPr>
        <p:txBody>
          <a:bodyPr wrap="square">
            <a:spAutoFit/>
          </a:bodyPr>
          <a:lstStyle/>
          <a:p>
            <a:r>
              <a:rPr lang="en-US" altLang="zh-CN" sz="2800" b="1" i="1" dirty="0" err="1" smtClean="0">
                <a:solidFill>
                  <a:srgbClr val="FF0000"/>
                </a:solidFill>
              </a:rPr>
              <a:t>xcavated</a:t>
            </a:r>
            <a:endParaRPr lang="en-US" altLang="zh-CN" sz="2800" b="1" i="1" dirty="0">
              <a:solidFill>
                <a:srgbClr val="FF0000"/>
              </a:solidFill>
            </a:endParaRPr>
          </a:p>
        </p:txBody>
      </p:sp>
      <p:sp>
        <p:nvSpPr>
          <p:cNvPr id="11" name="Text Box 20"/>
          <p:cNvSpPr txBox="1">
            <a:spLocks noChangeArrowheads="1"/>
          </p:cNvSpPr>
          <p:nvPr/>
        </p:nvSpPr>
        <p:spPr bwMode="auto">
          <a:xfrm>
            <a:off x="1607493" y="6230719"/>
            <a:ext cx="2088232" cy="523220"/>
          </a:xfrm>
          <a:prstGeom prst="rect">
            <a:avLst/>
          </a:prstGeom>
          <a:noFill/>
          <a:ln w="9525">
            <a:noFill/>
            <a:miter lim="800000"/>
          </a:ln>
          <a:effectLst/>
        </p:spPr>
        <p:txBody>
          <a:bodyPr wrap="square">
            <a:spAutoFit/>
          </a:bodyPr>
          <a:lstStyle/>
          <a:p>
            <a:r>
              <a:rPr lang="en-US" altLang="zh-CN" sz="2800" b="1" i="1" dirty="0" err="1" smtClean="0">
                <a:solidFill>
                  <a:srgbClr val="FF0000"/>
                </a:solidFill>
              </a:rPr>
              <a:t>xcavation</a:t>
            </a:r>
            <a:endParaRPr lang="en-US" altLang="zh-CN" sz="2800" b="1" i="1" dirty="0">
              <a:solidFill>
                <a:srgbClr val="FF0000"/>
              </a:solidFill>
            </a:endParaRPr>
          </a:p>
        </p:txBody>
      </p:sp>
      <p:sp>
        <p:nvSpPr>
          <p:cNvPr id="8" name="文本框 7"/>
          <p:cNvSpPr txBox="1"/>
          <p:nvPr/>
        </p:nvSpPr>
        <p:spPr>
          <a:xfrm>
            <a:off x="118110" y="120650"/>
            <a:ext cx="3133090" cy="521970"/>
          </a:xfrm>
          <a:prstGeom prst="rect">
            <a:avLst/>
          </a:prstGeom>
          <a:solidFill>
            <a:srgbClr val="FFFF00"/>
          </a:solidFill>
          <a:ln>
            <a:solidFill>
              <a:srgbClr val="FFFF00"/>
            </a:solidFill>
          </a:ln>
        </p:spPr>
        <p:txBody>
          <a:bodyPr wrap="square" rtlCol="0">
            <a:spAutoFit/>
          </a:bodyPr>
          <a:p>
            <a:pPr indent="0"/>
            <a:r>
              <a:rPr lang="en-US" altLang="zh-CN" sz="2800"/>
              <a:t>Step 2 speaking</a:t>
            </a:r>
            <a:endParaRPr lang="en-US" altLang="zh-CN" sz="2800"/>
          </a:p>
        </p:txBody>
      </p:sp>
      <p:pic>
        <p:nvPicPr>
          <p:cNvPr id="2" name="图片 1"/>
          <p:cNvPicPr>
            <a:picLocks noChangeAspect="1"/>
          </p:cNvPicPr>
          <p:nvPr/>
        </p:nvPicPr>
        <p:blipFill>
          <a:blip r:embed="rId1"/>
          <a:srcRect l="54676" t="26070" r="14969" b="17263"/>
          <a:stretch>
            <a:fillRect/>
          </a:stretch>
        </p:blipFill>
        <p:spPr>
          <a:xfrm>
            <a:off x="0" y="1440815"/>
            <a:ext cx="2498090" cy="3497580"/>
          </a:xfrm>
          <a:prstGeom prst="rect">
            <a:avLst/>
          </a:prstGeom>
        </p:spPr>
      </p:pic>
      <p:pic>
        <p:nvPicPr>
          <p:cNvPr id="4" name="图片 3"/>
          <p:cNvPicPr>
            <a:picLocks noChangeAspect="1"/>
          </p:cNvPicPr>
          <p:nvPr/>
        </p:nvPicPr>
        <p:blipFill>
          <a:blip r:embed="rId2"/>
          <a:stretch>
            <a:fillRect/>
          </a:stretch>
        </p:blipFill>
        <p:spPr>
          <a:xfrm>
            <a:off x="2595880" y="1440815"/>
            <a:ext cx="6311900" cy="3422015"/>
          </a:xfrm>
          <a:prstGeom prst="rect">
            <a:avLst/>
          </a:prstGeom>
        </p:spPr>
      </p:pic>
    </p:spTree>
    <p:custDataLst>
      <p:tags r:id="rId3"/>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9044"/>
                                        </p:tgtEl>
                                        <p:attrNameLst>
                                          <p:attrName>style.visibility</p:attrName>
                                        </p:attrNameLst>
                                      </p:cBhvr>
                                      <p:to>
                                        <p:strVal val="visible"/>
                                      </p:to>
                                    </p:set>
                                    <p:anim calcmode="lin" valueType="num">
                                      <p:cBhvr additive="base">
                                        <p:cTn id="7" dur="500" fill="hold"/>
                                        <p:tgtEl>
                                          <p:spTgt spid="129044"/>
                                        </p:tgtEl>
                                        <p:attrNameLst>
                                          <p:attrName>ppt_x</p:attrName>
                                        </p:attrNameLst>
                                      </p:cBhvr>
                                      <p:tavLst>
                                        <p:tav tm="0">
                                          <p:val>
                                            <p:strVal val="#ppt_x"/>
                                          </p:val>
                                        </p:tav>
                                        <p:tav tm="100000">
                                          <p:val>
                                            <p:strVal val="#ppt_x"/>
                                          </p:val>
                                        </p:tav>
                                      </p:tavLst>
                                    </p:anim>
                                    <p:anim calcmode="lin" valueType="num">
                                      <p:cBhvr additive="base">
                                        <p:cTn id="8" dur="500" fill="hold"/>
                                        <p:tgtEl>
                                          <p:spTgt spid="12904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044" grpId="0" bldLvl="0" animBg="1"/>
      <p:bldP spid="10" grpId="0" bldLvl="0" animBg="1"/>
      <p:bldP spid="11" grpId="0" bldLvl="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youxue.xdf.cn/images/201901/source_img/1938_P_1546422295526.jpg"/>
          <p:cNvPicPr>
            <a:picLocks noChangeAspect="1" noChangeArrowheads="1"/>
          </p:cNvPicPr>
          <p:nvPr/>
        </p:nvPicPr>
        <p:blipFill>
          <a:blip r:embed="rId1" cstate="print"/>
          <a:srcRect/>
          <a:stretch>
            <a:fillRect/>
          </a:stretch>
        </p:blipFill>
        <p:spPr bwMode="auto">
          <a:xfrm>
            <a:off x="2843808" y="2708920"/>
            <a:ext cx="5976664" cy="4149080"/>
          </a:xfrm>
          <a:prstGeom prst="rect">
            <a:avLst/>
          </a:prstGeom>
          <a:noFill/>
        </p:spPr>
      </p:pic>
      <p:sp>
        <p:nvSpPr>
          <p:cNvPr id="4" name="TextBox 3"/>
          <p:cNvSpPr txBox="1"/>
          <p:nvPr/>
        </p:nvSpPr>
        <p:spPr>
          <a:xfrm>
            <a:off x="3002915" y="399415"/>
            <a:ext cx="6141720" cy="2245360"/>
          </a:xfrm>
          <a:prstGeom prst="rect">
            <a:avLst/>
          </a:prstGeom>
          <a:noFill/>
        </p:spPr>
        <p:txBody>
          <a:bodyPr wrap="square" rtlCol="0">
            <a:spAutoFit/>
          </a:bodyPr>
          <a:lstStyle/>
          <a:p>
            <a:r>
              <a:rPr lang="en-US" altLang="zh-CN" sz="2800" dirty="0" smtClean="0">
                <a:solidFill>
                  <a:srgbClr val="FF0000"/>
                </a:solidFill>
                <a:latin typeface="Traditional Arabic" panose="02020603050405020304" charset="0"/>
                <a:cs typeface="Traditional Arabic" panose="02020603050405020304" charset="0"/>
              </a:rPr>
              <a:t>Assuming that </a:t>
            </a:r>
            <a:r>
              <a:rPr lang="en-US" altLang="zh-CN" sz="2800" dirty="0" smtClean="0">
                <a:latin typeface="Traditional Arabic" panose="02020603050405020304" charset="0"/>
                <a:cs typeface="Traditional Arabic" panose="02020603050405020304" charset="0"/>
              </a:rPr>
              <a:t>a group of students from England come to visit the </a:t>
            </a:r>
            <a:r>
              <a:rPr lang="en-US" altLang="zh-CN" sz="2800" dirty="0" err="1" smtClean="0">
                <a:latin typeface="Traditional Arabic" panose="02020603050405020304" charset="0"/>
                <a:cs typeface="Traditional Arabic" panose="02020603050405020304" charset="0"/>
              </a:rPr>
              <a:t>Zhoukoudian</a:t>
            </a:r>
            <a:r>
              <a:rPr lang="en-US" altLang="zh-CN" sz="2800" dirty="0" smtClean="0">
                <a:latin typeface="Traditional Arabic" panose="02020603050405020304" charset="0"/>
                <a:cs typeface="Traditional Arabic" panose="02020603050405020304" charset="0"/>
              </a:rPr>
              <a:t> caves , you are the archaeologist to  welcome them</a:t>
            </a:r>
            <a:r>
              <a:rPr lang="en-US" altLang="zh-CN" sz="2800" dirty="0" smtClean="0">
                <a:solidFill>
                  <a:srgbClr val="FF0000"/>
                </a:solidFill>
                <a:latin typeface="Traditional Arabic" panose="02020603050405020304" charset="0"/>
                <a:cs typeface="Traditional Arabic" panose="02020603050405020304" charset="0"/>
              </a:rPr>
              <a:t>.  Please prepare a small speech.</a:t>
            </a:r>
            <a:r>
              <a:rPr lang="en-US" altLang="zh-CN" sz="2800" dirty="0" smtClean="0">
                <a:solidFill>
                  <a:srgbClr val="FF0000"/>
                </a:solidFill>
              </a:rPr>
              <a:t> </a:t>
            </a:r>
            <a:endParaRPr lang="zh-CN" altLang="en-US" sz="2800" dirty="0"/>
          </a:p>
        </p:txBody>
      </p:sp>
      <p:pic>
        <p:nvPicPr>
          <p:cNvPr id="2054" name="Picture 6" descr="http://www.cas.cn/kxcb/kpdt/201004/W020100412377530975360.jpg"/>
          <p:cNvPicPr>
            <a:picLocks noChangeAspect="1" noChangeArrowheads="1"/>
          </p:cNvPicPr>
          <p:nvPr/>
        </p:nvPicPr>
        <p:blipFill>
          <a:blip r:embed="rId2" cstate="print"/>
          <a:srcRect l="25200" t="39059"/>
          <a:stretch>
            <a:fillRect/>
          </a:stretch>
        </p:blipFill>
        <p:spPr bwMode="auto">
          <a:xfrm>
            <a:off x="0" y="1268760"/>
            <a:ext cx="2771800" cy="3482752"/>
          </a:xfrm>
          <a:prstGeom prst="rect">
            <a:avLst/>
          </a:prstGeom>
          <a:noFill/>
        </p:spPr>
      </p:pic>
      <p:sp>
        <p:nvSpPr>
          <p:cNvPr id="8" name="文本框 7"/>
          <p:cNvSpPr txBox="1"/>
          <p:nvPr/>
        </p:nvSpPr>
        <p:spPr>
          <a:xfrm>
            <a:off x="0" y="0"/>
            <a:ext cx="2844165" cy="521970"/>
          </a:xfrm>
          <a:prstGeom prst="rect">
            <a:avLst/>
          </a:prstGeom>
          <a:solidFill>
            <a:srgbClr val="FFFF00"/>
          </a:solidFill>
          <a:ln>
            <a:solidFill>
              <a:srgbClr val="FFFF00"/>
            </a:solidFill>
          </a:ln>
        </p:spPr>
        <p:txBody>
          <a:bodyPr wrap="square" rtlCol="0">
            <a:spAutoFit/>
          </a:bodyPr>
          <a:p>
            <a:pPr indent="0"/>
            <a:r>
              <a:rPr lang="en-US" altLang="zh-CN" sz="2800"/>
              <a:t>Step2:speaking</a:t>
            </a:r>
            <a:endParaRPr lang="en-US" altLang="zh-CN" sz="2800"/>
          </a:p>
        </p:txBody>
      </p:sp>
      <p:sp>
        <p:nvSpPr>
          <p:cNvPr id="3" name="文本框 2"/>
          <p:cNvSpPr txBox="1"/>
          <p:nvPr/>
        </p:nvSpPr>
        <p:spPr>
          <a:xfrm>
            <a:off x="152400" y="5128260"/>
            <a:ext cx="1482090" cy="521970"/>
          </a:xfrm>
          <a:prstGeom prst="rect">
            <a:avLst/>
          </a:prstGeom>
          <a:noFill/>
        </p:spPr>
        <p:txBody>
          <a:bodyPr wrap="square" rtlCol="0" anchor="t">
            <a:spAutoFit/>
          </a:bodyPr>
          <a:p>
            <a:r>
              <a:rPr lang="zh-CN" altLang="en-US" sz="2800"/>
              <a:t>裴文中</a:t>
            </a:r>
            <a:endParaRPr lang="zh-CN" altLang="en-US" sz="2800"/>
          </a:p>
        </p:txBody>
      </p:sp>
    </p:spTree>
    <p:custDataLst>
      <p:tags r:id="rId3"/>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54"/>
                                        </p:tgtEl>
                                        <p:attrNameLst>
                                          <p:attrName>style.visibility</p:attrName>
                                        </p:attrNameLst>
                                      </p:cBhvr>
                                      <p:to>
                                        <p:strVal val="visible"/>
                                      </p:to>
                                    </p:set>
                                    <p:anim calcmode="lin" valueType="num">
                                      <p:cBhvr additive="base">
                                        <p:cTn id="7" dur="500" fill="hold"/>
                                        <p:tgtEl>
                                          <p:spTgt spid="2054"/>
                                        </p:tgtEl>
                                        <p:attrNameLst>
                                          <p:attrName>ppt_x</p:attrName>
                                        </p:attrNameLst>
                                      </p:cBhvr>
                                      <p:tavLst>
                                        <p:tav tm="0">
                                          <p:val>
                                            <p:strVal val="#ppt_x"/>
                                          </p:val>
                                        </p:tav>
                                        <p:tav tm="100000">
                                          <p:val>
                                            <p:strVal val="#ppt_x"/>
                                          </p:val>
                                        </p:tav>
                                      </p:tavLst>
                                    </p:anim>
                                    <p:anim calcmode="lin" valueType="num">
                                      <p:cBhvr additive="base">
                                        <p:cTn id="8" dur="500" fill="hold"/>
                                        <p:tgtEl>
                                          <p:spTgt spid="205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050"/>
                                        </p:tgtEl>
                                        <p:attrNameLst>
                                          <p:attrName>style.visibility</p:attrName>
                                        </p:attrNameLst>
                                      </p:cBhvr>
                                      <p:to>
                                        <p:strVal val="visible"/>
                                      </p:to>
                                    </p:set>
                                    <p:anim calcmode="lin" valueType="num">
                                      <p:cBhvr additive="base">
                                        <p:cTn id="11" dur="500" fill="hold"/>
                                        <p:tgtEl>
                                          <p:spTgt spid="2050"/>
                                        </p:tgtEl>
                                        <p:attrNameLst>
                                          <p:attrName>ppt_x</p:attrName>
                                        </p:attrNameLst>
                                      </p:cBhvr>
                                      <p:tavLst>
                                        <p:tav tm="0">
                                          <p:val>
                                            <p:strVal val="#ppt_x"/>
                                          </p:val>
                                        </p:tav>
                                        <p:tav tm="100000">
                                          <p:val>
                                            <p:strVal val="#ppt_x"/>
                                          </p:val>
                                        </p:tav>
                                      </p:tavLst>
                                    </p:anim>
                                    <p:anim calcmode="lin" valueType="num">
                                      <p:cBhvr additive="base">
                                        <p:cTn id="12"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additive="base">
                                        <p:cTn id="23" dur="500" fill="hold"/>
                                        <p:tgtEl>
                                          <p:spTgt spid="4"/>
                                        </p:tgtEl>
                                        <p:attrNameLst>
                                          <p:attrName>ppt_x</p:attrName>
                                        </p:attrNameLst>
                                      </p:cBhvr>
                                      <p:tavLst>
                                        <p:tav tm="0">
                                          <p:val>
                                            <p:strVal val="#ppt_x"/>
                                          </p:val>
                                        </p:tav>
                                        <p:tav tm="100000">
                                          <p:val>
                                            <p:strVal val="#ppt_x"/>
                                          </p:val>
                                        </p:tav>
                                      </p:tavLst>
                                    </p:anim>
                                    <p:anim calcmode="lin" valueType="num">
                                      <p:cBhvr additive="base">
                                        <p:cTn id="2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4" grpId="0"/>
      <p:bldP spid="4" grpId="1"/>
    </p:bldLst>
  </p:timing>
</p:sld>
</file>

<file path=ppt/tags/tag1.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TYPE" val="i"/>
  <p:tag name="KSO_WM_UNIT_INDEX" val="2"/>
  <p:tag name="KSO_WM_UNIT_ID" val="_1*i*2"/>
  <p:tag name="KSO_WM_UNIT_LAYERLEVEL" val="1"/>
  <p:tag name="KSO_WM_TAG_VERSION" val="1.0"/>
  <p:tag name="KSO_WM_BEAUTIFY_FLAG" val="#wm#"/>
</p:tagLst>
</file>

<file path=ppt/tags/tag100.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01.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02.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4*i*0"/>
  <p:tag name="KSO_WM_UNIT_BK_DARK_LIGHT" val="2"/>
  <p:tag name="KSO_WM_UNIT_LAYERLEVEL" val="1"/>
  <p:tag name="KSO_WM_TAG_VERSION" val="1.0"/>
  <p:tag name="KSO_WM_BEAUTIFY_FLAG" val="#wm#"/>
</p:tagLst>
</file>

<file path=ppt/tags/tag103.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4.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5.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6.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7.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8.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9.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1.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10.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5*i*0"/>
  <p:tag name="KSO_WM_UNIT_BK_DARK_LIGHT" val="2"/>
  <p:tag name="KSO_WM_UNIT_LAYERLEVEL" val="1"/>
  <p:tag name="KSO_WM_TAG_VERSION" val="1.0"/>
  <p:tag name="KSO_WM_BEAUTIFY_FLAG" val="#wm#"/>
</p:tagLst>
</file>

<file path=ppt/tags/tag111.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2.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3.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4.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5.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6.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7.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8.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9.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2.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20.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6*i*0"/>
  <p:tag name="KSO_WM_UNIT_BK_DARK_LIGHT" val="2"/>
  <p:tag name="KSO_WM_UNIT_LAYERLEVEL" val="1"/>
  <p:tag name="KSO_WM_TAG_VERSION" val="1.0"/>
  <p:tag name="KSO_WM_BEAUTIFY_FLAG" val="#wm#"/>
</p:tagLst>
</file>

<file path=ppt/tags/tag121.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2.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3.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4.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5.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6.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7.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8.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9.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3.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30.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7*i*0"/>
  <p:tag name="KSO_WM_UNIT_BK_DARK_LIGHT" val="2"/>
  <p:tag name="KSO_WM_UNIT_LAYERLEVEL" val="1"/>
  <p:tag name="KSO_WM_TAG_VERSION" val="1.0"/>
  <p:tag name="KSO_WM_BEAUTIFY_FLAG" val="#wm#"/>
</p:tagLst>
</file>

<file path=ppt/tags/tag131.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2.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3.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4.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5.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6.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7.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8.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9.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40.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41.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42.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8*i*0"/>
  <p:tag name="KSO_WM_UNIT_BK_DARK_LIGHT" val="2"/>
  <p:tag name="KSO_WM_UNIT_LAYERLEVEL" val="1"/>
  <p:tag name="KSO_WM_TAG_VERSION" val="1.0"/>
  <p:tag name="KSO_WM_BEAUTIFY_FLAG" val="#wm#"/>
</p:tagLst>
</file>

<file path=ppt/tags/tag143.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4.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5.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6.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7.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8.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9.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0.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4187"/>
</p:tagLst>
</file>

<file path=ppt/tags/tag1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4187"/>
</p:tagLst>
</file>

<file path=ppt/tags/tag1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56.xml><?xml version="1.0" encoding="utf-8"?>
<p:tagLst xmlns:p="http://schemas.openxmlformats.org/presentationml/2006/main">
  <p:tag name="KSO_WM_TEMPLATE_THUMBS_INDEX" val="1、4、7、9、12、17、20、21、22、23、24、25"/>
  <p:tag name="KSO_WM_TEMPLATE_SUBCATEGORY" val="0"/>
  <p:tag name="KSO_WM_TEMPLATE_MASTER_TYPE" val="1"/>
  <p:tag name="KSO_WM_TEMPLATE_COLOR_TYPE" val="1"/>
  <p:tag name="KSO_WM_TEMPLATE_MASTER_THUMB_INDEX" val="12"/>
  <p:tag name="KSO_WM_TAG_VERSION" val="1.0"/>
  <p:tag name="KSO_WM_BEAUTIFY_FLAG" val="#wm#"/>
  <p:tag name="KSO_WM_TEMPLATE_CATEGORY" val="custom"/>
  <p:tag name="KSO_WM_TEMPLATE_INDEX" val="20204187"/>
</p:tagLst>
</file>

<file path=ppt/tags/tag157.xml><?xml version="1.0" encoding="utf-8"?>
<p:tagLst xmlns:p="http://schemas.openxmlformats.org/presentationml/2006/main">
  <p:tag name="KSO_WM_BEAUTIFY_FLAG" val="#wm#"/>
  <p:tag name="KSO_WM_TEMPLATE_CATEGORY" val="custom"/>
  <p:tag name="KSO_WM_TEMPLATE_INDEX" val="20204187"/>
</p:tagLst>
</file>

<file path=ppt/tags/tag158.xml><?xml version="1.0" encoding="utf-8"?>
<p:tagLst xmlns:p="http://schemas.openxmlformats.org/presentationml/2006/main">
  <p:tag name="KSO_WM_BEAUTIFY_FLAG" val="#wm#"/>
  <p:tag name="KSO_WM_TEMPLATE_CATEGORY" val="custom"/>
  <p:tag name="KSO_WM_TEMPLATE_INDEX" val="20204187"/>
</p:tagLst>
</file>

<file path=ppt/tags/tag159.xml><?xml version="1.0" encoding="utf-8"?>
<p:tagLst xmlns:p="http://schemas.openxmlformats.org/presentationml/2006/main">
  <p:tag name="KSO_WM_BEAUTIFY_FLAG" val="#wm#"/>
  <p:tag name="KSO_WM_TEMPLATE_CATEGORY" val="custom"/>
  <p:tag name="KSO_WM_TEMPLATE_INDEX" val="20204187"/>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0.xml><?xml version="1.0" encoding="utf-8"?>
<p:tagLst xmlns:p="http://schemas.openxmlformats.org/presentationml/2006/main">
  <p:tag name="KSO_WM_TEMPLATE_CATEGORY" val="custom"/>
  <p:tag name="KSO_WM_TEMPLATE_INDEX" val="20204187"/>
</p:tagLst>
</file>

<file path=ppt/tags/tag161.xml><?xml version="1.0" encoding="utf-8"?>
<p:tagLst xmlns:p="http://schemas.openxmlformats.org/presentationml/2006/main">
  <p:tag name="KSO_WM_TEMPLATE_CATEGORY" val="custom"/>
  <p:tag name="KSO_WM_TEMPLATE_INDEX" val="20204187"/>
</p:tagLst>
</file>

<file path=ppt/tags/tag162.xml><?xml version="1.0" encoding="utf-8"?>
<p:tagLst xmlns:p="http://schemas.openxmlformats.org/presentationml/2006/main">
  <p:tag name="KSO_WM_TEMPLATE_CATEGORY" val="custom"/>
  <p:tag name="KSO_WM_TEMPLATE_INDEX" val="20204187"/>
</p:tagLst>
</file>

<file path=ppt/tags/tag163.xml><?xml version="1.0" encoding="utf-8"?>
<p:tagLst xmlns:p="http://schemas.openxmlformats.org/presentationml/2006/main">
  <p:tag name="KSO_WM_TEMPLATE_CATEGORY" val="custom"/>
  <p:tag name="KSO_WM_TEMPLATE_INDEX" val="20204187"/>
</p:tagLst>
</file>

<file path=ppt/tags/tag164.xml><?xml version="1.0" encoding="utf-8"?>
<p:tagLst xmlns:p="http://schemas.openxmlformats.org/presentationml/2006/main">
  <p:tag name="KSO_WM_TEMPLATE_CATEGORY" val="custom"/>
  <p:tag name="KSO_WM_TEMPLATE_INDEX" val="20204187"/>
</p:tagLst>
</file>

<file path=ppt/tags/tag165.xml><?xml version="1.0" encoding="utf-8"?>
<p:tagLst xmlns:p="http://schemas.openxmlformats.org/presentationml/2006/main">
  <p:tag name="KSO_WM_BEAUTIFY_FLAG" val="#wm#"/>
  <p:tag name="KSO_WM_TEMPLATE_CATEGORY" val="custom"/>
  <p:tag name="KSO_WM_TEMPLATE_INDEX" val="20204187"/>
</p:tagLst>
</file>

<file path=ppt/tags/tag166.xml><?xml version="1.0" encoding="utf-8"?>
<p:tagLst xmlns:p="http://schemas.openxmlformats.org/presentationml/2006/main">
  <p:tag name="KSO_WM_TEMPLATE_CATEGORY" val="custom"/>
  <p:tag name="KSO_WM_TEMPLATE_INDEX" val="20204187"/>
</p:tagLst>
</file>

<file path=ppt/tags/tag167.xml><?xml version="1.0" encoding="utf-8"?>
<p:tagLst xmlns:p="http://schemas.openxmlformats.org/presentationml/2006/main">
  <p:tag name="KSO_WM_TEMPLATE_CATEGORY" val="custom"/>
  <p:tag name="KSO_WM_TEMPLATE_INDEX" val="20204187"/>
</p:tagLst>
</file>

<file path=ppt/tags/tag168.xml><?xml version="1.0" encoding="utf-8"?>
<p:tagLst xmlns:p="http://schemas.openxmlformats.org/presentationml/2006/main">
  <p:tag name="KSO_WM_TEMPLATE_CATEGORY" val="custom"/>
  <p:tag name="KSO_WM_TEMPLATE_INDEX" val="20204187"/>
</p:tagLst>
</file>

<file path=ppt/tags/tag169.xml><?xml version="1.0" encoding="utf-8"?>
<p:tagLst xmlns:p="http://schemas.openxmlformats.org/presentationml/2006/main">
  <p:tag name="KSO_WM_UNIT_TABLE_BEAUTIFY" val="smartTable{cd827ffe-0730-48a8-a1f7-562af810e5e3}"/>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70.xml><?xml version="1.0" encoding="utf-8"?>
<p:tagLst xmlns:p="http://schemas.openxmlformats.org/presentationml/2006/main">
  <p:tag name="KSO_WM_TEMPLATE_CATEGORY" val="custom"/>
  <p:tag name="KSO_WM_TEMPLATE_INDEX" val="20204187"/>
</p:tagLst>
</file>

<file path=ppt/tags/tag171.xml><?xml version="1.0" encoding="utf-8"?>
<p:tagLst xmlns:p="http://schemas.openxmlformats.org/presentationml/2006/main">
  <p:tag name="KSO_WM_UNIT_TABLE_BEAUTIFY" val="smartTable{ad8fc074-6641-4913-841f-58eb5e34667b}"/>
</p:tagLst>
</file>

<file path=ppt/tags/tag172.xml><?xml version="1.0" encoding="utf-8"?>
<p:tagLst xmlns:p="http://schemas.openxmlformats.org/presentationml/2006/main">
  <p:tag name="KSO_WM_BEAUTIFY_FLAG" val="#wm#"/>
  <p:tag name="KSO_WM_TEMPLATE_CATEGORY" val="custom"/>
  <p:tag name="KSO_WM_TEMPLATE_INDEX" val="20204187"/>
</p:tagLst>
</file>

<file path=ppt/tags/tag173.xml><?xml version="1.0" encoding="utf-8"?>
<p:tagLst xmlns:p="http://schemas.openxmlformats.org/presentationml/2006/main">
  <p:tag name="KSO_WM_UNIT_TABLE_BEAUTIFY" val="smartTable{d0c1b9c8-c1cb-4c49-a653-49496a04450c}"/>
</p:tagLst>
</file>

<file path=ppt/tags/tag174.xml><?xml version="1.0" encoding="utf-8"?>
<p:tagLst xmlns:p="http://schemas.openxmlformats.org/presentationml/2006/main">
  <p:tag name="KSO_WM_BEAUTIFY_FLAG" val="#wm#"/>
  <p:tag name="KSO_WM_TEMPLATE_CATEGORY" val="custom"/>
  <p:tag name="KSO_WM_TEMPLATE_INDEX" val="20204187"/>
</p:tagLst>
</file>

<file path=ppt/tags/tag175.xml><?xml version="1.0" encoding="utf-8"?>
<p:tagLst xmlns:p="http://schemas.openxmlformats.org/presentationml/2006/main">
  <p:tag name="KSO_WM_TEMPLATE_CATEGORY" val="custom"/>
  <p:tag name="KSO_WM_TEMPLATE_INDEX" val="20204187"/>
</p:tagLst>
</file>

<file path=ppt/tags/tag176.xml><?xml version="1.0" encoding="utf-8"?>
<p:tagLst xmlns:p="http://schemas.openxmlformats.org/presentationml/2006/main">
  <p:tag name="KSO_WM_BEAUTIFY_FLAG" val="#wm#"/>
  <p:tag name="KSO_WM_TEMPLATE_CATEGORY" val="custom"/>
  <p:tag name="KSO_WM_TEMPLATE_INDEX" val="20204187"/>
</p:tagLst>
</file>

<file path=ppt/tags/tag177.xml><?xml version="1.0" encoding="utf-8"?>
<p:tagLst xmlns:p="http://schemas.openxmlformats.org/presentationml/2006/main">
  <p:tag name="KSO_WM_BEAUTIFY_FLAG" val="#wm#"/>
  <p:tag name="KSO_WM_TEMPLATE_CATEGORY" val="custom"/>
  <p:tag name="KSO_WM_TEMPLATE_INDEX" val="20204187"/>
</p:tagLst>
</file>

<file path=ppt/tags/tag178.xml><?xml version="1.0" encoding="utf-8"?>
<p:tagLst xmlns:p="http://schemas.openxmlformats.org/presentationml/2006/main">
  <p:tag name="KSO_WM_BEAUTIFY_FLAG" val="#wm#"/>
  <p:tag name="KSO_WM_TEMPLATE_CATEGORY" val="custom"/>
  <p:tag name="KSO_WM_TEMPLATE_INDEX" val="20204187"/>
</p:tagLst>
</file>

<file path=ppt/tags/tag179.xml><?xml version="1.0" encoding="utf-8"?>
<p:tagLst xmlns:p="http://schemas.openxmlformats.org/presentationml/2006/main">
  <p:tag name="KSO_WM_BEAUTIFY_FLAG" val="#wm#"/>
  <p:tag name="KSO_WM_TEMPLATE_CATEGORY" val="custom"/>
  <p:tag name="KSO_WM_TEMPLATE_INDEX" val="20204187"/>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TYPE" val="i"/>
  <p:tag name="KSO_WM_UNIT_INDEX" val="1"/>
  <p:tag name="KSO_WM_UNIT_ID" val="_1*i*1"/>
  <p:tag name="KSO_WM_UNIT_LAYERLEVEL" val="1"/>
  <p:tag name="KSO_WM_TAG_VERSION" val="1.0"/>
  <p:tag name="KSO_WM_BEAUTIFY_FLAG" val="#wm#"/>
</p:tagLst>
</file>

<file path=ppt/tags/tag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TYPE" val="i"/>
  <p:tag name="KSO_WM_UNIT_INDEX" val="3"/>
  <p:tag name="KSO_WM_UNIT_ID" val="_1*i*3"/>
  <p:tag name="KSO_WM_UNIT_LAYERLEVEL" val="1"/>
  <p:tag name="KSO_WM_TAG_VERSION" val="1.0"/>
  <p:tag name="KSO_WM_BEAUTIFY_FLAG" val="#wm#"/>
</p:tagLst>
</file>

<file path=ppt/tags/tag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11*i*1"/>
  <p:tag name="KSO_WM_UNIT_LAYERLEVEL" val="1"/>
  <p:tag name="KSO_WM_TAG_VERSION" val="1.0"/>
  <p:tag name="KSO_WM_BEAUTIFY_FLAG" val="#wm#"/>
</p:tagLst>
</file>

<file path=ppt/tags/tag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_11*i*3"/>
  <p:tag name="KSO_WM_UNIT_LAYERLEVEL" val="1"/>
  <p:tag name="KSO_WM_TAG_VERSION" val="1.0"/>
  <p:tag name="KSO_WM_BEAUTIFY_FLAG" val="#wm#"/>
</p:tagLst>
</file>

<file path=ppt/tags/tag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_11*i*4"/>
  <p:tag name="KSO_WM_UNIT_LAYERLEVEL" val="1"/>
  <p:tag name="KSO_WM_TAG_VERSION" val="1.0"/>
  <p:tag name="KSO_WM_BEAUTIFY_FLAG" val="#wm#"/>
</p:tagLst>
</file>

<file path=ppt/tags/tag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_11*i*2"/>
  <p:tag name="KSO_WM_UNIT_LAYERLEVEL" val="1"/>
  <p:tag name="KSO_WM_TAG_VERSION" val="1.0"/>
  <p:tag name="KSO_WM_BEAUTIFY_FLAG" val="#wm#"/>
</p:tagLst>
</file>

<file path=ppt/tags/tag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6.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87.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88.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89.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9.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TYPE" val="i"/>
  <p:tag name="KSO_WM_UNIT_INDEX" val="4"/>
  <p:tag name="KSO_WM_UNIT_ID" val="_1*i*4"/>
  <p:tag name="KSO_WM_UNIT_LAYERLEVEL" val="1"/>
  <p:tag name="KSO_WM_TAG_VERSION" val="1.0"/>
  <p:tag name="KSO_WM_BEAUTIFY_FLAG" val="#wm#"/>
</p:tagLst>
</file>

<file path=ppt/tags/tag90.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91.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92.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93.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3*i*0"/>
  <p:tag name="KSO_WM_UNIT_BK_DARK_LIGHT" val="2"/>
  <p:tag name="KSO_WM_UNIT_LAYERLEVEL" val="1"/>
  <p:tag name="KSO_WM_TAG_VERSION" val="1.0"/>
  <p:tag name="KSO_WM_BEAUTIFY_FLAG" val="#wm#"/>
</p:tagLst>
</file>

<file path=ppt/tags/tag94.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5.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6.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7.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8.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9.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heme/theme1.xml><?xml version="1.0" encoding="utf-8"?>
<a:theme xmlns:a="http://schemas.openxmlformats.org/drawingml/2006/main" name="Office 主题​​">
  <a:themeElements>
    <a:clrScheme name="1428">
      <a:dk1>
        <a:sysClr val="windowText" lastClr="000000"/>
      </a:dk1>
      <a:lt1>
        <a:sysClr val="window" lastClr="FFFFFF"/>
      </a:lt1>
      <a:dk2>
        <a:srgbClr val="EFEDEC"/>
      </a:dk2>
      <a:lt2>
        <a:srgbClr val="FFFFFF"/>
      </a:lt2>
      <a:accent1>
        <a:srgbClr val="C29C69"/>
      </a:accent1>
      <a:accent2>
        <a:srgbClr val="83A289"/>
      </a:accent2>
      <a:accent3>
        <a:srgbClr val="44A7A9"/>
      </a:accent3>
      <a:accent4>
        <a:srgbClr val="29A79F"/>
      </a:accent4>
      <a:accent5>
        <a:srgbClr val="33A26B"/>
      </a:accent5>
      <a:accent6>
        <a:srgbClr val="3D9D37"/>
      </a:accent6>
      <a:hlink>
        <a:srgbClr val="658BD5"/>
      </a:hlink>
      <a:folHlink>
        <a:srgbClr val="A16AA5"/>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7128</Words>
  <Application>WPS 演示</Application>
  <PresentationFormat>全屏显示(4:3)</PresentationFormat>
  <Paragraphs>363</Paragraphs>
  <Slides>21</Slides>
  <Notes>0</Notes>
  <HiddenSlides>0</HiddenSlides>
  <MMClips>0</MMClips>
  <ScaleCrop>false</ScaleCrop>
  <HeadingPairs>
    <vt:vector size="6" baseType="variant">
      <vt:variant>
        <vt:lpstr>已用的字体</vt:lpstr>
      </vt:variant>
      <vt:variant>
        <vt:i4>20</vt:i4>
      </vt:variant>
      <vt:variant>
        <vt:lpstr>主题</vt:lpstr>
      </vt:variant>
      <vt:variant>
        <vt:i4>1</vt:i4>
      </vt:variant>
      <vt:variant>
        <vt:lpstr>幻灯片标题</vt:lpstr>
      </vt:variant>
      <vt:variant>
        <vt:i4>21</vt:i4>
      </vt:variant>
    </vt:vector>
  </HeadingPairs>
  <TitlesOfParts>
    <vt:vector size="42" baseType="lpstr">
      <vt:lpstr>Arial</vt:lpstr>
      <vt:lpstr>宋体</vt:lpstr>
      <vt:lpstr>Wingdings</vt:lpstr>
      <vt:lpstr>隶书</vt:lpstr>
      <vt:lpstr>汉仪尚巍手书W</vt:lpstr>
      <vt:lpstr>微软雅黑</vt:lpstr>
      <vt:lpstr>Times New Roman</vt:lpstr>
      <vt:lpstr>HelveticaNeue</vt:lpstr>
      <vt:lpstr>华文新魏</vt:lpstr>
      <vt:lpstr>楷体</vt:lpstr>
      <vt:lpstr>hakuyoxingshu7000</vt:lpstr>
      <vt:lpstr>Calibri</vt:lpstr>
      <vt:lpstr>Traditional Arabic</vt:lpstr>
      <vt:lpstr>Dotum</vt:lpstr>
      <vt:lpstr>仿宋</vt:lpstr>
      <vt:lpstr>Arial Unicode MS</vt:lpstr>
      <vt:lpstr>Arial Narrow</vt:lpstr>
      <vt:lpstr>方正水黑简体</vt:lpstr>
      <vt:lpstr>微软雅黑 Light</vt:lpstr>
      <vt:lpstr>方正正粗黑简体</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Meeting your ancestors</dc:title>
  <dc:creator/>
  <cp:lastModifiedBy>曹小等</cp:lastModifiedBy>
  <cp:revision>43</cp:revision>
  <dcterms:created xsi:type="dcterms:W3CDTF">2020-04-28T06:25:00Z</dcterms:created>
  <dcterms:modified xsi:type="dcterms:W3CDTF">2020-05-07T08:51:52Z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2052-11.1.0.9584</vt:lpwstr>
  </property>
</Properties>
</file>