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
  </p:notesMasterIdLst>
  <p:handoutMasterIdLst>
    <p:handoutMasterId r:id="rId25"/>
  </p:handoutMasterIdLst>
  <p:sldIdLst>
    <p:sldId id="459" r:id="rId3"/>
    <p:sldId id="409" r:id="rId4"/>
    <p:sldId id="428" r:id="rId5"/>
    <p:sldId id="430" r:id="rId7"/>
    <p:sldId id="416" r:id="rId8"/>
    <p:sldId id="412" r:id="rId9"/>
    <p:sldId id="424" r:id="rId10"/>
    <p:sldId id="425" r:id="rId11"/>
    <p:sldId id="426" r:id="rId12"/>
    <p:sldId id="420" r:id="rId13"/>
    <p:sldId id="427" r:id="rId14"/>
    <p:sldId id="421" r:id="rId15"/>
    <p:sldId id="446" r:id="rId16"/>
    <p:sldId id="422" r:id="rId17"/>
    <p:sldId id="432" r:id="rId18"/>
    <p:sldId id="447" r:id="rId19"/>
    <p:sldId id="423" r:id="rId20"/>
    <p:sldId id="454" r:id="rId21"/>
    <p:sldId id="417" r:id="rId22"/>
    <p:sldId id="455" r:id="rId23"/>
    <p:sldId id="458" r:id="rId2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151"/>
        <p:guide pos="386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pitchFamily="34" charset="-122"/>
                <a:ea typeface="微软雅黑" panose="020B0503020204020204" pitchFamily="34" charset="-122"/>
              </a:rPr>
            </a:fld>
            <a:endParaRPr lang="zh-CN" altLang="en-US">
              <a:latin typeface="微软雅黑" panose="020B0503020204020204" pitchFamily="34" charset="-122"/>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1AC49D05-6128-4D0D-A32A-06A5E73B38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5849F42C-2DAE-424C-A4B8-3140182C3E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4E5D49-73DC-4F12-9286-E1E270B96B4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14E5D49-73DC-4F12-9286-E1E270B96B4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1.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64.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63.xml"/><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image" Target="file:///C:\Users\1V994W2\PycharmProjects\PPT_Background_Generation/pic_temp/pic_sup.png" TargetMode="External"/><Relationship Id="rId3" Type="http://schemas.openxmlformats.org/officeDocument/2006/relationships/image" Target="../media/image1.png"/><Relationship Id="rId2" Type="http://schemas.openxmlformats.org/officeDocument/2006/relationships/tags" Target="../tags/tag6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8.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77.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76.xml"/><Relationship Id="rId2" Type="http://schemas.openxmlformats.org/officeDocument/2006/relationships/tags" Target="../tags/tag75.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3.png"/><Relationship Id="rId7" Type="http://schemas.openxmlformats.org/officeDocument/2006/relationships/tags" Target="../tags/tag85.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2.png"/><Relationship Id="rId4" Type="http://schemas.openxmlformats.org/officeDocument/2006/relationships/tags" Target="../tags/tag84.xml"/><Relationship Id="rId3" Type="http://schemas.openxmlformats.org/officeDocument/2006/relationships/tags" Target="../tags/tag83.xml"/><Relationship Id="rId2" Type="http://schemas.openxmlformats.org/officeDocument/2006/relationships/tags" Target="../tags/tag82.xml"/><Relationship Id="rId14" Type="http://schemas.openxmlformats.org/officeDocument/2006/relationships/tags" Target="../tags/tag90.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tags" Target="../tags/tag86.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6.xml"/><Relationship Id="rId8" Type="http://schemas.openxmlformats.org/officeDocument/2006/relationships/tags" Target="../tags/tag95.xml"/><Relationship Id="rId7" Type="http://schemas.openxmlformats.org/officeDocument/2006/relationships/tags" Target="../tags/tag94.xml"/><Relationship Id="rId6" Type="http://schemas.openxmlformats.org/officeDocument/2006/relationships/tags" Target="../tags/tag93.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92.xml"/><Relationship Id="rId2" Type="http://schemas.openxmlformats.org/officeDocument/2006/relationships/tags" Target="../tags/tag91.xml"/><Relationship Id="rId11" Type="http://schemas.openxmlformats.org/officeDocument/2006/relationships/tags" Target="../tags/tag98.xml"/><Relationship Id="rId10" Type="http://schemas.openxmlformats.org/officeDocument/2006/relationships/tags" Target="../tags/tag97.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3.png"/><Relationship Id="rId7" Type="http://schemas.openxmlformats.org/officeDocument/2006/relationships/tags" Target="../tags/tag102.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2.png"/><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5" Type="http://schemas.openxmlformats.org/officeDocument/2006/relationships/tags" Target="../tags/tag108.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3.png"/><Relationship Id="rId7" Type="http://schemas.openxmlformats.org/officeDocument/2006/relationships/tags" Target="../tags/tag112.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2.png"/><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5" Type="http://schemas.openxmlformats.org/officeDocument/2006/relationships/tags" Target="../tags/tag118.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3.png"/><Relationship Id="rId7" Type="http://schemas.openxmlformats.org/officeDocument/2006/relationships/tags" Target="../tags/tag122.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2.png"/><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7" Type="http://schemas.openxmlformats.org/officeDocument/2006/relationships/tags" Target="../tags/tag130.xml"/><Relationship Id="rId16" Type="http://schemas.openxmlformats.org/officeDocument/2006/relationships/tags" Target="../tags/tag129.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image" Target="file:///C:\Users\1V994W2\PycharmProjects\PPT_Background_Generation/pic_temp/1_pic_quater_right_up.png" TargetMode="External"/><Relationship Id="rId8" Type="http://schemas.openxmlformats.org/officeDocument/2006/relationships/image" Target="../media/image3.png"/><Relationship Id="rId7" Type="http://schemas.openxmlformats.org/officeDocument/2006/relationships/tags" Target="../tags/tag134.xml"/><Relationship Id="rId6" Type="http://schemas.openxmlformats.org/officeDocument/2006/relationships/image" Target="file:///C:\Users\1V994W2\PycharmProjects\PPT_Background_Generation/pic_temp/0_pic_quater_left_up.png" TargetMode="External"/><Relationship Id="rId5" Type="http://schemas.openxmlformats.org/officeDocument/2006/relationships/image" Target="../media/image2.png"/><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4" Type="http://schemas.openxmlformats.org/officeDocument/2006/relationships/tags" Target="../tags/tag139.xml"/><Relationship Id="rId13" Type="http://schemas.openxmlformats.org/officeDocument/2006/relationships/tags" Target="../tags/tag138.xml"/><Relationship Id="rId12" Type="http://schemas.openxmlformats.org/officeDocument/2006/relationships/tags" Target="../tags/tag137.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7.xml"/><Relationship Id="rId12" Type="http://schemas.openxmlformats.org/officeDocument/2006/relationships/tags" Target="../tags/tag13.xml"/><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9.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image" Target="file:///C:\Users\1V994W2\PycharmProjects\PPT_Background_Generation/pic_temp/pic_half_left.png" TargetMode="External"/><Relationship Id="rId3" Type="http://schemas.openxmlformats.org/officeDocument/2006/relationships/image" Target="../media/image4.png"/><Relationship Id="rId2" Type="http://schemas.openxmlformats.org/officeDocument/2006/relationships/tags" Target="../tags/tag14.xml"/><Relationship Id="rId10" Type="http://schemas.openxmlformats.org/officeDocument/2006/relationships/tags" Target="../tags/tag20.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4.xml"/><Relationship Id="rId8" Type="http://schemas.openxmlformats.org/officeDocument/2006/relationships/tags" Target="../tags/tag23.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22.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21.xml"/><Relationship Id="rId13" Type="http://schemas.openxmlformats.org/officeDocument/2006/relationships/tags" Target="../tags/tag28.xml"/><Relationship Id="rId12" Type="http://schemas.openxmlformats.org/officeDocument/2006/relationships/tags" Target="../tags/tag27.xml"/><Relationship Id="rId11" Type="http://schemas.openxmlformats.org/officeDocument/2006/relationships/tags" Target="../tags/tag26.xml"/><Relationship Id="rId10" Type="http://schemas.openxmlformats.org/officeDocument/2006/relationships/tags" Target="../tags/tag2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30.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29.xml"/><Relationship Id="rId15" Type="http://schemas.openxmlformats.org/officeDocument/2006/relationships/tags" Target="../tags/tag38.xml"/><Relationship Id="rId14" Type="http://schemas.openxmlformats.org/officeDocument/2006/relationships/tags" Target="../tags/tag37.xml"/><Relationship Id="rId13" Type="http://schemas.openxmlformats.org/officeDocument/2006/relationships/tags" Target="../tags/tag36.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image" Target="file:///C:\Users\1V994W2\PycharmProjects\PPT_Background_Generation/pic_temp/0_pic_quater_left_up.png" TargetMode="External"/><Relationship Id="rId6" Type="http://schemas.openxmlformats.org/officeDocument/2006/relationships/image" Target="../media/image2.png"/><Relationship Id="rId5" Type="http://schemas.openxmlformats.org/officeDocument/2006/relationships/tags" Target="../tags/tag40.xml"/><Relationship Id="rId4" Type="http://schemas.openxmlformats.org/officeDocument/2006/relationships/image" Target="file:///C:\Users\1V994W2\Documents\Tencent%20Files\574576071\FileRecv\&#25340;&#35013;&#32032;&#26448;\formiddle1\\22\subject_holdleft_79,120,151_0_staid_full_0.png" TargetMode="External"/><Relationship Id="rId3" Type="http://schemas.openxmlformats.org/officeDocument/2006/relationships/image" Target="../media/image5.png"/><Relationship Id="rId2" Type="http://schemas.openxmlformats.org/officeDocument/2006/relationships/tags" Target="../tags/tag39.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49.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48.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image" Target="file:///C:\Users\1V994W2\PycharmProjects\PPT_Background_Generation/pic_temp/1_pic_quater_right_up.png" TargetMode="External"/><Relationship Id="rId6" Type="http://schemas.openxmlformats.org/officeDocument/2006/relationships/image" Target="../media/image3.png"/><Relationship Id="rId5" Type="http://schemas.openxmlformats.org/officeDocument/2006/relationships/tags" Target="../tags/tag57.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56.xml"/><Relationship Id="rId12" Type="http://schemas.openxmlformats.org/officeDocument/2006/relationships/tags" Target="../tags/tag62.xml"/><Relationship Id="rId11" Type="http://schemas.openxmlformats.org/officeDocument/2006/relationships/tags" Target="../tags/tag61.xml"/><Relationship Id="rId10" Type="http://schemas.openxmlformats.org/officeDocument/2006/relationships/tags" Target="../tags/tag6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a:stretch>
            <a:fillRect/>
          </a:stretch>
        </p:blipFill>
        <p:spPr>
          <a:xfrm>
            <a:off x="0" y="0"/>
            <a:ext cx="12192000" cy="6858000"/>
          </a:xfrm>
          <a:prstGeom prst="rect">
            <a:avLst/>
          </a:prstGeom>
        </p:spPr>
      </p:pic>
      <p:sp>
        <p:nvSpPr>
          <p:cNvPr id="2" name="标题 1"/>
          <p:cNvSpPr>
            <a:spLocks noGrp="1"/>
          </p:cNvSpPr>
          <p:nvPr>
            <p:ph type="ctrTitle" hasCustomPrompt="1"/>
            <p:custDataLst>
              <p:tags r:id="rId5"/>
            </p:custDataLst>
          </p:nvPr>
        </p:nvSpPr>
        <p:spPr>
          <a:xfrm>
            <a:off x="6601252" y="2529833"/>
            <a:ext cx="4750058" cy="899167"/>
          </a:xfrm>
        </p:spPr>
        <p:txBody>
          <a:bodyPr lIns="90000" tIns="46800" rIns="90000" bIns="46800" anchor="t" anchorCtr="0">
            <a:normAutofit/>
          </a:bodyPr>
          <a:lstStyle>
            <a:lvl1pPr algn="l">
              <a:defRPr sz="6000" spc="600" baseline="0">
                <a:solidFill>
                  <a:schemeClr val="accent1"/>
                </a:solidFill>
                <a:ea typeface="汉仪旗黑-85S" panose="00020600040101010101" pitchFamily="18" charset="-122"/>
              </a:defRPr>
            </a:lvl1pPr>
          </a:lstStyle>
          <a:p>
            <a:r>
              <a:rPr lang="zh-CN" altLang="en-US" dirty="0"/>
              <a:t>编辑标题</a:t>
            </a:r>
            <a:endParaRPr lang="zh-CN" altLang="en-US" dirty="0"/>
          </a:p>
        </p:txBody>
      </p:sp>
      <p:sp>
        <p:nvSpPr>
          <p:cNvPr id="3" name="副标题 2"/>
          <p:cNvSpPr>
            <a:spLocks noGrp="1"/>
          </p:cNvSpPr>
          <p:nvPr>
            <p:ph type="subTitle" idx="1" hasCustomPrompt="1"/>
            <p:custDataLst>
              <p:tags r:id="rId6"/>
            </p:custDataLst>
          </p:nvPr>
        </p:nvSpPr>
        <p:spPr>
          <a:xfrm>
            <a:off x="6601252" y="3507712"/>
            <a:ext cx="4750058" cy="629948"/>
          </a:xfrm>
        </p:spPr>
        <p:txBody>
          <a:bodyPr lIns="90000" tIns="46800" rIns="90000" bIns="46800">
            <a:normAutofit/>
          </a:bodyPr>
          <a:lstStyle>
            <a:lvl1pPr marL="0" indent="0" algn="l" eaLnBrk="1" fontAlgn="auto" latinLnBrk="0" hangingPunct="1">
              <a:lnSpc>
                <a:spcPct val="100000"/>
              </a:lnSpc>
              <a:buNone/>
              <a:defRPr sz="2400" u="none" strike="noStrike" kern="1200" cap="none" spc="200" normalizeH="0" baseline="0">
                <a:solidFill>
                  <a:schemeClr val="tx1">
                    <a:lumMod val="85000"/>
                    <a:lumOff val="1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8"/>
            </p:custDataLst>
          </p:nvPr>
        </p:nvSpPr>
        <p:spPr/>
        <p:txBody>
          <a:bodyPr/>
          <a:lstStyle/>
          <a:p>
            <a:endParaRPr lang="zh-CN" altLang="en-US" dirty="0"/>
          </a:p>
        </p:txBody>
      </p:sp>
      <p:sp>
        <p:nvSpPr>
          <p:cNvPr id="18" name="灯片编号占位符 17"/>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screen"/>
          <a:stretch>
            <a:fillRect/>
          </a:stretch>
        </p:blipFill>
        <p:spPr>
          <a:xfrm>
            <a:off x="0" y="0"/>
            <a:ext cx="720090" cy="543875"/>
          </a:xfrm>
          <a:prstGeom prst="rect">
            <a:avLst/>
          </a:prstGeom>
        </p:spPr>
      </p:pic>
      <p:pic>
        <p:nvPicPr>
          <p:cNvPr id="6" name="图片 5"/>
          <p:cNvPicPr/>
          <p:nvPr>
            <p:custDataLst>
              <p:tags r:id="rId5"/>
            </p:custDataLst>
          </p:nvPr>
        </p:nvPicPr>
        <p:blipFill>
          <a:blip r:embed="rId6" r:link="rId7" cstate="screen"/>
          <a:stretch>
            <a:fillRect/>
          </a:stretch>
        </p:blipFill>
        <p:spPr>
          <a:xfrm>
            <a:off x="11471910" y="0"/>
            <a:ext cx="720090" cy="597425"/>
          </a:xfrm>
          <a:prstGeom prst="rect">
            <a:avLst/>
          </a:prstGeom>
        </p:spPr>
      </p:pic>
      <p:sp>
        <p:nvSpPr>
          <p:cNvPr id="3" name="日期占位符 2"/>
          <p:cNvSpPr>
            <a:spLocks noGrp="1"/>
          </p:cNvSpPr>
          <p:nvPr>
            <p:ph type="dt" sz="half" idx="10"/>
            <p:custDataLst>
              <p:tags r:id="rId8"/>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0"/>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2"/>
            </p:custDataLst>
          </p:nvPr>
        </p:nvPicPr>
        <p:blipFill>
          <a:blip r:embed="rId3" r:link="rId4"/>
          <a:stretch>
            <a:fillRect/>
          </a:stretch>
        </p:blipFill>
        <p:spPr>
          <a:xfrm>
            <a:off x="0" y="0"/>
            <a:ext cx="12192000" cy="6858000"/>
          </a:xfrm>
          <a:prstGeom prst="rect">
            <a:avLst/>
          </a:prstGeom>
        </p:spPr>
      </p:pic>
      <p:sp>
        <p:nvSpPr>
          <p:cNvPr id="3" name="日期占位符 2"/>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标题 6"/>
          <p:cNvSpPr>
            <a:spLocks noGrp="1"/>
          </p:cNvSpPr>
          <p:nvPr>
            <p:ph type="title" idx="14" hasCustomPrompt="1"/>
            <p:custDataLst>
              <p:tags r:id="rId8"/>
            </p:custDataLst>
          </p:nvPr>
        </p:nvSpPr>
        <p:spPr>
          <a:xfrm>
            <a:off x="7235275" y="2374984"/>
            <a:ext cx="4075325" cy="118554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spc="700">
                <a:solidFill>
                  <a:schemeClr val="accent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15" name="文本占位符 14"/>
          <p:cNvSpPr>
            <a:spLocks noGrp="1"/>
          </p:cNvSpPr>
          <p:nvPr>
            <p:ph type="body" sz="quarter" idx="15" hasCustomPrompt="1"/>
            <p:custDataLst>
              <p:tags r:id="rId9"/>
            </p:custDataLst>
          </p:nvPr>
        </p:nvSpPr>
        <p:spPr>
          <a:xfrm>
            <a:off x="7235172" y="3711818"/>
            <a:ext cx="4075112" cy="483664"/>
          </a:xfrm>
        </p:spPr>
        <p:txBody>
          <a:bodyPr>
            <a:noAutofit/>
          </a:bodyPr>
          <a:lstStyle>
            <a:lvl1pPr marL="0" indent="0">
              <a:buNone/>
              <a:defRPr sz="2000" b="0"/>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单击此处编辑副标题</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2"/>
            </p:custDataLst>
          </p:nvPr>
        </p:nvGrpSpPr>
        <p:grpSpPr>
          <a:xfrm>
            <a:off x="0" y="0"/>
            <a:ext cx="12192000" cy="597425"/>
            <a:chOff x="0" y="0"/>
            <a:chExt cx="12192000" cy="597425"/>
          </a:xfrm>
        </p:grpSpPr>
        <p:pic>
          <p:nvPicPr>
            <p:cNvPr id="7" name="图片 6"/>
            <p:cNvPicPr/>
            <p:nvPr userDrawn="1">
              <p:custDataLst>
                <p:tags r:id="rId3"/>
              </p:custDataLst>
            </p:nvPr>
          </p:nvPicPr>
          <p:blipFill>
            <a:blip r:embed="rId4" r:link="rId5" cstate="screen"/>
            <a:stretch>
              <a:fillRect/>
            </a:stretch>
          </p:blipFill>
          <p:spPr>
            <a:xfrm>
              <a:off x="0" y="0"/>
              <a:ext cx="720090" cy="543875"/>
            </a:xfrm>
            <a:prstGeom prst="rect">
              <a:avLst/>
            </a:prstGeom>
          </p:spPr>
        </p:pic>
        <p:pic>
          <p:nvPicPr>
            <p:cNvPr id="6" name="图片 5"/>
            <p:cNvPicPr/>
            <p:nvPr userDrawn="1">
              <p:custDataLst>
                <p:tags r:id="rId6"/>
              </p:custDataLst>
            </p:nvPr>
          </p:nvPicPr>
          <p:blipFill>
            <a:blip r:embed="rId7" r:link="rId8" cstate="screen"/>
            <a:stretch>
              <a:fillRect/>
            </a:stretch>
          </p:blipFill>
          <p:spPr>
            <a:xfrm>
              <a:off x="11471910" y="0"/>
              <a:ext cx="720090" cy="597425"/>
            </a:xfrm>
            <a:prstGeom prst="rect">
              <a:avLst/>
            </a:prstGeom>
          </p:spPr>
        </p:pic>
      </p:grpSp>
      <p:sp>
        <p:nvSpPr>
          <p:cNvPr id="2" name="标题 1"/>
          <p:cNvSpPr>
            <a:spLocks noGrp="1"/>
          </p:cNvSpPr>
          <p:nvPr>
            <p:ph type="title"/>
            <p:custDataLst>
              <p:tags r:id="rId9"/>
            </p:custDataLst>
          </p:nvPr>
        </p:nvSpPr>
        <p:spPr>
          <a:xfrm>
            <a:off x="669882" y="443230"/>
            <a:ext cx="10852237" cy="44196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6" name="组合 5"/>
          <p:cNvGrpSpPr/>
          <p:nvPr>
            <p:custDataLst>
              <p:tags r:id="rId3"/>
            </p:custDataLst>
          </p:nvPr>
        </p:nvGrpSpPr>
        <p:grpSpPr>
          <a:xfrm>
            <a:off x="0" y="0"/>
            <a:ext cx="12192000" cy="597425"/>
            <a:chOff x="0" y="0"/>
            <a:chExt cx="12192000" cy="597425"/>
          </a:xfrm>
        </p:grpSpPr>
        <p:pic>
          <p:nvPicPr>
            <p:cNvPr id="9" name="图片 8"/>
            <p:cNvPicPr/>
            <p:nvPr userDrawn="1">
              <p:custDataLst>
                <p:tags r:id="rId4"/>
              </p:custDataLst>
            </p:nvPr>
          </p:nvPicPr>
          <p:blipFill>
            <a:blip r:embed="rId5" r:link="rId6" cstate="screen"/>
            <a:stretch>
              <a:fillRect/>
            </a:stretch>
          </p:blipFill>
          <p:spPr>
            <a:xfrm>
              <a:off x="0" y="0"/>
              <a:ext cx="720090" cy="543875"/>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597425"/>
            </a:xfrm>
            <a:prstGeom prst="rect">
              <a:avLst/>
            </a:prstGeom>
          </p:spPr>
        </p:pic>
      </p:grpSp>
      <p:sp>
        <p:nvSpPr>
          <p:cNvPr id="2" name="标题 1"/>
          <p:cNvSpPr>
            <a:spLocks noGrp="1"/>
          </p:cNvSpPr>
          <p:nvPr>
            <p:ph type="title" hasCustomPrompt="1"/>
            <p:custDataLst>
              <p:tags r:id="rId10"/>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1"/>
            </p:custDataLst>
          </p:nvPr>
        </p:nvSpPr>
        <p:spPr>
          <a:xfrm>
            <a:off x="1281113" y="2163600"/>
            <a:ext cx="9626600" cy="3445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p:custDataLst>
              <p:tags r:id="rId3"/>
            </p:custDataLst>
          </p:nvPr>
        </p:nvPicPr>
        <p:blipFill>
          <a:blip r:embed="rId4" r:link="rId5" cstate="screen"/>
          <a:stretch>
            <a:fillRect/>
          </a:stretch>
        </p:blipFill>
        <p:spPr>
          <a:xfrm>
            <a:off x="11471910" y="0"/>
            <a:ext cx="720090" cy="543875"/>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6" name="组合 5"/>
          <p:cNvGrpSpPr/>
          <p:nvPr>
            <p:custDataLst>
              <p:tags r:id="rId3"/>
            </p:custDataLst>
          </p:nvPr>
        </p:nvGrpSpPr>
        <p:grpSpPr>
          <a:xfrm>
            <a:off x="0" y="0"/>
            <a:ext cx="12192000" cy="597425"/>
            <a:chOff x="0" y="0"/>
            <a:chExt cx="12192000" cy="597425"/>
          </a:xfrm>
        </p:grpSpPr>
        <p:pic>
          <p:nvPicPr>
            <p:cNvPr id="10" name="图片 9"/>
            <p:cNvPicPr/>
            <p:nvPr userDrawn="1">
              <p:custDataLst>
                <p:tags r:id="rId4"/>
              </p:custDataLst>
            </p:nvPr>
          </p:nvPicPr>
          <p:blipFill>
            <a:blip r:embed="rId5" r:link="rId6" cstate="screen"/>
            <a:stretch>
              <a:fillRect/>
            </a:stretch>
          </p:blipFill>
          <p:spPr>
            <a:xfrm>
              <a:off x="0" y="0"/>
              <a:ext cx="720090" cy="543875"/>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597425"/>
            </a:xfrm>
            <a:prstGeom prst="rect">
              <a:avLst/>
            </a:prstGeom>
          </p:spPr>
        </p:pic>
      </p:grpSp>
      <p:sp>
        <p:nvSpPr>
          <p:cNvPr id="2" name="标题 1"/>
          <p:cNvSpPr>
            <a:spLocks noGrp="1"/>
          </p:cNvSpPr>
          <p:nvPr>
            <p:ph type="title"/>
            <p:custDataLst>
              <p:tags r:id="rId10"/>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4"/>
            </p:custDataLst>
          </p:nvPr>
        </p:nvSpPr>
        <p:spPr>
          <a:xfrm>
            <a:off x="612000" y="1659600"/>
            <a:ext cx="10975975" cy="828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5"/>
            </p:custDataLst>
          </p:nvPr>
        </p:nvSpPr>
        <p:spPr>
          <a:xfrm>
            <a:off x="612775" y="2808000"/>
            <a:ext cx="10965600" cy="34308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2"/>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6" name="组合 5"/>
          <p:cNvGrpSpPr/>
          <p:nvPr>
            <p:custDataLst>
              <p:tags r:id="rId3"/>
            </p:custDataLst>
          </p:nvPr>
        </p:nvGrpSpPr>
        <p:grpSpPr>
          <a:xfrm>
            <a:off x="0" y="0"/>
            <a:ext cx="12192000" cy="597425"/>
            <a:chOff x="0" y="0"/>
            <a:chExt cx="12192000" cy="597425"/>
          </a:xfrm>
        </p:grpSpPr>
        <p:pic>
          <p:nvPicPr>
            <p:cNvPr id="10" name="图片 9"/>
            <p:cNvPicPr/>
            <p:nvPr userDrawn="1">
              <p:custDataLst>
                <p:tags r:id="rId4"/>
              </p:custDataLst>
            </p:nvPr>
          </p:nvPicPr>
          <p:blipFill>
            <a:blip r:embed="rId5" r:link="rId6" cstate="screen"/>
            <a:stretch>
              <a:fillRect/>
            </a:stretch>
          </p:blipFill>
          <p:spPr>
            <a:xfrm>
              <a:off x="0" y="0"/>
              <a:ext cx="720090" cy="543875"/>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11471910" y="0"/>
              <a:ext cx="720090" cy="597425"/>
            </a:xfrm>
            <a:prstGeom prst="rect">
              <a:avLst/>
            </a:prstGeom>
          </p:spPr>
        </p:pic>
      </p:grpSp>
      <p:sp>
        <p:nvSpPr>
          <p:cNvPr id="2" name="标题 1"/>
          <p:cNvSpPr>
            <a:spLocks noGrp="1"/>
          </p:cNvSpPr>
          <p:nvPr>
            <p:ph type="title"/>
            <p:custDataLst>
              <p:tags r:id="rId10"/>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4"/>
            </p:custDataLst>
          </p:nvPr>
        </p:nvSpPr>
        <p:spPr>
          <a:xfrm>
            <a:off x="604837" y="1681200"/>
            <a:ext cx="10990800" cy="321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5"/>
            </p:custDataLst>
          </p:nvPr>
        </p:nvSpPr>
        <p:spPr>
          <a:xfrm>
            <a:off x="594000" y="5180400"/>
            <a:ext cx="11001600" cy="10116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6" name="组合 5"/>
          <p:cNvGrpSpPr/>
          <p:nvPr>
            <p:custDataLst>
              <p:tags r:id="rId3"/>
            </p:custDataLst>
          </p:nvPr>
        </p:nvGrpSpPr>
        <p:grpSpPr>
          <a:xfrm>
            <a:off x="0" y="6260575"/>
            <a:ext cx="12192000" cy="597425"/>
            <a:chOff x="0" y="6260575"/>
            <a:chExt cx="12192000" cy="597425"/>
          </a:xfrm>
        </p:grpSpPr>
        <p:pic>
          <p:nvPicPr>
            <p:cNvPr id="12" name="图片 11"/>
            <p:cNvPicPr/>
            <p:nvPr userDrawn="1">
              <p:custDataLst>
                <p:tags r:id="rId4"/>
              </p:custDataLst>
            </p:nvPr>
          </p:nvPicPr>
          <p:blipFill>
            <a:blip r:embed="rId5" r:link="rId6" cstate="screen"/>
            <a:stretch>
              <a:fillRect/>
            </a:stretch>
          </p:blipFill>
          <p:spPr>
            <a:xfrm>
              <a:off x="11471910" y="6314125"/>
              <a:ext cx="720090" cy="543875"/>
            </a:xfrm>
            <a:prstGeom prst="rect">
              <a:avLst/>
            </a:prstGeom>
          </p:spPr>
        </p:pic>
        <p:pic>
          <p:nvPicPr>
            <p:cNvPr id="10" name="图片 9"/>
            <p:cNvPicPr/>
            <p:nvPr userDrawn="1">
              <p:custDataLst>
                <p:tags r:id="rId7"/>
              </p:custDataLst>
            </p:nvPr>
          </p:nvPicPr>
          <p:blipFill>
            <a:blip r:embed="rId8" r:link="rId9" cstate="screen"/>
            <a:stretch>
              <a:fillRect/>
            </a:stretch>
          </p:blipFill>
          <p:spPr>
            <a:xfrm>
              <a:off x="0" y="6260575"/>
              <a:ext cx="720090" cy="597425"/>
            </a:xfrm>
            <a:prstGeom prst="rect">
              <a:avLst/>
            </a:prstGeom>
          </p:spPr>
        </p:pic>
      </p:grpSp>
      <p:sp>
        <p:nvSpPr>
          <p:cNvPr id="2" name="标题 1"/>
          <p:cNvSpPr>
            <a:spLocks noGrp="1"/>
          </p:cNvSpPr>
          <p:nvPr>
            <p:ph type="title"/>
            <p:custDataLst>
              <p:tags r:id="rId10"/>
            </p:custDataLst>
          </p:nvPr>
        </p:nvSpPr>
        <p:spPr>
          <a:xfrm>
            <a:off x="579600" y="237600"/>
            <a:ext cx="11037600" cy="44196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4"/>
            </p:custDataLst>
          </p:nvPr>
        </p:nvSpPr>
        <p:spPr>
          <a:xfrm>
            <a:off x="579600" y="1663200"/>
            <a:ext cx="53424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5"/>
            </p:custDataLst>
          </p:nvPr>
        </p:nvSpPr>
        <p:spPr>
          <a:xfrm>
            <a:off x="6242400" y="1663200"/>
            <a:ext cx="53676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6"/>
            </p:custDataLst>
          </p:nvPr>
        </p:nvSpPr>
        <p:spPr>
          <a:xfrm>
            <a:off x="572400" y="4816800"/>
            <a:ext cx="53424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7"/>
            </p:custDataLst>
          </p:nvPr>
        </p:nvSpPr>
        <p:spPr>
          <a:xfrm>
            <a:off x="6253200" y="4813200"/>
            <a:ext cx="53676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2"/>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6" name="组合 5"/>
          <p:cNvGrpSpPr/>
          <p:nvPr>
            <p:custDataLst>
              <p:tags r:id="rId3"/>
            </p:custDataLst>
          </p:nvPr>
        </p:nvGrpSpPr>
        <p:grpSpPr>
          <a:xfrm>
            <a:off x="0" y="5513794"/>
            <a:ext cx="12191999" cy="1344206"/>
            <a:chOff x="0" y="5513794"/>
            <a:chExt cx="12191999" cy="1344206"/>
          </a:xfrm>
        </p:grpSpPr>
        <p:pic>
          <p:nvPicPr>
            <p:cNvPr id="9" name="图片 8"/>
            <p:cNvPicPr/>
            <p:nvPr userDrawn="1">
              <p:custDataLst>
                <p:tags r:id="rId4"/>
              </p:custDataLst>
            </p:nvPr>
          </p:nvPicPr>
          <p:blipFill>
            <a:blip r:embed="rId5" r:link="rId6" cstate="screen"/>
            <a:stretch>
              <a:fillRect/>
            </a:stretch>
          </p:blipFill>
          <p:spPr>
            <a:xfrm>
              <a:off x="10571797" y="5634282"/>
              <a:ext cx="1620202" cy="1223718"/>
            </a:xfrm>
            <a:prstGeom prst="rect">
              <a:avLst/>
            </a:prstGeom>
          </p:spPr>
        </p:pic>
        <p:pic>
          <p:nvPicPr>
            <p:cNvPr id="8" name="图片 7"/>
            <p:cNvPicPr/>
            <p:nvPr userDrawn="1">
              <p:custDataLst>
                <p:tags r:id="rId7"/>
              </p:custDataLst>
            </p:nvPr>
          </p:nvPicPr>
          <p:blipFill>
            <a:blip r:embed="rId8" r:link="rId9" cstate="screen"/>
            <a:stretch>
              <a:fillRect/>
            </a:stretch>
          </p:blipFill>
          <p:spPr>
            <a:xfrm>
              <a:off x="0" y="5513794"/>
              <a:ext cx="1620202" cy="1344206"/>
            </a:xfrm>
            <a:prstGeom prst="rect">
              <a:avLst/>
            </a:prstGeom>
          </p:spPr>
        </p:pic>
      </p:grpSp>
      <p:sp>
        <p:nvSpPr>
          <p:cNvPr id="2" name="标题 1"/>
          <p:cNvSpPr>
            <a:spLocks noGrp="1"/>
          </p:cNvSpPr>
          <p:nvPr>
            <p:ph type="title" hasCustomPrompt="1"/>
            <p:custDataLst>
              <p:tags r:id="rId10"/>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4"/>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screen"/>
          <a:stretch>
            <a:fillRect/>
          </a:stretch>
        </p:blipFill>
        <p:spPr>
          <a:xfrm>
            <a:off x="0" y="0"/>
            <a:ext cx="720090" cy="543875"/>
          </a:xfrm>
          <a:prstGeom prst="rect">
            <a:avLst/>
          </a:prstGeom>
        </p:spPr>
      </p:pic>
      <p:pic>
        <p:nvPicPr>
          <p:cNvPr id="7" name="图片 6"/>
          <p:cNvPicPr/>
          <p:nvPr>
            <p:custDataLst>
              <p:tags r:id="rId5"/>
            </p:custDataLst>
          </p:nvPr>
        </p:nvPicPr>
        <p:blipFill>
          <a:blip r:embed="rId6" r:link="rId7" cstate="screen"/>
          <a:stretch>
            <a:fillRect/>
          </a:stretch>
        </p:blipFill>
        <p:spPr>
          <a:xfrm>
            <a:off x="11471910" y="0"/>
            <a:ext cx="720090" cy="597425"/>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9"/>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cstate="screen"/>
          <a:stretch>
            <a:fillRect/>
          </a:stretch>
        </p:blipFill>
        <p:spPr>
          <a:xfrm>
            <a:off x="0" y="1397000"/>
            <a:ext cx="3612445" cy="4064000"/>
          </a:xfrm>
          <a:prstGeom prst="rect">
            <a:avLst/>
          </a:prstGeom>
        </p:spPr>
      </p:pic>
      <p:sp>
        <p:nvSpPr>
          <p:cNvPr id="4" name="日期占位符 3"/>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3" name="标题 2"/>
          <p:cNvSpPr>
            <a:spLocks noGrp="1"/>
          </p:cNvSpPr>
          <p:nvPr>
            <p:ph type="ctrTitle" idx="14" hasCustomPrompt="1"/>
            <p:custDataLst>
              <p:tags r:id="rId8"/>
            </p:custDataLst>
          </p:nvPr>
        </p:nvSpPr>
        <p:spPr>
          <a:xfrm>
            <a:off x="2811852" y="2376805"/>
            <a:ext cx="5767705" cy="835660"/>
          </a:xfrm>
        </p:spPr>
        <p:txBody>
          <a:bodyPr vert="horz" wrap="square" lIns="0" tIns="0" rIns="0" bIns="0" anchor="ctr" anchorCtr="0">
            <a:normAutofit/>
          </a:bodyPr>
          <a:lstStyle>
            <a:lvl1pPr marL="0" marR="0" indent="0" algn="dist" defTabSz="914400" rtl="0" eaLnBrk="1" fontAlgn="auto" latinLnBrk="0" hangingPunct="1">
              <a:lnSpc>
                <a:spcPct val="100000"/>
              </a:lnSpc>
              <a:spcBef>
                <a:spcPct val="0"/>
              </a:spcBef>
              <a:spcAft>
                <a:spcPts val="0"/>
              </a:spcAft>
              <a:buClrTx/>
              <a:buSzPts val="4800"/>
              <a:buFont typeface="Arial" panose="020B0604020202020204" pitchFamily="34" charset="0"/>
              <a:buNone/>
              <a:defRPr sz="4800" b="0" spc="500">
                <a:solidFill>
                  <a:schemeClr val="accent1"/>
                </a:solidFill>
                <a:latin typeface="Arial" panose="020B0604020202020204" pitchFamily="34" charset="0"/>
                <a:ea typeface="汉仪旗黑-85S" panose="00020600040101010101" pitchFamily="18" charset="-122"/>
              </a:defRPr>
            </a:lvl1pPr>
          </a:lstStyle>
          <a:p>
            <a:r>
              <a:rPr lang="zh-CN" altLang="en-US"/>
              <a:t>编辑标题</a:t>
            </a:r>
            <a:endParaRPr lang="zh-CN" altLang="en-US"/>
          </a:p>
        </p:txBody>
      </p:sp>
      <p:sp>
        <p:nvSpPr>
          <p:cNvPr id="2" name="副标题 1"/>
          <p:cNvSpPr>
            <a:spLocks noGrp="1"/>
          </p:cNvSpPr>
          <p:nvPr>
            <p:ph type="subTitle" idx="13" hasCustomPrompt="1"/>
            <p:custDataLst>
              <p:tags r:id="rId9"/>
            </p:custDataLst>
          </p:nvPr>
        </p:nvSpPr>
        <p:spPr>
          <a:xfrm>
            <a:off x="2811852" y="3623946"/>
            <a:ext cx="5767705" cy="321945"/>
          </a:xfrm>
        </p:spPr>
        <p:txBody>
          <a:bodyPr vert="horz" wrap="square" lIns="0" tIns="0" rIns="0" bIns="0" anchor="t" anchorCtr="0">
            <a:normAutofit/>
          </a:bodyPr>
          <a:lstStyle>
            <a:lvl1pPr marL="0" marR="0" indent="0" algn="dist" defTabSz="914400" rtl="0" eaLnBrk="1" fontAlgn="auto" latinLnBrk="0" hangingPunct="1">
              <a:lnSpc>
                <a:spcPct val="100000"/>
              </a:lnSpc>
              <a:spcBef>
                <a:spcPts val="0"/>
              </a:spcBef>
              <a:spcAft>
                <a:spcPts val="0"/>
              </a:spcAft>
              <a:buClrTx/>
              <a:buSzPts val="1600"/>
              <a:buFont typeface="Arial" panose="020B0604020202020204" pitchFamily="34" charset="0"/>
              <a:buNone/>
              <a:defRPr sz="1600" b="0" spc="200">
                <a:solidFill>
                  <a:schemeClr val="tx1"/>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endParaRPr lang="zh-CN" altLang="en-US"/>
          </a:p>
        </p:txBody>
      </p:sp>
      <p:cxnSp>
        <p:nvCxnSpPr>
          <p:cNvPr id="8" name="直接连接符 7"/>
          <p:cNvCxnSpPr/>
          <p:nvPr>
            <p:custDataLst>
              <p:tags r:id="rId10"/>
            </p:custDataLst>
          </p:nvPr>
        </p:nvCxnSpPr>
        <p:spPr>
          <a:xfrm>
            <a:off x="2811851" y="3429000"/>
            <a:ext cx="6435090" cy="0"/>
          </a:xfrm>
          <a:prstGeom prst="line">
            <a:avLst/>
          </a:prstGeom>
          <a:ln w="25400"/>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pic>
        <p:nvPicPr>
          <p:cNvPr id="9" name="图片 8"/>
          <p:cNvPicPr/>
          <p:nvPr>
            <p:custDataLst>
              <p:tags r:id="rId2"/>
            </p:custDataLst>
          </p:nvPr>
        </p:nvPicPr>
        <p:blipFill>
          <a:blip r:embed="rId3" r:link="rId4" cstate="screen"/>
          <a:stretch>
            <a:fillRect/>
          </a:stretch>
        </p:blipFill>
        <p:spPr>
          <a:xfrm>
            <a:off x="0" y="0"/>
            <a:ext cx="720090" cy="543875"/>
          </a:xfrm>
          <a:prstGeom prst="rect">
            <a:avLst/>
          </a:prstGeom>
        </p:spPr>
      </p:pic>
      <p:pic>
        <p:nvPicPr>
          <p:cNvPr id="8" name="图片 7"/>
          <p:cNvPicPr/>
          <p:nvPr>
            <p:custDataLst>
              <p:tags r:id="rId5"/>
            </p:custDataLst>
          </p:nvPr>
        </p:nvPicPr>
        <p:blipFill>
          <a:blip r:embed="rId6" r:link="rId7" cstate="screen"/>
          <a:stretch>
            <a:fillRect/>
          </a:stretch>
        </p:blipFill>
        <p:spPr>
          <a:xfrm>
            <a:off x="11471910" y="0"/>
            <a:ext cx="720090" cy="597425"/>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9"/>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10"/>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pic>
        <p:nvPicPr>
          <p:cNvPr id="11" name="图片 10"/>
          <p:cNvPicPr/>
          <p:nvPr>
            <p:custDataLst>
              <p:tags r:id="rId2"/>
            </p:custDataLst>
          </p:nvPr>
        </p:nvPicPr>
        <p:blipFill>
          <a:blip r:embed="rId3" r:link="rId4" cstate="screen"/>
          <a:stretch>
            <a:fillRect/>
          </a:stretch>
        </p:blipFill>
        <p:spPr>
          <a:xfrm>
            <a:off x="0" y="0"/>
            <a:ext cx="720090" cy="543875"/>
          </a:xfrm>
          <a:prstGeom prst="rect">
            <a:avLst/>
          </a:prstGeom>
        </p:spPr>
      </p:pic>
      <p:pic>
        <p:nvPicPr>
          <p:cNvPr id="10" name="图片 9"/>
          <p:cNvPicPr/>
          <p:nvPr>
            <p:custDataLst>
              <p:tags r:id="rId5"/>
            </p:custDataLst>
          </p:nvPr>
        </p:nvPicPr>
        <p:blipFill>
          <a:blip r:embed="rId6" r:link="rId7" cstate="screen"/>
          <a:stretch>
            <a:fillRect/>
          </a:stretch>
        </p:blipFill>
        <p:spPr>
          <a:xfrm>
            <a:off x="11471910" y="0"/>
            <a:ext cx="720090" cy="597425"/>
          </a:xfrm>
          <a:prstGeom prst="rect">
            <a:avLst/>
          </a:prstGeom>
        </p:spPr>
      </p:pic>
      <p:sp>
        <p:nvSpPr>
          <p:cNvPr id="2" name="标题 1"/>
          <p:cNvSpPr>
            <a:spLocks noGrp="1"/>
          </p:cNvSpPr>
          <p:nvPr>
            <p:ph type="title"/>
            <p:custDataLst>
              <p:tags r:id="rId8"/>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9"/>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10"/>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11"/>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2"/>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3"/>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4"/>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15"/>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2"/>
            </p:custDataLst>
          </p:nvPr>
        </p:nvPicPr>
        <p:blipFill>
          <a:blip r:embed="rId3" r:link="rId4" cstate="screen"/>
          <a:stretch>
            <a:fillRect/>
          </a:stretch>
        </p:blipFill>
        <p:spPr>
          <a:xfrm>
            <a:off x="7498080" y="2194560"/>
            <a:ext cx="4389120" cy="2468880"/>
          </a:xfrm>
          <a:prstGeom prst="rect">
            <a:avLst/>
          </a:prstGeom>
        </p:spPr>
      </p:pic>
      <p:pic>
        <p:nvPicPr>
          <p:cNvPr id="6" name="图片 5"/>
          <p:cNvPicPr/>
          <p:nvPr>
            <p:custDataLst>
              <p:tags r:id="rId5"/>
            </p:custDataLst>
          </p:nvPr>
        </p:nvPicPr>
        <p:blipFill>
          <a:blip r:embed="rId6" r:link="rId7" cstate="screen"/>
          <a:stretch>
            <a:fillRect/>
          </a:stretch>
        </p:blipFill>
        <p:spPr>
          <a:xfrm>
            <a:off x="0" y="6314125"/>
            <a:ext cx="720090" cy="543875"/>
          </a:xfrm>
          <a:prstGeom prst="rect">
            <a:avLst/>
          </a:prstGeom>
        </p:spPr>
      </p:pic>
      <p:sp>
        <p:nvSpPr>
          <p:cNvPr id="2" name="标题 1"/>
          <p:cNvSpPr>
            <a:spLocks noGrp="1"/>
          </p:cNvSpPr>
          <p:nvPr>
            <p:ph type="title"/>
            <p:custDataLst>
              <p:tags r:id="rId8"/>
            </p:custDataLst>
          </p:nvPr>
        </p:nvSpPr>
        <p:spPr>
          <a:xfrm>
            <a:off x="669882" y="443230"/>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9"/>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11"/>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pic>
        <p:nvPicPr>
          <p:cNvPr id="9" name="图片 8"/>
          <p:cNvPicPr/>
          <p:nvPr>
            <p:custDataLst>
              <p:tags r:id="rId2"/>
            </p:custDataLst>
          </p:nvPr>
        </p:nvPicPr>
        <p:blipFill>
          <a:blip r:embed="rId3" r:link="rId4" cstate="screen"/>
          <a:stretch>
            <a:fillRect/>
          </a:stretch>
        </p:blipFill>
        <p:spPr>
          <a:xfrm>
            <a:off x="0" y="0"/>
            <a:ext cx="720090" cy="543875"/>
          </a:xfrm>
          <a:prstGeom prst="rect">
            <a:avLst/>
          </a:prstGeom>
        </p:spPr>
      </p:pic>
      <p:pic>
        <p:nvPicPr>
          <p:cNvPr id="8" name="图片 7"/>
          <p:cNvPicPr/>
          <p:nvPr>
            <p:custDataLst>
              <p:tags r:id="rId5"/>
            </p:custDataLst>
          </p:nvPr>
        </p:nvPicPr>
        <p:blipFill>
          <a:blip r:embed="rId6" r:link="rId7" cstate="screen"/>
          <a:stretch>
            <a:fillRect/>
          </a:stretch>
        </p:blipFill>
        <p:spPr>
          <a:xfrm>
            <a:off x="11471910" y="0"/>
            <a:ext cx="720090" cy="597425"/>
          </a:xfrm>
          <a:prstGeom prst="rect">
            <a:avLst/>
          </a:prstGeom>
        </p:spPr>
      </p:pic>
      <p:sp>
        <p:nvSpPr>
          <p:cNvPr id="2" name="标题 1"/>
          <p:cNvSpPr>
            <a:spLocks noGrp="1"/>
          </p:cNvSpPr>
          <p:nvPr>
            <p:ph type="title"/>
            <p:custDataLst>
              <p:tags r:id="rId8"/>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custDataLst>
              <p:tags r:id="rId9"/>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10"/>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1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pic>
        <p:nvPicPr>
          <p:cNvPr id="8" name="图片 7"/>
          <p:cNvPicPr/>
          <p:nvPr>
            <p:custDataLst>
              <p:tags r:id="rId2"/>
            </p:custDataLst>
          </p:nvPr>
        </p:nvPicPr>
        <p:blipFill>
          <a:blip r:embed="rId3" r:link="rId4" cstate="screen"/>
          <a:stretch>
            <a:fillRect/>
          </a:stretch>
        </p:blipFill>
        <p:spPr>
          <a:xfrm>
            <a:off x="0" y="0"/>
            <a:ext cx="720090" cy="543875"/>
          </a:xfrm>
          <a:prstGeom prst="rect">
            <a:avLst/>
          </a:prstGeom>
        </p:spPr>
      </p:pic>
      <p:pic>
        <p:nvPicPr>
          <p:cNvPr id="7" name="图片 6"/>
          <p:cNvPicPr/>
          <p:nvPr>
            <p:custDataLst>
              <p:tags r:id="rId5"/>
            </p:custDataLst>
          </p:nvPr>
        </p:nvPicPr>
        <p:blipFill>
          <a:blip r:embed="rId6" r:link="rId7" cstate="screen"/>
          <a:stretch>
            <a:fillRect/>
          </a:stretch>
        </p:blipFill>
        <p:spPr>
          <a:xfrm>
            <a:off x="11471910" y="0"/>
            <a:ext cx="720090" cy="597425"/>
          </a:xfrm>
          <a:prstGeom prst="rect">
            <a:avLst/>
          </a:prstGeom>
        </p:spPr>
      </p:pic>
      <p:sp>
        <p:nvSpPr>
          <p:cNvPr id="2" name="竖排标题 1"/>
          <p:cNvSpPr>
            <a:spLocks noGrp="1"/>
          </p:cNvSpPr>
          <p:nvPr>
            <p:ph type="title" orient="vert"/>
            <p:custDataLst>
              <p:tags r:id="rId8"/>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9"/>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10"/>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6" Type="http://schemas.openxmlformats.org/officeDocument/2006/relationships/theme" Target="../theme/theme1.xml"/><Relationship Id="rId25" Type="http://schemas.openxmlformats.org/officeDocument/2006/relationships/image" Target="../media/image6.png"/><Relationship Id="rId24" Type="http://schemas.openxmlformats.org/officeDocument/2006/relationships/tags" Target="../tags/tag145.xml"/><Relationship Id="rId23" Type="http://schemas.openxmlformats.org/officeDocument/2006/relationships/tags" Target="../tags/tag144.xml"/><Relationship Id="rId22" Type="http://schemas.openxmlformats.org/officeDocument/2006/relationships/tags" Target="../tags/tag143.xml"/><Relationship Id="rId21" Type="http://schemas.openxmlformats.org/officeDocument/2006/relationships/tags" Target="../tags/tag142.xml"/><Relationship Id="rId20" Type="http://schemas.openxmlformats.org/officeDocument/2006/relationships/tags" Target="../tags/tag141.xml"/><Relationship Id="rId2" Type="http://schemas.openxmlformats.org/officeDocument/2006/relationships/slideLayout" Target="../slideLayouts/slideLayout2.xml"/><Relationship Id="rId19" Type="http://schemas.openxmlformats.org/officeDocument/2006/relationships/tags" Target="../tags/tag140.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水印"/>
          <p:cNvPicPr>
            <a:picLocks noChangeAspect="1"/>
          </p:cNvPicPr>
          <p:nvPr userDrawn="1"/>
        </p:nvPicPr>
        <p:blipFill>
          <a:blip r:embed="rId25"/>
          <a:stretch>
            <a:fillRect/>
          </a:stretch>
        </p:blipFill>
        <p:spPr>
          <a:xfrm>
            <a:off x="8336915" y="63500"/>
            <a:ext cx="3751580" cy="12141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9" Type="http://schemas.openxmlformats.org/officeDocument/2006/relationships/image" Target="../media/image21.jpeg"/><Relationship Id="rId8" Type="http://schemas.openxmlformats.org/officeDocument/2006/relationships/image" Target="../media/image20.jpeg"/><Relationship Id="rId7" Type="http://schemas.openxmlformats.org/officeDocument/2006/relationships/tags" Target="../tags/tag175.xml"/><Relationship Id="rId6" Type="http://schemas.openxmlformats.org/officeDocument/2006/relationships/tags" Target="../tags/tag174.xml"/><Relationship Id="rId5" Type="http://schemas.openxmlformats.org/officeDocument/2006/relationships/tags" Target="../tags/tag173.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172.xml"/><Relationship Id="rId12" Type="http://schemas.openxmlformats.org/officeDocument/2006/relationships/notesSlide" Target="../notesSlides/notesSlide5.xml"/><Relationship Id="rId11" Type="http://schemas.openxmlformats.org/officeDocument/2006/relationships/slideLayout" Target="../slideLayouts/slideLayout7.xml"/><Relationship Id="rId10" Type="http://schemas.openxmlformats.org/officeDocument/2006/relationships/tags" Target="../tags/tag176.xml"/><Relationship Id="rId1" Type="http://schemas.openxmlformats.org/officeDocument/2006/relationships/tags" Target="../tags/tag171.xml"/></Relationships>
</file>

<file path=ppt/slides/_rels/slide11.xml.rels><?xml version="1.0" encoding="UTF-8" standalone="yes"?>
<Relationships xmlns="http://schemas.openxmlformats.org/package/2006/relationships"><Relationship Id="rId9" Type="http://schemas.openxmlformats.org/officeDocument/2006/relationships/image" Target="../media/image22.jpeg"/><Relationship Id="rId8" Type="http://schemas.openxmlformats.org/officeDocument/2006/relationships/image" Target="../media/image20.jpeg"/><Relationship Id="rId7" Type="http://schemas.openxmlformats.org/officeDocument/2006/relationships/tags" Target="../tags/tag181.xml"/><Relationship Id="rId6" Type="http://schemas.openxmlformats.org/officeDocument/2006/relationships/tags" Target="../tags/tag180.xml"/><Relationship Id="rId5" Type="http://schemas.openxmlformats.org/officeDocument/2006/relationships/tags" Target="../tags/tag179.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178.xml"/><Relationship Id="rId12" Type="http://schemas.openxmlformats.org/officeDocument/2006/relationships/notesSlide" Target="../notesSlides/notesSlide6.xml"/><Relationship Id="rId11" Type="http://schemas.openxmlformats.org/officeDocument/2006/relationships/slideLayout" Target="../slideLayouts/slideLayout7.xml"/><Relationship Id="rId10" Type="http://schemas.openxmlformats.org/officeDocument/2006/relationships/tags" Target="../tags/tag182.xml"/><Relationship Id="rId1" Type="http://schemas.openxmlformats.org/officeDocument/2006/relationships/tags" Target="../tags/tag177.xml"/></Relationships>
</file>

<file path=ppt/slides/_rels/slide12.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jpeg"/><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184.xml"/><Relationship Id="rId12" Type="http://schemas.openxmlformats.org/officeDocument/2006/relationships/notesSlide" Target="../notesSlides/notesSlide7.xml"/><Relationship Id="rId11" Type="http://schemas.openxmlformats.org/officeDocument/2006/relationships/slideLayout" Target="../slideLayouts/slideLayout7.xml"/><Relationship Id="rId10" Type="http://schemas.openxmlformats.org/officeDocument/2006/relationships/tags" Target="../tags/tag188.xml"/><Relationship Id="rId1" Type="http://schemas.openxmlformats.org/officeDocument/2006/relationships/tags" Target="../tags/tag183.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8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191.xml"/><Relationship Id="rId12" Type="http://schemas.openxmlformats.org/officeDocument/2006/relationships/notesSlide" Target="../notesSlides/notesSlide8.xml"/><Relationship Id="rId11" Type="http://schemas.openxmlformats.org/officeDocument/2006/relationships/slideLayout" Target="../slideLayouts/slideLayout7.xml"/><Relationship Id="rId10" Type="http://schemas.openxmlformats.org/officeDocument/2006/relationships/tags" Target="../tags/tag195.xml"/><Relationship Id="rId1" Type="http://schemas.openxmlformats.org/officeDocument/2006/relationships/tags" Target="../tags/tag190.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38.png"/><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 Target="slide2.xml"/></Relationships>
</file>

<file path=ppt/slides/_rels/slide16.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197.xml"/><Relationship Id="rId12" Type="http://schemas.openxmlformats.org/officeDocument/2006/relationships/notesSlide" Target="../notesSlides/notesSlide9.xml"/><Relationship Id="rId11" Type="http://schemas.openxmlformats.org/officeDocument/2006/relationships/slideLayout" Target="../slideLayouts/slideLayout7.xml"/><Relationship Id="rId10" Type="http://schemas.openxmlformats.org/officeDocument/2006/relationships/tags" Target="../tags/tag201.xml"/><Relationship Id="rId1" Type="http://schemas.openxmlformats.org/officeDocument/2006/relationships/tags" Target="../tags/tag196.xml"/></Relationships>
</file>

<file path=ppt/slides/_rels/slide17.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jpeg"/><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203.xml"/><Relationship Id="rId12" Type="http://schemas.openxmlformats.org/officeDocument/2006/relationships/notesSlide" Target="../notesSlides/notesSlide10.xml"/><Relationship Id="rId11" Type="http://schemas.openxmlformats.org/officeDocument/2006/relationships/slideLayout" Target="../slideLayouts/slideLayout7.xml"/><Relationship Id="rId10" Type="http://schemas.openxmlformats.org/officeDocument/2006/relationships/tags" Target="../tags/tag207.xml"/><Relationship Id="rId1" Type="http://schemas.openxmlformats.org/officeDocument/2006/relationships/tags" Target="../tags/tag202.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208.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13.xml"/><Relationship Id="rId7" Type="http://schemas.openxmlformats.org/officeDocument/2006/relationships/image" Target="../media/image44.png"/><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210.xml"/><Relationship Id="rId10" Type="http://schemas.openxmlformats.org/officeDocument/2006/relationships/notesSlide" Target="../notesSlides/notesSlide11.xml"/><Relationship Id="rId1" Type="http://schemas.openxmlformats.org/officeDocument/2006/relationships/tags" Target="../tags/tag209.xml"/></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2.xml"/><Relationship Id="rId7" Type="http://schemas.openxmlformats.org/officeDocument/2006/relationships/slideLayout" Target="../slideLayouts/slideLayout7.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3" Type="http://schemas.openxmlformats.org/officeDocument/2006/relationships/image" Target="file:///C:\Users\1V994W2\PycharmProjects\PPT_Background_Generation/pic_temp/0_pic_quater_left_up.png" TargetMode="External"/><Relationship Id="rId2" Type="http://schemas.openxmlformats.org/officeDocument/2006/relationships/image" Target="../media/image2.png"/><Relationship Id="rId1" Type="http://schemas.openxmlformats.org/officeDocument/2006/relationships/tags" Target="../tags/tag214.xml"/></Relationships>
</file>

<file path=ppt/slides/_rels/slide21.xml.rels><?xml version="1.0" encoding="UTF-8" standalone="yes"?>
<Relationships xmlns="http://schemas.openxmlformats.org/package/2006/relationships"><Relationship Id="rId9" Type="http://schemas.openxmlformats.org/officeDocument/2006/relationships/tags" Target="../tags/tag222.xml"/><Relationship Id="rId8" Type="http://schemas.openxmlformats.org/officeDocument/2006/relationships/image" Target="file:///C:\Users\1V994W2\PycharmProjects\PPT_Background_Generation/pic_temp/1_pic_quater_right_up.png" TargetMode="External"/><Relationship Id="rId7" Type="http://schemas.openxmlformats.org/officeDocument/2006/relationships/image" Target="../media/image3.png"/><Relationship Id="rId6" Type="http://schemas.openxmlformats.org/officeDocument/2006/relationships/tags" Target="../tags/tag221.xml"/><Relationship Id="rId5" Type="http://schemas.openxmlformats.org/officeDocument/2006/relationships/image" Target="file:///C:\Users\1V994W2\PycharmProjects\PPT_Background_Generation/pic_temp/0_pic_quater_left_up.png" TargetMode="External"/><Relationship Id="rId4" Type="http://schemas.openxmlformats.org/officeDocument/2006/relationships/image" Target="../media/image2.png"/><Relationship Id="rId3" Type="http://schemas.openxmlformats.org/officeDocument/2006/relationships/tags" Target="../tags/tag220.xml"/><Relationship Id="rId2" Type="http://schemas.openxmlformats.org/officeDocument/2006/relationships/tags" Target="../tags/tag219.xml"/><Relationship Id="rId14" Type="http://schemas.openxmlformats.org/officeDocument/2006/relationships/notesSlide" Target="../notesSlides/notesSlide13.xml"/><Relationship Id="rId13" Type="http://schemas.openxmlformats.org/officeDocument/2006/relationships/slideLayout" Target="../slideLayouts/slideLayout7.xml"/><Relationship Id="rId12" Type="http://schemas.openxmlformats.org/officeDocument/2006/relationships/tags" Target="../tags/tag224.xml"/><Relationship Id="rId11" Type="http://schemas.openxmlformats.org/officeDocument/2006/relationships/image" Target="../media/image45.png"/><Relationship Id="rId10" Type="http://schemas.openxmlformats.org/officeDocument/2006/relationships/tags" Target="../tags/tag223.xml"/><Relationship Id="rId1" Type="http://schemas.openxmlformats.org/officeDocument/2006/relationships/tags" Target="../tags/tag218.xml"/></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6.xml"/><Relationship Id="rId6" Type="http://schemas.openxmlformats.org/officeDocument/2006/relationships/tags" Target="../tags/tag150.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49.xml"/></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6.xml"/><Relationship Id="rId4" Type="http://schemas.openxmlformats.org/officeDocument/2006/relationships/tags" Target="../tags/tag152.xml"/><Relationship Id="rId3" Type="http://schemas.openxmlformats.org/officeDocument/2006/relationships/image" Target="../media/image1.svg"/><Relationship Id="rId2" Type="http://schemas.openxmlformats.org/officeDocument/2006/relationships/image" Target="../media/image12.png"/><Relationship Id="rId1" Type="http://schemas.openxmlformats.org/officeDocument/2006/relationships/tags" Target="../tags/tag151.xml"/></Relationships>
</file>

<file path=ppt/slides/_rels/slide5.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png"/><Relationship Id="rId7" Type="http://schemas.openxmlformats.org/officeDocument/2006/relationships/tags" Target="../tags/tag157.xml"/><Relationship Id="rId6" Type="http://schemas.openxmlformats.org/officeDocument/2006/relationships/tags" Target="../tags/tag156.xml"/><Relationship Id="rId5" Type="http://schemas.openxmlformats.org/officeDocument/2006/relationships/tags" Target="../tags/tag155.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154.xml"/><Relationship Id="rId13" Type="http://schemas.openxmlformats.org/officeDocument/2006/relationships/notesSlide" Target="../notesSlides/notesSlide3.xml"/><Relationship Id="rId12" Type="http://schemas.openxmlformats.org/officeDocument/2006/relationships/slideLayout" Target="../slideLayouts/slideLayout7.xml"/><Relationship Id="rId11" Type="http://schemas.openxmlformats.org/officeDocument/2006/relationships/tags" Target="../tags/tag159.xml"/><Relationship Id="rId10" Type="http://schemas.openxmlformats.org/officeDocument/2006/relationships/tags" Target="../tags/tag158.xml"/><Relationship Id="rId1" Type="http://schemas.openxmlformats.org/officeDocument/2006/relationships/tags" Target="../tags/tag153.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61.xml"/><Relationship Id="rId2" Type="http://schemas.openxmlformats.org/officeDocument/2006/relationships/image" Target="../media/image15.png"/><Relationship Id="rId1" Type="http://schemas.openxmlformats.org/officeDocument/2006/relationships/tags" Target="../tags/tag160.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63.xml"/><Relationship Id="rId2" Type="http://schemas.openxmlformats.org/officeDocument/2006/relationships/image" Target="../media/image16.png"/><Relationship Id="rId1" Type="http://schemas.openxmlformats.org/officeDocument/2006/relationships/tags" Target="../tags/tag162.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164.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9.xml.rels><?xml version="1.0" encoding="UTF-8" standalone="yes"?>
<Relationships xmlns="http://schemas.openxmlformats.org/package/2006/relationships"><Relationship Id="rId9" Type="http://schemas.openxmlformats.org/officeDocument/2006/relationships/image" Target="../media/image14.jpeg"/><Relationship Id="rId8" Type="http://schemas.openxmlformats.org/officeDocument/2006/relationships/image" Target="../media/image13.png"/><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image" Target="file:///C:\Users\1V994W2\PycharmProjects\PPT_Background_Generation/pic_temp/0_pic_quater_left_up.png" TargetMode="External"/><Relationship Id="rId3" Type="http://schemas.openxmlformats.org/officeDocument/2006/relationships/image" Target="../media/image2.png"/><Relationship Id="rId2" Type="http://schemas.openxmlformats.org/officeDocument/2006/relationships/tags" Target="../tags/tag166.xml"/><Relationship Id="rId12" Type="http://schemas.openxmlformats.org/officeDocument/2006/relationships/notesSlide" Target="../notesSlides/notesSlide4.xml"/><Relationship Id="rId11" Type="http://schemas.openxmlformats.org/officeDocument/2006/relationships/slideLayout" Target="../slideLayouts/slideLayout7.xml"/><Relationship Id="rId10" Type="http://schemas.openxmlformats.org/officeDocument/2006/relationships/tags" Target="../tags/tag170.xml"/><Relationship Id="rId1" Type="http://schemas.openxmlformats.org/officeDocument/2006/relationships/tags" Target="../tags/tag1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charset="-122"/>
              </a:rPr>
              <a:t>知识产权声明</a:t>
            </a:r>
            <a:endParaRPr lang="zh-CN" altLang="en-US" sz="4000" b="1">
              <a:latin typeface="华文新魏" panose="02010800040101010101"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8138795" y="0"/>
            <a:ext cx="40644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1" name="图片 10"/>
          <p:cNvPicPr/>
          <p:nvPr>
            <p:custDataLst>
              <p:tags r:id="rId2"/>
            </p:custDataLst>
          </p:nvPr>
        </p:nvPicPr>
        <p:blipFill>
          <a:blip r:embed="rId3" r:link="rId4" cstate="screen"/>
          <a:stretch>
            <a:fillRect/>
          </a:stretch>
        </p:blipFill>
        <p:spPr>
          <a:xfrm>
            <a:off x="0" y="104140"/>
            <a:ext cx="720090" cy="543875"/>
          </a:xfrm>
          <a:prstGeom prst="rect">
            <a:avLst/>
          </a:prstGeom>
        </p:spPr>
      </p:pic>
      <p:sp>
        <p:nvSpPr>
          <p:cNvPr id="9" name="文本框 8"/>
          <p:cNvSpPr txBox="1"/>
          <p:nvPr>
            <p:custDataLst>
              <p:tags r:id="rId5"/>
            </p:custDataLst>
          </p:nvPr>
        </p:nvSpPr>
        <p:spPr>
          <a:xfrm>
            <a:off x="8371205" y="3545205"/>
            <a:ext cx="3832225" cy="696595"/>
          </a:xfrm>
          <a:prstGeom prst="rect">
            <a:avLst/>
          </a:prstGeom>
          <a:noFill/>
        </p:spPr>
        <p:txBody>
          <a:bodyPr wrap="square" rtlCol="0">
            <a:normAutofit/>
          </a:bodyPr>
          <a:lstStyle/>
          <a:p>
            <a:pPr lvl="0">
              <a:lnSpc>
                <a:spcPct val="130000"/>
              </a:lnSpc>
              <a:spcAft>
                <a:spcPts val="800"/>
              </a:spcAft>
              <a:defRPr/>
            </a:pPr>
            <a:r>
              <a:rPr lang="en-US" altLang="zh-CN" sz="2400" b="1" i="1" dirty="0">
                <a:solidFill>
                  <a:schemeClr val="tx1"/>
                </a:solidFill>
                <a:latin typeface="Times New Roman" panose="02020603050405020304" pitchFamily="18" charset="0"/>
                <a:ea typeface="宋体" panose="02010600030101010101" pitchFamily="2" charset="-122"/>
                <a:sym typeface="+mn-ea"/>
              </a:rPr>
              <a:t>5th Avenue and 88th Street</a:t>
            </a:r>
            <a:endParaRPr lang="en-US" altLang="zh-CN" sz="2400" b="1" i="1" dirty="0">
              <a:solidFill>
                <a:schemeClr val="tx1"/>
              </a:solidFill>
              <a:latin typeface="Times New Roman" panose="02020603050405020304" pitchFamily="18" charset="0"/>
              <a:ea typeface="宋体" panose="02010600030101010101" pitchFamily="2" charset="-122"/>
              <a:cs typeface="Arial Narrow" panose="020B0606020202030204" charset="0"/>
              <a:sym typeface="+mn-ea"/>
            </a:endParaRPr>
          </a:p>
        </p:txBody>
      </p:sp>
      <p:grpSp>
        <p:nvGrpSpPr>
          <p:cNvPr id="7" name="组合 6"/>
          <p:cNvGrpSpPr/>
          <p:nvPr/>
        </p:nvGrpSpPr>
        <p:grpSpPr>
          <a:xfrm>
            <a:off x="8472170" y="417195"/>
            <a:ext cx="3403285" cy="2998470"/>
            <a:chOff x="7359" y="1201"/>
            <a:chExt cx="10639" cy="8398"/>
          </a:xfrm>
        </p:grpSpPr>
        <p:sp>
          <p:nvSpPr>
            <p:cNvPr id="6" name="矩形 5"/>
            <p:cNvSpPr/>
            <p:nvPr>
              <p:custDataLst>
                <p:tags r:id="rId6"/>
              </p:custDataLst>
            </p:nvPr>
          </p:nvSpPr>
          <p:spPr>
            <a:xfrm>
              <a:off x="7359" y="1201"/>
              <a:ext cx="10639" cy="8398"/>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 name="文本框 7"/>
            <p:cNvSpPr txBox="1"/>
            <p:nvPr>
              <p:custDataLst>
                <p:tags r:id="rId7"/>
              </p:custDataLst>
            </p:nvPr>
          </p:nvSpPr>
          <p:spPr>
            <a:xfrm>
              <a:off x="7954" y="7703"/>
              <a:ext cx="9730" cy="1634"/>
            </a:xfrm>
            <a:prstGeom prst="rect">
              <a:avLst/>
            </a:prstGeom>
            <a:noFill/>
          </p:spPr>
          <p:txBody>
            <a:bodyPr wrap="square" lIns="46800" rIns="46800" rtlCol="0" anchor="t" anchorCtr="0">
              <a:normAutofit fontScale="50000"/>
            </a:bodyPr>
            <a:lstStyle/>
            <a:p>
              <a:pPr lvl="0" algn="ctr">
                <a:lnSpc>
                  <a:spcPct val="110000"/>
                </a:lnSpc>
                <a:defRPr/>
              </a:pPr>
              <a:r>
                <a:rPr lang="en-US" altLang="zh-CN" sz="4400" b="1" dirty="0">
                  <a:solidFill>
                    <a:schemeClr val="tx1"/>
                  </a:solidFill>
                  <a:latin typeface="Times New Roman" panose="02020603050405020304" pitchFamily="18" charset="0"/>
                  <a:ea typeface="Gungsuh" pitchFamily="18" charset="-127"/>
                  <a:sym typeface="+mn-ea"/>
                </a:rPr>
                <a:t>Guggenheim Museum</a:t>
              </a:r>
              <a:endParaRPr lang="en-US" altLang="zh-CN" sz="4400" b="1" dirty="0">
                <a:solidFill>
                  <a:schemeClr val="tx1"/>
                </a:solidFill>
                <a:latin typeface="Times New Roman" panose="02020603050405020304" pitchFamily="18" charset="0"/>
                <a:ea typeface="Gungsuh" pitchFamily="18" charset="-127"/>
                <a:sym typeface="+mn-ea"/>
              </a:endParaRPr>
            </a:p>
            <a:p>
              <a:pPr lvl="0" algn="ctr">
                <a:lnSpc>
                  <a:spcPct val="110000"/>
                </a:lnSpc>
                <a:defRPr/>
              </a:pPr>
              <a:endParaRPr lang="en-US" altLang="zh-CN" sz="4400" b="1" spc="100" dirty="0">
                <a:solidFill>
                  <a:schemeClr val="tx1"/>
                </a:solidFill>
                <a:latin typeface="Times New Roman" panose="02020603050405020304" pitchFamily="18" charset="0"/>
                <a:ea typeface="Gungsuh" pitchFamily="18" charset="-127"/>
              </a:endParaRPr>
            </a:p>
          </p:txBody>
        </p:sp>
      </p:grpSp>
      <p:sp>
        <p:nvSpPr>
          <p:cNvPr id="12" name="文本框 11"/>
          <p:cNvSpPr txBox="1"/>
          <p:nvPr/>
        </p:nvSpPr>
        <p:spPr>
          <a:xfrm>
            <a:off x="181610" y="1170305"/>
            <a:ext cx="8189595" cy="2460625"/>
          </a:xfrm>
          <a:prstGeom prst="rect">
            <a:avLst/>
          </a:prstGeom>
          <a:noFill/>
        </p:spPr>
        <p:txBody>
          <a:bodyPr wrap="square" rtlCol="0" anchor="t">
            <a:spAutoFit/>
          </a:bodyPr>
          <a:p>
            <a:pPr>
              <a:lnSpc>
                <a:spcPct val="110000"/>
              </a:lnSpc>
            </a:pPr>
            <a:r>
              <a:rPr lang="en-US" altLang="zh-CN" sz="2800" b="1" i="1" dirty="0">
                <a:latin typeface="Times New Roman" panose="02020603050405020304" pitchFamily="18" charset="0"/>
                <a:ea typeface="Gungsuh" pitchFamily="18" charset="-127"/>
                <a:sym typeface="+mn-ea"/>
              </a:rPr>
              <a:t>   </a:t>
            </a:r>
            <a:r>
              <a:rPr lang="en-US" altLang="zh-CN" sz="2800" b="1" i="1" dirty="0">
                <a:latin typeface="Times New Roman" panose="02020603050405020304" pitchFamily="18" charset="0"/>
                <a:ea typeface="宋体" panose="02010600030101010101" pitchFamily="2" charset="-122"/>
                <a:sym typeface="+mn-ea"/>
              </a:rPr>
              <a:t>This museum </a:t>
            </a:r>
            <a:r>
              <a:rPr lang="en-US" altLang="zh-CN" sz="2800" b="1" i="1" dirty="0">
                <a:solidFill>
                  <a:srgbClr val="FF0000"/>
                </a:solidFill>
                <a:latin typeface="Times New Roman" panose="02020603050405020304" pitchFamily="18" charset="0"/>
                <a:ea typeface="宋体" panose="02010600030101010101" pitchFamily="2" charset="-122"/>
                <a:sym typeface="+mn-ea"/>
              </a:rPr>
              <a:t>owns</a:t>
            </a:r>
            <a:r>
              <a:rPr lang="en-US" altLang="zh-CN" sz="2800" b="1" i="1" dirty="0">
                <a:latin typeface="Times New Roman" panose="02020603050405020304" pitchFamily="18" charset="0"/>
                <a:ea typeface="宋体" panose="02010600030101010101" pitchFamily="2" charset="-122"/>
                <a:sym typeface="+mn-ea"/>
              </a:rPr>
              <a:t> 5,000 </a:t>
            </a:r>
            <a:r>
              <a:rPr lang="en-US" altLang="zh-CN" sz="2800" b="1" i="1" dirty="0">
                <a:solidFill>
                  <a:srgbClr val="FF0000"/>
                </a:solidFill>
                <a:latin typeface="Times New Roman" panose="02020603050405020304" pitchFamily="18" charset="0"/>
                <a:ea typeface="宋体" panose="02010600030101010101" pitchFamily="2" charset="-122"/>
                <a:sym typeface="+mn-ea"/>
              </a:rPr>
              <a:t>superb</a:t>
            </a:r>
            <a:r>
              <a:rPr lang="en-US" altLang="zh-CN" sz="2800" b="1" i="1" u="sng" dirty="0">
                <a:solidFill>
                  <a:srgbClr val="0070C0"/>
                </a:solidFill>
                <a:latin typeface="Times New Roman" panose="02020603050405020304" pitchFamily="18" charset="0"/>
                <a:ea typeface="宋体" panose="02010600030101010101" pitchFamily="2" charset="-122"/>
                <a:sym typeface="+mn-ea"/>
              </a:rPr>
              <a:t> modern paintings, sculptures and drawings</a:t>
            </a:r>
            <a:r>
              <a:rPr lang="en-US" altLang="zh-CN" sz="2800" b="1" i="1" dirty="0">
                <a:latin typeface="Times New Roman" panose="02020603050405020304" pitchFamily="18" charset="0"/>
                <a:ea typeface="宋体" panose="02010600030101010101" pitchFamily="2" charset="-122"/>
                <a:sym typeface="+mn-ea"/>
              </a:rPr>
              <a:t>. These</a:t>
            </a:r>
            <a:r>
              <a:rPr lang="en-US" altLang="zh-CN" sz="2800" b="1" i="1" dirty="0">
                <a:solidFill>
                  <a:srgbClr val="FF0000"/>
                </a:solidFill>
                <a:latin typeface="Times New Roman" panose="02020603050405020304" pitchFamily="18" charset="0"/>
                <a:ea typeface="宋体" panose="02010600030101010101" pitchFamily="2" charset="-122"/>
                <a:sym typeface="+mn-ea"/>
              </a:rPr>
              <a:t> art works</a:t>
            </a:r>
            <a:r>
              <a:rPr lang="en-US" altLang="zh-CN" sz="2800" b="1" i="1" dirty="0">
                <a:latin typeface="Times New Roman" panose="02020603050405020304" pitchFamily="18" charset="0"/>
                <a:ea typeface="宋体" panose="02010600030101010101" pitchFamily="2" charset="-122"/>
                <a:sym typeface="+mn-ea"/>
              </a:rPr>
              <a:t> are not all</a:t>
            </a:r>
            <a:r>
              <a:rPr lang="en-US" altLang="zh-CN" sz="2800" b="1" i="1" dirty="0">
                <a:solidFill>
                  <a:srgbClr val="FF0000"/>
                </a:solidFill>
                <a:latin typeface="Times New Roman" panose="02020603050405020304" pitchFamily="18" charset="0"/>
                <a:ea typeface="宋体" panose="02010600030101010101" pitchFamily="2" charset="-122"/>
                <a:sym typeface="+mn-ea"/>
              </a:rPr>
              <a:t> displayed </a:t>
            </a:r>
            <a:r>
              <a:rPr lang="en-US" altLang="zh-CN" sz="2800" b="1" i="1" dirty="0">
                <a:latin typeface="Times New Roman" panose="02020603050405020304" pitchFamily="18" charset="0"/>
                <a:ea typeface="宋体" panose="02010600030101010101" pitchFamily="2" charset="-122"/>
                <a:sym typeface="+mn-ea"/>
              </a:rPr>
              <a:t>at the same time. The </a:t>
            </a:r>
            <a:r>
              <a:rPr lang="en-US" altLang="zh-CN" sz="2800" b="1" i="1" dirty="0">
                <a:solidFill>
                  <a:srgbClr val="FF0000"/>
                </a:solidFill>
                <a:latin typeface="Times New Roman" panose="02020603050405020304" pitchFamily="18" charset="0"/>
                <a:ea typeface="宋体" panose="02010600030101010101" pitchFamily="2" charset="-122"/>
                <a:sym typeface="+mn-ea"/>
              </a:rPr>
              <a:t>exhibition</a:t>
            </a:r>
            <a:r>
              <a:rPr lang="en-US" altLang="zh-CN" sz="2800" b="1" i="1" dirty="0">
                <a:latin typeface="Times New Roman" panose="02020603050405020304" pitchFamily="18" charset="0"/>
                <a:ea typeface="宋体" panose="02010600030101010101" pitchFamily="2" charset="-122"/>
                <a:sym typeface="+mn-ea"/>
              </a:rPr>
              <a:t> is always changing. </a:t>
            </a:r>
            <a:r>
              <a:rPr lang="en-US" altLang="zh-CN" sz="2800" b="1" i="1" u="sng" dirty="0">
                <a:solidFill>
                  <a:srgbClr val="0070C0"/>
                </a:solidFill>
                <a:latin typeface="Times New Roman" panose="02020603050405020304" pitchFamily="18" charset="0"/>
                <a:ea typeface="等线" panose="02010600030101010101" charset="-122"/>
                <a:sym typeface="+mn-ea"/>
              </a:rPr>
              <a:t>It will</a:t>
            </a:r>
            <a:r>
              <a:rPr lang="en-US" altLang="zh-CN" sz="2800" b="1" i="1" dirty="0">
                <a:solidFill>
                  <a:srgbClr val="FF0066"/>
                </a:solidFill>
                <a:latin typeface="Times New Roman" panose="02020603050405020304" pitchFamily="18" charset="0"/>
                <a:ea typeface="等线" panose="02010600030101010101" charset="-122"/>
                <a:sym typeface="+mn-ea"/>
              </a:rPr>
              <a:t> </a:t>
            </a:r>
            <a:r>
              <a:rPr lang="en-US" altLang="zh-CN" sz="2800" b="1" i="1" dirty="0">
                <a:solidFill>
                  <a:srgbClr val="FF0000"/>
                </a:solidFill>
                <a:latin typeface="Times New Roman" panose="02020603050405020304" pitchFamily="18" charset="0"/>
                <a:ea typeface="等线" panose="02010600030101010101" charset="-122"/>
                <a:sym typeface="+mn-ea"/>
              </a:rPr>
              <a:t>appeal to</a:t>
            </a:r>
            <a:r>
              <a:rPr lang="en-US" altLang="zh-CN" sz="2800" b="1" i="1" dirty="0">
                <a:latin typeface="Times New Roman" panose="02020603050405020304" pitchFamily="18" charset="0"/>
                <a:ea typeface="等线" panose="02010600030101010101" charset="-122"/>
                <a:sym typeface="+mn-ea"/>
              </a:rPr>
              <a:t> </a:t>
            </a:r>
            <a:r>
              <a:rPr lang="en-US" altLang="zh-CN" sz="2800" b="1" i="1" u="sng" dirty="0">
                <a:solidFill>
                  <a:srgbClr val="0070C0"/>
                </a:solidFill>
                <a:latin typeface="Times New Roman" panose="02020603050405020304" pitchFamily="18" charset="0"/>
                <a:ea typeface="等线" panose="02010600030101010101" charset="-122"/>
                <a:sym typeface="+mn-ea"/>
              </a:rPr>
              <a:t>those who love </a:t>
            </a:r>
            <a:r>
              <a:rPr lang="en-US" altLang="zh-CN" sz="2800" b="1" i="1" u="sng" dirty="0">
                <a:solidFill>
                  <a:srgbClr val="0070C0"/>
                </a:solidFill>
                <a:latin typeface="Times New Roman" panose="02020603050405020304" pitchFamily="18" charset="0"/>
                <a:ea typeface="等线" panose="02010600030101010101" charset="-122"/>
                <a:sym typeface="+mn-ea"/>
              </a:rPr>
              <a:t>Impressionist and Post-Impressionist paintings. </a:t>
            </a:r>
            <a:endParaRPr lang="en-US" altLang="zh-CN" sz="2800" b="1" i="1" u="sng" dirty="0">
              <a:solidFill>
                <a:srgbClr val="0070C0"/>
              </a:solidFill>
              <a:latin typeface="Times New Roman" panose="02020603050405020304" pitchFamily="18" charset="0"/>
              <a:ea typeface="等线" panose="02010600030101010101" charset="-122"/>
              <a:sym typeface="+mn-ea"/>
            </a:endParaRPr>
          </a:p>
        </p:txBody>
      </p:sp>
      <p:pic>
        <p:nvPicPr>
          <p:cNvPr id="10242" name="图片 2" descr="图片包含 户外, 建筑物, 天空, 道路&#13;&#10;&#13;&#10;已生成极高可信度的说明"/>
          <p:cNvPicPr>
            <a:picLocks noChangeAspect="1"/>
          </p:cNvPicPr>
          <p:nvPr/>
        </p:nvPicPr>
        <p:blipFill>
          <a:blip r:embed="rId8"/>
          <a:stretch>
            <a:fillRect/>
          </a:stretch>
        </p:blipFill>
        <p:spPr>
          <a:xfrm>
            <a:off x="8587740" y="566420"/>
            <a:ext cx="3165475" cy="2110740"/>
          </a:xfrm>
          <a:prstGeom prst="rect">
            <a:avLst/>
          </a:prstGeom>
          <a:noFill/>
          <a:ln w="9525">
            <a:noFill/>
          </a:ln>
        </p:spPr>
      </p:pic>
      <p:pic>
        <p:nvPicPr>
          <p:cNvPr id="11267" name="图片 4" descr="4a031e97gde833cf62224&amp;690[1]"/>
          <p:cNvPicPr>
            <a:picLocks noChangeAspect="1"/>
          </p:cNvPicPr>
          <p:nvPr/>
        </p:nvPicPr>
        <p:blipFill>
          <a:blip r:embed="rId9"/>
          <a:stretch>
            <a:fillRect/>
          </a:stretch>
        </p:blipFill>
        <p:spPr>
          <a:xfrm>
            <a:off x="8649335" y="4241800"/>
            <a:ext cx="3275965" cy="2169795"/>
          </a:xfrm>
          <a:prstGeom prst="rect">
            <a:avLst/>
          </a:prstGeom>
          <a:noFill/>
          <a:ln w="9525">
            <a:noFill/>
          </a:ln>
        </p:spPr>
      </p:pic>
      <p:sp>
        <p:nvSpPr>
          <p:cNvPr id="4" name="文本框 3"/>
          <p:cNvSpPr txBox="1"/>
          <p:nvPr/>
        </p:nvSpPr>
        <p:spPr>
          <a:xfrm>
            <a:off x="403225" y="291465"/>
            <a:ext cx="7735570" cy="878840"/>
          </a:xfrm>
          <a:prstGeom prst="rect">
            <a:avLst/>
          </a:prstGeom>
          <a:solidFill>
            <a:schemeClr val="tx2">
              <a:lumMod val="75000"/>
            </a:schemeClr>
          </a:solidFill>
        </p:spPr>
        <p:txBody>
          <a:bodyPr wrap="square" rtlCol="0">
            <a:spAutoFit/>
          </a:bodyPr>
          <a:p>
            <a:pPr>
              <a:lnSpc>
                <a:spcPct val="80000"/>
              </a:lnSpc>
            </a:pPr>
            <a:r>
              <a:rPr lang="en-US" altLang="zh-CN" sz="3200">
                <a:latin typeface="Arial Narrow" panose="020B0606020202030204" charset="0"/>
                <a:cs typeface="Arial Narrow" panose="020B0606020202030204" charset="0"/>
              </a:rPr>
              <a:t>Who will be attracted to this museum and what will he/she see?</a:t>
            </a:r>
            <a:endParaRPr lang="en-US" altLang="zh-CN" sz="3200">
              <a:latin typeface="Arial Narrow" panose="020B0606020202030204" charset="0"/>
              <a:cs typeface="Arial Narrow" panose="020B0606020202030204" charset="0"/>
            </a:endParaRPr>
          </a:p>
        </p:txBody>
      </p:sp>
      <p:sp>
        <p:nvSpPr>
          <p:cNvPr id="5" name="圆角矩形 4"/>
          <p:cNvSpPr/>
          <p:nvPr/>
        </p:nvSpPr>
        <p:spPr>
          <a:xfrm>
            <a:off x="2599690" y="1170305"/>
            <a:ext cx="855345" cy="46355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形标注 17"/>
          <p:cNvSpPr/>
          <p:nvPr/>
        </p:nvSpPr>
        <p:spPr>
          <a:xfrm>
            <a:off x="3680460" y="291465"/>
            <a:ext cx="3434080" cy="762635"/>
          </a:xfrm>
          <a:prstGeom prst="wedgeEllipseCallout">
            <a:avLst>
              <a:gd name="adj1" fmla="val -64681"/>
              <a:gd name="adj2" fmla="val 82139"/>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latin typeface="Arial Narrow" panose="020B0606020202030204" charset="0"/>
                <a:cs typeface="Arial Narrow" panose="020B0606020202030204" charset="0"/>
              </a:rPr>
              <a:t>personification</a:t>
            </a:r>
            <a:endParaRPr lang="en-US" altLang="zh-CN" sz="2800" b="1">
              <a:latin typeface="Arial Narrow" panose="020B0606020202030204" charset="0"/>
              <a:cs typeface="Arial Narrow" panose="020B0606020202030204" charset="0"/>
            </a:endParaRPr>
          </a:p>
        </p:txBody>
      </p:sp>
      <p:sp>
        <p:nvSpPr>
          <p:cNvPr id="22" name="文本框 21"/>
          <p:cNvSpPr txBox="1"/>
          <p:nvPr/>
        </p:nvSpPr>
        <p:spPr>
          <a:xfrm>
            <a:off x="4135755" y="962660"/>
            <a:ext cx="2438400" cy="521970"/>
          </a:xfrm>
          <a:prstGeom prst="rect">
            <a:avLst/>
          </a:prstGeom>
          <a:noFill/>
        </p:spPr>
        <p:txBody>
          <a:bodyPr wrap="square" rtlCol="0">
            <a:spAutoFit/>
          </a:bodyPr>
          <a:p>
            <a:r>
              <a:rPr lang="en-US" altLang="zh-CN" sz="2800">
                <a:latin typeface="Arial Narrow" panose="020B0606020202030204" charset="0"/>
                <a:cs typeface="Arial Narrow" panose="020B0606020202030204" charset="0"/>
              </a:rPr>
              <a:t>=fantastic/terrific</a:t>
            </a:r>
            <a:endParaRPr lang="en-US" altLang="zh-CN" sz="2800">
              <a:latin typeface="Arial Narrow" panose="020B0606020202030204" charset="0"/>
              <a:cs typeface="Arial Narrow" panose="020B0606020202030204" charset="0"/>
            </a:endParaRPr>
          </a:p>
        </p:txBody>
      </p:sp>
      <p:sp>
        <p:nvSpPr>
          <p:cNvPr id="13" name="文本框 12"/>
          <p:cNvSpPr txBox="1"/>
          <p:nvPr/>
        </p:nvSpPr>
        <p:spPr>
          <a:xfrm>
            <a:off x="0" y="1939925"/>
            <a:ext cx="2438400" cy="521970"/>
          </a:xfrm>
          <a:prstGeom prst="rect">
            <a:avLst/>
          </a:prstGeom>
          <a:noFill/>
        </p:spPr>
        <p:txBody>
          <a:bodyPr wrap="square" rtlCol="0">
            <a:spAutoFit/>
          </a:bodyPr>
          <a:p>
            <a:r>
              <a:rPr lang="en-US" altLang="zh-CN" sz="2800">
                <a:latin typeface="Arial Narrow" panose="020B0606020202030204" charset="0"/>
                <a:cs typeface="Arial Narrow" panose="020B0606020202030204" charset="0"/>
              </a:rPr>
              <a:t>=exhibited</a:t>
            </a:r>
            <a:endParaRPr lang="en-US" altLang="zh-CN" sz="2800">
              <a:latin typeface="Arial Narrow" panose="020B0606020202030204" charset="0"/>
              <a:cs typeface="Arial Narrow" panose="020B0606020202030204" charset="0"/>
            </a:endParaRPr>
          </a:p>
        </p:txBody>
      </p:sp>
      <p:sp>
        <p:nvSpPr>
          <p:cNvPr id="23" name="文本框 22"/>
          <p:cNvSpPr txBox="1"/>
          <p:nvPr/>
        </p:nvSpPr>
        <p:spPr>
          <a:xfrm>
            <a:off x="181610" y="3630930"/>
            <a:ext cx="7650480" cy="1198880"/>
          </a:xfrm>
          <a:prstGeom prst="rect">
            <a:avLst/>
          </a:prstGeom>
          <a:noFill/>
        </p:spPr>
        <p:txBody>
          <a:bodyPr wrap="square" rtlCol="0">
            <a:spAutoFit/>
          </a:bodyPr>
          <a:p>
            <a:r>
              <a:rPr lang="zh-CN" altLang="en-US" sz="2400" b="1"/>
              <a:t>学以致用</a:t>
            </a:r>
            <a:r>
              <a:rPr lang="en-US" altLang="zh-CN" sz="2400" b="1"/>
              <a:t>——</a:t>
            </a:r>
            <a:r>
              <a:rPr lang="zh-CN" altLang="en-US" sz="2400" b="1"/>
              <a:t>应用文：</a:t>
            </a:r>
            <a:endParaRPr lang="zh-CN" altLang="en-US" sz="2400"/>
          </a:p>
          <a:p>
            <a:r>
              <a:rPr lang="zh-CN" altLang="en-US" sz="2400"/>
              <a:t>木心美术馆拥有</a:t>
            </a:r>
            <a:r>
              <a:rPr lang="en-US" altLang="zh-CN" sz="2400"/>
              <a:t>600</a:t>
            </a:r>
            <a:r>
              <a:rPr lang="zh-CN" altLang="en-US" sz="2400"/>
              <a:t>余</a:t>
            </a:r>
            <a:r>
              <a:rPr lang="zh-CN" altLang="en-US" sz="2400"/>
              <a:t>件极好的绘画与文学作品，这些作品将吸引那些对艺术和文学有所追求的人前来欣赏。</a:t>
            </a:r>
            <a:endParaRPr lang="zh-CN" altLang="en-US" sz="2400"/>
          </a:p>
        </p:txBody>
      </p:sp>
      <p:sp>
        <p:nvSpPr>
          <p:cNvPr id="14" name="文本框 13"/>
          <p:cNvSpPr txBox="1"/>
          <p:nvPr/>
        </p:nvSpPr>
        <p:spPr>
          <a:xfrm>
            <a:off x="216535" y="4830445"/>
            <a:ext cx="8255635" cy="1252855"/>
          </a:xfrm>
          <a:prstGeom prst="rect">
            <a:avLst/>
          </a:prstGeom>
          <a:noFill/>
        </p:spPr>
        <p:txBody>
          <a:bodyPr wrap="square" rtlCol="0">
            <a:spAutoFit/>
          </a:bodyPr>
          <a:p>
            <a:pPr>
              <a:lnSpc>
                <a:spcPct val="90000"/>
              </a:lnSpc>
            </a:pPr>
            <a:r>
              <a:rPr lang="en-US" altLang="zh-CN" sz="2800" i="1">
                <a:solidFill>
                  <a:srgbClr val="0070C0"/>
                </a:solidFill>
                <a:latin typeface="Arial Narrow" panose="020B0606020202030204" charset="0"/>
                <a:cs typeface="Arial Narrow" panose="020B0606020202030204" charset="0"/>
              </a:rPr>
              <a:t>Mu Xin Art Gallery </a:t>
            </a:r>
            <a:r>
              <a:rPr lang="en-US" altLang="zh-CN" sz="2800" i="1">
                <a:solidFill>
                  <a:srgbClr val="FF0000"/>
                </a:solidFill>
                <a:latin typeface="Arial Narrow" panose="020B0606020202030204" charset="0"/>
                <a:cs typeface="Arial Narrow" panose="020B0606020202030204" charset="0"/>
              </a:rPr>
              <a:t>owns</a:t>
            </a:r>
            <a:r>
              <a:rPr lang="en-US" altLang="zh-CN" sz="2800" i="1">
                <a:solidFill>
                  <a:srgbClr val="0070C0"/>
                </a:solidFill>
                <a:latin typeface="Arial Narrow" panose="020B0606020202030204" charset="0"/>
                <a:cs typeface="Arial Narrow" panose="020B0606020202030204" charset="0"/>
              </a:rPr>
              <a:t> more than 600 </a:t>
            </a:r>
            <a:r>
              <a:rPr lang="en-US" altLang="zh-CN" sz="2800" i="1">
                <a:solidFill>
                  <a:srgbClr val="FF0000"/>
                </a:solidFill>
                <a:latin typeface="Arial Narrow" panose="020B0606020202030204" charset="0"/>
                <a:cs typeface="Arial Narrow" panose="020B0606020202030204" charset="0"/>
              </a:rPr>
              <a:t>superb /fantastic / terrific</a:t>
            </a:r>
            <a:r>
              <a:rPr lang="en-US" altLang="zh-CN" sz="2800" i="1">
                <a:solidFill>
                  <a:srgbClr val="0070C0"/>
                </a:solidFill>
                <a:latin typeface="Arial Narrow" panose="020B0606020202030204" charset="0"/>
                <a:cs typeface="Arial Narrow" panose="020B0606020202030204" charset="0"/>
              </a:rPr>
              <a:t> paintings and literary works, which </a:t>
            </a:r>
            <a:r>
              <a:rPr lang="en-US" altLang="zh-CN" sz="2800" i="1">
                <a:solidFill>
                  <a:srgbClr val="FF0000"/>
                </a:solidFill>
                <a:latin typeface="Arial Narrow" panose="020B0606020202030204" charset="0"/>
                <a:cs typeface="Arial Narrow" panose="020B0606020202030204" charset="0"/>
              </a:rPr>
              <a:t>appeals to</a:t>
            </a:r>
            <a:r>
              <a:rPr lang="en-US" altLang="zh-CN" sz="2800" i="1">
                <a:solidFill>
                  <a:srgbClr val="0070C0"/>
                </a:solidFill>
                <a:latin typeface="Arial Narrow" panose="020B0606020202030204" charset="0"/>
                <a:cs typeface="Arial Narrow" panose="020B0606020202030204" charset="0"/>
              </a:rPr>
              <a:t> those who love arts and literature. </a:t>
            </a:r>
            <a:endParaRPr lang="en-US" altLang="zh-CN" sz="2800" i="1">
              <a:solidFill>
                <a:srgbClr val="0070C0"/>
              </a:solidFill>
              <a:latin typeface="Arial Narrow" panose="020B0606020202030204" charset="0"/>
              <a:cs typeface="Arial Narrow" panose="020B0606020202030204" charset="0"/>
            </a:endParaRPr>
          </a:p>
        </p:txBody>
      </p:sp>
      <p:sp>
        <p:nvSpPr>
          <p:cNvPr id="15" name="圆角矩形 14"/>
          <p:cNvSpPr/>
          <p:nvPr/>
        </p:nvSpPr>
        <p:spPr>
          <a:xfrm>
            <a:off x="4329430" y="1284605"/>
            <a:ext cx="1017270" cy="55626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圆角矩形 15"/>
          <p:cNvSpPr/>
          <p:nvPr/>
        </p:nvSpPr>
        <p:spPr>
          <a:xfrm>
            <a:off x="2746375" y="2567305"/>
            <a:ext cx="1388745" cy="55626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2681605" y="2461895"/>
            <a:ext cx="2438400" cy="521970"/>
          </a:xfrm>
          <a:prstGeom prst="rect">
            <a:avLst/>
          </a:prstGeom>
          <a:noFill/>
        </p:spPr>
        <p:txBody>
          <a:bodyPr wrap="square" rtlCol="0">
            <a:spAutoFit/>
          </a:bodyPr>
          <a:p>
            <a:r>
              <a:rPr lang="en-US" altLang="zh-CN" sz="2800">
                <a:latin typeface="Arial Narrow" panose="020B0606020202030204" charset="0"/>
                <a:cs typeface="Arial Narrow" panose="020B0606020202030204" charset="0"/>
              </a:rPr>
              <a:t>=attract</a:t>
            </a:r>
            <a:endParaRPr lang="en-US" altLang="zh-CN" sz="2800">
              <a:latin typeface="Arial Narrow" panose="020B0606020202030204" charset="0"/>
              <a:cs typeface="Arial Narrow" panose="020B0606020202030204"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blinds(horizontal)">
                                      <p:cBhvr>
                                        <p:cTn id="12" dur="500"/>
                                        <p:tgtEl>
                                          <p:spTgt spid="112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linds(horizontal)">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down)">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bldLvl="0" animBg="1"/>
      <p:bldP spid="22" grpId="0"/>
      <p:bldP spid="13" grpId="0"/>
      <p:bldP spid="23" grpId="0"/>
      <p:bldP spid="14" grpId="0"/>
      <p:bldP spid="5" grpId="0" animBg="1"/>
      <p:bldP spid="15" grpId="0" animBg="1"/>
      <p:bldP spid="16"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8138795" y="0"/>
            <a:ext cx="40644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1" name="图片 10"/>
          <p:cNvPicPr/>
          <p:nvPr>
            <p:custDataLst>
              <p:tags r:id="rId2"/>
            </p:custDataLst>
          </p:nvPr>
        </p:nvPicPr>
        <p:blipFill>
          <a:blip r:embed="rId3" r:link="rId4" cstate="screen"/>
          <a:stretch>
            <a:fillRect/>
          </a:stretch>
        </p:blipFill>
        <p:spPr>
          <a:xfrm>
            <a:off x="0" y="104140"/>
            <a:ext cx="720090" cy="543875"/>
          </a:xfrm>
          <a:prstGeom prst="rect">
            <a:avLst/>
          </a:prstGeom>
        </p:spPr>
      </p:pic>
      <p:sp>
        <p:nvSpPr>
          <p:cNvPr id="9" name="文本框 8"/>
          <p:cNvSpPr txBox="1"/>
          <p:nvPr>
            <p:custDataLst>
              <p:tags r:id="rId5"/>
            </p:custDataLst>
          </p:nvPr>
        </p:nvSpPr>
        <p:spPr>
          <a:xfrm>
            <a:off x="8371205" y="3545205"/>
            <a:ext cx="3832225" cy="696595"/>
          </a:xfrm>
          <a:prstGeom prst="rect">
            <a:avLst/>
          </a:prstGeom>
          <a:noFill/>
        </p:spPr>
        <p:txBody>
          <a:bodyPr wrap="square" rtlCol="0">
            <a:normAutofit/>
          </a:bodyPr>
          <a:lstStyle/>
          <a:p>
            <a:pPr lvl="0">
              <a:lnSpc>
                <a:spcPct val="130000"/>
              </a:lnSpc>
              <a:spcAft>
                <a:spcPts val="800"/>
              </a:spcAft>
              <a:defRPr/>
            </a:pPr>
            <a:r>
              <a:rPr lang="en-US" altLang="zh-CN" sz="2400" b="1" i="1" dirty="0">
                <a:solidFill>
                  <a:schemeClr val="tx1"/>
                </a:solidFill>
                <a:latin typeface="Times New Roman" panose="02020603050405020304" pitchFamily="18" charset="0"/>
                <a:ea typeface="宋体" panose="02010600030101010101" pitchFamily="2" charset="-122"/>
                <a:sym typeface="+mn-ea"/>
              </a:rPr>
              <a:t>5th Avenue and 88th Street</a:t>
            </a:r>
            <a:endParaRPr lang="en-US" altLang="zh-CN" sz="2400" b="1" i="1" dirty="0">
              <a:solidFill>
                <a:schemeClr val="tx1"/>
              </a:solidFill>
              <a:latin typeface="Times New Roman" panose="02020603050405020304" pitchFamily="18" charset="0"/>
              <a:ea typeface="宋体" panose="02010600030101010101" pitchFamily="2" charset="-122"/>
              <a:cs typeface="Arial Narrow" panose="020B0606020202030204" charset="0"/>
              <a:sym typeface="+mn-ea"/>
            </a:endParaRPr>
          </a:p>
        </p:txBody>
      </p:sp>
      <p:grpSp>
        <p:nvGrpSpPr>
          <p:cNvPr id="7" name="组合 6"/>
          <p:cNvGrpSpPr/>
          <p:nvPr/>
        </p:nvGrpSpPr>
        <p:grpSpPr>
          <a:xfrm>
            <a:off x="8472170" y="417195"/>
            <a:ext cx="3403285" cy="2998470"/>
            <a:chOff x="7359" y="1201"/>
            <a:chExt cx="10639" cy="8398"/>
          </a:xfrm>
        </p:grpSpPr>
        <p:sp>
          <p:nvSpPr>
            <p:cNvPr id="6" name="矩形 5"/>
            <p:cNvSpPr/>
            <p:nvPr>
              <p:custDataLst>
                <p:tags r:id="rId6"/>
              </p:custDataLst>
            </p:nvPr>
          </p:nvSpPr>
          <p:spPr>
            <a:xfrm>
              <a:off x="7359" y="1201"/>
              <a:ext cx="10639" cy="8398"/>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 name="文本框 7"/>
            <p:cNvSpPr txBox="1"/>
            <p:nvPr>
              <p:custDataLst>
                <p:tags r:id="rId7"/>
              </p:custDataLst>
            </p:nvPr>
          </p:nvSpPr>
          <p:spPr>
            <a:xfrm>
              <a:off x="7954" y="7703"/>
              <a:ext cx="9730" cy="1634"/>
            </a:xfrm>
            <a:prstGeom prst="rect">
              <a:avLst/>
            </a:prstGeom>
            <a:noFill/>
          </p:spPr>
          <p:txBody>
            <a:bodyPr wrap="square" lIns="46800" rIns="46800" rtlCol="0" anchor="t" anchorCtr="0">
              <a:normAutofit fontScale="50000"/>
            </a:bodyPr>
            <a:lstStyle/>
            <a:p>
              <a:pPr lvl="0" algn="ctr">
                <a:lnSpc>
                  <a:spcPct val="110000"/>
                </a:lnSpc>
                <a:defRPr/>
              </a:pPr>
              <a:r>
                <a:rPr lang="en-US" altLang="zh-CN" sz="4400" b="1" dirty="0">
                  <a:solidFill>
                    <a:schemeClr val="tx1"/>
                  </a:solidFill>
                  <a:latin typeface="Times New Roman" panose="02020603050405020304" pitchFamily="18" charset="0"/>
                  <a:ea typeface="Gungsuh" pitchFamily="18" charset="-127"/>
                  <a:sym typeface="+mn-ea"/>
                </a:rPr>
                <a:t>Guggenheim Museum</a:t>
              </a:r>
              <a:endParaRPr lang="en-US" altLang="zh-CN" sz="4400" b="1" dirty="0">
                <a:solidFill>
                  <a:schemeClr val="tx1"/>
                </a:solidFill>
                <a:latin typeface="Times New Roman" panose="02020603050405020304" pitchFamily="18" charset="0"/>
                <a:ea typeface="Gungsuh" pitchFamily="18" charset="-127"/>
                <a:sym typeface="+mn-ea"/>
              </a:endParaRPr>
            </a:p>
            <a:p>
              <a:pPr lvl="0" algn="ctr">
                <a:lnSpc>
                  <a:spcPct val="110000"/>
                </a:lnSpc>
                <a:defRPr/>
              </a:pPr>
              <a:endParaRPr lang="en-US" altLang="zh-CN" sz="4400" b="1" spc="100" dirty="0">
                <a:solidFill>
                  <a:schemeClr val="tx1"/>
                </a:solidFill>
                <a:latin typeface="Times New Roman" panose="02020603050405020304" pitchFamily="18" charset="0"/>
                <a:ea typeface="Gungsuh" pitchFamily="18" charset="-127"/>
              </a:endParaRPr>
            </a:p>
          </p:txBody>
        </p:sp>
      </p:grpSp>
      <p:pic>
        <p:nvPicPr>
          <p:cNvPr id="10242" name="图片 2" descr="图片包含 户外, 建筑物, 天空, 道路&#13;&#10;&#13;&#10;已生成极高可信度的说明"/>
          <p:cNvPicPr>
            <a:picLocks noChangeAspect="1"/>
          </p:cNvPicPr>
          <p:nvPr/>
        </p:nvPicPr>
        <p:blipFill>
          <a:blip r:embed="rId8"/>
          <a:stretch>
            <a:fillRect/>
          </a:stretch>
        </p:blipFill>
        <p:spPr>
          <a:xfrm>
            <a:off x="8587740" y="566420"/>
            <a:ext cx="3165475" cy="2110740"/>
          </a:xfrm>
          <a:prstGeom prst="rect">
            <a:avLst/>
          </a:prstGeom>
          <a:noFill/>
          <a:ln w="9525">
            <a:noFill/>
          </a:ln>
        </p:spPr>
      </p:pic>
      <p:pic>
        <p:nvPicPr>
          <p:cNvPr id="22531" name="Picture 4" descr="Wright,%20Guggenheim%20Museum,%20interior"/>
          <p:cNvPicPr>
            <a:picLocks noChangeAspect="1"/>
          </p:cNvPicPr>
          <p:nvPr/>
        </p:nvPicPr>
        <p:blipFill>
          <a:blip r:embed="rId9"/>
          <a:stretch>
            <a:fillRect/>
          </a:stretch>
        </p:blipFill>
        <p:spPr>
          <a:xfrm>
            <a:off x="8622030" y="4158615"/>
            <a:ext cx="3193415" cy="2497455"/>
          </a:xfrm>
          <a:prstGeom prst="rect">
            <a:avLst/>
          </a:prstGeom>
          <a:noFill/>
          <a:ln w="9525">
            <a:noFill/>
          </a:ln>
        </p:spPr>
      </p:pic>
      <p:sp>
        <p:nvSpPr>
          <p:cNvPr id="3" name="文本框 2"/>
          <p:cNvSpPr txBox="1"/>
          <p:nvPr/>
        </p:nvSpPr>
        <p:spPr>
          <a:xfrm>
            <a:off x="273050" y="566420"/>
            <a:ext cx="7776210" cy="3107690"/>
          </a:xfrm>
          <a:prstGeom prst="rect">
            <a:avLst/>
          </a:prstGeom>
          <a:noFill/>
        </p:spPr>
        <p:txBody>
          <a:bodyPr wrap="square" rtlCol="0" anchor="t">
            <a:spAutoFit/>
          </a:bodyPr>
          <a:p>
            <a:r>
              <a:rPr lang="en-US" altLang="zh-CN" sz="2800" b="1" i="1" dirty="0">
                <a:latin typeface="Times New Roman" panose="02020603050405020304" pitchFamily="18" charset="0"/>
                <a:ea typeface="等线" panose="02010600030101010101" charset="-122"/>
                <a:sym typeface="+mn-ea"/>
              </a:rPr>
              <a:t>The Guggenheim Museum building is also </a:t>
            </a:r>
            <a:r>
              <a:rPr lang="en-US" altLang="zh-CN" sz="2800" b="1" i="1" dirty="0">
                <a:solidFill>
                  <a:srgbClr val="FF0000"/>
                </a:solidFill>
                <a:latin typeface="Times New Roman" panose="02020603050405020304" pitchFamily="18" charset="0"/>
                <a:ea typeface="等线" panose="02010600030101010101" charset="-122"/>
                <a:sym typeface="+mn-ea"/>
              </a:rPr>
              <a:t>world-famous</a:t>
            </a:r>
            <a:r>
              <a:rPr lang="en-US" altLang="zh-CN" sz="2800" b="1" i="1" dirty="0">
                <a:latin typeface="Times New Roman" panose="02020603050405020304" pitchFamily="18" charset="0"/>
                <a:ea typeface="等线" panose="02010600030101010101" charset="-122"/>
                <a:sym typeface="+mn-ea"/>
              </a:rPr>
              <a:t>. When you walk into the gallery, </a:t>
            </a:r>
            <a:r>
              <a:rPr lang="en-US" altLang="zh-CN" sz="2800" b="1" i="1" u="sng" dirty="0">
                <a:latin typeface="Times New Roman" panose="02020603050405020304" pitchFamily="18" charset="0"/>
                <a:ea typeface="等线" panose="02010600030101010101" charset="-122"/>
                <a:sym typeface="+mn-ea"/>
              </a:rPr>
              <a:t>you feel </a:t>
            </a:r>
            <a:r>
              <a:rPr lang="en-US" altLang="zh-CN" sz="2800" b="1" i="1" u="sng" dirty="0">
                <a:solidFill>
                  <a:srgbClr val="FF0000"/>
                </a:solidFill>
                <a:latin typeface="Times New Roman" panose="02020603050405020304" pitchFamily="18" charset="0"/>
                <a:ea typeface="等线" panose="02010600030101010101" charset="-122"/>
                <a:sym typeface="+mn-ea"/>
              </a:rPr>
              <a:t>as if you were</a:t>
            </a:r>
            <a:r>
              <a:rPr lang="en-US" altLang="zh-CN" sz="2800" b="1" i="1" u="sng" dirty="0">
                <a:latin typeface="Times New Roman" panose="02020603050405020304" pitchFamily="18" charset="0"/>
                <a:ea typeface="等线" panose="02010600030101010101" charset="-122"/>
                <a:sym typeface="+mn-ea"/>
              </a:rPr>
              <a:t> inside </a:t>
            </a:r>
            <a:r>
              <a:rPr lang="en-US" altLang="zh-CN" sz="2800" b="1" i="1" u="sng" dirty="0">
                <a:solidFill>
                  <a:srgbClr val="FF0000"/>
                </a:solidFill>
                <a:latin typeface="Times New Roman" panose="02020603050405020304" pitchFamily="18" charset="0"/>
                <a:ea typeface="等线" panose="02010600030101010101" charset="-122"/>
                <a:sym typeface="+mn-ea"/>
              </a:rPr>
              <a:t>a fragile, white seashell.</a:t>
            </a:r>
            <a:r>
              <a:rPr lang="en-US" altLang="zh-CN" sz="2800" b="1" i="1" u="sng" dirty="0">
                <a:latin typeface="Times New Roman" panose="02020603050405020304" pitchFamily="18" charset="0"/>
                <a:ea typeface="等线" panose="02010600030101010101" charset="-122"/>
                <a:sym typeface="+mn-ea"/>
              </a:rPr>
              <a:t> </a:t>
            </a:r>
            <a:r>
              <a:rPr lang="en-US" altLang="zh-CN" sz="2800" b="1" i="1" dirty="0">
                <a:latin typeface="Times New Roman" panose="02020603050405020304" pitchFamily="18" charset="0"/>
                <a:ea typeface="等线" panose="02010600030101010101" charset="-122"/>
                <a:sym typeface="+mn-ea"/>
              </a:rPr>
              <a:t>The best way to see the paintings is </a:t>
            </a:r>
            <a:r>
              <a:rPr lang="en-US" altLang="zh-CN" sz="2800" b="1" i="1" dirty="0">
                <a:solidFill>
                  <a:schemeClr val="tx1"/>
                </a:solidFill>
                <a:latin typeface="Times New Roman" panose="02020603050405020304" pitchFamily="18" charset="0"/>
                <a:ea typeface="等线" panose="02010600030101010101" charset="-122"/>
                <a:sym typeface="+mn-ea"/>
              </a:rPr>
              <a:t>to start </a:t>
            </a:r>
            <a:r>
              <a:rPr lang="en-US" altLang="zh-CN" sz="2800" b="1" i="1" dirty="0">
                <a:solidFill>
                  <a:schemeClr val="tx1"/>
                </a:solidFill>
                <a:latin typeface="Times New Roman" panose="02020603050405020304" pitchFamily="18" charset="0"/>
                <a:ea typeface="宋体" panose="02010600030101010101" pitchFamily="2" charset="-122"/>
                <a:sym typeface="+mn-ea"/>
              </a:rPr>
              <a:t>f</a:t>
            </a:r>
            <a:r>
              <a:rPr lang="en-US" altLang="zh-CN" sz="2800" b="1" i="1" dirty="0">
                <a:latin typeface="Times New Roman" panose="02020603050405020304" pitchFamily="18" charset="0"/>
                <a:ea typeface="宋体" panose="02010600030101010101" pitchFamily="2" charset="-122"/>
                <a:sym typeface="+mn-ea"/>
              </a:rPr>
              <a:t>rom the top floor and walk down to the bottom. There are no stairs, just</a:t>
            </a:r>
            <a:r>
              <a:rPr lang="en-US" altLang="zh-CN" sz="2800" b="1" i="1" dirty="0">
                <a:solidFill>
                  <a:srgbClr val="FF0000"/>
                </a:solidFill>
                <a:latin typeface="Times New Roman" panose="02020603050405020304" pitchFamily="18" charset="0"/>
                <a:ea typeface="宋体" panose="02010600030101010101" pitchFamily="2" charset="-122"/>
                <a:sym typeface="+mn-ea"/>
              </a:rPr>
              <a:t> a circular path</a:t>
            </a:r>
            <a:r>
              <a:rPr lang="en-US" altLang="zh-CN" sz="2800" b="1" i="1" dirty="0">
                <a:latin typeface="Times New Roman" panose="02020603050405020304" pitchFamily="18" charset="0"/>
                <a:ea typeface="宋体" panose="02010600030101010101" pitchFamily="2" charset="-122"/>
                <a:sym typeface="+mn-ea"/>
              </a:rPr>
              <a:t>. The museum also has an excellent restaurant. </a:t>
            </a:r>
            <a:endParaRPr lang="zh-CN" altLang="en-US" sz="2800"/>
          </a:p>
        </p:txBody>
      </p:sp>
      <p:sp>
        <p:nvSpPr>
          <p:cNvPr id="23" name="文本框 22"/>
          <p:cNvSpPr txBox="1"/>
          <p:nvPr/>
        </p:nvSpPr>
        <p:spPr>
          <a:xfrm>
            <a:off x="181610" y="3630930"/>
            <a:ext cx="7650480" cy="1568450"/>
          </a:xfrm>
          <a:prstGeom prst="rect">
            <a:avLst/>
          </a:prstGeom>
          <a:noFill/>
        </p:spPr>
        <p:txBody>
          <a:bodyPr wrap="square" rtlCol="0">
            <a:spAutoFit/>
          </a:bodyPr>
          <a:p>
            <a:r>
              <a:rPr lang="zh-CN" altLang="en-US" sz="2400" b="1"/>
              <a:t>学以致用</a:t>
            </a:r>
            <a:r>
              <a:rPr lang="en-US" altLang="zh-CN" sz="2400" b="1"/>
              <a:t>——</a:t>
            </a:r>
            <a:r>
              <a:rPr lang="zh-CN" altLang="en-US" sz="2400" b="1"/>
              <a:t>应用文：</a:t>
            </a:r>
            <a:endParaRPr lang="zh-CN" altLang="en-US" sz="2400"/>
          </a:p>
          <a:p>
            <a:r>
              <a:rPr lang="zh-CN" altLang="en-US" sz="2400"/>
              <a:t>木心美术馆的设计以</a:t>
            </a:r>
            <a:r>
              <a:rPr lang="en-US" altLang="zh-CN" sz="2400"/>
              <a:t>“</a:t>
            </a:r>
            <a:r>
              <a:rPr lang="zh-CN" altLang="en-US" sz="2400"/>
              <a:t>桥</a:t>
            </a:r>
            <a:r>
              <a:rPr lang="en-US" altLang="zh-CN" sz="2400"/>
              <a:t>”</a:t>
            </a:r>
            <a:r>
              <a:rPr lang="zh-CN" altLang="en-US" sz="2400"/>
              <a:t>为特色，</a:t>
            </a:r>
            <a:r>
              <a:rPr lang="zh-CN" altLang="en-US" sz="2400"/>
              <a:t>是由</a:t>
            </a:r>
            <a:r>
              <a:rPr lang="zh-CN" sz="2400"/>
              <a:t>举世闻名的设计师设计的。所以当你走在连接展馆间的小路上，就好像走在了桥上</a:t>
            </a:r>
            <a:r>
              <a:rPr lang="zh-CN" altLang="en-US" sz="2400"/>
              <a:t>。</a:t>
            </a:r>
            <a:endParaRPr lang="zh-CN" altLang="en-US" sz="2400"/>
          </a:p>
        </p:txBody>
      </p:sp>
      <p:sp>
        <p:nvSpPr>
          <p:cNvPr id="14" name="文本框 13"/>
          <p:cNvSpPr txBox="1"/>
          <p:nvPr/>
        </p:nvSpPr>
        <p:spPr>
          <a:xfrm>
            <a:off x="216535" y="5199380"/>
            <a:ext cx="8255635" cy="1640205"/>
          </a:xfrm>
          <a:prstGeom prst="rect">
            <a:avLst/>
          </a:prstGeom>
          <a:noFill/>
        </p:spPr>
        <p:txBody>
          <a:bodyPr wrap="square" rtlCol="0">
            <a:spAutoFit/>
          </a:bodyPr>
          <a:p>
            <a:pPr>
              <a:lnSpc>
                <a:spcPct val="90000"/>
              </a:lnSpc>
            </a:pPr>
            <a:r>
              <a:rPr lang="en-US" altLang="zh-CN" sz="2800" i="1">
                <a:solidFill>
                  <a:srgbClr val="0070C0"/>
                </a:solidFill>
                <a:latin typeface="Arial Narrow" panose="020B0606020202030204" charset="0"/>
                <a:cs typeface="Arial Narrow" panose="020B0606020202030204" charset="0"/>
              </a:rPr>
              <a:t>The design of Mu Xin Art Gallery is featured with “bridges” and is conducted by </a:t>
            </a:r>
            <a:r>
              <a:rPr lang="en-US" altLang="zh-CN" sz="2800" i="1">
                <a:solidFill>
                  <a:srgbClr val="FF0000"/>
                </a:solidFill>
                <a:latin typeface="Arial Narrow" panose="020B0606020202030204" charset="0"/>
                <a:cs typeface="Arial Narrow" panose="020B0606020202030204" charset="0"/>
              </a:rPr>
              <a:t>world-famous</a:t>
            </a:r>
            <a:r>
              <a:rPr lang="en-US" altLang="zh-CN" sz="2800" i="1">
                <a:solidFill>
                  <a:srgbClr val="0070C0"/>
                </a:solidFill>
                <a:latin typeface="Arial Narrow" panose="020B0606020202030204" charset="0"/>
                <a:cs typeface="Arial Narrow" panose="020B0606020202030204" charset="0"/>
              </a:rPr>
              <a:t> designers. Therefore, you would feel </a:t>
            </a:r>
            <a:r>
              <a:rPr lang="en-US" altLang="zh-CN" sz="2800" i="1">
                <a:solidFill>
                  <a:srgbClr val="FF0000"/>
                </a:solidFill>
                <a:latin typeface="Arial Narrow" panose="020B0606020202030204" charset="0"/>
                <a:cs typeface="Arial Narrow" panose="020B0606020202030204" charset="0"/>
              </a:rPr>
              <a:t>as if you were</a:t>
            </a:r>
            <a:r>
              <a:rPr lang="en-US" altLang="zh-CN" sz="2800" i="1">
                <a:solidFill>
                  <a:srgbClr val="0070C0"/>
                </a:solidFill>
                <a:latin typeface="Arial Narrow" panose="020B0606020202030204" charset="0"/>
                <a:cs typeface="Arial Narrow" panose="020B0606020202030204" charset="0"/>
              </a:rPr>
              <a:t> walking on bridges when you are stepping on the </a:t>
            </a:r>
            <a:r>
              <a:rPr lang="en-US" altLang="zh-CN" sz="2800" i="1">
                <a:solidFill>
                  <a:srgbClr val="FF0000"/>
                </a:solidFill>
                <a:latin typeface="Arial Narrow" panose="020B0606020202030204" charset="0"/>
                <a:cs typeface="Arial Narrow" panose="020B0606020202030204" charset="0"/>
              </a:rPr>
              <a:t>path</a:t>
            </a:r>
            <a:r>
              <a:rPr lang="en-US" altLang="zh-CN" sz="2800" i="1">
                <a:solidFill>
                  <a:srgbClr val="0070C0"/>
                </a:solidFill>
                <a:latin typeface="Arial Narrow" panose="020B0606020202030204" charset="0"/>
                <a:cs typeface="Arial Narrow" panose="020B0606020202030204" charset="0"/>
              </a:rPr>
              <a:t>s connecting the buildings</a:t>
            </a:r>
            <a:r>
              <a:rPr lang="en-US" sz="2800" i="1">
                <a:solidFill>
                  <a:srgbClr val="0070C0"/>
                </a:solidFill>
                <a:latin typeface="Arial Narrow" panose="020B0606020202030204" charset="0"/>
                <a:cs typeface="Arial Narrow" panose="020B0606020202030204" charset="0"/>
              </a:rPr>
              <a:t>.</a:t>
            </a:r>
            <a:endParaRPr lang="en-US" sz="2800" i="1">
              <a:solidFill>
                <a:srgbClr val="0070C0"/>
              </a:solidFill>
              <a:latin typeface="Arial Narrow" panose="020B0606020202030204" charset="0"/>
              <a:cs typeface="Arial Narrow" panose="020B0606020202030204" charset="0"/>
            </a:endParaRPr>
          </a:p>
        </p:txBody>
      </p:sp>
      <p:sp>
        <p:nvSpPr>
          <p:cNvPr id="15" name="文本框 14"/>
          <p:cNvSpPr txBox="1"/>
          <p:nvPr/>
        </p:nvSpPr>
        <p:spPr>
          <a:xfrm>
            <a:off x="403225" y="162560"/>
            <a:ext cx="7735570" cy="485140"/>
          </a:xfrm>
          <a:prstGeom prst="rect">
            <a:avLst/>
          </a:prstGeom>
          <a:solidFill>
            <a:schemeClr val="tx2">
              <a:lumMod val="75000"/>
            </a:schemeClr>
          </a:solidFill>
        </p:spPr>
        <p:txBody>
          <a:bodyPr wrap="square" rtlCol="0">
            <a:spAutoFit/>
          </a:bodyPr>
          <a:p>
            <a:pPr>
              <a:lnSpc>
                <a:spcPct val="80000"/>
              </a:lnSpc>
            </a:pPr>
            <a:r>
              <a:rPr lang="en-US" altLang="zh-CN" sz="3200">
                <a:latin typeface="Arial Narrow" panose="020B0606020202030204" charset="0"/>
                <a:cs typeface="Arial Narrow" panose="020B0606020202030204" charset="0"/>
              </a:rPr>
              <a:t>What else are the museum famous for?</a:t>
            </a:r>
            <a:endParaRPr lang="en-US" altLang="zh-CN" sz="3200">
              <a:latin typeface="Arial Narrow" panose="020B0606020202030204" charset="0"/>
              <a:cs typeface="Arial Narrow" panose="020B0606020202030204" charset="0"/>
            </a:endParaRPr>
          </a:p>
        </p:txBody>
      </p:sp>
      <p:sp>
        <p:nvSpPr>
          <p:cNvPr id="2" name="圆角矩形 1"/>
          <p:cNvSpPr/>
          <p:nvPr/>
        </p:nvSpPr>
        <p:spPr>
          <a:xfrm>
            <a:off x="6650355" y="586740"/>
            <a:ext cx="1245870" cy="46355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5" name="圆角矩形 4"/>
          <p:cNvSpPr/>
          <p:nvPr/>
        </p:nvSpPr>
        <p:spPr>
          <a:xfrm>
            <a:off x="273050" y="1074420"/>
            <a:ext cx="1245870" cy="46355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4" name="圆角矩形 3"/>
          <p:cNvSpPr/>
          <p:nvPr/>
        </p:nvSpPr>
        <p:spPr>
          <a:xfrm>
            <a:off x="216535" y="1447165"/>
            <a:ext cx="1892935" cy="46355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
        <p:nvSpPr>
          <p:cNvPr id="13" name="圆角矩形 12"/>
          <p:cNvSpPr/>
          <p:nvPr/>
        </p:nvSpPr>
        <p:spPr>
          <a:xfrm>
            <a:off x="3415665" y="2738755"/>
            <a:ext cx="853440" cy="46355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tLang="zh-CN"/>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box(in)">
                                      <p:cBhvr>
                                        <p:cTn id="7" dur="2000"/>
                                        <p:tgtEl>
                                          <p:spTgt spid="225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4" grpId="0"/>
      <p:bldP spid="5" grpId="0" bldLvl="0" animBg="1"/>
      <p:bldP spid="2" grpId="0" bldLvl="0" animBg="1"/>
      <p:bldP spid="4" grpId="0" bldLvl="0" animBg="1"/>
      <p:bldP spid="1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40644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1" name="图片 10"/>
          <p:cNvPicPr/>
          <p:nvPr>
            <p:custDataLst>
              <p:tags r:id="rId2"/>
            </p:custDataLst>
          </p:nvPr>
        </p:nvPicPr>
        <p:blipFill>
          <a:blip r:embed="rId3" r:link="rId4" cstate="screen"/>
          <a:stretch>
            <a:fillRect/>
          </a:stretch>
        </p:blipFill>
        <p:spPr>
          <a:xfrm>
            <a:off x="11471910" y="0"/>
            <a:ext cx="720090" cy="543875"/>
          </a:xfrm>
          <a:prstGeom prst="rect">
            <a:avLst/>
          </a:prstGeom>
        </p:spPr>
      </p:pic>
      <p:sp>
        <p:nvSpPr>
          <p:cNvPr id="9" name="文本框 8"/>
          <p:cNvSpPr txBox="1"/>
          <p:nvPr>
            <p:custDataLst>
              <p:tags r:id="rId5"/>
            </p:custDataLst>
          </p:nvPr>
        </p:nvSpPr>
        <p:spPr>
          <a:xfrm>
            <a:off x="83820" y="3488055"/>
            <a:ext cx="4003675" cy="595630"/>
          </a:xfrm>
          <a:prstGeom prst="rect">
            <a:avLst/>
          </a:prstGeom>
          <a:noFill/>
        </p:spPr>
        <p:txBody>
          <a:bodyPr wrap="square" rtlCol="0">
            <a:normAutofit/>
          </a:bodyPr>
          <a:lstStyle/>
          <a:p>
            <a:pPr lvl="0" algn="ctr">
              <a:lnSpc>
                <a:spcPct val="130000"/>
              </a:lnSpc>
              <a:spcAft>
                <a:spcPts val="800"/>
              </a:spcAft>
              <a:defRPr/>
            </a:pPr>
            <a:r>
              <a:rPr lang="en-US" altLang="zh-CN" sz="2400" b="1" i="1" dirty="0">
                <a:solidFill>
                  <a:schemeClr val="tx1"/>
                </a:solidFill>
                <a:latin typeface="Times New Roman" panose="02020603050405020304" pitchFamily="18" charset="0"/>
                <a:ea typeface="宋体" panose="02010600030101010101" pitchFamily="2" charset="-122"/>
                <a:sym typeface="+mn-ea"/>
              </a:rPr>
              <a:t>5th Avenue and 82nd Street</a:t>
            </a:r>
            <a:endParaRPr lang="en-US" altLang="zh-CN" sz="2400" b="1" i="1" dirty="0">
              <a:solidFill>
                <a:schemeClr val="tx1"/>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grpSp>
        <p:nvGrpSpPr>
          <p:cNvPr id="7" name="组合 6"/>
          <p:cNvGrpSpPr/>
          <p:nvPr/>
        </p:nvGrpSpPr>
        <p:grpSpPr>
          <a:xfrm>
            <a:off x="333375" y="417195"/>
            <a:ext cx="3403285" cy="2998470"/>
            <a:chOff x="7359" y="1201"/>
            <a:chExt cx="10639" cy="8398"/>
          </a:xfrm>
        </p:grpSpPr>
        <p:sp>
          <p:nvSpPr>
            <p:cNvPr id="6" name="矩形 5"/>
            <p:cNvSpPr/>
            <p:nvPr>
              <p:custDataLst>
                <p:tags r:id="rId6"/>
              </p:custDataLst>
            </p:nvPr>
          </p:nvSpPr>
          <p:spPr>
            <a:xfrm>
              <a:off x="7359" y="1201"/>
              <a:ext cx="10639" cy="8398"/>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 name="文本框 7"/>
            <p:cNvSpPr txBox="1"/>
            <p:nvPr>
              <p:custDataLst>
                <p:tags r:id="rId7"/>
              </p:custDataLst>
            </p:nvPr>
          </p:nvSpPr>
          <p:spPr>
            <a:xfrm>
              <a:off x="7954" y="7703"/>
              <a:ext cx="9730" cy="1634"/>
            </a:xfrm>
            <a:prstGeom prst="rect">
              <a:avLst/>
            </a:prstGeom>
            <a:noFill/>
          </p:spPr>
          <p:txBody>
            <a:bodyPr wrap="square" lIns="46800" rIns="46800" rtlCol="0" anchor="t" anchorCtr="0">
              <a:normAutofit fontScale="40000"/>
            </a:bodyPr>
            <a:lstStyle/>
            <a:p>
              <a:pPr lvl="0" algn="ctr">
                <a:lnSpc>
                  <a:spcPct val="110000"/>
                </a:lnSpc>
                <a:defRPr/>
              </a:pPr>
              <a:r>
                <a:rPr lang="en-US" altLang="zh-CN" sz="4400" b="1" dirty="0">
                  <a:solidFill>
                    <a:schemeClr val="tx1"/>
                  </a:solidFill>
                  <a:latin typeface="Times New Roman" panose="02020603050405020304" pitchFamily="18" charset="0"/>
                  <a:ea typeface="Gungsuh" pitchFamily="18" charset="-127"/>
                  <a:sym typeface="+mn-ea"/>
                </a:rPr>
                <a:t>Metropolitan Museum Of Art</a:t>
              </a:r>
              <a:endParaRPr lang="en-US" altLang="zh-CN" sz="4400" b="1" dirty="0">
                <a:solidFill>
                  <a:schemeClr val="tx1"/>
                </a:solidFill>
                <a:latin typeface="Times New Roman" panose="02020603050405020304" pitchFamily="18" charset="0"/>
                <a:ea typeface="Gungsuh" pitchFamily="18" charset="-127"/>
                <a:sym typeface="+mn-ea"/>
              </a:endParaRPr>
            </a:p>
          </p:txBody>
        </p:sp>
      </p:grpSp>
      <p:sp>
        <p:nvSpPr>
          <p:cNvPr id="12" name="文本框 11"/>
          <p:cNvSpPr txBox="1"/>
          <p:nvPr/>
        </p:nvSpPr>
        <p:spPr>
          <a:xfrm>
            <a:off x="4236085" y="417195"/>
            <a:ext cx="7358380" cy="1814830"/>
          </a:xfrm>
          <a:prstGeom prst="rect">
            <a:avLst/>
          </a:prstGeom>
          <a:noFill/>
        </p:spPr>
        <p:txBody>
          <a:bodyPr wrap="square" rtlCol="0" anchor="t">
            <a:spAutoFit/>
          </a:bodyPr>
          <a:p>
            <a:r>
              <a:rPr lang="en-US" altLang="zh-CN" sz="2800" b="1" i="1" dirty="0">
                <a:latin typeface="Times New Roman" panose="02020603050405020304" pitchFamily="18" charset="0"/>
                <a:ea typeface="Gungsuh" pitchFamily="18" charset="-127"/>
                <a:sym typeface="+mn-ea"/>
              </a:rPr>
              <a:t>   </a:t>
            </a:r>
            <a:r>
              <a:rPr lang="en-US" altLang="zh-CN" sz="2800" b="1" i="1" dirty="0">
                <a:solidFill>
                  <a:srgbClr val="FF0000"/>
                </a:solidFill>
                <a:latin typeface="Times New Roman" panose="02020603050405020304" pitchFamily="18" charset="0"/>
                <a:ea typeface="Gungsuh" pitchFamily="18" charset="-127"/>
                <a:sym typeface="+mn-ea"/>
              </a:rPr>
              <a:t> </a:t>
            </a:r>
            <a:r>
              <a:rPr lang="en-US" altLang="zh-CN" sz="2800" b="1" i="1" dirty="0">
                <a:solidFill>
                  <a:srgbClr val="FF0000"/>
                </a:solidFill>
                <a:latin typeface="Times New Roman" panose="02020603050405020304" pitchFamily="18" charset="0"/>
                <a:ea typeface="宋体" panose="02010600030101010101" pitchFamily="2" charset="-122"/>
                <a:sym typeface="+mn-ea"/>
              </a:rPr>
              <a:t>The reputation of this museum lies in the variety of its art collection.</a:t>
            </a:r>
            <a:r>
              <a:rPr lang="en-US" altLang="zh-CN" sz="2800" b="1" i="1" dirty="0">
                <a:latin typeface="Times New Roman" panose="02020603050405020304" pitchFamily="18" charset="0"/>
                <a:ea typeface="宋体" panose="02010600030101010101" pitchFamily="2" charset="-122"/>
                <a:sym typeface="+mn-ea"/>
              </a:rPr>
              <a:t> </a:t>
            </a:r>
            <a:endParaRPr lang="en-US" altLang="zh-CN" sz="2800" b="1" i="1" dirty="0">
              <a:latin typeface="Times New Roman" panose="02020603050405020304" pitchFamily="18" charset="0"/>
              <a:ea typeface="宋体" panose="02010600030101010101" pitchFamily="2" charset="-122"/>
              <a:sym typeface="+mn-ea"/>
            </a:endParaRPr>
          </a:p>
          <a:p>
            <a:endParaRPr lang="en-US" altLang="zh-CN" sz="2800" b="1" i="1" dirty="0">
              <a:latin typeface="Times New Roman" panose="02020603050405020304" pitchFamily="18" charset="0"/>
              <a:ea typeface="宋体" panose="02010600030101010101" pitchFamily="2" charset="-122"/>
              <a:sym typeface="+mn-ea"/>
            </a:endParaRPr>
          </a:p>
          <a:p>
            <a:endParaRPr lang="zh-CN" altLang="en-US" sz="2800"/>
          </a:p>
        </p:txBody>
      </p:sp>
      <p:pic>
        <p:nvPicPr>
          <p:cNvPr id="12290" name="图片 1" descr="timgO1ZSADTF"/>
          <p:cNvPicPr>
            <a:picLocks noChangeAspect="1"/>
          </p:cNvPicPr>
          <p:nvPr/>
        </p:nvPicPr>
        <p:blipFill>
          <a:blip r:embed="rId8"/>
          <a:stretch>
            <a:fillRect/>
          </a:stretch>
        </p:blipFill>
        <p:spPr>
          <a:xfrm>
            <a:off x="467360" y="559435"/>
            <a:ext cx="3115310" cy="2063750"/>
          </a:xfrm>
          <a:prstGeom prst="rect">
            <a:avLst/>
          </a:prstGeom>
          <a:noFill/>
          <a:ln w="9525">
            <a:noFill/>
          </a:ln>
        </p:spPr>
      </p:pic>
      <p:sp>
        <p:nvSpPr>
          <p:cNvPr id="16" name="圆角矩形 15"/>
          <p:cNvSpPr/>
          <p:nvPr/>
        </p:nvSpPr>
        <p:spPr>
          <a:xfrm>
            <a:off x="4236085" y="868680"/>
            <a:ext cx="1146810" cy="55626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4236085" y="1537970"/>
            <a:ext cx="7735570" cy="485140"/>
          </a:xfrm>
          <a:prstGeom prst="rect">
            <a:avLst/>
          </a:prstGeom>
          <a:solidFill>
            <a:schemeClr val="tx2">
              <a:lumMod val="75000"/>
            </a:schemeClr>
          </a:solidFill>
        </p:spPr>
        <p:txBody>
          <a:bodyPr wrap="square" rtlCol="0">
            <a:spAutoFit/>
          </a:bodyPr>
          <a:p>
            <a:pPr>
              <a:lnSpc>
                <a:spcPct val="80000"/>
              </a:lnSpc>
            </a:pPr>
            <a:r>
              <a:rPr lang="en-US" altLang="zh-CN" sz="3200">
                <a:latin typeface="Arial Narrow" panose="020B0606020202030204" charset="0"/>
                <a:cs typeface="Arial Narrow" panose="020B0606020202030204" charset="0"/>
              </a:rPr>
              <a:t>How did the author show the “variety” ?</a:t>
            </a:r>
            <a:endParaRPr lang="en-US" altLang="zh-CN" sz="3200">
              <a:latin typeface="Arial Narrow" panose="020B0606020202030204" charset="0"/>
              <a:cs typeface="Arial Narrow" panose="020B0606020202030204" charset="0"/>
            </a:endParaRPr>
          </a:p>
        </p:txBody>
      </p:sp>
      <p:sp>
        <p:nvSpPr>
          <p:cNvPr id="3" name="文本框 2"/>
          <p:cNvSpPr txBox="1"/>
          <p:nvPr/>
        </p:nvSpPr>
        <p:spPr>
          <a:xfrm>
            <a:off x="4321175" y="3912235"/>
            <a:ext cx="7650480" cy="2245360"/>
          </a:xfrm>
          <a:prstGeom prst="rect">
            <a:avLst/>
          </a:prstGeom>
          <a:noFill/>
        </p:spPr>
        <p:txBody>
          <a:bodyPr wrap="square" rtlCol="0" anchor="t">
            <a:spAutoFit/>
          </a:bodyPr>
          <a:p>
            <a:r>
              <a:rPr lang="en-US" altLang="zh-CN" sz="2800" b="1" i="1" dirty="0">
                <a:latin typeface="Times New Roman" panose="02020603050405020304" pitchFamily="18" charset="0"/>
                <a:ea typeface="等线" panose="02010600030101010101" charset="-122"/>
                <a:sym typeface="+mn-ea"/>
              </a:rPr>
              <a:t>The museum</a:t>
            </a:r>
            <a:r>
              <a:rPr lang="en-US" altLang="zh-CN" sz="2800" b="1" i="1" dirty="0">
                <a:solidFill>
                  <a:srgbClr val="FF0000"/>
                </a:solidFill>
                <a:latin typeface="Times New Roman" panose="02020603050405020304" pitchFamily="18" charset="0"/>
                <a:ea typeface="等线" panose="02010600030101010101" charset="-122"/>
                <a:sym typeface="+mn-ea"/>
              </a:rPr>
              <a:t> displays </a:t>
            </a:r>
            <a:r>
              <a:rPr lang="en-US" altLang="zh-CN" sz="2800" b="1" i="1" dirty="0">
                <a:latin typeface="Times New Roman" panose="02020603050405020304" pitchFamily="18" charset="0"/>
                <a:ea typeface="等线" panose="02010600030101010101" charset="-122"/>
                <a:sym typeface="+mn-ea"/>
              </a:rPr>
              <a:t>more than just</a:t>
            </a:r>
            <a:r>
              <a:rPr lang="en-US" altLang="zh-CN" sz="2800" b="1" i="1" dirty="0">
                <a:solidFill>
                  <a:srgbClr val="FF0000"/>
                </a:solidFill>
                <a:latin typeface="Times New Roman" panose="02020603050405020304" pitchFamily="18" charset="0"/>
                <a:ea typeface="等线" panose="02010600030101010101" charset="-122"/>
                <a:sym typeface="+mn-ea"/>
              </a:rPr>
              <a:t> visual delights of art</a:t>
            </a:r>
            <a:r>
              <a:rPr lang="en-US" altLang="zh-CN" sz="2800" b="1" i="1" dirty="0">
                <a:latin typeface="Times New Roman" panose="02020603050405020304" pitchFamily="18" charset="0"/>
                <a:ea typeface="等线" panose="02010600030101010101" charset="-122"/>
                <a:sym typeface="+mn-ea"/>
              </a:rPr>
              <a:t>. It </a:t>
            </a:r>
            <a:r>
              <a:rPr lang="en-US" altLang="zh-CN" sz="2800" b="1" i="1" dirty="0">
                <a:solidFill>
                  <a:srgbClr val="FF0000"/>
                </a:solidFill>
                <a:latin typeface="Times New Roman" panose="02020603050405020304" pitchFamily="18" charset="0"/>
                <a:ea typeface="等线" panose="02010600030101010101" charset="-122"/>
                <a:sym typeface="+mn-ea"/>
              </a:rPr>
              <a:t>introduces you to</a:t>
            </a:r>
            <a:r>
              <a:rPr lang="en-US" altLang="zh-CN" sz="2800" b="1" i="1" dirty="0">
                <a:latin typeface="Times New Roman" panose="02020603050405020304" pitchFamily="18" charset="0"/>
                <a:ea typeface="等线" panose="02010600030101010101" charset="-122"/>
                <a:sym typeface="+mn-ea"/>
              </a:rPr>
              <a:t> ancient ways of living. You can visit an Egyptian temple, a</a:t>
            </a:r>
            <a:r>
              <a:rPr lang="en-US" altLang="zh-CN" sz="2800" b="1" i="1" dirty="0">
                <a:solidFill>
                  <a:srgbClr val="FF0000"/>
                </a:solidFill>
                <a:latin typeface="Times New Roman" panose="02020603050405020304" pitchFamily="18" charset="0"/>
                <a:ea typeface="等线" panose="02010600030101010101" charset="-122"/>
                <a:sym typeface="+mn-ea"/>
              </a:rPr>
              <a:t> fragrant</a:t>
            </a:r>
            <a:r>
              <a:rPr lang="en-US" altLang="zh-CN" sz="2800" b="1" i="1" dirty="0">
                <a:solidFill>
                  <a:srgbClr val="0000FF"/>
                </a:solidFill>
                <a:latin typeface="Times New Roman" panose="02020603050405020304" pitchFamily="18" charset="0"/>
                <a:ea typeface="等线" panose="02010600030101010101" charset="-122"/>
                <a:sym typeface="+mn-ea"/>
              </a:rPr>
              <a:t> </a:t>
            </a:r>
            <a:r>
              <a:rPr lang="en-US" altLang="zh-CN" sz="2800" b="1" i="1" dirty="0">
                <a:latin typeface="Times New Roman" panose="02020603050405020304" pitchFamily="18" charset="0"/>
                <a:ea typeface="等线" panose="02010600030101010101" charset="-122"/>
                <a:sym typeface="+mn-ea"/>
              </a:rPr>
              <a:t>Ming garden, a typical room in an 18th century French house and many other special exhibitions.</a:t>
            </a:r>
            <a:endParaRPr lang="zh-CN" altLang="en-US" sz="2800"/>
          </a:p>
        </p:txBody>
      </p:sp>
      <p:sp>
        <p:nvSpPr>
          <p:cNvPr id="4" name="文本框 3"/>
          <p:cNvSpPr txBox="1"/>
          <p:nvPr/>
        </p:nvSpPr>
        <p:spPr>
          <a:xfrm>
            <a:off x="4236085" y="2097405"/>
            <a:ext cx="7736205" cy="1814830"/>
          </a:xfrm>
          <a:prstGeom prst="rect">
            <a:avLst/>
          </a:prstGeom>
          <a:noFill/>
        </p:spPr>
        <p:txBody>
          <a:bodyPr wrap="square" rtlCol="0" anchor="t">
            <a:spAutoFit/>
          </a:bodyPr>
          <a:p>
            <a:r>
              <a:rPr lang="en-US" altLang="zh-CN" sz="2800" b="1" i="1" dirty="0">
                <a:latin typeface="Times New Roman" panose="02020603050405020304" pitchFamily="18" charset="0"/>
                <a:ea typeface="宋体" panose="02010600030101010101" pitchFamily="2" charset="-122"/>
                <a:sym typeface="+mn-ea"/>
              </a:rPr>
              <a:t>This </a:t>
            </a:r>
            <a:r>
              <a:rPr lang="en-US" altLang="zh-CN" sz="2800" b="1" i="1" dirty="0">
                <a:solidFill>
                  <a:srgbClr val="FF0000"/>
                </a:solidFill>
                <a:latin typeface="Times New Roman" panose="02020603050405020304" pitchFamily="18" charset="0"/>
                <a:ea typeface="宋体" panose="02010600030101010101" pitchFamily="2" charset="-122"/>
                <a:sym typeface="+mn-ea"/>
              </a:rPr>
              <a:t>covers</a:t>
            </a:r>
            <a:r>
              <a:rPr lang="en-US" altLang="zh-CN" sz="2800" b="1" i="1" dirty="0">
                <a:solidFill>
                  <a:srgbClr val="0000FF"/>
                </a:solidFill>
                <a:latin typeface="Times New Roman" panose="02020603050405020304" pitchFamily="18" charset="0"/>
                <a:ea typeface="宋体" panose="02010600030101010101" pitchFamily="2" charset="-122"/>
                <a:sym typeface="+mn-ea"/>
              </a:rPr>
              <a:t> </a:t>
            </a:r>
            <a:r>
              <a:rPr lang="en-US" altLang="zh-CN" sz="2800" b="1" i="1" dirty="0">
                <a:latin typeface="Times New Roman" panose="02020603050405020304" pitchFamily="18" charset="0"/>
                <a:ea typeface="宋体" panose="02010600030101010101" pitchFamily="2" charset="-122"/>
                <a:sym typeface="+mn-ea"/>
              </a:rPr>
              <a:t>more than 5,000 years of </a:t>
            </a:r>
            <a:r>
              <a:rPr lang="en-US" altLang="zh-CN" sz="2800" b="1" i="1" dirty="0">
                <a:latin typeface="Times New Roman" panose="02020603050405020304" pitchFamily="18" charset="0"/>
                <a:ea typeface="等线" panose="02010600030101010101" charset="-122"/>
                <a:sym typeface="+mn-ea"/>
              </a:rPr>
              <a:t>civilization from many parts of the world, </a:t>
            </a:r>
            <a:r>
              <a:rPr lang="en-US" altLang="zh-CN" sz="2800" b="1" i="1" dirty="0">
                <a:solidFill>
                  <a:srgbClr val="FF0000"/>
                </a:solidFill>
                <a:latin typeface="Times New Roman" panose="02020603050405020304" pitchFamily="18" charset="0"/>
                <a:ea typeface="等线" panose="02010600030101010101" charset="-122"/>
                <a:sym typeface="+mn-ea"/>
              </a:rPr>
              <a:t>including </a:t>
            </a:r>
            <a:r>
              <a:rPr lang="en-US" altLang="zh-CN" sz="2800" b="1" i="1" dirty="0">
                <a:latin typeface="Times New Roman" panose="02020603050405020304" pitchFamily="18" charset="0"/>
                <a:ea typeface="等线" panose="02010600030101010101" charset="-122"/>
                <a:sym typeface="+mn-ea"/>
              </a:rPr>
              <a:t>America, Europe, China, Egypt, other African countries and South America.</a:t>
            </a:r>
            <a:endParaRPr lang="zh-CN" altLang="en-US" sz="2800"/>
          </a:p>
        </p:txBody>
      </p:sp>
      <p:sp>
        <p:nvSpPr>
          <p:cNvPr id="5" name="圆角矩形 4"/>
          <p:cNvSpPr/>
          <p:nvPr/>
        </p:nvSpPr>
        <p:spPr>
          <a:xfrm>
            <a:off x="4321175" y="2097405"/>
            <a:ext cx="3292475" cy="53149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b="1">
                <a:solidFill>
                  <a:schemeClr val="tx1"/>
                </a:solidFill>
                <a:latin typeface="Arial Narrow" panose="020B0606020202030204" charset="0"/>
                <a:cs typeface="Arial Narrow" panose="020B0606020202030204" charset="0"/>
              </a:rPr>
              <a:t>In Time span:</a:t>
            </a:r>
            <a:endParaRPr lang="en-US" altLang="zh-CN" sz="2800" b="1">
              <a:solidFill>
                <a:schemeClr val="tx1"/>
              </a:solidFill>
              <a:latin typeface="Arial Narrow" panose="020B0606020202030204" charset="0"/>
              <a:cs typeface="Arial Narrow" panose="020B0606020202030204" charset="0"/>
            </a:endParaRPr>
          </a:p>
        </p:txBody>
      </p:sp>
      <p:sp>
        <p:nvSpPr>
          <p:cNvPr id="13" name="圆角矩形 12"/>
          <p:cNvSpPr/>
          <p:nvPr/>
        </p:nvSpPr>
        <p:spPr>
          <a:xfrm>
            <a:off x="4321175" y="2738755"/>
            <a:ext cx="3292475" cy="67691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b="1">
                <a:solidFill>
                  <a:schemeClr val="tx1"/>
                </a:solidFill>
                <a:latin typeface="Arial Narrow" panose="020B0606020202030204" charset="0"/>
                <a:cs typeface="Arial Narrow" panose="020B0606020202030204" charset="0"/>
              </a:rPr>
              <a:t>In regional disparity:</a:t>
            </a:r>
            <a:endParaRPr lang="en-US" altLang="zh-CN" sz="2800" b="1">
              <a:solidFill>
                <a:schemeClr val="tx1"/>
              </a:solidFill>
              <a:latin typeface="Arial Narrow" panose="020B0606020202030204" charset="0"/>
              <a:cs typeface="Arial Narrow" panose="020B0606020202030204" charset="0"/>
            </a:endParaRPr>
          </a:p>
        </p:txBody>
      </p:sp>
      <p:sp>
        <p:nvSpPr>
          <p:cNvPr id="14" name="圆角矩形 13"/>
          <p:cNvSpPr/>
          <p:nvPr/>
        </p:nvSpPr>
        <p:spPr>
          <a:xfrm>
            <a:off x="4321175" y="3837940"/>
            <a:ext cx="3292475" cy="67691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b="1">
                <a:solidFill>
                  <a:schemeClr val="tx1"/>
                </a:solidFill>
                <a:latin typeface="Arial Narrow" panose="020B0606020202030204" charset="0"/>
                <a:cs typeface="Arial Narrow" panose="020B0606020202030204" charset="0"/>
              </a:rPr>
              <a:t>In ways of exhibition:</a:t>
            </a:r>
            <a:endParaRPr lang="en-US" altLang="zh-CN" sz="2800" b="1">
              <a:solidFill>
                <a:schemeClr val="tx1"/>
              </a:solidFill>
              <a:latin typeface="Arial Narrow" panose="020B0606020202030204" charset="0"/>
              <a:cs typeface="Arial Narrow" panose="020B0606020202030204" charset="0"/>
            </a:endParaRPr>
          </a:p>
        </p:txBody>
      </p:sp>
      <p:sp>
        <p:nvSpPr>
          <p:cNvPr id="17" name="文本框 16"/>
          <p:cNvSpPr txBox="1"/>
          <p:nvPr/>
        </p:nvSpPr>
        <p:spPr>
          <a:xfrm>
            <a:off x="9876155" y="3715385"/>
            <a:ext cx="2540000" cy="368300"/>
          </a:xfrm>
          <a:prstGeom prst="rect">
            <a:avLst/>
          </a:prstGeom>
          <a:noFill/>
        </p:spPr>
        <p:txBody>
          <a:bodyPr wrap="square" rtlCol="0" anchor="t">
            <a:spAutoFit/>
          </a:bodyPr>
          <a:p>
            <a:r>
              <a:rPr lang="zh-CN" altLang="en-US"/>
              <a:t>艺术带给视觉的愉悦</a:t>
            </a:r>
            <a:endParaRPr lang="zh-CN" altLang="en-US"/>
          </a:p>
        </p:txBody>
      </p:sp>
      <p:pic>
        <p:nvPicPr>
          <p:cNvPr id="18" name="图片 17"/>
          <p:cNvPicPr>
            <a:picLocks noChangeAspect="1"/>
          </p:cNvPicPr>
          <p:nvPr/>
        </p:nvPicPr>
        <p:blipFill>
          <a:blip r:embed="rId9"/>
          <a:stretch>
            <a:fillRect/>
          </a:stretch>
        </p:blipFill>
        <p:spPr>
          <a:xfrm>
            <a:off x="333375" y="4083685"/>
            <a:ext cx="3492500" cy="2324100"/>
          </a:xfrm>
          <a:prstGeom prst="rect">
            <a:avLst/>
          </a:prstGeom>
        </p:spPr>
      </p:pic>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ox(in)">
                                      <p:cBhvr>
                                        <p:cTn id="40" dur="20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4" grpId="0"/>
      <p:bldP spid="15" grpId="0" animBg="1"/>
      <p:bldP spid="5" grpId="0" animBg="1"/>
      <p:bldP spid="13" grpId="0" animBg="1"/>
      <p:bldP spid="14" grpId="0" bldLvl="0" animBg="1"/>
      <p:bldP spid="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000" cy="6864350"/>
          </a:xfrm>
          <a:prstGeom prst="rect">
            <a:avLst/>
          </a:prstGeom>
        </p:spPr>
      </p:pic>
      <p:pic>
        <p:nvPicPr>
          <p:cNvPr id="3" name="图片 2"/>
          <p:cNvPicPr>
            <a:picLocks noChangeAspect="1"/>
          </p:cNvPicPr>
          <p:nvPr/>
        </p:nvPicPr>
        <p:blipFill>
          <a:blip r:embed="rId2"/>
          <a:stretch>
            <a:fillRect/>
          </a:stretch>
        </p:blipFill>
        <p:spPr>
          <a:xfrm>
            <a:off x="0" y="0"/>
            <a:ext cx="9144000" cy="6858000"/>
          </a:xfrm>
          <a:prstGeom prst="rect">
            <a:avLst/>
          </a:prstGeom>
        </p:spPr>
      </p:pic>
      <p:pic>
        <p:nvPicPr>
          <p:cNvPr id="4" name="图片 3"/>
          <p:cNvPicPr>
            <a:picLocks noChangeAspect="1"/>
          </p:cNvPicPr>
          <p:nvPr/>
        </p:nvPicPr>
        <p:blipFill>
          <a:blip r:embed="rId3"/>
          <a:stretch>
            <a:fillRect/>
          </a:stretch>
        </p:blipFill>
        <p:spPr>
          <a:xfrm>
            <a:off x="3048000" y="0"/>
            <a:ext cx="9144000" cy="6858000"/>
          </a:xfrm>
          <a:prstGeom prst="rect">
            <a:avLst/>
          </a:prstGeom>
        </p:spPr>
      </p:pic>
      <p:pic>
        <p:nvPicPr>
          <p:cNvPr id="5" name="图片 4"/>
          <p:cNvPicPr>
            <a:picLocks noChangeAspect="1"/>
          </p:cNvPicPr>
          <p:nvPr/>
        </p:nvPicPr>
        <p:blipFill>
          <a:blip r:embed="rId4"/>
          <a:stretch>
            <a:fillRect/>
          </a:stretch>
        </p:blipFill>
        <p:spPr>
          <a:xfrm>
            <a:off x="0" y="0"/>
            <a:ext cx="12161520" cy="4560570"/>
          </a:xfrm>
          <a:prstGeom prst="rect">
            <a:avLst/>
          </a:prstGeom>
        </p:spPr>
      </p:pic>
      <p:pic>
        <p:nvPicPr>
          <p:cNvPr id="6" name="图片 5"/>
          <p:cNvPicPr>
            <a:picLocks noChangeAspect="1"/>
          </p:cNvPicPr>
          <p:nvPr/>
        </p:nvPicPr>
        <p:blipFill>
          <a:blip r:embed="rId5"/>
          <a:stretch>
            <a:fillRect/>
          </a:stretch>
        </p:blipFill>
        <p:spPr>
          <a:xfrm>
            <a:off x="0" y="2336165"/>
            <a:ext cx="12075160" cy="4528185"/>
          </a:xfrm>
          <a:prstGeom prst="rect">
            <a:avLst/>
          </a:prstGeom>
        </p:spPr>
      </p:pic>
      <p:pic>
        <p:nvPicPr>
          <p:cNvPr id="7" name="图片 6"/>
          <p:cNvPicPr>
            <a:picLocks noChangeAspect="1"/>
          </p:cNvPicPr>
          <p:nvPr/>
        </p:nvPicPr>
        <p:blipFill>
          <a:blip r:embed="rId6"/>
          <a:stretch>
            <a:fillRect/>
          </a:stretch>
        </p:blipFill>
        <p:spPr>
          <a:xfrm>
            <a:off x="0" y="0"/>
            <a:ext cx="12191365" cy="6858635"/>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8138795" y="0"/>
            <a:ext cx="40644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1" name="图片 10"/>
          <p:cNvPicPr/>
          <p:nvPr>
            <p:custDataLst>
              <p:tags r:id="rId2"/>
            </p:custDataLst>
          </p:nvPr>
        </p:nvPicPr>
        <p:blipFill>
          <a:blip r:embed="rId3" r:link="rId4" cstate="screen"/>
          <a:stretch>
            <a:fillRect/>
          </a:stretch>
        </p:blipFill>
        <p:spPr>
          <a:xfrm>
            <a:off x="0" y="104140"/>
            <a:ext cx="720090" cy="543875"/>
          </a:xfrm>
          <a:prstGeom prst="rect">
            <a:avLst/>
          </a:prstGeom>
        </p:spPr>
      </p:pic>
      <p:sp>
        <p:nvSpPr>
          <p:cNvPr id="9" name="文本框 8"/>
          <p:cNvSpPr txBox="1"/>
          <p:nvPr>
            <p:custDataLst>
              <p:tags r:id="rId5"/>
            </p:custDataLst>
          </p:nvPr>
        </p:nvSpPr>
        <p:spPr>
          <a:xfrm>
            <a:off x="8138795" y="3693795"/>
            <a:ext cx="4260850" cy="696595"/>
          </a:xfrm>
          <a:prstGeom prst="rect">
            <a:avLst/>
          </a:prstGeom>
          <a:noFill/>
        </p:spPr>
        <p:txBody>
          <a:bodyPr wrap="square" rtlCol="0">
            <a:noAutofit/>
          </a:bodyPr>
          <a:lstStyle/>
          <a:p>
            <a:pPr lvl="0">
              <a:lnSpc>
                <a:spcPct val="130000"/>
              </a:lnSpc>
              <a:spcAft>
                <a:spcPts val="800"/>
              </a:spcAft>
              <a:defRPr/>
            </a:pPr>
            <a:r>
              <a:rPr lang="en-US" altLang="zh-CN" sz="2300" b="1" i="1" dirty="0">
                <a:solidFill>
                  <a:schemeClr val="tx1"/>
                </a:solidFill>
                <a:latin typeface="Times New Roman" panose="02020603050405020304" pitchFamily="18" charset="0"/>
                <a:ea typeface="宋体" panose="02010600030101010101" pitchFamily="2" charset="-122"/>
                <a:sym typeface="+mn-ea"/>
              </a:rPr>
              <a:t>53rd Street, between 5th and 6th Avenues</a:t>
            </a:r>
            <a:endParaRPr lang="en-US" altLang="zh-CN" sz="2300" b="1" i="1" dirty="0">
              <a:solidFill>
                <a:schemeClr val="tx1"/>
              </a:solidFill>
              <a:latin typeface="Times New Roman" panose="02020603050405020304" pitchFamily="18" charset="0"/>
              <a:ea typeface="宋体" panose="02010600030101010101" pitchFamily="2" charset="-122"/>
              <a:cs typeface="Arial Narrow" panose="020B0606020202030204" charset="0"/>
              <a:sym typeface="+mn-ea"/>
            </a:endParaRPr>
          </a:p>
        </p:txBody>
      </p:sp>
      <p:grpSp>
        <p:nvGrpSpPr>
          <p:cNvPr id="7" name="组合 6"/>
          <p:cNvGrpSpPr/>
          <p:nvPr/>
        </p:nvGrpSpPr>
        <p:grpSpPr>
          <a:xfrm>
            <a:off x="8472170" y="417195"/>
            <a:ext cx="3403600" cy="3252470"/>
            <a:chOff x="7359" y="1201"/>
            <a:chExt cx="10639" cy="8398"/>
          </a:xfrm>
        </p:grpSpPr>
        <p:sp>
          <p:nvSpPr>
            <p:cNvPr id="6" name="矩形 5"/>
            <p:cNvSpPr/>
            <p:nvPr>
              <p:custDataLst>
                <p:tags r:id="rId6"/>
              </p:custDataLst>
            </p:nvPr>
          </p:nvSpPr>
          <p:spPr>
            <a:xfrm>
              <a:off x="7359" y="1201"/>
              <a:ext cx="10639" cy="8398"/>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 name="文本框 7"/>
            <p:cNvSpPr txBox="1"/>
            <p:nvPr>
              <p:custDataLst>
                <p:tags r:id="rId7"/>
              </p:custDataLst>
            </p:nvPr>
          </p:nvSpPr>
          <p:spPr>
            <a:xfrm>
              <a:off x="7838" y="7366"/>
              <a:ext cx="9695" cy="1103"/>
            </a:xfrm>
            <a:prstGeom prst="rect">
              <a:avLst/>
            </a:prstGeom>
            <a:noFill/>
          </p:spPr>
          <p:txBody>
            <a:bodyPr wrap="square" lIns="46800" rIns="46800" rtlCol="0" anchor="t" anchorCtr="0">
              <a:noAutofit/>
            </a:bodyPr>
            <a:lstStyle/>
            <a:p>
              <a:pPr lvl="0" algn="ctr">
                <a:lnSpc>
                  <a:spcPct val="110000"/>
                </a:lnSpc>
                <a:defRPr/>
              </a:pPr>
              <a:r>
                <a:rPr lang="en-US" altLang="zh-CN" sz="1900" b="1" dirty="0">
                  <a:solidFill>
                    <a:schemeClr val="tx1"/>
                  </a:solidFill>
                  <a:latin typeface="Times New Roman" panose="02020603050405020304" pitchFamily="18" charset="0"/>
                  <a:ea typeface="宋体" panose="02010600030101010101" pitchFamily="2" charset="-122"/>
                  <a:sym typeface="+mn-ea"/>
                </a:rPr>
                <a:t>Museum of Modern Art ( MOMA) </a:t>
              </a:r>
              <a:endParaRPr lang="en-US" altLang="zh-CN" sz="500" b="1" spc="100" dirty="0">
                <a:solidFill>
                  <a:schemeClr val="tx1"/>
                </a:solidFill>
                <a:latin typeface="Times New Roman" panose="02020603050405020304" pitchFamily="18" charset="0"/>
                <a:ea typeface="宋体" panose="02010600030101010101" pitchFamily="2" charset="-122"/>
                <a:sym typeface="+mn-ea"/>
              </a:endParaRPr>
            </a:p>
          </p:txBody>
        </p:sp>
      </p:grpSp>
      <p:sp>
        <p:nvSpPr>
          <p:cNvPr id="12" name="文本框 11"/>
          <p:cNvSpPr txBox="1"/>
          <p:nvPr/>
        </p:nvSpPr>
        <p:spPr>
          <a:xfrm>
            <a:off x="403225" y="1550035"/>
            <a:ext cx="7693025" cy="4030980"/>
          </a:xfrm>
          <a:prstGeom prst="rect">
            <a:avLst/>
          </a:prstGeom>
          <a:noFill/>
        </p:spPr>
        <p:txBody>
          <a:bodyPr wrap="square" rtlCol="0" anchor="t">
            <a:spAutoFit/>
          </a:bodyPr>
          <a:p>
            <a:r>
              <a:rPr lang="en-US" altLang="zh-CN" sz="3200" b="1" i="1" dirty="0">
                <a:latin typeface="Times New Roman" panose="02020603050405020304" pitchFamily="18" charset="0"/>
                <a:ea typeface="Gungsuh" pitchFamily="18" charset="-127"/>
                <a:sym typeface="+mn-ea"/>
              </a:rPr>
              <a:t>   </a:t>
            </a:r>
            <a:r>
              <a:rPr lang="en-US" altLang="zh-CN" sz="3200" b="1" i="1" dirty="0">
                <a:solidFill>
                  <a:schemeClr val="tx1"/>
                </a:solidFill>
                <a:latin typeface="Times New Roman" panose="02020603050405020304" pitchFamily="18" charset="0"/>
                <a:sym typeface="+mn-ea"/>
              </a:rPr>
              <a:t>It is amazing that so many great works of art from the late 19th century to the 21st century are housed in the same museum.The collection of Western art includes paintings by such famous artists as Monet, Van Gogh, Picasso, and Matisse. A few words of warning: admission price is not cheap and the museum is often very crowded.</a:t>
            </a:r>
            <a:endParaRPr lang="en-US" altLang="zh-CN" sz="3200" b="1" i="1" dirty="0">
              <a:solidFill>
                <a:schemeClr val="tx1"/>
              </a:solidFill>
              <a:latin typeface="Times New Roman" panose="02020603050405020304" pitchFamily="18" charset="0"/>
              <a:sym typeface="+mn-ea"/>
            </a:endParaRPr>
          </a:p>
        </p:txBody>
      </p:sp>
      <p:pic>
        <p:nvPicPr>
          <p:cNvPr id="2" name="图片 1"/>
          <p:cNvPicPr>
            <a:picLocks noChangeAspect="1"/>
          </p:cNvPicPr>
          <p:nvPr/>
        </p:nvPicPr>
        <p:blipFill>
          <a:blip r:embed="rId8"/>
          <a:stretch>
            <a:fillRect/>
          </a:stretch>
        </p:blipFill>
        <p:spPr>
          <a:xfrm>
            <a:off x="8434070" y="4794250"/>
            <a:ext cx="3441700" cy="1689100"/>
          </a:xfrm>
          <a:prstGeom prst="rect">
            <a:avLst/>
          </a:prstGeom>
        </p:spPr>
      </p:pic>
      <p:pic>
        <p:nvPicPr>
          <p:cNvPr id="3" name="图片 2"/>
          <p:cNvPicPr>
            <a:picLocks noChangeAspect="1"/>
          </p:cNvPicPr>
          <p:nvPr/>
        </p:nvPicPr>
        <p:blipFill>
          <a:blip r:embed="rId9"/>
          <a:stretch>
            <a:fillRect/>
          </a:stretch>
        </p:blipFill>
        <p:spPr>
          <a:xfrm>
            <a:off x="8615045" y="613410"/>
            <a:ext cx="3111500" cy="1955800"/>
          </a:xfrm>
          <a:prstGeom prst="rect">
            <a:avLst/>
          </a:prstGeom>
        </p:spPr>
      </p:pic>
      <p:sp>
        <p:nvSpPr>
          <p:cNvPr id="15" name="文本框 14"/>
          <p:cNvSpPr txBox="1"/>
          <p:nvPr/>
        </p:nvSpPr>
        <p:spPr>
          <a:xfrm>
            <a:off x="403225" y="481965"/>
            <a:ext cx="7552690" cy="878840"/>
          </a:xfrm>
          <a:prstGeom prst="rect">
            <a:avLst/>
          </a:prstGeom>
          <a:solidFill>
            <a:schemeClr val="tx2">
              <a:lumMod val="75000"/>
            </a:schemeClr>
          </a:solidFill>
        </p:spPr>
        <p:txBody>
          <a:bodyPr wrap="square" rtlCol="0">
            <a:spAutoFit/>
          </a:bodyPr>
          <a:p>
            <a:pPr>
              <a:lnSpc>
                <a:spcPct val="80000"/>
              </a:lnSpc>
            </a:pPr>
            <a:r>
              <a:rPr lang="en-US" altLang="zh-CN" sz="3200">
                <a:latin typeface="Arial Narrow" panose="020B0606020202030204" charset="0"/>
                <a:cs typeface="Arial Narrow" panose="020B0606020202030204" charset="0"/>
              </a:rPr>
              <a:t>Which style(s) of western art are you expected to see in MOMA? How did you infer from the text?</a:t>
            </a:r>
            <a:endParaRPr lang="en-US" altLang="zh-CN" sz="3200">
              <a:latin typeface="Arial Narrow" panose="020B0606020202030204" charset="0"/>
              <a:cs typeface="Arial Narrow" panose="020B0606020202030204" charset="0"/>
            </a:endParaRPr>
          </a:p>
        </p:txBody>
      </p:sp>
      <p:sp>
        <p:nvSpPr>
          <p:cNvPr id="4" name="文本框 3"/>
          <p:cNvSpPr txBox="1"/>
          <p:nvPr/>
        </p:nvSpPr>
        <p:spPr>
          <a:xfrm>
            <a:off x="418465" y="1544955"/>
            <a:ext cx="7693025" cy="4030980"/>
          </a:xfrm>
          <a:prstGeom prst="rect">
            <a:avLst/>
          </a:prstGeom>
          <a:noFill/>
        </p:spPr>
        <p:txBody>
          <a:bodyPr wrap="square" rtlCol="0" anchor="t">
            <a:spAutoFit/>
          </a:bodyPr>
          <a:p>
            <a:r>
              <a:rPr lang="en-US" altLang="zh-CN" sz="3200" b="1" i="1" dirty="0">
                <a:solidFill>
                  <a:schemeClr val="bg1">
                    <a:lumMod val="95000"/>
                  </a:schemeClr>
                </a:solidFill>
                <a:latin typeface="Times New Roman" panose="02020603050405020304" pitchFamily="18" charset="0"/>
                <a:ea typeface="Gungsuh" pitchFamily="18" charset="-127"/>
                <a:sym typeface="+mn-ea"/>
              </a:rPr>
              <a:t>   </a:t>
            </a:r>
            <a:r>
              <a:rPr lang="en-US" altLang="zh-CN" sz="3200" b="1" i="1" dirty="0">
                <a:solidFill>
                  <a:schemeClr val="bg1">
                    <a:lumMod val="95000"/>
                  </a:schemeClr>
                </a:solidFill>
                <a:latin typeface="Times New Roman" panose="02020603050405020304" pitchFamily="18" charset="0"/>
                <a:sym typeface="+mn-ea"/>
              </a:rPr>
              <a:t>It is amazing that so many</a:t>
            </a:r>
            <a:r>
              <a:rPr lang="en-US" altLang="zh-CN" sz="3200" b="1" i="1" dirty="0">
                <a:solidFill>
                  <a:srgbClr val="FF0000"/>
                </a:solidFill>
                <a:latin typeface="Times New Roman" panose="02020603050405020304" pitchFamily="18" charset="0"/>
                <a:sym typeface="+mn-ea"/>
              </a:rPr>
              <a:t> great works of art from the late 19th century</a:t>
            </a:r>
            <a:r>
              <a:rPr lang="en-US" altLang="zh-CN" sz="3200" b="1" i="1" dirty="0">
                <a:solidFill>
                  <a:schemeClr val="bg1">
                    <a:lumMod val="95000"/>
                  </a:schemeClr>
                </a:solidFill>
                <a:latin typeface="Times New Roman" panose="02020603050405020304" pitchFamily="18" charset="0"/>
                <a:sym typeface="+mn-ea"/>
              </a:rPr>
              <a:t> to </a:t>
            </a:r>
            <a:r>
              <a:rPr lang="en-US" altLang="zh-CN" sz="3200" b="1" i="1" dirty="0">
                <a:solidFill>
                  <a:srgbClr val="0070C0"/>
                </a:solidFill>
                <a:latin typeface="Times New Roman" panose="02020603050405020304" pitchFamily="18" charset="0"/>
                <a:sym typeface="+mn-ea"/>
              </a:rPr>
              <a:t>the 21st century</a:t>
            </a:r>
            <a:r>
              <a:rPr lang="en-US" altLang="zh-CN" sz="3200" b="1" i="1" dirty="0">
                <a:solidFill>
                  <a:schemeClr val="bg1">
                    <a:lumMod val="95000"/>
                  </a:schemeClr>
                </a:solidFill>
                <a:latin typeface="Times New Roman" panose="02020603050405020304" pitchFamily="18" charset="0"/>
                <a:sym typeface="+mn-ea"/>
              </a:rPr>
              <a:t> are housed in the same museum.The collection of Western art includes paintings by such </a:t>
            </a:r>
            <a:r>
              <a:rPr lang="en-US" altLang="zh-CN" sz="3200" b="1" i="1" dirty="0">
                <a:solidFill>
                  <a:srgbClr val="FF0000"/>
                </a:solidFill>
                <a:latin typeface="Times New Roman" panose="02020603050405020304" pitchFamily="18" charset="0"/>
                <a:sym typeface="+mn-ea"/>
              </a:rPr>
              <a:t>famous artists as Monet, Van Gogh, </a:t>
            </a:r>
            <a:r>
              <a:rPr lang="en-US" altLang="zh-CN" sz="3200" b="1" i="1" dirty="0">
                <a:solidFill>
                  <a:srgbClr val="0070C0"/>
                </a:solidFill>
                <a:latin typeface="Times New Roman" panose="02020603050405020304" pitchFamily="18" charset="0"/>
                <a:sym typeface="+mn-ea"/>
              </a:rPr>
              <a:t>Picasso, and Matisse</a:t>
            </a:r>
            <a:r>
              <a:rPr lang="en-US" altLang="zh-CN" sz="3200" b="1" i="1" dirty="0">
                <a:solidFill>
                  <a:schemeClr val="bg1">
                    <a:lumMod val="95000"/>
                  </a:schemeClr>
                </a:solidFill>
                <a:latin typeface="Times New Roman" panose="02020603050405020304" pitchFamily="18" charset="0"/>
                <a:sym typeface="+mn-ea"/>
              </a:rPr>
              <a:t>. A few words of warning: admission price is not cheap and the museum is often very crowded.</a:t>
            </a:r>
            <a:endParaRPr lang="en-US" altLang="zh-CN" sz="3200" b="1" i="1" dirty="0">
              <a:solidFill>
                <a:schemeClr val="bg1">
                  <a:lumMod val="95000"/>
                </a:schemeClr>
              </a:solidFill>
              <a:latin typeface="Times New Roman" panose="02020603050405020304" pitchFamily="18" charset="0"/>
              <a:sym typeface="+mn-ea"/>
            </a:endParaRPr>
          </a:p>
        </p:txBody>
      </p:sp>
      <p:sp>
        <p:nvSpPr>
          <p:cNvPr id="5" name="流程图: 可选过程 4"/>
          <p:cNvSpPr/>
          <p:nvPr/>
        </p:nvSpPr>
        <p:spPr>
          <a:xfrm>
            <a:off x="581660" y="5719445"/>
            <a:ext cx="3449320" cy="765175"/>
          </a:xfrm>
          <a:prstGeom prst="flowChartAlternate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a:latin typeface="Arial Narrow" panose="020B0606020202030204" charset="0"/>
                <a:cs typeface="Arial Narrow" panose="020B0606020202030204" charset="0"/>
              </a:rPr>
              <a:t>impressionism</a:t>
            </a:r>
            <a:endParaRPr lang="en-US" altLang="zh-CN" sz="3600" b="1">
              <a:latin typeface="Arial Narrow" panose="020B0606020202030204" charset="0"/>
              <a:cs typeface="Arial Narrow" panose="020B0606020202030204" charset="0"/>
            </a:endParaRPr>
          </a:p>
        </p:txBody>
      </p:sp>
      <p:cxnSp>
        <p:nvCxnSpPr>
          <p:cNvPr id="14" name="直接箭头连接符 13"/>
          <p:cNvCxnSpPr/>
          <p:nvPr/>
        </p:nvCxnSpPr>
        <p:spPr>
          <a:xfrm>
            <a:off x="1292860" y="2539365"/>
            <a:ext cx="840740" cy="318008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H="1">
            <a:off x="3298190" y="3973195"/>
            <a:ext cx="2026285" cy="17354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6044565" y="2528570"/>
            <a:ext cx="840740" cy="318008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3829050" y="4240530"/>
            <a:ext cx="2778125" cy="131508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8" name="流程图: 可选过程 17"/>
          <p:cNvSpPr/>
          <p:nvPr/>
        </p:nvSpPr>
        <p:spPr>
          <a:xfrm>
            <a:off x="4371340" y="5719445"/>
            <a:ext cx="3449320" cy="765175"/>
          </a:xfrm>
          <a:prstGeom prst="flowChartAlternateProcess">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b="1">
                <a:latin typeface="Arial Narrow" panose="020B0606020202030204" charset="0"/>
                <a:cs typeface="Arial Narrow" panose="020B0606020202030204" charset="0"/>
              </a:rPr>
              <a:t>modern art</a:t>
            </a:r>
            <a:endParaRPr lang="en-US" altLang="zh-CN" sz="3600" b="1">
              <a:latin typeface="Arial Narrow" panose="020B0606020202030204" charset="0"/>
              <a:cs typeface="Arial Narrow" panose="020B0606020202030204"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1"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par>
                                <p:cTn id="31" presetID="22" presetClass="entr" presetSubtype="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linds(horizont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4" grpId="0"/>
      <p:bldP spid="5" grpId="0" bldLvl="0" animBg="1"/>
      <p:bldP spid="1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8370" name="图片 58369" descr="Museum Of Modern Art1">
            <a:hlinkClick r:id="rId1" action="ppaction://hlinksldjump"/>
          </p:cNvPr>
          <p:cNvPicPr>
            <a:picLocks noChangeAspect="1"/>
          </p:cNvPicPr>
          <p:nvPr/>
        </p:nvPicPr>
        <p:blipFill>
          <a:blip r:embed="rId2"/>
          <a:stretch>
            <a:fillRect/>
          </a:stretch>
        </p:blipFill>
        <p:spPr>
          <a:xfrm>
            <a:off x="263525" y="260350"/>
            <a:ext cx="4478338" cy="4221163"/>
          </a:xfrm>
          <a:prstGeom prst="rect">
            <a:avLst/>
          </a:prstGeom>
          <a:noFill/>
          <a:ln w="9525">
            <a:noFill/>
          </a:ln>
        </p:spPr>
      </p:pic>
      <p:sp>
        <p:nvSpPr>
          <p:cNvPr id="58371" name="文本框 58370"/>
          <p:cNvSpPr txBox="1"/>
          <p:nvPr/>
        </p:nvSpPr>
        <p:spPr>
          <a:xfrm>
            <a:off x="155893" y="4587875"/>
            <a:ext cx="5327650" cy="1322070"/>
          </a:xfrm>
          <a:prstGeom prst="rect">
            <a:avLst/>
          </a:prstGeom>
          <a:noFill/>
          <a:ln w="9525">
            <a:noFill/>
          </a:ln>
        </p:spPr>
        <p:txBody>
          <a:bodyPr>
            <a:spAutoFit/>
          </a:bodyPr>
          <a:p>
            <a:pPr eaLnBrk="1" hangingPunct="1">
              <a:spcBef>
                <a:spcPct val="50000"/>
              </a:spcBef>
              <a:buFont typeface="Arial" panose="020B0604020202020204" pitchFamily="34" charset="0"/>
            </a:pPr>
            <a:r>
              <a:rPr lang="en-US" altLang="zh-CN" sz="3200" b="1">
                <a:solidFill>
                  <a:srgbClr val="FF3300"/>
                </a:solidFill>
                <a:latin typeface="Times New Roman" panose="02020603050405020304" pitchFamily="18" charset="0"/>
                <a:ea typeface="宋体" panose="02010600030101010101" pitchFamily="2" charset="-122"/>
              </a:rPr>
              <a:t>Museum of Modern Art </a:t>
            </a:r>
            <a:endParaRPr lang="en-US" altLang="zh-CN" sz="3200" b="1">
              <a:solidFill>
                <a:srgbClr val="FF3300"/>
              </a:solidFill>
              <a:latin typeface="Times New Roman" panose="02020603050405020304" pitchFamily="18" charset="0"/>
              <a:ea typeface="宋体" panose="02010600030101010101" pitchFamily="2" charset="-122"/>
            </a:endParaRPr>
          </a:p>
          <a:p>
            <a:pPr eaLnBrk="1" hangingPunct="1">
              <a:spcBef>
                <a:spcPct val="50000"/>
              </a:spcBef>
              <a:buFont typeface="Arial" panose="020B0604020202020204" pitchFamily="34" charset="0"/>
            </a:pPr>
            <a:r>
              <a:rPr lang="zh-CN" altLang="en-US" sz="3200" b="1">
                <a:solidFill>
                  <a:srgbClr val="FF3300"/>
                </a:solidFill>
                <a:latin typeface="Times New Roman" panose="02020603050405020304" pitchFamily="18" charset="0"/>
                <a:ea typeface="宋体" panose="02010600030101010101" pitchFamily="2" charset="-122"/>
              </a:rPr>
              <a:t>现代艺术博物馆</a:t>
            </a:r>
            <a:endParaRPr lang="zh-CN" altLang="en-US" sz="3200" b="1">
              <a:solidFill>
                <a:srgbClr val="FF3300"/>
              </a:solidFill>
              <a:latin typeface="Times New Roman" panose="02020603050405020304" pitchFamily="18" charset="0"/>
              <a:ea typeface="宋体" panose="02010600030101010101" pitchFamily="2" charset="-122"/>
            </a:endParaRPr>
          </a:p>
        </p:txBody>
      </p:sp>
      <p:pic>
        <p:nvPicPr>
          <p:cNvPr id="58373" name="图片 58372" descr="Claude Monet. Farm Courtyard in Normandy."/>
          <p:cNvPicPr>
            <a:picLocks noChangeAspect="1"/>
          </p:cNvPicPr>
          <p:nvPr/>
        </p:nvPicPr>
        <p:blipFill>
          <a:blip r:embed="rId3"/>
          <a:stretch>
            <a:fillRect/>
          </a:stretch>
        </p:blipFill>
        <p:spPr>
          <a:xfrm>
            <a:off x="7522210" y="260350"/>
            <a:ext cx="3996690" cy="2237105"/>
          </a:xfrm>
          <a:prstGeom prst="rect">
            <a:avLst/>
          </a:prstGeom>
          <a:noFill/>
          <a:ln w="9525">
            <a:noFill/>
          </a:ln>
        </p:spPr>
      </p:pic>
      <p:pic>
        <p:nvPicPr>
          <p:cNvPr id="58374" name="图片 58373" descr="Monet: Wheatstacks (End of Summer)"/>
          <p:cNvPicPr>
            <a:picLocks noChangeAspect="1"/>
          </p:cNvPicPr>
          <p:nvPr/>
        </p:nvPicPr>
        <p:blipFill>
          <a:blip r:embed="rId4"/>
          <a:stretch>
            <a:fillRect/>
          </a:stretch>
        </p:blipFill>
        <p:spPr>
          <a:xfrm>
            <a:off x="4841240" y="1736725"/>
            <a:ext cx="4546600" cy="2221230"/>
          </a:xfrm>
          <a:prstGeom prst="rect">
            <a:avLst/>
          </a:prstGeom>
          <a:noFill/>
          <a:ln w="9525">
            <a:noFill/>
          </a:ln>
        </p:spPr>
      </p:pic>
      <p:pic>
        <p:nvPicPr>
          <p:cNvPr id="58376" name="图片 58375" descr="Matisse"/>
          <p:cNvPicPr>
            <a:picLocks noChangeAspect="1"/>
          </p:cNvPicPr>
          <p:nvPr/>
        </p:nvPicPr>
        <p:blipFill>
          <a:blip r:embed="rId5"/>
          <a:stretch>
            <a:fillRect/>
          </a:stretch>
        </p:blipFill>
        <p:spPr>
          <a:xfrm>
            <a:off x="7440930" y="2595880"/>
            <a:ext cx="4254500" cy="2402840"/>
          </a:xfrm>
          <a:prstGeom prst="rect">
            <a:avLst/>
          </a:prstGeom>
          <a:noFill/>
          <a:ln w="9525">
            <a:noFill/>
          </a:ln>
        </p:spPr>
      </p:pic>
      <p:pic>
        <p:nvPicPr>
          <p:cNvPr id="58377" name="图片 58376" descr="La Danse"/>
          <p:cNvPicPr>
            <a:picLocks noChangeAspect="1"/>
          </p:cNvPicPr>
          <p:nvPr/>
        </p:nvPicPr>
        <p:blipFill>
          <a:blip r:embed="rId6"/>
          <a:stretch>
            <a:fillRect/>
          </a:stretch>
        </p:blipFill>
        <p:spPr>
          <a:xfrm>
            <a:off x="4841240" y="4160520"/>
            <a:ext cx="4545965" cy="2264410"/>
          </a:xfrm>
          <a:prstGeom prst="rect">
            <a:avLst/>
          </a:prstGeom>
          <a:noFill/>
          <a:ln w="9525">
            <a:noFill/>
          </a:ln>
        </p:spPr>
      </p:pic>
      <p:pic>
        <p:nvPicPr>
          <p:cNvPr id="2" name="图片 1"/>
          <p:cNvPicPr>
            <a:picLocks noChangeAspect="1"/>
          </p:cNvPicPr>
          <p:nvPr/>
        </p:nvPicPr>
        <p:blipFill>
          <a:blip r:embed="rId7"/>
          <a:stretch>
            <a:fillRect/>
          </a:stretch>
        </p:blipFill>
        <p:spPr>
          <a:xfrm>
            <a:off x="258445" y="3960495"/>
            <a:ext cx="4483735" cy="2522220"/>
          </a:xfrm>
          <a:prstGeom prst="rect">
            <a:avLst/>
          </a:prstGeom>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randombar(horizontal)">
                                      <p:cBhvr>
                                        <p:cTn id="7" dur="500"/>
                                        <p:tgtEl>
                                          <p:spTgt spid="583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8373"/>
                                        </p:tgtEl>
                                        <p:attrNameLst>
                                          <p:attrName>style.visibility</p:attrName>
                                        </p:attrNameLst>
                                      </p:cBhvr>
                                      <p:to>
                                        <p:strVal val="visible"/>
                                      </p:to>
                                    </p:set>
                                    <p:animEffect transition="in" filter="wipe(left)">
                                      <p:cBhvr>
                                        <p:cTn id="12" dur="1000"/>
                                        <p:tgtEl>
                                          <p:spTgt spid="5837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8374"/>
                                        </p:tgtEl>
                                        <p:attrNameLst>
                                          <p:attrName>style.visibility</p:attrName>
                                        </p:attrNameLst>
                                      </p:cBhvr>
                                      <p:to>
                                        <p:strVal val="visible"/>
                                      </p:to>
                                    </p:set>
                                    <p:animEffect transition="in" filter="wipe(left)">
                                      <p:cBhvr>
                                        <p:cTn id="17" dur="1000"/>
                                        <p:tgtEl>
                                          <p:spTgt spid="5837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837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58377"/>
                                        </p:tgtEl>
                                        <p:attrNameLst>
                                          <p:attrName>style.visibility</p:attrName>
                                        </p:attrNameLst>
                                      </p:cBhvr>
                                      <p:to>
                                        <p:strVal val="visible"/>
                                      </p:to>
                                    </p:set>
                                    <p:animEffect transition="in" filter="wipe(left)">
                                      <p:cBhvr>
                                        <p:cTn id="26" dur="1000"/>
                                        <p:tgtEl>
                                          <p:spTgt spid="5837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linds(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8138795" y="0"/>
            <a:ext cx="40644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1" name="图片 10"/>
          <p:cNvPicPr/>
          <p:nvPr>
            <p:custDataLst>
              <p:tags r:id="rId2"/>
            </p:custDataLst>
          </p:nvPr>
        </p:nvPicPr>
        <p:blipFill>
          <a:blip r:embed="rId3" r:link="rId4" cstate="screen"/>
          <a:stretch>
            <a:fillRect/>
          </a:stretch>
        </p:blipFill>
        <p:spPr>
          <a:xfrm>
            <a:off x="0" y="104140"/>
            <a:ext cx="720090" cy="543875"/>
          </a:xfrm>
          <a:prstGeom prst="rect">
            <a:avLst/>
          </a:prstGeom>
        </p:spPr>
      </p:pic>
      <p:sp>
        <p:nvSpPr>
          <p:cNvPr id="9" name="文本框 8"/>
          <p:cNvSpPr txBox="1"/>
          <p:nvPr>
            <p:custDataLst>
              <p:tags r:id="rId5"/>
            </p:custDataLst>
          </p:nvPr>
        </p:nvSpPr>
        <p:spPr>
          <a:xfrm>
            <a:off x="8138795" y="3693795"/>
            <a:ext cx="4260850" cy="696595"/>
          </a:xfrm>
          <a:prstGeom prst="rect">
            <a:avLst/>
          </a:prstGeom>
          <a:noFill/>
        </p:spPr>
        <p:txBody>
          <a:bodyPr wrap="square" rtlCol="0">
            <a:noAutofit/>
          </a:bodyPr>
          <a:lstStyle/>
          <a:p>
            <a:pPr lvl="0">
              <a:lnSpc>
                <a:spcPct val="130000"/>
              </a:lnSpc>
              <a:spcAft>
                <a:spcPts val="800"/>
              </a:spcAft>
              <a:defRPr/>
            </a:pPr>
            <a:r>
              <a:rPr lang="en-US" altLang="zh-CN" sz="2300" b="1" i="1" dirty="0">
                <a:solidFill>
                  <a:schemeClr val="tx1"/>
                </a:solidFill>
                <a:latin typeface="Times New Roman" panose="02020603050405020304" pitchFamily="18" charset="0"/>
                <a:ea typeface="宋体" panose="02010600030101010101" pitchFamily="2" charset="-122"/>
                <a:sym typeface="+mn-ea"/>
              </a:rPr>
              <a:t>53rd Street, between 5th and 6th Avenues</a:t>
            </a:r>
            <a:endParaRPr lang="en-US" altLang="zh-CN" sz="2300" b="1" i="1" dirty="0">
              <a:solidFill>
                <a:schemeClr val="tx1"/>
              </a:solidFill>
              <a:latin typeface="Times New Roman" panose="02020603050405020304" pitchFamily="18" charset="0"/>
              <a:ea typeface="宋体" panose="02010600030101010101" pitchFamily="2" charset="-122"/>
              <a:cs typeface="Arial Narrow" panose="020B0606020202030204" charset="0"/>
              <a:sym typeface="+mn-ea"/>
            </a:endParaRPr>
          </a:p>
        </p:txBody>
      </p:sp>
      <p:grpSp>
        <p:nvGrpSpPr>
          <p:cNvPr id="7" name="组合 6"/>
          <p:cNvGrpSpPr/>
          <p:nvPr/>
        </p:nvGrpSpPr>
        <p:grpSpPr>
          <a:xfrm>
            <a:off x="8472170" y="417195"/>
            <a:ext cx="3403600" cy="3252470"/>
            <a:chOff x="7359" y="1201"/>
            <a:chExt cx="10639" cy="8398"/>
          </a:xfrm>
        </p:grpSpPr>
        <p:sp>
          <p:nvSpPr>
            <p:cNvPr id="6" name="矩形 5"/>
            <p:cNvSpPr/>
            <p:nvPr>
              <p:custDataLst>
                <p:tags r:id="rId6"/>
              </p:custDataLst>
            </p:nvPr>
          </p:nvSpPr>
          <p:spPr>
            <a:xfrm>
              <a:off x="7359" y="1201"/>
              <a:ext cx="10639" cy="8398"/>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 name="文本框 7"/>
            <p:cNvSpPr txBox="1"/>
            <p:nvPr>
              <p:custDataLst>
                <p:tags r:id="rId7"/>
              </p:custDataLst>
            </p:nvPr>
          </p:nvSpPr>
          <p:spPr>
            <a:xfrm>
              <a:off x="7838" y="7366"/>
              <a:ext cx="9695" cy="1103"/>
            </a:xfrm>
            <a:prstGeom prst="rect">
              <a:avLst/>
            </a:prstGeom>
            <a:noFill/>
          </p:spPr>
          <p:txBody>
            <a:bodyPr wrap="square" lIns="46800" rIns="46800" rtlCol="0" anchor="t" anchorCtr="0">
              <a:noAutofit/>
            </a:bodyPr>
            <a:lstStyle/>
            <a:p>
              <a:pPr lvl="0" algn="ctr">
                <a:lnSpc>
                  <a:spcPct val="110000"/>
                </a:lnSpc>
                <a:defRPr/>
              </a:pPr>
              <a:r>
                <a:rPr lang="en-US" altLang="zh-CN" sz="1900" b="1" dirty="0">
                  <a:solidFill>
                    <a:schemeClr val="tx1"/>
                  </a:solidFill>
                  <a:latin typeface="Times New Roman" panose="02020603050405020304" pitchFamily="18" charset="0"/>
                  <a:ea typeface="宋体" panose="02010600030101010101" pitchFamily="2" charset="-122"/>
                  <a:sym typeface="+mn-ea"/>
                </a:rPr>
                <a:t>Museum of Modern Art ( MOMA) </a:t>
              </a:r>
              <a:endParaRPr lang="en-US" altLang="zh-CN" sz="500" b="1" spc="100" dirty="0">
                <a:solidFill>
                  <a:schemeClr val="tx1"/>
                </a:solidFill>
                <a:latin typeface="Times New Roman" panose="02020603050405020304" pitchFamily="18" charset="0"/>
                <a:ea typeface="宋体" panose="02010600030101010101" pitchFamily="2" charset="-122"/>
                <a:sym typeface="+mn-ea"/>
              </a:endParaRPr>
            </a:p>
          </p:txBody>
        </p:sp>
      </p:grpSp>
      <p:sp>
        <p:nvSpPr>
          <p:cNvPr id="12" name="文本框 11"/>
          <p:cNvSpPr txBox="1"/>
          <p:nvPr/>
        </p:nvSpPr>
        <p:spPr>
          <a:xfrm>
            <a:off x="338455" y="158750"/>
            <a:ext cx="7800975" cy="3415030"/>
          </a:xfrm>
          <a:prstGeom prst="rect">
            <a:avLst/>
          </a:prstGeom>
          <a:noFill/>
        </p:spPr>
        <p:txBody>
          <a:bodyPr wrap="square" rtlCol="0" anchor="t">
            <a:spAutoFit/>
          </a:bodyPr>
          <a:p>
            <a:pPr>
              <a:lnSpc>
                <a:spcPct val="90000"/>
              </a:lnSpc>
            </a:pPr>
            <a:r>
              <a:rPr lang="en-US" altLang="zh-CN" sz="3000" b="1" i="1" dirty="0">
                <a:latin typeface="Times New Roman" panose="02020603050405020304" pitchFamily="18" charset="0"/>
                <a:ea typeface="Gungsuh" pitchFamily="18" charset="-127"/>
                <a:sym typeface="+mn-ea"/>
              </a:rPr>
              <a:t>  </a:t>
            </a:r>
            <a:r>
              <a:rPr lang="en-US" altLang="zh-CN" sz="3000" b="1" i="1" dirty="0">
                <a:solidFill>
                  <a:srgbClr val="FF0000"/>
                </a:solidFill>
                <a:latin typeface="Times New Roman" panose="02020603050405020304" pitchFamily="18" charset="0"/>
                <a:ea typeface="Gungsuh" pitchFamily="18" charset="-127"/>
                <a:sym typeface="+mn-ea"/>
              </a:rPr>
              <a:t> </a:t>
            </a:r>
            <a:r>
              <a:rPr lang="en-US" altLang="zh-CN" sz="3000" b="1" i="1" dirty="0">
                <a:solidFill>
                  <a:srgbClr val="FF0000"/>
                </a:solidFill>
                <a:latin typeface="Times New Roman" panose="02020603050405020304" pitchFamily="18" charset="0"/>
                <a:sym typeface="+mn-ea"/>
              </a:rPr>
              <a:t>It is amazing that</a:t>
            </a:r>
            <a:r>
              <a:rPr lang="en-US" altLang="zh-CN" sz="3000" b="1" i="1" dirty="0">
                <a:solidFill>
                  <a:schemeClr val="tx1"/>
                </a:solidFill>
                <a:latin typeface="Times New Roman" panose="02020603050405020304" pitchFamily="18" charset="0"/>
                <a:sym typeface="+mn-ea"/>
              </a:rPr>
              <a:t> so many great works of art from the late 19th century to the 21st century </a:t>
            </a:r>
            <a:r>
              <a:rPr lang="en-US" altLang="zh-CN" sz="3000" b="1" i="1" dirty="0">
                <a:solidFill>
                  <a:srgbClr val="FF0000"/>
                </a:solidFill>
                <a:latin typeface="Times New Roman" panose="02020603050405020304" pitchFamily="18" charset="0"/>
                <a:sym typeface="+mn-ea"/>
              </a:rPr>
              <a:t>are housed</a:t>
            </a:r>
            <a:r>
              <a:rPr lang="en-US" altLang="zh-CN" sz="3000" b="1" i="1" dirty="0">
                <a:solidFill>
                  <a:schemeClr val="tx1"/>
                </a:solidFill>
                <a:latin typeface="Times New Roman" panose="02020603050405020304" pitchFamily="18" charset="0"/>
                <a:sym typeface="+mn-ea"/>
              </a:rPr>
              <a:t> in the same museum.The collection of Western art includes paintings by such famous artists as Monet, Van Gogh, Picasso, and Matisse. A few words of warning: </a:t>
            </a:r>
            <a:r>
              <a:rPr lang="en-US" altLang="zh-CN" sz="3000" b="1" i="1" dirty="0">
                <a:solidFill>
                  <a:srgbClr val="FF0000"/>
                </a:solidFill>
                <a:latin typeface="Times New Roman" panose="02020603050405020304" pitchFamily="18" charset="0"/>
                <a:sym typeface="+mn-ea"/>
              </a:rPr>
              <a:t>admission price</a:t>
            </a:r>
            <a:r>
              <a:rPr lang="en-US" altLang="zh-CN" sz="3000" b="1" i="1" dirty="0">
                <a:solidFill>
                  <a:schemeClr val="tx1"/>
                </a:solidFill>
                <a:latin typeface="Times New Roman" panose="02020603050405020304" pitchFamily="18" charset="0"/>
                <a:sym typeface="+mn-ea"/>
              </a:rPr>
              <a:t> is not cheap and the museum is often very</a:t>
            </a:r>
            <a:r>
              <a:rPr lang="en-US" altLang="zh-CN" sz="3000" b="1" i="1" dirty="0">
                <a:solidFill>
                  <a:srgbClr val="FF0000"/>
                </a:solidFill>
                <a:latin typeface="Times New Roman" panose="02020603050405020304" pitchFamily="18" charset="0"/>
                <a:sym typeface="+mn-ea"/>
              </a:rPr>
              <a:t> crowded</a:t>
            </a:r>
            <a:r>
              <a:rPr lang="en-US" altLang="zh-CN" sz="3000" b="1" i="1" dirty="0">
                <a:solidFill>
                  <a:schemeClr val="tx1"/>
                </a:solidFill>
                <a:latin typeface="Times New Roman" panose="02020603050405020304" pitchFamily="18" charset="0"/>
                <a:sym typeface="+mn-ea"/>
              </a:rPr>
              <a:t>.</a:t>
            </a:r>
            <a:endParaRPr lang="en-US" altLang="zh-CN" sz="3000" b="1" i="1" dirty="0">
              <a:solidFill>
                <a:schemeClr val="tx1"/>
              </a:solidFill>
              <a:latin typeface="Times New Roman" panose="02020603050405020304" pitchFamily="18" charset="0"/>
              <a:sym typeface="+mn-ea"/>
            </a:endParaRPr>
          </a:p>
        </p:txBody>
      </p:sp>
      <p:pic>
        <p:nvPicPr>
          <p:cNvPr id="2" name="图片 1"/>
          <p:cNvPicPr>
            <a:picLocks noChangeAspect="1"/>
          </p:cNvPicPr>
          <p:nvPr/>
        </p:nvPicPr>
        <p:blipFill>
          <a:blip r:embed="rId8"/>
          <a:stretch>
            <a:fillRect/>
          </a:stretch>
        </p:blipFill>
        <p:spPr>
          <a:xfrm>
            <a:off x="8434070" y="4794250"/>
            <a:ext cx="3441700" cy="1689100"/>
          </a:xfrm>
          <a:prstGeom prst="rect">
            <a:avLst/>
          </a:prstGeom>
        </p:spPr>
      </p:pic>
      <p:pic>
        <p:nvPicPr>
          <p:cNvPr id="3" name="图片 2"/>
          <p:cNvPicPr>
            <a:picLocks noChangeAspect="1"/>
          </p:cNvPicPr>
          <p:nvPr/>
        </p:nvPicPr>
        <p:blipFill>
          <a:blip r:embed="rId9"/>
          <a:stretch>
            <a:fillRect/>
          </a:stretch>
        </p:blipFill>
        <p:spPr>
          <a:xfrm>
            <a:off x="8615045" y="613410"/>
            <a:ext cx="3111500" cy="1955800"/>
          </a:xfrm>
          <a:prstGeom prst="rect">
            <a:avLst/>
          </a:prstGeom>
        </p:spPr>
      </p:pic>
      <p:sp>
        <p:nvSpPr>
          <p:cNvPr id="16" name="圆角矩形 15"/>
          <p:cNvSpPr/>
          <p:nvPr/>
        </p:nvSpPr>
        <p:spPr>
          <a:xfrm>
            <a:off x="338455" y="951230"/>
            <a:ext cx="1976755" cy="48196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标注 3"/>
          <p:cNvSpPr/>
          <p:nvPr/>
        </p:nvSpPr>
        <p:spPr>
          <a:xfrm>
            <a:off x="216535" y="1714500"/>
            <a:ext cx="6243320" cy="657860"/>
          </a:xfrm>
          <a:prstGeom prst="wedgeRoundRectCallout">
            <a:avLst>
              <a:gd name="adj1" fmla="val -32994"/>
              <a:gd name="adj2" fmla="val -96718"/>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latin typeface="Arial Narrow" panose="020B0606020202030204" charset="0"/>
                <a:cs typeface="Arial Narrow" panose="020B0606020202030204" charset="0"/>
              </a:rPr>
              <a:t>house sth: to be the place where sth is kept. </a:t>
            </a:r>
            <a:endParaRPr lang="en-US" altLang="zh-CN" sz="2800">
              <a:latin typeface="Arial Narrow" panose="020B0606020202030204" charset="0"/>
              <a:cs typeface="Arial Narrow" panose="020B0606020202030204" charset="0"/>
            </a:endParaRPr>
          </a:p>
        </p:txBody>
      </p:sp>
      <p:sp>
        <p:nvSpPr>
          <p:cNvPr id="23" name="文本框 22"/>
          <p:cNvSpPr txBox="1"/>
          <p:nvPr/>
        </p:nvSpPr>
        <p:spPr>
          <a:xfrm>
            <a:off x="265430" y="3536315"/>
            <a:ext cx="7822565" cy="1568450"/>
          </a:xfrm>
          <a:prstGeom prst="rect">
            <a:avLst/>
          </a:prstGeom>
          <a:noFill/>
        </p:spPr>
        <p:txBody>
          <a:bodyPr wrap="square" rtlCol="0">
            <a:spAutoFit/>
          </a:bodyPr>
          <a:p>
            <a:r>
              <a:rPr lang="zh-CN" altLang="en-US" sz="2400" b="1"/>
              <a:t>学以致用</a:t>
            </a:r>
            <a:r>
              <a:rPr lang="en-US" altLang="zh-CN" sz="2400" b="1"/>
              <a:t>——</a:t>
            </a:r>
            <a:r>
              <a:rPr lang="zh-CN" altLang="en-US" sz="2400" b="1"/>
              <a:t>应用文：</a:t>
            </a:r>
            <a:endParaRPr lang="zh-CN" altLang="en-US" sz="2400"/>
          </a:p>
          <a:p>
            <a:r>
              <a:rPr lang="zh-CN" altLang="en-US" sz="2400"/>
              <a:t>令人惊叹的是木心美术馆还收藏了尼采</a:t>
            </a:r>
            <a:r>
              <a:rPr lang="en-US" altLang="zh-CN" sz="2400"/>
              <a:t>(Nietzsche)</a:t>
            </a:r>
            <a:r>
              <a:rPr lang="zh-CN" altLang="en-US" sz="2400"/>
              <a:t>的手稿</a:t>
            </a:r>
            <a:r>
              <a:rPr lang="en-US" altLang="zh-CN" sz="2400"/>
              <a:t>(manuscripts)</a:t>
            </a:r>
            <a:r>
              <a:rPr lang="zh-CN" altLang="en-US" sz="2400"/>
              <a:t>。因为门票价格不贵，参观的人很多，所以你要来的话要提前订票。</a:t>
            </a:r>
            <a:endParaRPr lang="zh-CN" altLang="en-US" sz="2400"/>
          </a:p>
        </p:txBody>
      </p:sp>
      <p:sp>
        <p:nvSpPr>
          <p:cNvPr id="14" name="文本框 13"/>
          <p:cNvSpPr txBox="1"/>
          <p:nvPr/>
        </p:nvSpPr>
        <p:spPr>
          <a:xfrm>
            <a:off x="216535" y="5104765"/>
            <a:ext cx="8137525" cy="1640205"/>
          </a:xfrm>
          <a:prstGeom prst="rect">
            <a:avLst/>
          </a:prstGeom>
          <a:noFill/>
        </p:spPr>
        <p:txBody>
          <a:bodyPr wrap="square" rtlCol="0">
            <a:spAutoFit/>
          </a:bodyPr>
          <a:p>
            <a:pPr>
              <a:lnSpc>
                <a:spcPct val="90000"/>
              </a:lnSpc>
            </a:pPr>
            <a:r>
              <a:rPr lang="en-US" altLang="zh-CN" sz="2800" i="1">
                <a:solidFill>
                  <a:srgbClr val="FF0000"/>
                </a:solidFill>
                <a:latin typeface="Arial Narrow" panose="020B0606020202030204" charset="0"/>
                <a:cs typeface="Arial Narrow" panose="020B0606020202030204" charset="0"/>
              </a:rPr>
              <a:t>It's amazing that</a:t>
            </a:r>
            <a:r>
              <a:rPr lang="en-US" altLang="zh-CN" sz="2800" i="1">
                <a:solidFill>
                  <a:srgbClr val="0070C0"/>
                </a:solidFill>
                <a:latin typeface="Arial Narrow" panose="020B0606020202030204" charset="0"/>
                <a:cs typeface="Arial Narrow" panose="020B0606020202030204" charset="0"/>
              </a:rPr>
              <a:t> Mu Xin Art Gallery even </a:t>
            </a:r>
            <a:r>
              <a:rPr lang="en-US" altLang="zh-CN" sz="2800" i="1">
                <a:solidFill>
                  <a:srgbClr val="FF0000"/>
                </a:solidFill>
                <a:latin typeface="Arial Narrow" panose="020B0606020202030204" charset="0"/>
                <a:cs typeface="Arial Narrow" panose="020B0606020202030204" charset="0"/>
              </a:rPr>
              <a:t>houses </a:t>
            </a:r>
            <a:r>
              <a:rPr lang="en-US" altLang="zh-CN" sz="2800" i="1">
                <a:solidFill>
                  <a:srgbClr val="0070C0"/>
                </a:solidFill>
                <a:latin typeface="Arial Narrow" panose="020B0606020202030204" charset="0"/>
                <a:cs typeface="Arial Narrow" panose="020B0606020202030204" charset="0"/>
              </a:rPr>
              <a:t>Nietzsche</a:t>
            </a:r>
            <a:r>
              <a:rPr lang="en-US" altLang="zh-CN" sz="2800" i="1">
                <a:solidFill>
                  <a:srgbClr val="0070C0"/>
                </a:solidFill>
                <a:latin typeface="Arial Narrow" panose="020B0606020202030204" charset="0"/>
                <a:cs typeface="Arial Narrow" panose="020B0606020202030204" charset="0"/>
              </a:rPr>
              <a:t>'s manuscripts. As the </a:t>
            </a:r>
            <a:r>
              <a:rPr lang="en-US" altLang="zh-CN" sz="2800" i="1">
                <a:solidFill>
                  <a:srgbClr val="FF0000"/>
                </a:solidFill>
                <a:latin typeface="Arial Narrow" panose="020B0606020202030204" charset="0"/>
                <a:cs typeface="Arial Narrow" panose="020B0606020202030204" charset="0"/>
              </a:rPr>
              <a:t>admission price </a:t>
            </a:r>
            <a:r>
              <a:rPr lang="en-US" altLang="zh-CN" sz="2800" i="1">
                <a:solidFill>
                  <a:srgbClr val="0070C0"/>
                </a:solidFill>
                <a:latin typeface="Arial Narrow" panose="020B0606020202030204" charset="0"/>
                <a:cs typeface="Arial Narrow" panose="020B0606020202030204" charset="0"/>
              </a:rPr>
              <a:t>isn't expensive, the museum is constantly</a:t>
            </a:r>
            <a:r>
              <a:rPr lang="en-US" altLang="zh-CN" sz="2800" i="1">
                <a:solidFill>
                  <a:srgbClr val="FF0000"/>
                </a:solidFill>
                <a:latin typeface="Arial Narrow" panose="020B0606020202030204" charset="0"/>
                <a:cs typeface="Arial Narrow" panose="020B0606020202030204" charset="0"/>
              </a:rPr>
              <a:t> crowded</a:t>
            </a:r>
            <a:r>
              <a:rPr lang="en-US" altLang="zh-CN" sz="2800" i="1">
                <a:solidFill>
                  <a:srgbClr val="0070C0"/>
                </a:solidFill>
                <a:latin typeface="Arial Narrow" panose="020B0606020202030204" charset="0"/>
                <a:cs typeface="Arial Narrow" panose="020B0606020202030204" charset="0"/>
              </a:rPr>
              <a:t>. Therefore, if you plan to pay a visit here, you have to book for tickets in advance.</a:t>
            </a:r>
            <a:endParaRPr lang="en-US" sz="2800" i="1">
              <a:solidFill>
                <a:srgbClr val="0070C0"/>
              </a:solidFill>
              <a:latin typeface="Arial Narrow" panose="020B0606020202030204" charset="0"/>
              <a:cs typeface="Arial Narrow" panose="020B0606020202030204" charset="0"/>
            </a:endParaRPr>
          </a:p>
        </p:txBody>
      </p:sp>
      <p:sp>
        <p:nvSpPr>
          <p:cNvPr id="5" name="圆角矩形 4"/>
          <p:cNvSpPr/>
          <p:nvPr/>
        </p:nvSpPr>
        <p:spPr>
          <a:xfrm>
            <a:off x="6377940" y="2242820"/>
            <a:ext cx="1761490" cy="48196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圆角矩形 12"/>
          <p:cNvSpPr/>
          <p:nvPr/>
        </p:nvSpPr>
        <p:spPr>
          <a:xfrm>
            <a:off x="77470" y="2635250"/>
            <a:ext cx="1211580" cy="48196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圆角矩形 14"/>
          <p:cNvSpPr/>
          <p:nvPr/>
        </p:nvSpPr>
        <p:spPr>
          <a:xfrm>
            <a:off x="216535" y="3117215"/>
            <a:ext cx="1976755" cy="481965"/>
          </a:xfrm>
          <a:prstGeom prst="round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down)">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3" grpId="0"/>
      <p:bldP spid="14" grpId="0"/>
      <p:bldP spid="4" grpId="0" bldLvl="0" animBg="1"/>
      <p:bldP spid="5" grpId="0" bldLvl="0" animBg="1"/>
      <p:bldP spid="13" grpId="0" bldLvl="0" animBg="1"/>
      <p:bldP spid="1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40644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1" name="图片 10"/>
          <p:cNvPicPr/>
          <p:nvPr>
            <p:custDataLst>
              <p:tags r:id="rId2"/>
            </p:custDataLst>
          </p:nvPr>
        </p:nvPicPr>
        <p:blipFill>
          <a:blip r:embed="rId3" r:link="rId4" cstate="screen"/>
          <a:stretch>
            <a:fillRect/>
          </a:stretch>
        </p:blipFill>
        <p:spPr>
          <a:xfrm>
            <a:off x="11471910" y="0"/>
            <a:ext cx="720090" cy="543875"/>
          </a:xfrm>
          <a:prstGeom prst="rect">
            <a:avLst/>
          </a:prstGeom>
        </p:spPr>
      </p:pic>
      <p:sp>
        <p:nvSpPr>
          <p:cNvPr id="9" name="文本框 8"/>
          <p:cNvSpPr txBox="1"/>
          <p:nvPr>
            <p:custDataLst>
              <p:tags r:id="rId5"/>
            </p:custDataLst>
          </p:nvPr>
        </p:nvSpPr>
        <p:spPr>
          <a:xfrm>
            <a:off x="83820" y="3636645"/>
            <a:ext cx="4003675" cy="595630"/>
          </a:xfrm>
          <a:prstGeom prst="rect">
            <a:avLst/>
          </a:prstGeom>
          <a:noFill/>
        </p:spPr>
        <p:txBody>
          <a:bodyPr wrap="square" rtlCol="0">
            <a:noAutofit/>
          </a:bodyPr>
          <a:lstStyle/>
          <a:p>
            <a:pPr algn="ctr">
              <a:lnSpc>
                <a:spcPct val="110000"/>
              </a:lnSpc>
              <a:spcAft>
                <a:spcPts val="800"/>
              </a:spcAft>
              <a:defRPr/>
            </a:pPr>
            <a:r>
              <a:rPr lang="en-US" altLang="zh-CN" sz="2300" b="1" i="1" dirty="0">
                <a:latin typeface="Times New Roman" panose="02020603050405020304" pitchFamily="18" charset="0"/>
                <a:ea typeface="等线" panose="02010600030101010101" charset="-122"/>
                <a:sym typeface="+mn-ea"/>
              </a:rPr>
              <a:t>945 Madison Avenue, near 75th St.</a:t>
            </a:r>
            <a:endParaRPr lang="en-US" altLang="zh-CN" b="1" i="1" dirty="0">
              <a:latin typeface="Times New Roman" panose="02020603050405020304" pitchFamily="18" charset="0"/>
              <a:ea typeface="等线" panose="02010600030101010101" charset="-122"/>
              <a:cs typeface="Times New Roman" panose="02020603050405020304" pitchFamily="18" charset="0"/>
              <a:sym typeface="+mn-ea"/>
            </a:endParaRPr>
          </a:p>
        </p:txBody>
      </p:sp>
      <p:grpSp>
        <p:nvGrpSpPr>
          <p:cNvPr id="7" name="组合 6"/>
          <p:cNvGrpSpPr/>
          <p:nvPr/>
        </p:nvGrpSpPr>
        <p:grpSpPr>
          <a:xfrm>
            <a:off x="333375" y="417195"/>
            <a:ext cx="3403600" cy="3183255"/>
            <a:chOff x="7359" y="1201"/>
            <a:chExt cx="10639" cy="8398"/>
          </a:xfrm>
        </p:grpSpPr>
        <p:sp>
          <p:nvSpPr>
            <p:cNvPr id="6" name="矩形 5"/>
            <p:cNvSpPr/>
            <p:nvPr>
              <p:custDataLst>
                <p:tags r:id="rId6"/>
              </p:custDataLst>
            </p:nvPr>
          </p:nvSpPr>
          <p:spPr>
            <a:xfrm>
              <a:off x="7359" y="1201"/>
              <a:ext cx="10639" cy="8398"/>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 name="文本框 7"/>
            <p:cNvSpPr txBox="1"/>
            <p:nvPr>
              <p:custDataLst>
                <p:tags r:id="rId7"/>
              </p:custDataLst>
            </p:nvPr>
          </p:nvSpPr>
          <p:spPr>
            <a:xfrm>
              <a:off x="7718" y="7373"/>
              <a:ext cx="9966" cy="1633"/>
            </a:xfrm>
            <a:prstGeom prst="rect">
              <a:avLst/>
            </a:prstGeom>
            <a:noFill/>
          </p:spPr>
          <p:txBody>
            <a:bodyPr wrap="square" lIns="46800" rIns="46800" rtlCol="0" anchor="t" anchorCtr="0">
              <a:noAutofit/>
            </a:bodyPr>
            <a:lstStyle/>
            <a:p>
              <a:pPr lvl="0" algn="ctr">
                <a:lnSpc>
                  <a:spcPct val="110000"/>
                </a:lnSpc>
                <a:defRPr/>
              </a:pPr>
              <a:r>
                <a:rPr lang="en-US" altLang="zh-CN" sz="2000" b="1" dirty="0">
                  <a:solidFill>
                    <a:schemeClr val="tx1"/>
                  </a:solidFill>
                  <a:latin typeface="Times New Roman" panose="02020603050405020304" pitchFamily="18" charset="0"/>
                  <a:ea typeface="Gungsuh" pitchFamily="18" charset="-127"/>
                  <a:sym typeface="+mn-ea"/>
                </a:rPr>
                <a:t>Whitney Museum of American Art</a:t>
              </a:r>
              <a:endParaRPr lang="en-US" altLang="zh-CN" sz="2000" b="1" dirty="0">
                <a:solidFill>
                  <a:schemeClr val="tx1"/>
                </a:solidFill>
                <a:latin typeface="Times New Roman" panose="02020603050405020304" pitchFamily="18" charset="0"/>
                <a:ea typeface="Gungsuh" pitchFamily="18" charset="-127"/>
                <a:sym typeface="+mn-ea"/>
              </a:endParaRPr>
            </a:p>
          </p:txBody>
        </p:sp>
      </p:grpSp>
      <p:sp>
        <p:nvSpPr>
          <p:cNvPr id="12" name="文本框 11"/>
          <p:cNvSpPr txBox="1"/>
          <p:nvPr/>
        </p:nvSpPr>
        <p:spPr>
          <a:xfrm>
            <a:off x="4285615" y="3244215"/>
            <a:ext cx="7727315" cy="3107690"/>
          </a:xfrm>
          <a:prstGeom prst="rect">
            <a:avLst/>
          </a:prstGeom>
          <a:noFill/>
        </p:spPr>
        <p:txBody>
          <a:bodyPr wrap="square" rtlCol="0" anchor="t">
            <a:spAutoFit/>
          </a:bodyPr>
          <a:p>
            <a:r>
              <a:rPr lang="en-US" altLang="zh-CN" sz="2800" b="1" i="1" dirty="0">
                <a:latin typeface="Times New Roman" panose="02020603050405020304" pitchFamily="18" charset="0"/>
                <a:ea typeface="Gungsuh" pitchFamily="18" charset="-127"/>
                <a:sym typeface="+mn-ea"/>
              </a:rPr>
              <a:t>    </a:t>
            </a:r>
            <a:r>
              <a:rPr lang="en-US" altLang="zh-CN" sz="2800" b="1" i="1" dirty="0">
                <a:latin typeface="Times New Roman" panose="02020603050405020304" pitchFamily="18" charset="0"/>
                <a:ea typeface="等线" panose="02010600030101010101" charset="-122"/>
                <a:sym typeface="+mn-ea"/>
              </a:rPr>
              <a:t>The Whitney </a:t>
            </a:r>
            <a:r>
              <a:rPr lang="en-US" altLang="zh-CN" sz="2800" b="1" i="1" dirty="0">
                <a:solidFill>
                  <a:srgbClr val="FF0000"/>
                </a:solidFill>
                <a:latin typeface="Times New Roman" panose="02020603050405020304" pitchFamily="18" charset="0"/>
                <a:ea typeface="等线" panose="02010600030101010101" charset="-122"/>
                <a:sym typeface="+mn-ea"/>
              </a:rPr>
              <a:t>holds an excellent collection of </a:t>
            </a:r>
            <a:r>
              <a:rPr lang="en-US" altLang="zh-CN" sz="2800" b="1" i="1" dirty="0">
                <a:solidFill>
                  <a:srgbClr val="0000FF"/>
                </a:solidFill>
                <a:latin typeface="Times New Roman" panose="02020603050405020304" pitchFamily="18" charset="0"/>
                <a:ea typeface="等线" panose="02010600030101010101" charset="-122"/>
                <a:sym typeface="+mn-ea"/>
              </a:rPr>
              <a:t>contemporary </a:t>
            </a:r>
            <a:r>
              <a:rPr lang="en-US" altLang="zh-CN" sz="2800" b="1" i="1" dirty="0">
                <a:latin typeface="Times New Roman" panose="02020603050405020304" pitchFamily="18" charset="0"/>
                <a:ea typeface="等线" panose="02010600030101010101" charset="-122"/>
                <a:sym typeface="+mn-ea"/>
              </a:rPr>
              <a:t>American painting and sculpture. There are no permanent displays in this museum and exhibitions change all the time. </a:t>
            </a:r>
            <a:r>
              <a:rPr lang="en-US" altLang="zh-CN" sz="2800" b="1" i="1" dirty="0">
                <a:solidFill>
                  <a:srgbClr val="FF0000"/>
                </a:solidFill>
                <a:latin typeface="Times New Roman" panose="02020603050405020304" pitchFamily="18" charset="0"/>
                <a:ea typeface="等线" panose="02010600030101010101" charset="-122"/>
                <a:sym typeface="+mn-ea"/>
              </a:rPr>
              <a:t>Every two years,</a:t>
            </a:r>
            <a:r>
              <a:rPr lang="en-US" altLang="zh-CN" sz="2800" b="1" i="1" dirty="0">
                <a:latin typeface="Times New Roman" panose="02020603050405020304" pitchFamily="18" charset="0"/>
                <a:ea typeface="等线" panose="02010600030101010101" charset="-122"/>
                <a:sym typeface="+mn-ea"/>
              </a:rPr>
              <a:t> the Whitney</a:t>
            </a:r>
            <a:r>
              <a:rPr lang="en-US" altLang="zh-CN" sz="2800" b="1" i="1" dirty="0">
                <a:solidFill>
                  <a:srgbClr val="FF0000"/>
                </a:solidFill>
                <a:latin typeface="Times New Roman" panose="02020603050405020304" pitchFamily="18" charset="0"/>
                <a:ea typeface="等线" panose="02010600030101010101" charset="-122"/>
                <a:sym typeface="+mn-ea"/>
              </a:rPr>
              <a:t> holds a special exhibition </a:t>
            </a:r>
            <a:r>
              <a:rPr lang="en-US" altLang="zh-CN" sz="2800" b="1" i="1" dirty="0">
                <a:latin typeface="Times New Roman" panose="02020603050405020304" pitchFamily="18" charset="0"/>
                <a:ea typeface="等线" panose="02010600030101010101" charset="-122"/>
                <a:sym typeface="+mn-ea"/>
              </a:rPr>
              <a:t>of new art by </a:t>
            </a:r>
            <a:r>
              <a:rPr lang="en-US" altLang="zh-CN" sz="2800" b="1" i="1" dirty="0">
                <a:solidFill>
                  <a:srgbClr val="0000FF"/>
                </a:solidFill>
                <a:latin typeface="Times New Roman" panose="02020603050405020304" pitchFamily="18" charset="0"/>
                <a:ea typeface="等线" panose="02010600030101010101" charset="-122"/>
                <a:sym typeface="+mn-ea"/>
              </a:rPr>
              <a:t>living artists</a:t>
            </a:r>
            <a:r>
              <a:rPr lang="en-US" altLang="zh-CN" sz="2800" b="1" i="1" dirty="0">
                <a:latin typeface="Times New Roman" panose="02020603050405020304" pitchFamily="18" charset="0"/>
                <a:ea typeface="等线" panose="02010600030101010101" charset="-122"/>
                <a:sym typeface="+mn-ea"/>
              </a:rPr>
              <a:t>. The museum also shows videos and films by contemporary video artists.</a:t>
            </a:r>
            <a:endParaRPr lang="zh-CN" altLang="en-US" sz="2800"/>
          </a:p>
        </p:txBody>
      </p:sp>
      <p:pic>
        <p:nvPicPr>
          <p:cNvPr id="18434" name="图片 1" descr="timg[4]"/>
          <p:cNvPicPr>
            <a:picLocks noChangeAspect="1"/>
          </p:cNvPicPr>
          <p:nvPr/>
        </p:nvPicPr>
        <p:blipFill>
          <a:blip r:embed="rId8"/>
          <a:stretch>
            <a:fillRect/>
          </a:stretch>
        </p:blipFill>
        <p:spPr>
          <a:xfrm>
            <a:off x="448945" y="554990"/>
            <a:ext cx="3151505" cy="2103120"/>
          </a:xfrm>
          <a:prstGeom prst="rect">
            <a:avLst/>
          </a:prstGeom>
          <a:noFill/>
          <a:ln w="9525">
            <a:noFill/>
          </a:ln>
        </p:spPr>
      </p:pic>
      <p:sp>
        <p:nvSpPr>
          <p:cNvPr id="2" name="文本框 1"/>
          <p:cNvSpPr txBox="1"/>
          <p:nvPr/>
        </p:nvSpPr>
        <p:spPr>
          <a:xfrm>
            <a:off x="6116955" y="5291455"/>
            <a:ext cx="2540000" cy="368300"/>
          </a:xfrm>
          <a:prstGeom prst="rect">
            <a:avLst/>
          </a:prstGeom>
          <a:noFill/>
        </p:spPr>
        <p:txBody>
          <a:bodyPr wrap="square" rtlCol="0" anchor="t">
            <a:spAutoFit/>
          </a:bodyPr>
          <a:p>
            <a:r>
              <a:rPr lang="zh-CN" altLang="en-US"/>
              <a:t>当代艺术家</a:t>
            </a:r>
            <a:endParaRPr lang="zh-CN" altLang="en-US"/>
          </a:p>
        </p:txBody>
      </p:sp>
      <p:pic>
        <p:nvPicPr>
          <p:cNvPr id="3" name="图片 2"/>
          <p:cNvPicPr>
            <a:picLocks noChangeAspect="1"/>
          </p:cNvPicPr>
          <p:nvPr/>
        </p:nvPicPr>
        <p:blipFill>
          <a:blip r:embed="rId9"/>
          <a:stretch>
            <a:fillRect/>
          </a:stretch>
        </p:blipFill>
        <p:spPr>
          <a:xfrm>
            <a:off x="1147445" y="4438650"/>
            <a:ext cx="1775460" cy="2279650"/>
          </a:xfrm>
          <a:prstGeom prst="rect">
            <a:avLst/>
          </a:prstGeom>
        </p:spPr>
      </p:pic>
      <p:sp>
        <p:nvSpPr>
          <p:cNvPr id="15" name="文本框 14"/>
          <p:cNvSpPr txBox="1"/>
          <p:nvPr/>
        </p:nvSpPr>
        <p:spPr>
          <a:xfrm>
            <a:off x="4285615" y="417195"/>
            <a:ext cx="7552690" cy="485140"/>
          </a:xfrm>
          <a:prstGeom prst="rect">
            <a:avLst/>
          </a:prstGeom>
          <a:solidFill>
            <a:schemeClr val="tx2">
              <a:lumMod val="75000"/>
            </a:schemeClr>
          </a:solidFill>
        </p:spPr>
        <p:txBody>
          <a:bodyPr wrap="square" rtlCol="0">
            <a:spAutoFit/>
          </a:bodyPr>
          <a:p>
            <a:pPr>
              <a:lnSpc>
                <a:spcPct val="80000"/>
              </a:lnSpc>
            </a:pPr>
            <a:r>
              <a:rPr lang="en-US" altLang="zh-CN" sz="3200">
                <a:latin typeface="Arial Narrow" panose="020B0606020202030204" charset="0"/>
                <a:cs typeface="Arial Narrow" panose="020B0606020202030204" charset="0"/>
              </a:rPr>
              <a:t>Do you know much about the founder?</a:t>
            </a:r>
            <a:endParaRPr lang="en-US" altLang="zh-CN" sz="3200">
              <a:latin typeface="Arial Narrow" panose="020B0606020202030204" charset="0"/>
              <a:cs typeface="Arial Narrow" panose="020B0606020202030204" charset="0"/>
            </a:endParaRPr>
          </a:p>
        </p:txBody>
      </p:sp>
      <p:sp>
        <p:nvSpPr>
          <p:cNvPr id="4" name="文本框 3"/>
          <p:cNvSpPr txBox="1"/>
          <p:nvPr/>
        </p:nvSpPr>
        <p:spPr>
          <a:xfrm>
            <a:off x="4285615" y="994410"/>
            <a:ext cx="7552690" cy="1938020"/>
          </a:xfrm>
          <a:prstGeom prst="rect">
            <a:avLst/>
          </a:prstGeom>
          <a:noFill/>
        </p:spPr>
        <p:txBody>
          <a:bodyPr wrap="square" rtlCol="0" anchor="t">
            <a:spAutoFit/>
          </a:bodyPr>
          <a:p>
            <a:r>
              <a:rPr lang="zh-CN" altLang="en-US" sz="2400">
                <a:latin typeface="Arial Narrow" panose="020B0606020202030204" charset="0"/>
                <a:cs typeface="Arial Narrow" panose="020B0606020202030204" charset="0"/>
              </a:rPr>
              <a:t>Gertrude Vanderbilt Whitney</a:t>
            </a:r>
            <a:r>
              <a:rPr lang="en-US" altLang="zh-CN" sz="2400">
                <a:latin typeface="Arial Narrow" panose="020B0606020202030204" charset="0"/>
                <a:cs typeface="Arial Narrow" panose="020B0606020202030204" charset="0"/>
              </a:rPr>
              <a:t>, </a:t>
            </a:r>
            <a:r>
              <a:rPr lang="zh-CN" altLang="en-US" sz="2400">
                <a:latin typeface="Arial Narrow" panose="020B0606020202030204" charset="0"/>
                <a:cs typeface="Arial Narrow" panose="020B0606020202030204" charset="0"/>
              </a:rPr>
              <a:t>daughter of Cornelius Vanderbilt, became </a:t>
            </a:r>
            <a:r>
              <a:rPr lang="zh-CN" altLang="en-US" sz="2400">
                <a:solidFill>
                  <a:srgbClr val="FF0000"/>
                </a:solidFill>
                <a:latin typeface="Arial Narrow" panose="020B0606020202030204" charset="0"/>
                <a:cs typeface="Arial Narrow" panose="020B0606020202030204" charset="0"/>
              </a:rPr>
              <a:t>a sculptor</a:t>
            </a:r>
            <a:r>
              <a:rPr lang="zh-CN" altLang="en-US" sz="2400">
                <a:latin typeface="Arial Narrow" panose="020B0606020202030204" charset="0"/>
                <a:cs typeface="Arial Narrow" panose="020B0606020202030204" charset="0"/>
              </a:rPr>
              <a:t> in early 20th century New York where she was raised,  and, rather than having a reputation for her own creativity, was better known as </a:t>
            </a:r>
            <a:r>
              <a:rPr lang="zh-CN" altLang="en-US" sz="2400">
                <a:solidFill>
                  <a:srgbClr val="FF0000"/>
                </a:solidFill>
                <a:latin typeface="Arial Narrow" panose="020B0606020202030204" charset="0"/>
                <a:cs typeface="Arial Narrow" panose="020B0606020202030204" charset="0"/>
              </a:rPr>
              <a:t>heiress to a fortune</a:t>
            </a:r>
            <a:r>
              <a:rPr lang="zh-CN" altLang="en-US" sz="2400">
                <a:latin typeface="Arial Narrow" panose="020B0606020202030204" charset="0"/>
                <a:cs typeface="Arial Narrow" panose="020B0606020202030204" charset="0"/>
              </a:rPr>
              <a:t>, </a:t>
            </a:r>
            <a:r>
              <a:rPr lang="en-US" altLang="zh-CN" sz="2400">
                <a:solidFill>
                  <a:srgbClr val="FF0000"/>
                </a:solidFill>
                <a:latin typeface="Arial Narrow" panose="020B0606020202030204" charset="0"/>
                <a:cs typeface="Arial Narrow" panose="020B0606020202030204" charset="0"/>
              </a:rPr>
              <a:t>sponsor</a:t>
            </a:r>
            <a:r>
              <a:rPr lang="zh-CN" altLang="en-US" sz="2400">
                <a:solidFill>
                  <a:srgbClr val="FF0000"/>
                </a:solidFill>
                <a:latin typeface="Arial Narrow" panose="020B0606020202030204" charset="0"/>
                <a:cs typeface="Arial Narrow" panose="020B0606020202030204" charset="0"/>
              </a:rPr>
              <a:t> of the arts</a:t>
            </a:r>
            <a:r>
              <a:rPr lang="zh-CN" altLang="en-US" sz="2400">
                <a:latin typeface="Arial Narrow" panose="020B0606020202030204" charset="0"/>
                <a:cs typeface="Arial Narrow" panose="020B0606020202030204" charset="0"/>
              </a:rPr>
              <a:t>, and </a:t>
            </a:r>
            <a:r>
              <a:rPr lang="zh-CN" altLang="en-US" sz="2400">
                <a:solidFill>
                  <a:srgbClr val="FF0000"/>
                </a:solidFill>
                <a:latin typeface="Arial Narrow" panose="020B0606020202030204" charset="0"/>
                <a:cs typeface="Arial Narrow" panose="020B0606020202030204" charset="0"/>
              </a:rPr>
              <a:t>founder of the Whitney Museum of American Art</a:t>
            </a:r>
            <a:r>
              <a:rPr lang="zh-CN" altLang="en-US" sz="2400">
                <a:latin typeface="Arial Narrow" panose="020B0606020202030204" charset="0"/>
                <a:cs typeface="Arial Narrow" panose="020B0606020202030204" charset="0"/>
              </a:rPr>
              <a:t>.</a:t>
            </a:r>
            <a:endParaRPr lang="zh-CN" altLang="en-US" sz="2400">
              <a:latin typeface="Arial Narrow" panose="020B0606020202030204" charset="0"/>
              <a:cs typeface="Arial Narrow" panose="020B0606020202030204" charset="0"/>
            </a:endParaRPr>
          </a:p>
        </p:txBody>
      </p:sp>
      <p:cxnSp>
        <p:nvCxnSpPr>
          <p:cNvPr id="14" name="直接箭头连接符 13"/>
          <p:cNvCxnSpPr/>
          <p:nvPr/>
        </p:nvCxnSpPr>
        <p:spPr>
          <a:xfrm>
            <a:off x="6035675" y="1720215"/>
            <a:ext cx="4549140" cy="215328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8446770" y="2453005"/>
            <a:ext cx="1605915" cy="96964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圆角矩形标注 12"/>
          <p:cNvSpPr/>
          <p:nvPr/>
        </p:nvSpPr>
        <p:spPr>
          <a:xfrm>
            <a:off x="6697345" y="6200140"/>
            <a:ext cx="4690745" cy="657860"/>
          </a:xfrm>
          <a:prstGeom prst="wedgeRoundRectCallout">
            <a:avLst>
              <a:gd name="adj1" fmla="val 6179"/>
              <a:gd name="adj2" fmla="val -190154"/>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latin typeface="Arial Narrow" panose="020B0606020202030204" charset="0"/>
                <a:cs typeface="Arial Narrow" panose="020B0606020202030204" charset="0"/>
              </a:rPr>
              <a:t>Whitney Biennial</a:t>
            </a:r>
            <a:r>
              <a:rPr lang="zh-CN" altLang="en-US" sz="2800">
                <a:latin typeface="Arial Narrow" panose="020B0606020202030204" charset="0"/>
                <a:cs typeface="Arial Narrow" panose="020B0606020202030204" charset="0"/>
              </a:rPr>
              <a:t>惠特尼双年展</a:t>
            </a:r>
            <a:endParaRPr lang="zh-CN" altLang="en-US" sz="2800">
              <a:latin typeface="Arial Narrow" panose="020B0606020202030204" charset="0"/>
              <a:cs typeface="Arial Narrow" panose="020B0606020202030204" charset="0"/>
            </a:endParaRPr>
          </a:p>
        </p:txBody>
      </p:sp>
      <p:sp>
        <p:nvSpPr>
          <p:cNvPr id="16" name="文本框 15"/>
          <p:cNvSpPr txBox="1"/>
          <p:nvPr/>
        </p:nvSpPr>
        <p:spPr>
          <a:xfrm>
            <a:off x="4064635" y="2804795"/>
            <a:ext cx="8282305" cy="521970"/>
          </a:xfrm>
          <a:prstGeom prst="rect">
            <a:avLst/>
          </a:prstGeom>
          <a:solidFill>
            <a:schemeClr val="tx2">
              <a:lumMod val="75000"/>
            </a:schemeClr>
          </a:solidFill>
          <a:ln w="9525">
            <a:noFill/>
          </a:ln>
        </p:spPr>
        <p:txBody>
          <a:bodyPr wrap="square">
            <a:spAutoFit/>
          </a:bodyPr>
          <a:p>
            <a:pPr indent="0"/>
            <a:r>
              <a:rPr lang="en-US" sz="2800" b="0">
                <a:latin typeface="Arial Narrow" panose="020B0606020202030204" charset="0"/>
                <a:ea typeface="宋体" panose="02010600030101010101" pitchFamily="2" charset="-122"/>
                <a:cs typeface="Arial Narrow" panose="020B0606020202030204" charset="0"/>
              </a:rPr>
              <a:t>Can you guess what will be exhibited in this museum?</a:t>
            </a:r>
            <a:endParaRPr lang="en-US" altLang="en-US" sz="2800" b="0">
              <a:latin typeface="Arial Narrow" panose="020B0606020202030204" charset="0"/>
              <a:ea typeface="宋体" panose="02010600030101010101" pitchFamily="2" charset="-122"/>
              <a:cs typeface="Arial Narrow" panose="020B0606020202030204" charset="0"/>
            </a:endParaRPr>
          </a:p>
        </p:txBody>
      </p:sp>
      <p:sp>
        <p:nvSpPr>
          <p:cNvPr id="100" name="文本框 99"/>
          <p:cNvSpPr txBox="1"/>
          <p:nvPr/>
        </p:nvSpPr>
        <p:spPr>
          <a:xfrm>
            <a:off x="3980815" y="2320290"/>
            <a:ext cx="8211185" cy="953135"/>
          </a:xfrm>
          <a:prstGeom prst="rect">
            <a:avLst/>
          </a:prstGeom>
          <a:solidFill>
            <a:schemeClr val="tx2">
              <a:lumMod val="75000"/>
            </a:schemeClr>
          </a:solidFill>
          <a:ln w="9525">
            <a:noFill/>
          </a:ln>
        </p:spPr>
        <p:txBody>
          <a:bodyPr wrap="square">
            <a:spAutoFit/>
          </a:bodyPr>
          <a:p>
            <a:pPr indent="0"/>
            <a:r>
              <a:rPr lang="en-US" altLang="zh-CN" sz="2800" b="0">
                <a:latin typeface="Arial Narrow" panose="020B0606020202030204" charset="0"/>
                <a:cs typeface="Arial Narrow" panose="020B0606020202030204" charset="0"/>
              </a:rPr>
              <a:t>How does the exhibition in Whitney Museum different from that in other museums?</a:t>
            </a:r>
            <a:endParaRPr lang="en-US" altLang="zh-CN" sz="2800" b="0">
              <a:latin typeface="Arial Narrow" panose="020B0606020202030204" charset="0"/>
              <a:cs typeface="Arial Narrow" panose="020B0606020202030204"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ox(in)">
                                      <p:cBhvr>
                                        <p:cTn id="4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bldLvl="0" animBg="1"/>
      <p:bldP spid="13" grpId="0" bldLvl="0" animBg="1"/>
      <p:bldP spid="4" grpId="0"/>
      <p:bldP spid="12" grpId="0"/>
      <p:bldP spid="100" grpId="0" bldLvl="0" animBg="1"/>
      <p:bldP spid="16"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12192000" cy="6830695"/>
          </a:xfrm>
          <a:prstGeom prst="rect">
            <a:avLst/>
          </a:prstGeom>
        </p:spPr>
      </p:pic>
      <p:pic>
        <p:nvPicPr>
          <p:cNvPr id="3" name="图片 2"/>
          <p:cNvPicPr>
            <a:picLocks noChangeAspect="1"/>
          </p:cNvPicPr>
          <p:nvPr/>
        </p:nvPicPr>
        <p:blipFill>
          <a:blip r:embed="rId2"/>
          <a:stretch>
            <a:fillRect/>
          </a:stretch>
        </p:blipFill>
        <p:spPr>
          <a:xfrm>
            <a:off x="5169535" y="635"/>
            <a:ext cx="7022465" cy="6857365"/>
          </a:xfrm>
          <a:prstGeom prst="rect">
            <a:avLst/>
          </a:prstGeom>
        </p:spPr>
      </p:pic>
      <p:pic>
        <p:nvPicPr>
          <p:cNvPr id="4" name="图片 3"/>
          <p:cNvPicPr>
            <a:picLocks noChangeAspect="1"/>
          </p:cNvPicPr>
          <p:nvPr/>
        </p:nvPicPr>
        <p:blipFill>
          <a:blip r:embed="rId3"/>
          <a:stretch>
            <a:fillRect/>
          </a:stretch>
        </p:blipFill>
        <p:spPr>
          <a:xfrm>
            <a:off x="0" y="-73025"/>
            <a:ext cx="9232900" cy="693102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0" y="0"/>
            <a:ext cx="4289425"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9" name="图片 8"/>
          <p:cNvPicPr/>
          <p:nvPr>
            <p:custDataLst>
              <p:tags r:id="rId2"/>
            </p:custDataLst>
          </p:nvPr>
        </p:nvPicPr>
        <p:blipFill>
          <a:blip r:embed="rId3" r:link="rId4" cstate="screen"/>
          <a:stretch>
            <a:fillRect/>
          </a:stretch>
        </p:blipFill>
        <p:spPr>
          <a:xfrm>
            <a:off x="11471910" y="0"/>
            <a:ext cx="720090" cy="543875"/>
          </a:xfrm>
          <a:prstGeom prst="rect">
            <a:avLst/>
          </a:prstGeom>
        </p:spPr>
      </p:pic>
      <p:sp>
        <p:nvSpPr>
          <p:cNvPr id="10" name="文本框 9"/>
          <p:cNvSpPr txBox="1"/>
          <p:nvPr>
            <p:custDataLst>
              <p:tags r:id="rId5"/>
            </p:custDataLst>
          </p:nvPr>
        </p:nvSpPr>
        <p:spPr>
          <a:xfrm>
            <a:off x="330200" y="1576705"/>
            <a:ext cx="3808730" cy="3141345"/>
          </a:xfrm>
          <a:prstGeom prst="rect">
            <a:avLst/>
          </a:prstGeom>
          <a:noFill/>
        </p:spPr>
        <p:txBody>
          <a:bodyPr wrap="square" lIns="46800" rIns="46800" rtlCol="0" anchor="t" anchorCtr="0">
            <a:normAutofit/>
          </a:bodyPr>
          <a:lstStyle/>
          <a:p>
            <a:pPr lvl="0">
              <a:lnSpc>
                <a:spcPct val="110000"/>
              </a:lnSpc>
              <a:defRPr/>
            </a:pPr>
            <a:r>
              <a:rPr lang="en-US" altLang="zh-CN"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What are housed in t</a:t>
            </a:r>
            <a:r>
              <a:rPr lang="zh-CN" altLang="en-US"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he </a:t>
            </a:r>
            <a:r>
              <a:rPr lang="en-US" altLang="zh-CN"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b</a:t>
            </a:r>
            <a:r>
              <a:rPr lang="zh-CN" altLang="en-US"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est </a:t>
            </a:r>
            <a:r>
              <a:rPr lang="en-US" altLang="zh-CN"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o</a:t>
            </a:r>
            <a:r>
              <a:rPr lang="zh-CN" altLang="en-US"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f Manhattan</a:t>
            </a:r>
            <a:r>
              <a:rPr lang="en-US" altLang="zh-CN"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s </a:t>
            </a:r>
            <a:r>
              <a:rPr lang="en-US" altLang="zh-CN"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a</a:t>
            </a:r>
            <a:r>
              <a:rPr lang="zh-CN" altLang="en-US"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rt </a:t>
            </a:r>
            <a:r>
              <a:rPr lang="en-US" altLang="zh-CN"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g</a:t>
            </a:r>
            <a:r>
              <a:rPr lang="zh-CN" altLang="en-US"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alleries</a:t>
            </a:r>
            <a:r>
              <a:rPr lang="en-US" altLang="zh-CN"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3600" b="1" spc="100" dirty="0">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 name="文本框 3"/>
          <p:cNvSpPr txBox="1"/>
          <p:nvPr>
            <p:custDataLst>
              <p:tags r:id="rId6"/>
            </p:custDataLst>
          </p:nvPr>
        </p:nvSpPr>
        <p:spPr>
          <a:xfrm>
            <a:off x="0" y="0"/>
            <a:ext cx="3298825" cy="544195"/>
          </a:xfrm>
          <a:prstGeom prst="rect">
            <a:avLst/>
          </a:prstGeom>
          <a:solidFill>
            <a:schemeClr val="tx2">
              <a:lumMod val="75000"/>
            </a:schemeClr>
          </a:solidFill>
        </p:spPr>
        <p:txBody>
          <a:bodyPr wrap="square" lIns="91440" tIns="45720" rIns="91440" bIns="45720" rtlCol="0">
            <a:noAutofit/>
          </a:bodyPr>
          <a:lstStyle>
            <a:defPPr>
              <a:defRPr lang="zh-CN"/>
            </a:defPPr>
            <a:lvl1pPr>
              <a:defRPr sz="4800" b="1" spc="60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en-US" altLang="zh-CN" sz="3200" spc="0">
                <a:solidFill>
                  <a:schemeClr val="tx1">
                    <a:lumMod val="85000"/>
                    <a:lumOff val="15000"/>
                  </a:schemeClr>
                </a:solidFill>
                <a:effectLst>
                  <a:outerShdw blurRad="38100" dist="38100" dir="2700000" algn="tl">
                    <a:srgbClr val="000000">
                      <a:alpha val="43137"/>
                    </a:srgbClr>
                  </a:outerShdw>
                </a:effectLst>
                <a:uFillTx/>
                <a:latin typeface="Arial Narrow" panose="020B0606020202030204" charset="0"/>
                <a:ea typeface="汉仪旗黑-85S" panose="00020600040101010101" pitchFamily="18" charset="-122"/>
                <a:cs typeface="Arial Narrow" panose="020B0606020202030204" charset="0"/>
                <a:sym typeface="Arial" panose="020B0604020202020204" pitchFamily="34" charset="0"/>
              </a:rPr>
              <a:t>Activity 4 Summary</a:t>
            </a:r>
            <a:endParaRPr lang="en-US" altLang="zh-CN" sz="3200" spc="0">
              <a:solidFill>
                <a:schemeClr val="tx1">
                  <a:lumMod val="85000"/>
                  <a:lumOff val="15000"/>
                </a:schemeClr>
              </a:solidFill>
              <a:effectLst>
                <a:outerShdw blurRad="38100" dist="38100" dir="2700000" algn="tl">
                  <a:srgbClr val="000000">
                    <a:alpha val="43137"/>
                  </a:srgbClr>
                </a:outerShdw>
              </a:effectLst>
              <a:uFillTx/>
              <a:latin typeface="Arial Narrow" panose="020B0606020202030204" charset="0"/>
              <a:ea typeface="汉仪旗黑-85S" panose="00020600040101010101" pitchFamily="18" charset="-122"/>
              <a:cs typeface="Arial Narrow" panose="020B0606020202030204" charset="0"/>
              <a:sym typeface="Arial" panose="020B0604020202020204" pitchFamily="34" charset="0"/>
            </a:endParaRPr>
          </a:p>
        </p:txBody>
      </p:sp>
      <p:pic>
        <p:nvPicPr>
          <p:cNvPr id="2" name="图片 1"/>
          <p:cNvPicPr>
            <a:picLocks noChangeAspect="1"/>
          </p:cNvPicPr>
          <p:nvPr/>
        </p:nvPicPr>
        <p:blipFill>
          <a:blip r:embed="rId7"/>
          <a:srcRect l="14594" t="26152" r="49104" b="17184"/>
          <a:stretch>
            <a:fillRect/>
          </a:stretch>
        </p:blipFill>
        <p:spPr>
          <a:xfrm>
            <a:off x="4288790" y="-29210"/>
            <a:ext cx="7880350" cy="6918960"/>
          </a:xfrm>
          <a:prstGeom prst="rect">
            <a:avLst/>
          </a:prstGeom>
        </p:spPr>
      </p:pic>
    </p:spTree>
    <p:custDataLst>
      <p:tags r:id="rId8"/>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3"/>
          <p:cNvSpPr>
            <a:spLocks noGrp="1"/>
          </p:cNvSpPr>
          <p:nvPr>
            <p:ph type="ctrTitle"/>
            <p:custDataLst>
              <p:tags r:id="rId1"/>
            </p:custDataLst>
          </p:nvPr>
        </p:nvSpPr>
        <p:spPr>
          <a:xfrm>
            <a:off x="5781675" y="1177925"/>
            <a:ext cx="6517005" cy="1257300"/>
          </a:xfrm>
        </p:spPr>
        <p:txBody>
          <a:bodyPr>
            <a:normAutofit/>
          </a:bodyPr>
          <a:lstStyle>
            <a:lvl1pPr>
              <a:defRPr sz="5400"/>
            </a:lvl1pPr>
          </a:lstStyle>
          <a:p>
            <a:r>
              <a:rPr lang="en-US" altLang="zh-CN" sz="4890" spc="0">
                <a:solidFill>
                  <a:schemeClr val="accent1"/>
                </a:solidFill>
                <a:uFillTx/>
                <a:latin typeface="Times New Roman" panose="02020603050405020304" pitchFamily="18" charset="0"/>
                <a:cs typeface="Times New Roman" panose="02020603050405020304" pitchFamily="18" charset="0"/>
              </a:rPr>
              <a:t>M6U1 Using Language</a:t>
            </a:r>
            <a:endParaRPr lang="en-US" altLang="zh-CN" sz="4890" spc="0">
              <a:solidFill>
                <a:schemeClr val="accent1"/>
              </a:solidFill>
              <a:uFillTx/>
              <a:latin typeface="Times New Roman" panose="02020603050405020304" pitchFamily="18" charset="0"/>
              <a:cs typeface="Times New Roman" panose="02020603050405020304" pitchFamily="18" charset="0"/>
            </a:endParaRPr>
          </a:p>
        </p:txBody>
      </p:sp>
      <p:sp>
        <p:nvSpPr>
          <p:cNvPr id="9" name="文本占位符 6"/>
          <p:cNvSpPr>
            <a:spLocks noGrp="1"/>
          </p:cNvSpPr>
          <p:nvPr>
            <p:ph type="subTitle" idx="1"/>
            <p:custDataLst>
              <p:tags r:id="rId2"/>
            </p:custDataLst>
          </p:nvPr>
        </p:nvSpPr>
        <p:spPr>
          <a:xfrm>
            <a:off x="5862955" y="2200910"/>
            <a:ext cx="6054090" cy="629920"/>
          </a:xfrm>
        </p:spPr>
        <p:txBody>
          <a:bodyPr>
            <a:noAutofit/>
          </a:bodyPr>
          <a:lstStyle>
            <a:lvl1pPr marL="0" marR="0" indent="0" algn="l" defTabSz="914400" rtl="0" eaLnBrk="1" fontAlgn="auto" latinLnBrk="0" hangingPunct="1">
              <a:lnSpc>
                <a:spcPct val="130000"/>
              </a:lnSpc>
              <a:spcBef>
                <a:spcPts val="0"/>
              </a:spcBef>
              <a:spcAft>
                <a:spcPts val="1000"/>
              </a:spcAft>
              <a:buClrTx/>
              <a:buSzTx/>
              <a:buFont typeface="Arial" panose="020B0604020202020204" pitchFamily="34" charset="0"/>
              <a:buNone/>
              <a:defRPr/>
            </a:lvl1pPr>
          </a:lstStyle>
          <a:p>
            <a:pPr lvl="0" algn="ctr"/>
            <a:r>
              <a:rPr lang="en-US" altLang="zh-CN" sz="3900" b="1" spc="0" dirty="0">
                <a:solidFill>
                  <a:schemeClr val="tx1"/>
                </a:solidFill>
                <a:latin typeface="Times New Roman" panose="02020603050405020304" pitchFamily="18" charset="0"/>
                <a:ea typeface="等线" panose="02010600030101010101" charset="-122"/>
                <a:sym typeface="+mn-ea"/>
              </a:rPr>
              <a:t>The Best Of Manhattan’s Art Galleries</a:t>
            </a:r>
            <a:endParaRPr kumimoji="0" lang="en-US" altLang="zh-CN" sz="3900" b="1" i="0" u="none" strike="noStrike" kern="1200" cap="none" spc="0" normalizeH="0" baseline="0" noProof="1" dirty="0">
              <a:solidFill>
                <a:schemeClr val="tx1"/>
              </a:solidFill>
              <a:latin typeface="Times New Roman" panose="02020603050405020304" pitchFamily="18" charset="0"/>
              <a:ea typeface="等线" panose="02010600030101010101" charset="-122"/>
              <a:cs typeface="+mn-cs"/>
            </a:endParaRPr>
          </a:p>
          <a:p>
            <a:pPr lvl="0" algn="ctr"/>
            <a:endParaRPr kumimoji="0" lang="en-US" altLang="zh-CN" sz="3100" b="1" i="0" u="none" strike="noStrike" kern="1200" cap="none" spc="0" normalizeH="0" baseline="0" noProof="1" dirty="0">
              <a:solidFill>
                <a:schemeClr val="tx1"/>
              </a:solidFill>
              <a:latin typeface="Times New Roman" panose="02020603050405020304" pitchFamily="18" charset="0"/>
              <a:ea typeface="等线" panose="02010600030101010101" charset="-122"/>
              <a:cs typeface="+mn-cs"/>
            </a:endParaRPr>
          </a:p>
        </p:txBody>
      </p:sp>
      <p:sp>
        <p:nvSpPr>
          <p:cNvPr id="4" name="文本框 3"/>
          <p:cNvSpPr txBox="1"/>
          <p:nvPr/>
        </p:nvSpPr>
        <p:spPr>
          <a:xfrm>
            <a:off x="6123940" y="4058285"/>
            <a:ext cx="5501005" cy="521970"/>
          </a:xfrm>
          <a:prstGeom prst="rect">
            <a:avLst/>
          </a:prstGeom>
          <a:noFill/>
        </p:spPr>
        <p:txBody>
          <a:bodyPr wrap="square" rtlCol="0">
            <a:spAutoFit/>
          </a:bodyPr>
          <a:p>
            <a:pPr algn="ctr"/>
            <a:r>
              <a:rPr lang="zh-CN" altLang="en-US" sz="2800"/>
              <a:t>桐乡市高级中学   俞莺婕</a:t>
            </a:r>
            <a:endParaRPr lang="zh-CN" altLang="en-US" sz="2800"/>
          </a:p>
        </p:txBody>
      </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p:nvPr>
            <p:custDataLst>
              <p:tags r:id="rId1"/>
            </p:custDataLst>
          </p:nvPr>
        </p:nvPicPr>
        <p:blipFill>
          <a:blip r:embed="rId2" r:link="rId3" cstate="screen"/>
          <a:stretch>
            <a:fillRect/>
          </a:stretch>
        </p:blipFill>
        <p:spPr>
          <a:xfrm>
            <a:off x="11471910" y="0"/>
            <a:ext cx="720090" cy="543875"/>
          </a:xfrm>
          <a:prstGeom prst="rect">
            <a:avLst/>
          </a:prstGeom>
        </p:spPr>
      </p:pic>
      <p:sp>
        <p:nvSpPr>
          <p:cNvPr id="10" name="文本框 9"/>
          <p:cNvSpPr txBox="1"/>
          <p:nvPr>
            <p:custDataLst>
              <p:tags r:id="rId4"/>
            </p:custDataLst>
          </p:nvPr>
        </p:nvSpPr>
        <p:spPr>
          <a:xfrm>
            <a:off x="578485" y="845185"/>
            <a:ext cx="11470005" cy="1438275"/>
          </a:xfrm>
          <a:prstGeom prst="rect">
            <a:avLst/>
          </a:prstGeom>
          <a:noFill/>
        </p:spPr>
        <p:txBody>
          <a:bodyPr wrap="square" lIns="46800" rIns="46800" rtlCol="0" anchor="t" anchorCtr="0">
            <a:normAutofit lnSpcReduction="10000"/>
          </a:bodyPr>
          <a:lstStyle/>
          <a:p>
            <a:pPr lvl="0">
              <a:lnSpc>
                <a:spcPct val="110000"/>
              </a:lnSpc>
              <a:defRPr/>
            </a:pPr>
            <a:r>
              <a:rPr lang="zh-CN"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假定你是李华，你的德国朋友</a:t>
            </a:r>
            <a:r>
              <a:rPr lang="en-US" altLang="zh-CN"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Nick</a:t>
            </a:r>
            <a:r>
              <a:rPr lang="zh-CN" altLang="en-US"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想来参观木心美术馆，向你咨询参观事宜，请给他写一封回信，内容包括：</a:t>
            </a:r>
            <a:r>
              <a:rPr lang="en-US" altLang="zh-CN"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1. </a:t>
            </a:r>
            <a:r>
              <a:rPr lang="zh-CN" altLang="en-US"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欢迎观展； </a:t>
            </a:r>
            <a:r>
              <a:rPr lang="en-US" altLang="zh-CN"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2. </a:t>
            </a:r>
            <a:r>
              <a:rPr lang="zh-CN" altLang="en-US"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展馆特色和展览内容。注意：</a:t>
            </a:r>
            <a:r>
              <a:rPr lang="en-US" altLang="zh-CN"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1. </a:t>
            </a:r>
            <a:r>
              <a:rPr lang="zh-CN" altLang="en-US"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字数</a:t>
            </a:r>
            <a:r>
              <a:rPr lang="en-US" altLang="zh-CN"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80</a:t>
            </a:r>
            <a:r>
              <a:rPr lang="zh-CN" altLang="en-US"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左右；</a:t>
            </a:r>
            <a:r>
              <a:rPr lang="en-US" altLang="zh-CN"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2.</a:t>
            </a:r>
            <a:r>
              <a:rPr lang="zh-CN" altLang="en-US"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rPr>
              <a:t>可适当增加细节，使行文连贯。</a:t>
            </a:r>
            <a:endParaRPr lang="zh-CN" altLang="en-US"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endParaRPr>
          </a:p>
          <a:p>
            <a:pPr lvl="0">
              <a:lnSpc>
                <a:spcPct val="110000"/>
              </a:lnSpc>
              <a:defRPr/>
            </a:pPr>
            <a:endParaRPr lang="zh-CN" altLang="en-US" sz="2800" b="1" spc="100" dirty="0">
              <a:solidFill>
                <a:schemeClr val="dk1">
                  <a:lumMod val="85000"/>
                  <a:lumOff val="15000"/>
                </a:schemeClr>
              </a:solidFill>
              <a:latin typeface="华文新魏" panose="02010800040101010101" charset="-122"/>
              <a:ea typeface="华文新魏" panose="02010800040101010101" charset="-122"/>
              <a:cs typeface="华文新魏" panose="02010800040101010101" charset="-122"/>
            </a:endParaRPr>
          </a:p>
        </p:txBody>
      </p:sp>
      <p:sp>
        <p:nvSpPr>
          <p:cNvPr id="14" name="文本框 13"/>
          <p:cNvSpPr txBox="1"/>
          <p:nvPr/>
        </p:nvSpPr>
        <p:spPr>
          <a:xfrm>
            <a:off x="1066800" y="5634355"/>
            <a:ext cx="11131550" cy="1170305"/>
          </a:xfrm>
          <a:prstGeom prst="rect">
            <a:avLst/>
          </a:prstGeom>
          <a:noFill/>
        </p:spPr>
        <p:txBody>
          <a:bodyPr wrap="square" rtlCol="0">
            <a:spAutoFit/>
          </a:bodyPr>
          <a:p>
            <a:pPr>
              <a:lnSpc>
                <a:spcPct val="90000"/>
              </a:lnSpc>
            </a:pPr>
            <a:r>
              <a:rPr lang="en-US" altLang="zh-CN" sz="2600" i="1">
                <a:solidFill>
                  <a:srgbClr val="FF0000"/>
                </a:solidFill>
                <a:latin typeface="Arial Narrow" panose="020B0606020202030204" charset="0"/>
                <a:cs typeface="Arial Narrow" panose="020B0606020202030204" charset="0"/>
              </a:rPr>
              <a:t>It's amazing that</a:t>
            </a:r>
            <a:r>
              <a:rPr lang="en-US" altLang="zh-CN" sz="2600" i="1">
                <a:solidFill>
                  <a:srgbClr val="0070C0"/>
                </a:solidFill>
                <a:latin typeface="Arial Narrow" panose="020B0606020202030204" charset="0"/>
                <a:cs typeface="Arial Narrow" panose="020B0606020202030204" charset="0"/>
              </a:rPr>
              <a:t> Mu Xin Art Gallery even </a:t>
            </a:r>
            <a:r>
              <a:rPr lang="en-US" altLang="zh-CN" sz="2600" i="1">
                <a:solidFill>
                  <a:srgbClr val="FF0000"/>
                </a:solidFill>
                <a:latin typeface="Arial Narrow" panose="020B0606020202030204" charset="0"/>
                <a:cs typeface="Arial Narrow" panose="020B0606020202030204" charset="0"/>
              </a:rPr>
              <a:t>houses </a:t>
            </a:r>
            <a:r>
              <a:rPr lang="en-US" altLang="zh-CN" sz="2600" i="1">
                <a:solidFill>
                  <a:srgbClr val="0070C0"/>
                </a:solidFill>
                <a:latin typeface="Arial Narrow" panose="020B0606020202030204" charset="0"/>
                <a:cs typeface="Arial Narrow" panose="020B0606020202030204" charset="0"/>
              </a:rPr>
              <a:t>Nietzsche's manuscripts. As the </a:t>
            </a:r>
            <a:r>
              <a:rPr lang="en-US" altLang="zh-CN" sz="2600" i="1">
                <a:solidFill>
                  <a:srgbClr val="FF0000"/>
                </a:solidFill>
                <a:latin typeface="Arial Narrow" panose="020B0606020202030204" charset="0"/>
                <a:cs typeface="Arial Narrow" panose="020B0606020202030204" charset="0"/>
              </a:rPr>
              <a:t>admission price </a:t>
            </a:r>
            <a:r>
              <a:rPr lang="en-US" altLang="zh-CN" sz="2600" i="1">
                <a:solidFill>
                  <a:srgbClr val="0070C0"/>
                </a:solidFill>
                <a:latin typeface="Arial Narrow" panose="020B0606020202030204" charset="0"/>
                <a:cs typeface="Arial Narrow" panose="020B0606020202030204" charset="0"/>
              </a:rPr>
              <a:t>isn't expensive, the museum is constantly</a:t>
            </a:r>
            <a:r>
              <a:rPr lang="en-US" altLang="zh-CN" sz="2600" i="1">
                <a:solidFill>
                  <a:srgbClr val="FF0000"/>
                </a:solidFill>
                <a:latin typeface="Arial Narrow" panose="020B0606020202030204" charset="0"/>
                <a:cs typeface="Arial Narrow" panose="020B0606020202030204" charset="0"/>
              </a:rPr>
              <a:t> crowded</a:t>
            </a:r>
            <a:r>
              <a:rPr lang="en-US" altLang="zh-CN" sz="2600" i="1">
                <a:solidFill>
                  <a:srgbClr val="0070C0"/>
                </a:solidFill>
                <a:latin typeface="Arial Narrow" panose="020B0606020202030204" charset="0"/>
                <a:cs typeface="Arial Narrow" panose="020B0606020202030204" charset="0"/>
              </a:rPr>
              <a:t>. Therefore, if you plan to pay a visit here, you have to book for tickets in advance.</a:t>
            </a:r>
            <a:endParaRPr lang="en-US" sz="2600" i="1">
              <a:solidFill>
                <a:srgbClr val="0070C0"/>
              </a:solidFill>
              <a:latin typeface="Arial Narrow" panose="020B0606020202030204" charset="0"/>
              <a:cs typeface="Arial Narrow" panose="020B0606020202030204" charset="0"/>
            </a:endParaRPr>
          </a:p>
        </p:txBody>
      </p:sp>
      <p:sp>
        <p:nvSpPr>
          <p:cNvPr id="2" name="文本框 1"/>
          <p:cNvSpPr txBox="1"/>
          <p:nvPr/>
        </p:nvSpPr>
        <p:spPr>
          <a:xfrm>
            <a:off x="1141095" y="4381500"/>
            <a:ext cx="10875645" cy="1170305"/>
          </a:xfrm>
          <a:prstGeom prst="rect">
            <a:avLst/>
          </a:prstGeom>
          <a:noFill/>
        </p:spPr>
        <p:txBody>
          <a:bodyPr wrap="square" rtlCol="0">
            <a:spAutoFit/>
          </a:bodyPr>
          <a:p>
            <a:pPr>
              <a:lnSpc>
                <a:spcPct val="90000"/>
              </a:lnSpc>
            </a:pPr>
            <a:r>
              <a:rPr lang="en-US" altLang="zh-CN" sz="2600" i="1">
                <a:solidFill>
                  <a:srgbClr val="0070C0"/>
                </a:solidFill>
                <a:latin typeface="Arial Narrow" panose="020B0606020202030204" charset="0"/>
                <a:cs typeface="Arial Narrow" panose="020B0606020202030204" charset="0"/>
              </a:rPr>
              <a:t>The design of Mu Xin Art Gallery is featured with “bridges” and is conducted by </a:t>
            </a:r>
            <a:r>
              <a:rPr lang="en-US" altLang="zh-CN" sz="2600" i="1">
                <a:solidFill>
                  <a:srgbClr val="FF0000"/>
                </a:solidFill>
                <a:latin typeface="Arial Narrow" panose="020B0606020202030204" charset="0"/>
                <a:cs typeface="Arial Narrow" panose="020B0606020202030204" charset="0"/>
              </a:rPr>
              <a:t>world-famous</a:t>
            </a:r>
            <a:r>
              <a:rPr lang="en-US" altLang="zh-CN" sz="2600" i="1">
                <a:solidFill>
                  <a:srgbClr val="0070C0"/>
                </a:solidFill>
                <a:latin typeface="Arial Narrow" panose="020B0606020202030204" charset="0"/>
                <a:cs typeface="Arial Narrow" panose="020B0606020202030204" charset="0"/>
              </a:rPr>
              <a:t> designers. Therefore, you would feel </a:t>
            </a:r>
            <a:r>
              <a:rPr lang="en-US" altLang="zh-CN" sz="2600" i="1">
                <a:solidFill>
                  <a:srgbClr val="FF0000"/>
                </a:solidFill>
                <a:latin typeface="Arial Narrow" panose="020B0606020202030204" charset="0"/>
                <a:cs typeface="Arial Narrow" panose="020B0606020202030204" charset="0"/>
              </a:rPr>
              <a:t>as if you were</a:t>
            </a:r>
            <a:r>
              <a:rPr lang="en-US" altLang="zh-CN" sz="2600" i="1">
                <a:solidFill>
                  <a:srgbClr val="0070C0"/>
                </a:solidFill>
                <a:latin typeface="Arial Narrow" panose="020B0606020202030204" charset="0"/>
                <a:cs typeface="Arial Narrow" panose="020B0606020202030204" charset="0"/>
              </a:rPr>
              <a:t> walking on bridges when you are stepping on the </a:t>
            </a:r>
            <a:r>
              <a:rPr lang="en-US" altLang="zh-CN" sz="2600" i="1">
                <a:solidFill>
                  <a:srgbClr val="FF0000"/>
                </a:solidFill>
                <a:latin typeface="Arial Narrow" panose="020B0606020202030204" charset="0"/>
                <a:cs typeface="Arial Narrow" panose="020B0606020202030204" charset="0"/>
              </a:rPr>
              <a:t>path</a:t>
            </a:r>
            <a:r>
              <a:rPr lang="en-US" altLang="zh-CN" sz="2600" i="1">
                <a:solidFill>
                  <a:srgbClr val="0070C0"/>
                </a:solidFill>
                <a:latin typeface="Arial Narrow" panose="020B0606020202030204" charset="0"/>
                <a:cs typeface="Arial Narrow" panose="020B0606020202030204" charset="0"/>
              </a:rPr>
              <a:t>s connecting the buildings</a:t>
            </a:r>
            <a:r>
              <a:rPr lang="en-US" sz="2600" i="1">
                <a:solidFill>
                  <a:srgbClr val="0070C0"/>
                </a:solidFill>
                <a:latin typeface="Arial Narrow" panose="020B0606020202030204" charset="0"/>
                <a:cs typeface="Arial Narrow" panose="020B0606020202030204" charset="0"/>
              </a:rPr>
              <a:t>.</a:t>
            </a:r>
            <a:endParaRPr lang="en-US" sz="2600" i="1">
              <a:solidFill>
                <a:srgbClr val="0070C0"/>
              </a:solidFill>
              <a:latin typeface="Arial Narrow" panose="020B0606020202030204" charset="0"/>
              <a:cs typeface="Arial Narrow" panose="020B0606020202030204" charset="0"/>
            </a:endParaRPr>
          </a:p>
        </p:txBody>
      </p:sp>
      <p:sp>
        <p:nvSpPr>
          <p:cNvPr id="3" name="文本框 2"/>
          <p:cNvSpPr txBox="1"/>
          <p:nvPr/>
        </p:nvSpPr>
        <p:spPr>
          <a:xfrm>
            <a:off x="1133475" y="3515995"/>
            <a:ext cx="10875645" cy="810260"/>
          </a:xfrm>
          <a:prstGeom prst="rect">
            <a:avLst/>
          </a:prstGeom>
          <a:noFill/>
        </p:spPr>
        <p:txBody>
          <a:bodyPr wrap="square" rtlCol="0">
            <a:spAutoFit/>
          </a:bodyPr>
          <a:p>
            <a:pPr>
              <a:lnSpc>
                <a:spcPct val="90000"/>
              </a:lnSpc>
            </a:pPr>
            <a:r>
              <a:rPr lang="en-US" altLang="zh-CN" sz="2600" i="1">
                <a:solidFill>
                  <a:srgbClr val="0070C0"/>
                </a:solidFill>
                <a:latin typeface="Arial Narrow" panose="020B0606020202030204" charset="0"/>
                <a:cs typeface="Arial Narrow" panose="020B0606020202030204" charset="0"/>
              </a:rPr>
              <a:t>Mu Xin Art Gallery </a:t>
            </a:r>
            <a:r>
              <a:rPr lang="en-US" altLang="zh-CN" sz="2600" i="1">
                <a:solidFill>
                  <a:srgbClr val="FF0000"/>
                </a:solidFill>
                <a:latin typeface="Arial Narrow" panose="020B0606020202030204" charset="0"/>
                <a:cs typeface="Arial Narrow" panose="020B0606020202030204" charset="0"/>
              </a:rPr>
              <a:t>owns</a:t>
            </a:r>
            <a:r>
              <a:rPr lang="en-US" altLang="zh-CN" sz="2600" i="1">
                <a:solidFill>
                  <a:srgbClr val="0070C0"/>
                </a:solidFill>
                <a:latin typeface="Arial Narrow" panose="020B0606020202030204" charset="0"/>
                <a:cs typeface="Arial Narrow" panose="020B0606020202030204" charset="0"/>
              </a:rPr>
              <a:t> more than 600 </a:t>
            </a:r>
            <a:r>
              <a:rPr lang="en-US" altLang="zh-CN" sz="2600" i="1">
                <a:solidFill>
                  <a:srgbClr val="FF0000"/>
                </a:solidFill>
                <a:latin typeface="Arial Narrow" panose="020B0606020202030204" charset="0"/>
                <a:cs typeface="Arial Narrow" panose="020B0606020202030204" charset="0"/>
              </a:rPr>
              <a:t>superb /fantastic / terrific</a:t>
            </a:r>
            <a:r>
              <a:rPr lang="en-US" altLang="zh-CN" sz="2600" i="1">
                <a:solidFill>
                  <a:srgbClr val="0070C0"/>
                </a:solidFill>
                <a:latin typeface="Arial Narrow" panose="020B0606020202030204" charset="0"/>
                <a:cs typeface="Arial Narrow" panose="020B0606020202030204" charset="0"/>
              </a:rPr>
              <a:t> paintings and literary works, which </a:t>
            </a:r>
            <a:r>
              <a:rPr lang="en-US" altLang="zh-CN" sz="2600" i="1">
                <a:solidFill>
                  <a:srgbClr val="FF0000"/>
                </a:solidFill>
                <a:latin typeface="Arial Narrow" panose="020B0606020202030204" charset="0"/>
                <a:cs typeface="Arial Narrow" panose="020B0606020202030204" charset="0"/>
              </a:rPr>
              <a:t>appeals to</a:t>
            </a:r>
            <a:r>
              <a:rPr lang="en-US" altLang="zh-CN" sz="2600" i="1">
                <a:solidFill>
                  <a:srgbClr val="0070C0"/>
                </a:solidFill>
                <a:latin typeface="Arial Narrow" panose="020B0606020202030204" charset="0"/>
                <a:cs typeface="Arial Narrow" panose="020B0606020202030204" charset="0"/>
              </a:rPr>
              <a:t> those who love arts and literature. </a:t>
            </a:r>
            <a:endParaRPr lang="en-US" altLang="zh-CN" sz="2600" i="1">
              <a:solidFill>
                <a:srgbClr val="0070C0"/>
              </a:solidFill>
              <a:latin typeface="Arial Narrow" panose="020B0606020202030204" charset="0"/>
              <a:cs typeface="Arial Narrow" panose="020B0606020202030204" charset="0"/>
            </a:endParaRPr>
          </a:p>
        </p:txBody>
      </p:sp>
      <p:sp>
        <p:nvSpPr>
          <p:cNvPr id="5" name="文本框 4"/>
          <p:cNvSpPr txBox="1"/>
          <p:nvPr/>
        </p:nvSpPr>
        <p:spPr>
          <a:xfrm>
            <a:off x="1225550" y="2263140"/>
            <a:ext cx="10972800" cy="1170305"/>
          </a:xfrm>
          <a:prstGeom prst="rect">
            <a:avLst/>
          </a:prstGeom>
          <a:noFill/>
        </p:spPr>
        <p:txBody>
          <a:bodyPr wrap="square" rtlCol="0">
            <a:spAutoFit/>
          </a:bodyPr>
          <a:p>
            <a:pPr>
              <a:lnSpc>
                <a:spcPct val="90000"/>
              </a:lnSpc>
            </a:pPr>
            <a:r>
              <a:rPr lang="en-US" altLang="zh-CN" sz="2600" i="1">
                <a:solidFill>
                  <a:srgbClr val="0070C0"/>
                </a:solidFill>
                <a:latin typeface="Arial Narrow" panose="020B0606020202030204" charset="0"/>
                <a:cs typeface="Arial Narrow" panose="020B0606020202030204" charset="0"/>
              </a:rPr>
              <a:t>The prestigious </a:t>
            </a:r>
            <a:r>
              <a:rPr lang="en-US" altLang="zh-CN" sz="2600" i="1">
                <a:solidFill>
                  <a:srgbClr val="0070C0"/>
                </a:solidFill>
                <a:latin typeface="Arial Narrow" panose="020B0606020202030204" charset="0"/>
                <a:cs typeface="Arial Narrow" panose="020B0606020202030204" charset="0"/>
                <a:sym typeface="+mn-ea"/>
              </a:rPr>
              <a:t>art works of Mu Xin are </a:t>
            </a:r>
            <a:r>
              <a:rPr lang="en-US" altLang="zh-CN" sz="2600" i="1">
                <a:solidFill>
                  <a:srgbClr val="FF0000"/>
                </a:solidFill>
                <a:latin typeface="Arial Narrow" panose="020B0606020202030204" charset="0"/>
                <a:cs typeface="Arial Narrow" panose="020B0606020202030204" charset="0"/>
                <a:sym typeface="+mn-ea"/>
              </a:rPr>
              <a:t>well-represented in this excellent collection</a:t>
            </a:r>
            <a:r>
              <a:rPr lang="en-US" altLang="zh-CN" sz="2600" i="1">
                <a:solidFill>
                  <a:srgbClr val="0070C0"/>
                </a:solidFill>
                <a:latin typeface="Arial Narrow" panose="020B0606020202030204" charset="0"/>
                <a:cs typeface="Arial Narrow" panose="020B0606020202030204" charset="0"/>
                <a:sym typeface="+mn-ea"/>
              </a:rPr>
              <a:t>, </a:t>
            </a:r>
            <a:r>
              <a:rPr lang="en-US" altLang="zh-CN" sz="2600" i="1">
                <a:solidFill>
                  <a:srgbClr val="FF0000"/>
                </a:solidFill>
                <a:latin typeface="Arial Narrow" panose="020B0606020202030204" charset="0"/>
                <a:cs typeface="Arial Narrow" panose="020B0606020202030204" charset="0"/>
                <a:sym typeface="+mn-ea"/>
              </a:rPr>
              <a:t>which are well worth a visit.</a:t>
            </a:r>
            <a:r>
              <a:rPr lang="en-US" altLang="zh-CN" sz="2600" i="1">
                <a:solidFill>
                  <a:srgbClr val="0070C0"/>
                </a:solidFill>
                <a:latin typeface="Arial Narrow" panose="020B0606020202030204" charset="0"/>
                <a:cs typeface="Arial Narrow" panose="020B0606020202030204" charset="0"/>
                <a:sym typeface="+mn-ea"/>
              </a:rPr>
              <a:t> As a visitor, </a:t>
            </a:r>
            <a:r>
              <a:rPr lang="en-US" altLang="zh-CN" sz="2600" i="1">
                <a:solidFill>
                  <a:srgbClr val="0070C0"/>
                </a:solidFill>
                <a:latin typeface="Arial Narrow" panose="020B0606020202030204" charset="0"/>
                <a:cs typeface="Arial Narrow" panose="020B0606020202030204" charset="0"/>
              </a:rPr>
              <a:t>you could appreciate the awe-inspiring paintings, explore the layout of the gallery and take some snacks in the bar.</a:t>
            </a:r>
            <a:endParaRPr lang="en-US" altLang="zh-CN" sz="2600" i="1">
              <a:solidFill>
                <a:srgbClr val="0070C0"/>
              </a:solidFill>
              <a:latin typeface="Arial Narrow" panose="020B0606020202030204" charset="0"/>
              <a:cs typeface="Arial Narrow" panose="020B0606020202030204" charset="0"/>
            </a:endParaRPr>
          </a:p>
        </p:txBody>
      </p:sp>
      <p:sp>
        <p:nvSpPr>
          <p:cNvPr id="19" name="文本框 18"/>
          <p:cNvSpPr txBox="1"/>
          <p:nvPr>
            <p:custDataLst>
              <p:tags r:id="rId5"/>
            </p:custDataLst>
          </p:nvPr>
        </p:nvSpPr>
        <p:spPr>
          <a:xfrm>
            <a:off x="276225" y="231775"/>
            <a:ext cx="4114165" cy="629920"/>
          </a:xfrm>
          <a:prstGeom prst="rect">
            <a:avLst/>
          </a:prstGeom>
          <a:solidFill>
            <a:schemeClr val="tx2">
              <a:lumMod val="75000"/>
            </a:schemeClr>
          </a:solidFill>
        </p:spPr>
        <p:txBody>
          <a:bodyPr wrap="square" lIns="91440" tIns="45720" rIns="91440" bIns="45720" rtlCol="0">
            <a:noAutofit/>
          </a:bodyPr>
          <a:lstStyle>
            <a:defPPr>
              <a:defRPr lang="zh-CN"/>
            </a:defPPr>
            <a:lvl1pPr>
              <a:defRPr sz="4800" b="1" spc="60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en-US" altLang="zh-CN" sz="3200" spc="0">
                <a:solidFill>
                  <a:schemeClr val="tx1">
                    <a:lumMod val="85000"/>
                    <a:lumOff val="15000"/>
                  </a:schemeClr>
                </a:solidFill>
                <a:effectLst>
                  <a:outerShdw blurRad="38100" dist="38100" dir="2700000" algn="tl">
                    <a:srgbClr val="000000">
                      <a:alpha val="43137"/>
                    </a:srgbClr>
                  </a:outerShdw>
                </a:effectLst>
                <a:uFillTx/>
                <a:latin typeface="Arial Narrow" panose="020B0606020202030204" charset="0"/>
                <a:ea typeface="汉仪旗黑-85S" panose="00020600040101010101" pitchFamily="18" charset="-122"/>
                <a:cs typeface="Arial Narrow" panose="020B0606020202030204" charset="0"/>
                <a:sym typeface="Arial" panose="020B0604020202020204" pitchFamily="34" charset="0"/>
              </a:rPr>
              <a:t>Activity 3 Writing</a:t>
            </a:r>
            <a:endParaRPr lang="en-US" altLang="zh-CN" sz="3200" spc="0">
              <a:solidFill>
                <a:schemeClr val="tx1">
                  <a:lumMod val="85000"/>
                  <a:lumOff val="15000"/>
                </a:schemeClr>
              </a:solidFill>
              <a:effectLst>
                <a:outerShdw blurRad="38100" dist="38100" dir="2700000" algn="tl">
                  <a:srgbClr val="000000">
                    <a:alpha val="43137"/>
                  </a:srgbClr>
                </a:outerShdw>
              </a:effectLst>
              <a:uFillTx/>
              <a:latin typeface="Arial Narrow" panose="020B0606020202030204" charset="0"/>
              <a:ea typeface="汉仪旗黑-85S" panose="00020600040101010101" pitchFamily="18" charset="-122"/>
              <a:cs typeface="Arial Narrow" panose="020B0606020202030204" charset="0"/>
              <a:sym typeface="Arial" panose="020B0604020202020204" pitchFamily="34" charset="0"/>
            </a:endParaRPr>
          </a:p>
        </p:txBody>
      </p:sp>
      <p:sp>
        <p:nvSpPr>
          <p:cNvPr id="4" name="文本框 3"/>
          <p:cNvSpPr txBox="1"/>
          <p:nvPr/>
        </p:nvSpPr>
        <p:spPr>
          <a:xfrm>
            <a:off x="154305" y="2263140"/>
            <a:ext cx="675005" cy="4366260"/>
          </a:xfrm>
          <a:prstGeom prst="rect">
            <a:avLst/>
          </a:prstGeom>
          <a:solidFill>
            <a:srgbClr val="FFC000"/>
          </a:solidFill>
        </p:spPr>
        <p:txBody>
          <a:bodyPr vert="eaVert" wrap="square" rtlCol="0">
            <a:spAutoFit/>
          </a:bodyPr>
          <a:p>
            <a:pPr algn="ctr"/>
            <a:r>
              <a:rPr lang="en-US" altLang="zh-CN" sz="3200"/>
              <a:t>Reference</a:t>
            </a:r>
            <a:endParaRPr lang="en-US" altLang="zh-CN" sz="3200"/>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5" grpId="0"/>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矩形 2"/>
          <p:cNvSpPr/>
          <p:nvPr userDrawn="1">
            <p:custDataLst>
              <p:tags r:id="rId1"/>
            </p:custDataLst>
          </p:nvPr>
        </p:nvSpPr>
        <p:spPr>
          <a:xfrm>
            <a:off x="292075" y="303809"/>
            <a:ext cx="11607851" cy="6250382"/>
          </a:xfrm>
          <a:prstGeom prst="rect">
            <a:avLst/>
          </a:prstGeom>
          <a:solidFill>
            <a:srgbClr val="EAF2F6"/>
          </a:solidFill>
          <a:ln w="12700" cap="flat" cmpd="sng" algn="ctr">
            <a:solidFill>
              <a:srgbClr val="4F7896">
                <a:alpha val="0"/>
              </a:srgb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p>
            <a:pPr algn="ctr"/>
            <a:endParaRPr lang="zh-CN" altLang="en-US">
              <a:solidFill>
                <a:srgbClr val="FFFFFF"/>
              </a:solidFill>
              <a:latin typeface="微软雅黑" panose="020B0503020204020204" pitchFamily="34" charset="-122"/>
              <a:ea typeface="微软雅黑" panose="020B0503020204020204" pitchFamily="34" charset="-122"/>
            </a:endParaRPr>
          </a:p>
        </p:txBody>
      </p:sp>
      <p:grpSp>
        <p:nvGrpSpPr>
          <p:cNvPr id="6" name="组合 5"/>
          <p:cNvGrpSpPr/>
          <p:nvPr userDrawn="1">
            <p:custDataLst>
              <p:tags r:id="rId2"/>
            </p:custDataLst>
          </p:nvPr>
        </p:nvGrpSpPr>
        <p:grpSpPr>
          <a:xfrm>
            <a:off x="0" y="0"/>
            <a:ext cx="12192000" cy="597425"/>
            <a:chOff x="0" y="0"/>
            <a:chExt cx="12192000" cy="597425"/>
          </a:xfrm>
        </p:grpSpPr>
        <p:pic>
          <p:nvPicPr>
            <p:cNvPr id="2" name="图片 1"/>
            <p:cNvPicPr/>
            <p:nvPr userDrawn="1">
              <p:custDataLst>
                <p:tags r:id="rId3"/>
              </p:custDataLst>
            </p:nvPr>
          </p:nvPicPr>
          <p:blipFill>
            <a:blip r:embed="rId4" r:link="rId5" cstate="screen"/>
            <a:stretch>
              <a:fillRect/>
            </a:stretch>
          </p:blipFill>
          <p:spPr>
            <a:xfrm>
              <a:off x="0" y="0"/>
              <a:ext cx="720090" cy="543875"/>
            </a:xfrm>
            <a:prstGeom prst="rect">
              <a:avLst/>
            </a:prstGeom>
          </p:spPr>
        </p:pic>
        <p:pic>
          <p:nvPicPr>
            <p:cNvPr id="8" name="图片 7"/>
            <p:cNvPicPr/>
            <p:nvPr userDrawn="1">
              <p:custDataLst>
                <p:tags r:id="rId6"/>
              </p:custDataLst>
            </p:nvPr>
          </p:nvPicPr>
          <p:blipFill>
            <a:blip r:embed="rId7" r:link="rId8" cstate="screen"/>
            <a:stretch>
              <a:fillRect/>
            </a:stretch>
          </p:blipFill>
          <p:spPr>
            <a:xfrm>
              <a:off x="11471910" y="0"/>
              <a:ext cx="720090" cy="597425"/>
            </a:xfrm>
            <a:prstGeom prst="rect">
              <a:avLst/>
            </a:prstGeom>
          </p:spPr>
        </p:pic>
      </p:grpSp>
      <p:sp>
        <p:nvSpPr>
          <p:cNvPr id="9" name="Title 6"/>
          <p:cNvSpPr txBox="1"/>
          <p:nvPr>
            <p:custDataLst>
              <p:tags r:id="rId9"/>
            </p:custDataLst>
          </p:nvPr>
        </p:nvSpPr>
        <p:spPr>
          <a:xfrm>
            <a:off x="664210" y="1305560"/>
            <a:ext cx="10807700" cy="3684905"/>
          </a:xfrm>
          <a:prstGeom prst="rect">
            <a:avLst/>
          </a:prstGeom>
          <a:noFill/>
          <a:ln w="3175">
            <a:noFill/>
            <a:prstDash val="dash"/>
          </a:ln>
        </p:spPr>
        <p:txBody>
          <a:bodyPr wrap="square" lIns="72000" tIns="36000" rIns="72000" bIns="360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just">
              <a:lnSpc>
                <a:spcPct val="130000"/>
              </a:lnSpc>
              <a:spcAft>
                <a:spcPts val="800"/>
              </a:spcAft>
            </a:pPr>
            <a:r>
              <a:rPr sz="2800" b="1">
                <a:latin typeface="Times New Roman" panose="02020603050405020304" pitchFamily="18" charset="0"/>
                <a:ea typeface="宋体" panose="02010600030101010101" pitchFamily="2" charset="-122"/>
                <a:cs typeface="Times New Roman" panose="02020603050405020304" pitchFamily="18" charset="0"/>
                <a:sym typeface="+mn-ea"/>
              </a:rPr>
              <a:t>1. Polish your writing and share it with your classmate, asking them to help you improve it.2. Consolidate the useful expressions, use them in your future writings as many as possible.</a:t>
            </a:r>
            <a:endParaRPr lang="zh-CN" altLang="en-US" sz="2800">
              <a:latin typeface="Times New Roman" panose="02020603050405020304" pitchFamily="18" charset="0"/>
              <a:cs typeface="Times New Roman" panose="02020603050405020304" pitchFamily="18" charset="0"/>
            </a:endParaRPr>
          </a:p>
          <a:p>
            <a:pPr algn="just">
              <a:lnSpc>
                <a:spcPct val="130000"/>
              </a:lnSpc>
              <a:spcAft>
                <a:spcPts val="800"/>
              </a:spcAft>
            </a:pPr>
            <a:endParaRPr lang="zh-CN" altLang="en-US" sz="2800" spc="50" dirty="0">
              <a:ln w="3175">
                <a:noFill/>
                <a:prstDash val="dash"/>
              </a:ln>
              <a:solidFill>
                <a:srgbClr val="262626"/>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Title 6"/>
          <p:cNvSpPr txBox="1"/>
          <p:nvPr>
            <p:custDataLst>
              <p:tags r:id="rId10"/>
            </p:custDataLst>
          </p:nvPr>
        </p:nvSpPr>
        <p:spPr>
          <a:xfrm>
            <a:off x="664506" y="543284"/>
            <a:ext cx="5032255" cy="624840"/>
          </a:xfrm>
          <a:prstGeom prst="rect">
            <a:avLst/>
          </a:prstGeom>
          <a:noFill/>
          <a:ln w="3175">
            <a:noFill/>
            <a:prstDash val="dash"/>
          </a:ln>
        </p:spPr>
        <p:txBody>
          <a:bodyPr wrap="square" lIns="72000" tIns="36000" rIns="72000" bIns="36000"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0" marR="0" lvl="0" indent="0" algn="just" defTabSz="913765" rtl="0" eaLnBrk="1" fontAlgn="auto" latinLnBrk="0" hangingPunct="1">
              <a:lnSpc>
                <a:spcPct val="100000"/>
              </a:lnSpc>
              <a:spcBef>
                <a:spcPct val="0"/>
              </a:spcBef>
              <a:spcAft>
                <a:spcPts val="800"/>
              </a:spcAft>
              <a:buClrTx/>
              <a:buSzTx/>
              <a:buFontTx/>
              <a:buNone/>
              <a:defRPr/>
            </a:pPr>
            <a:r>
              <a:rPr sz="3600" b="1">
                <a:latin typeface="Calibri" panose="020F0502020204030204" charset="0"/>
                <a:ea typeface="宋体" panose="02010600030101010101" pitchFamily="2" charset="-122"/>
                <a:cs typeface="Times New Roman" panose="02020603050405020304" pitchFamily="18" charset="0"/>
                <a:sym typeface="+mn-ea"/>
              </a:rPr>
              <a:t>Assignment</a:t>
            </a:r>
            <a:endParaRPr kumimoji="0" lang="zh-CN" altLang="en-US" sz="3600" b="1" i="0" u="none" strike="noStrike" kern="1200" cap="none" spc="300" normalizeH="0" noProof="0" dirty="0">
              <a:ln w="3175">
                <a:noFill/>
                <a:prstDash val="dash"/>
              </a:ln>
              <a:solidFill>
                <a:srgbClr val="0D0D0D"/>
              </a:solidFill>
              <a:effectLst/>
              <a:uLnTx/>
              <a:uFillTx/>
              <a:latin typeface="Calibri" panose="020F0502020204030204" charset="0"/>
              <a:ea typeface="宋体" panose="02010600030101010101" pitchFamily="2" charset="-122"/>
              <a:cs typeface="Times New Roman" panose="02020603050405020304" pitchFamily="18" charset="0"/>
              <a:sym typeface="+mn-ea"/>
            </a:endParaRPr>
          </a:p>
        </p:txBody>
      </p:sp>
      <p:pic>
        <p:nvPicPr>
          <p:cNvPr id="4" name="图片 3"/>
          <p:cNvPicPr>
            <a:picLocks noChangeAspect="1"/>
          </p:cNvPicPr>
          <p:nvPr/>
        </p:nvPicPr>
        <p:blipFill>
          <a:blip r:embed="rId11"/>
          <a:srcRect t="24088" b="12838"/>
          <a:stretch>
            <a:fillRect/>
          </a:stretch>
        </p:blipFill>
        <p:spPr>
          <a:xfrm>
            <a:off x="1894205" y="3750310"/>
            <a:ext cx="8636000" cy="2723515"/>
          </a:xfrm>
          <a:prstGeom prst="rect">
            <a:avLst/>
          </a:prstGeom>
        </p:spPr>
      </p:pic>
    </p:spTree>
    <p:custDataLst>
      <p:tags r:id="rId12"/>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276225" y="231775"/>
            <a:ext cx="3155315" cy="629920"/>
          </a:xfrm>
          <a:prstGeom prst="rect">
            <a:avLst/>
          </a:prstGeom>
          <a:solidFill>
            <a:schemeClr val="tx2">
              <a:lumMod val="75000"/>
            </a:schemeClr>
          </a:solidFill>
        </p:spPr>
        <p:txBody>
          <a:bodyPr wrap="square" lIns="91440" tIns="45720" rIns="91440" bIns="45720" rtlCol="0">
            <a:noAutofit/>
          </a:bodyPr>
          <a:lstStyle>
            <a:defPPr>
              <a:defRPr lang="zh-CN"/>
            </a:defPPr>
            <a:lvl1pPr>
              <a:defRPr sz="4800" b="1" spc="60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en-US" altLang="zh-CN" sz="3200" spc="0">
                <a:solidFill>
                  <a:schemeClr val="tx1">
                    <a:lumMod val="85000"/>
                    <a:lumOff val="15000"/>
                  </a:schemeClr>
                </a:solidFill>
                <a:effectLst>
                  <a:outerShdw blurRad="38100" dist="38100" dir="2700000" algn="tl">
                    <a:srgbClr val="000000">
                      <a:alpha val="43137"/>
                    </a:srgbClr>
                  </a:outerShdw>
                </a:effectLst>
                <a:uFillTx/>
                <a:latin typeface="Arial Narrow" panose="020B0606020202030204" charset="0"/>
                <a:ea typeface="汉仪旗黑-85S" panose="00020600040101010101" pitchFamily="18" charset="-122"/>
                <a:cs typeface="Arial Narrow" panose="020B0606020202030204" charset="0"/>
                <a:sym typeface="Arial" panose="020B0604020202020204" pitchFamily="34" charset="0"/>
              </a:rPr>
              <a:t>Activity 1 Lead-in</a:t>
            </a:r>
            <a:endParaRPr lang="en-US" altLang="zh-CN" sz="3200" spc="0">
              <a:solidFill>
                <a:schemeClr val="tx1">
                  <a:lumMod val="85000"/>
                  <a:lumOff val="15000"/>
                </a:schemeClr>
              </a:solidFill>
              <a:effectLst>
                <a:outerShdw blurRad="38100" dist="38100" dir="2700000" algn="tl">
                  <a:srgbClr val="000000">
                    <a:alpha val="43137"/>
                  </a:srgbClr>
                </a:outerShdw>
              </a:effectLst>
              <a:uFillTx/>
              <a:latin typeface="Arial Narrow" panose="020B0606020202030204" charset="0"/>
              <a:ea typeface="汉仪旗黑-85S" panose="00020600040101010101" pitchFamily="18" charset="-122"/>
              <a:cs typeface="Arial Narrow" panose="020B0606020202030204" charset="0"/>
              <a:sym typeface="Arial" panose="020B0604020202020204" pitchFamily="34" charset="0"/>
            </a:endParaRPr>
          </a:p>
        </p:txBody>
      </p:sp>
      <p:sp>
        <p:nvSpPr>
          <p:cNvPr id="3" name="文本框 2"/>
          <p:cNvSpPr txBox="1"/>
          <p:nvPr/>
        </p:nvSpPr>
        <p:spPr>
          <a:xfrm>
            <a:off x="530860" y="1047750"/>
            <a:ext cx="9129395" cy="583565"/>
          </a:xfrm>
          <a:prstGeom prst="rect">
            <a:avLst/>
          </a:prstGeom>
          <a:noFill/>
        </p:spPr>
        <p:txBody>
          <a:bodyPr wrap="square" rtlCol="0">
            <a:spAutoFit/>
          </a:bodyPr>
          <a:p>
            <a:pPr indent="0">
              <a:buNone/>
            </a:pPr>
            <a:r>
              <a:rPr lang="en-US" altLang="zh-CN" sz="3200">
                <a:latin typeface="Times New Roman" panose="02020603050405020304" pitchFamily="18" charset="0"/>
                <a:cs typeface="Times New Roman" panose="02020603050405020304" pitchFamily="18" charset="0"/>
              </a:rPr>
              <a:t>1. Have you ever been to an art gallary? </a:t>
            </a:r>
            <a:endParaRPr lang="en-US" altLang="zh-CN" sz="3200">
              <a:latin typeface="Times New Roman" panose="02020603050405020304" pitchFamily="18" charset="0"/>
              <a:cs typeface="Times New Roman" panose="02020603050405020304" pitchFamily="18" charset="0"/>
            </a:endParaRPr>
          </a:p>
        </p:txBody>
      </p:sp>
      <p:sp>
        <p:nvSpPr>
          <p:cNvPr id="4" name="文本框 3"/>
          <p:cNvSpPr txBox="1"/>
          <p:nvPr/>
        </p:nvSpPr>
        <p:spPr>
          <a:xfrm>
            <a:off x="530860" y="3136900"/>
            <a:ext cx="9129395" cy="583565"/>
          </a:xfrm>
          <a:prstGeom prst="rect">
            <a:avLst/>
          </a:prstGeom>
          <a:noFill/>
        </p:spPr>
        <p:txBody>
          <a:bodyPr wrap="square" rtlCol="0">
            <a:spAutoFit/>
          </a:bodyPr>
          <a:p>
            <a:pPr indent="0">
              <a:buFont typeface="+mj-lt"/>
              <a:buNone/>
            </a:pPr>
            <a:r>
              <a:rPr lang="en-US" altLang="zh-CN" sz="3200">
                <a:latin typeface="Times New Roman" panose="02020603050405020304" pitchFamily="18" charset="0"/>
                <a:cs typeface="Times New Roman" panose="02020603050405020304" pitchFamily="18" charset="0"/>
              </a:rPr>
              <a:t>2. What were/ will be on display?</a:t>
            </a:r>
            <a:endParaRPr lang="en-US" altLang="zh-CN" sz="320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2"/>
          <a:srcRect t="10583" r="9748" b="17929"/>
          <a:stretch>
            <a:fillRect/>
          </a:stretch>
        </p:blipFill>
        <p:spPr>
          <a:xfrm>
            <a:off x="6189980" y="373380"/>
            <a:ext cx="5459095" cy="3204210"/>
          </a:xfrm>
          <a:prstGeom prst="rect">
            <a:avLst/>
          </a:prstGeom>
        </p:spPr>
      </p:pic>
      <p:pic>
        <p:nvPicPr>
          <p:cNvPr id="7" name="图片 6"/>
          <p:cNvPicPr>
            <a:picLocks noChangeAspect="1"/>
          </p:cNvPicPr>
          <p:nvPr/>
        </p:nvPicPr>
        <p:blipFill>
          <a:blip r:embed="rId3"/>
          <a:stretch>
            <a:fillRect/>
          </a:stretch>
        </p:blipFill>
        <p:spPr>
          <a:xfrm>
            <a:off x="8058150" y="373380"/>
            <a:ext cx="2804160" cy="3735070"/>
          </a:xfrm>
          <a:prstGeom prst="rect">
            <a:avLst/>
          </a:prstGeom>
        </p:spPr>
      </p:pic>
      <p:sp>
        <p:nvSpPr>
          <p:cNvPr id="8" name="文本框 7"/>
          <p:cNvSpPr txBox="1"/>
          <p:nvPr/>
        </p:nvSpPr>
        <p:spPr>
          <a:xfrm>
            <a:off x="946150" y="1631315"/>
            <a:ext cx="5015865" cy="521970"/>
          </a:xfrm>
          <a:prstGeom prst="rect">
            <a:avLst/>
          </a:prstGeom>
          <a:noFill/>
        </p:spPr>
        <p:txBody>
          <a:bodyPr wrap="square" rtlCol="0">
            <a:spAutoFit/>
          </a:bodyPr>
          <a:p>
            <a:r>
              <a:rPr lang="en-US" altLang="zh-CN" sz="2800" b="1">
                <a:solidFill>
                  <a:srgbClr val="0070C0"/>
                </a:solidFill>
                <a:latin typeface="Arial Narrow" panose="020B0606020202030204" charset="0"/>
                <a:cs typeface="Arial Narrow" panose="020B0606020202030204" charset="0"/>
              </a:rPr>
              <a:t>Mu Xin art gallary</a:t>
            </a:r>
            <a:endParaRPr lang="en-US" altLang="zh-CN" sz="2800" b="1">
              <a:solidFill>
                <a:srgbClr val="0070C0"/>
              </a:solidFill>
              <a:latin typeface="Arial Narrow" panose="020B0606020202030204" charset="0"/>
              <a:cs typeface="Arial Narrow" panose="020B0606020202030204" charset="0"/>
            </a:endParaRPr>
          </a:p>
        </p:txBody>
      </p:sp>
      <p:sp>
        <p:nvSpPr>
          <p:cNvPr id="9" name="文本框 8"/>
          <p:cNvSpPr txBox="1"/>
          <p:nvPr/>
        </p:nvSpPr>
        <p:spPr>
          <a:xfrm>
            <a:off x="935990" y="2066925"/>
            <a:ext cx="5015865" cy="521970"/>
          </a:xfrm>
          <a:prstGeom prst="rect">
            <a:avLst/>
          </a:prstGeom>
          <a:noFill/>
        </p:spPr>
        <p:txBody>
          <a:bodyPr wrap="square" rtlCol="0">
            <a:spAutoFit/>
          </a:bodyPr>
          <a:p>
            <a:r>
              <a:rPr lang="en-US" altLang="zh-CN" sz="2800" b="1">
                <a:solidFill>
                  <a:srgbClr val="0070C0"/>
                </a:solidFill>
                <a:latin typeface="Arial Narrow" panose="020B0606020202030204" charset="0"/>
                <a:cs typeface="Arial Narrow" panose="020B0606020202030204" charset="0"/>
              </a:rPr>
              <a:t>Jun Tao art gallary</a:t>
            </a:r>
            <a:endParaRPr lang="en-US" altLang="zh-CN" sz="2800" b="1">
              <a:solidFill>
                <a:srgbClr val="0070C0"/>
              </a:solidFill>
              <a:latin typeface="Arial Narrow" panose="020B0606020202030204" charset="0"/>
              <a:cs typeface="Arial Narrow" panose="020B0606020202030204" charset="0"/>
            </a:endParaRPr>
          </a:p>
        </p:txBody>
      </p:sp>
      <p:sp>
        <p:nvSpPr>
          <p:cNvPr id="10" name="文本框 9"/>
          <p:cNvSpPr txBox="1"/>
          <p:nvPr/>
        </p:nvSpPr>
        <p:spPr>
          <a:xfrm>
            <a:off x="946150" y="2588895"/>
            <a:ext cx="5015865" cy="521970"/>
          </a:xfrm>
          <a:prstGeom prst="rect">
            <a:avLst/>
          </a:prstGeom>
          <a:noFill/>
        </p:spPr>
        <p:txBody>
          <a:bodyPr wrap="square" rtlCol="0">
            <a:spAutoFit/>
          </a:bodyPr>
          <a:p>
            <a:r>
              <a:rPr lang="en-US" altLang="zh-CN" sz="2800" b="1">
                <a:solidFill>
                  <a:srgbClr val="0070C0"/>
                </a:solidFill>
                <a:latin typeface="Arial Narrow" panose="020B0606020202030204" charset="0"/>
                <a:cs typeface="Arial Narrow" panose="020B0606020202030204" charset="0"/>
              </a:rPr>
              <a:t>Di Yuan art gallary</a:t>
            </a:r>
            <a:endParaRPr lang="en-US" altLang="zh-CN" sz="2800" b="1">
              <a:solidFill>
                <a:srgbClr val="0070C0"/>
              </a:solidFill>
              <a:latin typeface="Arial Narrow" panose="020B0606020202030204" charset="0"/>
              <a:cs typeface="Arial Narrow" panose="020B0606020202030204" charset="0"/>
            </a:endParaRPr>
          </a:p>
        </p:txBody>
      </p:sp>
      <p:pic>
        <p:nvPicPr>
          <p:cNvPr id="11" name="图片 10"/>
          <p:cNvPicPr>
            <a:picLocks noChangeAspect="1"/>
          </p:cNvPicPr>
          <p:nvPr/>
        </p:nvPicPr>
        <p:blipFill>
          <a:blip r:embed="rId4"/>
          <a:stretch>
            <a:fillRect/>
          </a:stretch>
        </p:blipFill>
        <p:spPr>
          <a:xfrm>
            <a:off x="6189980" y="410210"/>
            <a:ext cx="5530850" cy="3684905"/>
          </a:xfrm>
          <a:prstGeom prst="rect">
            <a:avLst/>
          </a:prstGeom>
        </p:spPr>
      </p:pic>
      <p:sp>
        <p:nvSpPr>
          <p:cNvPr id="12" name="文本框 11"/>
          <p:cNvSpPr txBox="1"/>
          <p:nvPr/>
        </p:nvSpPr>
        <p:spPr>
          <a:xfrm>
            <a:off x="946150" y="3720465"/>
            <a:ext cx="3213100" cy="2676525"/>
          </a:xfrm>
          <a:prstGeom prst="rect">
            <a:avLst/>
          </a:prstGeom>
          <a:noFill/>
        </p:spPr>
        <p:txBody>
          <a:bodyPr wrap="square" rtlCol="0">
            <a:spAutoFit/>
          </a:bodyPr>
          <a:p>
            <a:r>
              <a:rPr lang="en-US" altLang="zh-CN" sz="2800" b="1">
                <a:solidFill>
                  <a:srgbClr val="0070C0"/>
                </a:solidFill>
                <a:latin typeface="Arial Narrow" panose="020B0606020202030204" charset="0"/>
                <a:cs typeface="Arial Narrow" panose="020B0606020202030204" charset="0"/>
              </a:rPr>
              <a:t>paintings</a:t>
            </a:r>
            <a:endParaRPr lang="en-US" altLang="zh-CN" sz="2800" b="1">
              <a:solidFill>
                <a:srgbClr val="0070C0"/>
              </a:solidFill>
              <a:latin typeface="Arial Narrow" panose="020B0606020202030204" charset="0"/>
              <a:cs typeface="Arial Narrow" panose="020B0606020202030204" charset="0"/>
            </a:endParaRPr>
          </a:p>
          <a:p>
            <a:r>
              <a:rPr lang="en-US" altLang="zh-CN" sz="2800" b="1">
                <a:solidFill>
                  <a:srgbClr val="0070C0"/>
                </a:solidFill>
                <a:latin typeface="Arial Narrow" panose="020B0606020202030204" charset="0"/>
                <a:cs typeface="Arial Narrow" panose="020B0606020202030204" charset="0"/>
              </a:rPr>
              <a:t>handcrafts</a:t>
            </a:r>
            <a:endParaRPr lang="en-US" altLang="zh-CN" sz="2800" b="1">
              <a:solidFill>
                <a:srgbClr val="0070C0"/>
              </a:solidFill>
              <a:latin typeface="Arial Narrow" panose="020B0606020202030204" charset="0"/>
              <a:cs typeface="Arial Narrow" panose="020B0606020202030204" charset="0"/>
            </a:endParaRPr>
          </a:p>
          <a:p>
            <a:r>
              <a:rPr lang="en-US" altLang="zh-CN" sz="2800" b="1">
                <a:solidFill>
                  <a:srgbClr val="0070C0"/>
                </a:solidFill>
                <a:latin typeface="Arial Narrow" panose="020B0606020202030204" charset="0"/>
                <a:cs typeface="Arial Narrow" panose="020B0606020202030204" charset="0"/>
              </a:rPr>
              <a:t>sculptures</a:t>
            </a:r>
            <a:endParaRPr lang="en-US" altLang="zh-CN" sz="2800" b="1">
              <a:solidFill>
                <a:srgbClr val="0070C0"/>
              </a:solidFill>
              <a:latin typeface="Arial Narrow" panose="020B0606020202030204" charset="0"/>
              <a:cs typeface="Arial Narrow" panose="020B0606020202030204" charset="0"/>
            </a:endParaRPr>
          </a:p>
          <a:p>
            <a:r>
              <a:rPr lang="en-US" altLang="zh-CN" sz="2800" b="1">
                <a:solidFill>
                  <a:srgbClr val="0070C0"/>
                </a:solidFill>
                <a:latin typeface="Arial Narrow" panose="020B0606020202030204" charset="0"/>
                <a:cs typeface="Arial Narrow" panose="020B0606020202030204" charset="0"/>
              </a:rPr>
              <a:t>calligraphy works</a:t>
            </a:r>
            <a:endParaRPr lang="en-US" altLang="zh-CN" sz="2800" b="1">
              <a:solidFill>
                <a:srgbClr val="0070C0"/>
              </a:solidFill>
              <a:latin typeface="Arial Narrow" panose="020B0606020202030204" charset="0"/>
              <a:cs typeface="Arial Narrow" panose="020B0606020202030204" charset="0"/>
            </a:endParaRPr>
          </a:p>
          <a:p>
            <a:r>
              <a:rPr lang="en-US" altLang="zh-CN" sz="2800" b="1">
                <a:solidFill>
                  <a:srgbClr val="0070C0"/>
                </a:solidFill>
                <a:latin typeface="Arial Narrow" panose="020B0606020202030204" charset="0"/>
                <a:cs typeface="Arial Narrow" panose="020B0606020202030204" charset="0"/>
              </a:rPr>
              <a:t>photographs</a:t>
            </a:r>
            <a:endParaRPr lang="en-US" altLang="zh-CN" sz="2800" b="1">
              <a:solidFill>
                <a:srgbClr val="0070C0"/>
              </a:solidFill>
              <a:latin typeface="Arial Narrow" panose="020B0606020202030204" charset="0"/>
              <a:cs typeface="Arial Narrow" panose="020B0606020202030204" charset="0"/>
            </a:endParaRPr>
          </a:p>
          <a:p>
            <a:r>
              <a:rPr lang="en-US" altLang="zh-CN" sz="2800" b="1">
                <a:solidFill>
                  <a:srgbClr val="0070C0"/>
                </a:solidFill>
                <a:latin typeface="Arial Narrow" panose="020B0606020202030204" charset="0"/>
                <a:cs typeface="Arial Narrow" panose="020B0606020202030204" charset="0"/>
              </a:rPr>
              <a:t>...</a:t>
            </a:r>
            <a:endParaRPr lang="en-US" altLang="zh-CN" sz="2800" b="1">
              <a:solidFill>
                <a:srgbClr val="0070C0"/>
              </a:solidFill>
              <a:latin typeface="Arial Narrow" panose="020B0606020202030204" charset="0"/>
              <a:cs typeface="Arial Narrow" panose="020B0606020202030204" charset="0"/>
            </a:endParaRPr>
          </a:p>
        </p:txBody>
      </p:sp>
      <p:pic>
        <p:nvPicPr>
          <p:cNvPr id="20" name="图片 19"/>
          <p:cNvPicPr>
            <a:picLocks noChangeAspect="1"/>
          </p:cNvPicPr>
          <p:nvPr/>
        </p:nvPicPr>
        <p:blipFill>
          <a:blip r:embed="rId5"/>
          <a:srcRect t="17378" b="6816"/>
          <a:stretch>
            <a:fillRect/>
          </a:stretch>
        </p:blipFill>
        <p:spPr>
          <a:xfrm>
            <a:off x="5749925" y="3420745"/>
            <a:ext cx="6107430" cy="309054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3" presetClass="entr" presetSubtype="1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linds(horizont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12">
                                            <p:txEl>
                                              <p:pRg st="0" end="0"/>
                                            </p:txEl>
                                          </p:spTgt>
                                        </p:tgtEl>
                                        <p:attrNameLst>
                                          <p:attrName>style.visibility</p:attrName>
                                        </p:attrNameLst>
                                      </p:cBhvr>
                                      <p:to>
                                        <p:strVal val="visible"/>
                                      </p:to>
                                    </p:set>
                                    <p:animEffect transition="in" filter="blinds(horizontal)">
                                      <p:cBhvr>
                                        <p:cTn id="46" dur="500"/>
                                        <p:tgtEl>
                                          <p:spTgt spid="1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12">
                                            <p:txEl>
                                              <p:pRg st="1" end="1"/>
                                            </p:txEl>
                                          </p:spTgt>
                                        </p:tgtEl>
                                        <p:attrNameLst>
                                          <p:attrName>style.visibility</p:attrName>
                                        </p:attrNameLst>
                                      </p:cBhvr>
                                      <p:to>
                                        <p:strVal val="visible"/>
                                      </p:to>
                                    </p:set>
                                    <p:animEffect transition="in" filter="blinds(horizontal)">
                                      <p:cBhvr>
                                        <p:cTn id="51" dur="500"/>
                                        <p:tgtEl>
                                          <p:spTgt spid="12">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nodeType="clickEffect">
                                  <p:stCondLst>
                                    <p:cond delay="0"/>
                                  </p:stCondLst>
                                  <p:childTnLst>
                                    <p:set>
                                      <p:cBhvr>
                                        <p:cTn id="55" dur="1" fill="hold">
                                          <p:stCondLst>
                                            <p:cond delay="0"/>
                                          </p:stCondLst>
                                        </p:cTn>
                                        <p:tgtEl>
                                          <p:spTgt spid="12">
                                            <p:txEl>
                                              <p:pRg st="2" end="2"/>
                                            </p:txEl>
                                          </p:spTgt>
                                        </p:tgtEl>
                                        <p:attrNameLst>
                                          <p:attrName>style.visibility</p:attrName>
                                        </p:attrNameLst>
                                      </p:cBhvr>
                                      <p:to>
                                        <p:strVal val="visible"/>
                                      </p:to>
                                    </p:set>
                                    <p:animEffect transition="in" filter="blinds(horizontal)">
                                      <p:cBhvr>
                                        <p:cTn id="56" dur="500"/>
                                        <p:tgtEl>
                                          <p:spTgt spid="12">
                                            <p:txEl>
                                              <p:pRg st="2" end="2"/>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nodeType="click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Effect transition="in" filter="blinds(horizontal)">
                                      <p:cBhvr>
                                        <p:cTn id="61" dur="500"/>
                                        <p:tgtEl>
                                          <p:spTgt spid="12">
                                            <p:txEl>
                                              <p:pRg st="3" end="3"/>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12">
                                            <p:txEl>
                                              <p:pRg st="4" end="4"/>
                                            </p:txEl>
                                          </p:spTgt>
                                        </p:tgtEl>
                                        <p:attrNameLst>
                                          <p:attrName>style.visibility</p:attrName>
                                        </p:attrNameLst>
                                      </p:cBhvr>
                                      <p:to>
                                        <p:strVal val="visible"/>
                                      </p:to>
                                    </p:set>
                                    <p:animEffect transition="in" filter="blinds(horizontal)">
                                      <p:cBhvr>
                                        <p:cTn id="66" dur="500"/>
                                        <p:tgtEl>
                                          <p:spTgt spid="12">
                                            <p:txEl>
                                              <p:pRg st="4" end="4"/>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ntr" presetSubtype="10" fill="hold" nodeType="clickEffect">
                                  <p:stCondLst>
                                    <p:cond delay="0"/>
                                  </p:stCondLst>
                                  <p:childTnLst>
                                    <p:set>
                                      <p:cBhvr>
                                        <p:cTn id="70" dur="1" fill="hold">
                                          <p:stCondLst>
                                            <p:cond delay="0"/>
                                          </p:stCondLst>
                                        </p:cTn>
                                        <p:tgtEl>
                                          <p:spTgt spid="12">
                                            <p:txEl>
                                              <p:pRg st="5" end="5"/>
                                            </p:txEl>
                                          </p:spTgt>
                                        </p:tgtEl>
                                        <p:attrNameLst>
                                          <p:attrName>style.visibility</p:attrName>
                                        </p:attrNameLst>
                                      </p:cBhvr>
                                      <p:to>
                                        <p:strVal val="visible"/>
                                      </p:to>
                                    </p:set>
                                    <p:animEffect transition="in" filter="blinds(horizontal)">
                                      <p:cBhvr>
                                        <p:cTn id="71"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276225" y="231775"/>
            <a:ext cx="5699125" cy="629920"/>
          </a:xfrm>
          <a:prstGeom prst="rect">
            <a:avLst/>
          </a:prstGeom>
          <a:solidFill>
            <a:schemeClr val="tx2">
              <a:lumMod val="75000"/>
            </a:schemeClr>
          </a:solidFill>
        </p:spPr>
        <p:txBody>
          <a:bodyPr wrap="square" lIns="91440" tIns="45720" rIns="91440" bIns="45720" rtlCol="0">
            <a:noAutofit/>
          </a:bodyPr>
          <a:lstStyle>
            <a:defPPr>
              <a:defRPr lang="zh-CN"/>
            </a:defPPr>
            <a:lvl1pPr>
              <a:defRPr sz="4800" b="1" spc="60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en-US" altLang="zh-CN" sz="3200" spc="0">
                <a:solidFill>
                  <a:schemeClr val="tx1">
                    <a:lumMod val="85000"/>
                    <a:lumOff val="15000"/>
                  </a:schemeClr>
                </a:solidFill>
                <a:effectLst>
                  <a:outerShdw blurRad="38100" dist="38100" dir="2700000" algn="tl">
                    <a:srgbClr val="000000">
                      <a:alpha val="43137"/>
                    </a:srgbClr>
                  </a:outerShdw>
                </a:effectLst>
                <a:uFillTx/>
                <a:latin typeface="Arial Narrow" panose="020B0606020202030204" charset="0"/>
                <a:ea typeface="汉仪旗黑-85S" panose="00020600040101010101" pitchFamily="18" charset="-122"/>
                <a:cs typeface="Arial Narrow" panose="020B0606020202030204" charset="0"/>
                <a:sym typeface="Arial" panose="020B0604020202020204" pitchFamily="34" charset="0"/>
              </a:rPr>
              <a:t>Activity 2 Reading for basic facts</a:t>
            </a:r>
            <a:endParaRPr lang="en-US" altLang="zh-CN" sz="3200" spc="0">
              <a:solidFill>
                <a:schemeClr val="tx1">
                  <a:lumMod val="85000"/>
                  <a:lumOff val="15000"/>
                </a:schemeClr>
              </a:solidFill>
              <a:effectLst>
                <a:outerShdw blurRad="38100" dist="38100" dir="2700000" algn="tl">
                  <a:srgbClr val="000000">
                    <a:alpha val="43137"/>
                  </a:srgbClr>
                </a:outerShdw>
              </a:effectLst>
              <a:uFillTx/>
              <a:latin typeface="Arial Narrow" panose="020B0606020202030204" charset="0"/>
              <a:ea typeface="汉仪旗黑-85S" panose="00020600040101010101" pitchFamily="18" charset="-122"/>
              <a:cs typeface="Arial Narrow" panose="020B0606020202030204" charset="0"/>
              <a:sym typeface="Arial" panose="020B0604020202020204" pitchFamily="34" charset="0"/>
            </a:endParaRPr>
          </a:p>
        </p:txBody>
      </p:sp>
      <p:sp>
        <p:nvSpPr>
          <p:cNvPr id="3" name="文本框 2"/>
          <p:cNvSpPr txBox="1"/>
          <p:nvPr/>
        </p:nvSpPr>
        <p:spPr>
          <a:xfrm>
            <a:off x="530860" y="1047750"/>
            <a:ext cx="11209655" cy="583565"/>
          </a:xfrm>
          <a:prstGeom prst="rect">
            <a:avLst/>
          </a:prstGeom>
          <a:noFill/>
        </p:spPr>
        <p:txBody>
          <a:bodyPr wrap="square" rtlCol="0">
            <a:spAutoFit/>
          </a:bodyPr>
          <a:p>
            <a:pPr indent="0">
              <a:buNone/>
            </a:pPr>
            <a:r>
              <a:rPr lang="en-US" altLang="zh-CN" sz="3200">
                <a:latin typeface="Times New Roman" panose="02020603050405020304" pitchFamily="18" charset="0"/>
                <a:cs typeface="Times New Roman" panose="02020603050405020304" pitchFamily="18" charset="0"/>
              </a:rPr>
              <a:t>1. Scan the passage and locate the five galleries on the map(Page 6). </a:t>
            </a:r>
            <a:endParaRPr lang="en-US" altLang="zh-CN" sz="3200">
              <a:latin typeface="Times New Roman" panose="02020603050405020304" pitchFamily="18" charset="0"/>
              <a:cs typeface="Times New Roman" panose="02020603050405020304" pitchFamily="18" charset="0"/>
            </a:endParaRPr>
          </a:p>
        </p:txBody>
      </p:sp>
      <p:sp>
        <p:nvSpPr>
          <p:cNvPr id="12" name="文本框 11"/>
          <p:cNvSpPr txBox="1"/>
          <p:nvPr/>
        </p:nvSpPr>
        <p:spPr>
          <a:xfrm>
            <a:off x="970280" y="1631315"/>
            <a:ext cx="8817610" cy="2245360"/>
          </a:xfrm>
          <a:prstGeom prst="rect">
            <a:avLst/>
          </a:prstGeom>
          <a:noFill/>
        </p:spPr>
        <p:txBody>
          <a:bodyPr wrap="square" rtlCol="0">
            <a:spAutoFit/>
          </a:bodyPr>
          <a:p>
            <a:pPr marL="514350" indent="-514350">
              <a:buAutoNum type="arabicPeriod"/>
            </a:pPr>
            <a:r>
              <a:rPr lang="en-US" altLang="zh-CN" sz="2800" b="1" dirty="0">
                <a:solidFill>
                  <a:srgbClr val="0070C0"/>
                </a:solidFill>
                <a:latin typeface="Arial Narrow" panose="020B0606020202030204" charset="0"/>
                <a:ea typeface="Gungsuh" pitchFamily="18" charset="-127"/>
                <a:cs typeface="Arial Narrow" panose="020B0606020202030204" charset="0"/>
                <a:sym typeface="+mn-ea"/>
              </a:rPr>
              <a:t>Guggenheim Museum</a:t>
            </a:r>
            <a:endParaRPr lang="en-US" altLang="zh-CN" sz="2800" b="1" dirty="0">
              <a:solidFill>
                <a:srgbClr val="0070C0"/>
              </a:solidFill>
              <a:latin typeface="Arial Narrow" panose="020B0606020202030204" charset="0"/>
              <a:ea typeface="Gungsuh" pitchFamily="18" charset="-127"/>
              <a:cs typeface="Arial Narrow" panose="020B0606020202030204" charset="0"/>
              <a:sym typeface="+mn-ea"/>
            </a:endParaRPr>
          </a:p>
          <a:p>
            <a:pPr marL="514350" indent="-514350">
              <a:buAutoNum type="arabicPeriod"/>
            </a:pPr>
            <a:r>
              <a:rPr lang="en-US" altLang="zh-CN" sz="2800" b="1" dirty="0">
                <a:solidFill>
                  <a:srgbClr val="0070C0"/>
                </a:solidFill>
                <a:latin typeface="Arial Narrow" panose="020B0606020202030204" charset="0"/>
                <a:ea typeface="Gungsuh" pitchFamily="18" charset="-127"/>
                <a:cs typeface="Arial Narrow" panose="020B0606020202030204" charset="0"/>
                <a:sym typeface="+mn-ea"/>
              </a:rPr>
              <a:t>Metropolitan Museum Of Art</a:t>
            </a:r>
            <a:endParaRPr lang="en-US" altLang="zh-CN" sz="2800" b="1" dirty="0">
              <a:solidFill>
                <a:srgbClr val="0070C0"/>
              </a:solidFill>
              <a:latin typeface="Arial Narrow" panose="020B0606020202030204" charset="0"/>
              <a:ea typeface="Gungsuh" pitchFamily="18" charset="-127"/>
              <a:cs typeface="Arial Narrow" panose="020B0606020202030204" charset="0"/>
              <a:sym typeface="+mn-ea"/>
            </a:endParaRPr>
          </a:p>
          <a:p>
            <a:pPr marL="514350" indent="-514350">
              <a:buAutoNum type="arabicPeriod"/>
            </a:pPr>
            <a:r>
              <a:rPr lang="en-US" altLang="zh-CN" sz="2800" b="1" dirty="0">
                <a:solidFill>
                  <a:srgbClr val="0070C0"/>
                </a:solidFill>
                <a:latin typeface="Arial Narrow" panose="020B0606020202030204" charset="0"/>
                <a:ea typeface="Gungsuh" pitchFamily="18" charset="-127"/>
                <a:cs typeface="Arial Narrow" panose="020B0606020202030204" charset="0"/>
                <a:sym typeface="+mn-ea"/>
              </a:rPr>
              <a:t>The Frick Collection</a:t>
            </a:r>
            <a:r>
              <a:rPr lang="en-US" altLang="zh-CN" sz="2800" b="1">
                <a:solidFill>
                  <a:srgbClr val="0070C0"/>
                </a:solidFill>
                <a:latin typeface="Arial Narrow" panose="020B0606020202030204" charset="0"/>
                <a:cs typeface="Arial Narrow" panose="020B0606020202030204" charset="0"/>
              </a:rPr>
              <a:t> </a:t>
            </a:r>
            <a:endParaRPr lang="en-US" altLang="zh-CN" sz="2800" b="1">
              <a:solidFill>
                <a:srgbClr val="0070C0"/>
              </a:solidFill>
              <a:latin typeface="Arial Narrow" panose="020B0606020202030204" charset="0"/>
              <a:cs typeface="Arial Narrow" panose="020B0606020202030204" charset="0"/>
            </a:endParaRPr>
          </a:p>
          <a:p>
            <a:pPr marL="514350" indent="-514350">
              <a:buAutoNum type="arabicPeriod"/>
            </a:pPr>
            <a:r>
              <a:rPr lang="en-US" altLang="zh-CN" sz="2800" b="1" dirty="0">
                <a:solidFill>
                  <a:srgbClr val="0070C0"/>
                </a:solidFill>
                <a:latin typeface="Arial Narrow" panose="020B0606020202030204" charset="0"/>
                <a:ea typeface="Gungsuh" pitchFamily="18" charset="-127"/>
                <a:cs typeface="Arial Narrow" panose="020B0606020202030204" charset="0"/>
              </a:rPr>
              <a:t>Whitney Museum of American Art</a:t>
            </a:r>
            <a:endParaRPr lang="en-US" altLang="zh-CN" sz="2800" b="1" dirty="0">
              <a:solidFill>
                <a:srgbClr val="0070C0"/>
              </a:solidFill>
              <a:latin typeface="Arial Narrow" panose="020B0606020202030204" charset="0"/>
              <a:ea typeface="Gungsuh" pitchFamily="18" charset="-127"/>
              <a:cs typeface="Arial Narrow" panose="020B0606020202030204" charset="0"/>
            </a:endParaRPr>
          </a:p>
          <a:p>
            <a:pPr marL="514350" indent="-514350">
              <a:buAutoNum type="arabicPeriod"/>
            </a:pPr>
            <a:r>
              <a:rPr lang="en-US" altLang="zh-CN" sz="2800" b="1" dirty="0">
                <a:solidFill>
                  <a:srgbClr val="0070C0"/>
                </a:solidFill>
                <a:latin typeface="Arial Narrow" panose="020B0606020202030204" charset="0"/>
                <a:ea typeface="Gungsuh" pitchFamily="18" charset="-127"/>
                <a:cs typeface="Arial Narrow" panose="020B0606020202030204" charset="0"/>
              </a:rPr>
              <a:t>Museum of Modern Art</a:t>
            </a:r>
            <a:endParaRPr lang="en-US" altLang="zh-CN" sz="2800" b="1" dirty="0">
              <a:solidFill>
                <a:srgbClr val="0070C0"/>
              </a:solidFill>
              <a:latin typeface="Arial Narrow" panose="020B0606020202030204" charset="0"/>
              <a:ea typeface="Gungsuh" pitchFamily="18" charset="-127"/>
              <a:cs typeface="Arial Narrow" panose="020B0606020202030204" charset="0"/>
            </a:endParaRPr>
          </a:p>
        </p:txBody>
      </p:sp>
      <p:grpSp>
        <p:nvGrpSpPr>
          <p:cNvPr id="5" name="组合 4"/>
          <p:cNvGrpSpPr/>
          <p:nvPr/>
        </p:nvGrpSpPr>
        <p:grpSpPr>
          <a:xfrm>
            <a:off x="530860" y="3876675"/>
            <a:ext cx="9568180" cy="914400"/>
            <a:chOff x="836" y="6105"/>
            <a:chExt cx="15068" cy="1440"/>
          </a:xfrm>
        </p:grpSpPr>
        <p:sp>
          <p:nvSpPr>
            <p:cNvPr id="4" name="文本框 3"/>
            <p:cNvSpPr txBox="1"/>
            <p:nvPr/>
          </p:nvSpPr>
          <p:spPr>
            <a:xfrm>
              <a:off x="1528" y="6626"/>
              <a:ext cx="14377" cy="919"/>
            </a:xfrm>
            <a:prstGeom prst="rect">
              <a:avLst/>
            </a:prstGeom>
            <a:noFill/>
          </p:spPr>
          <p:txBody>
            <a:bodyPr wrap="square" rtlCol="0">
              <a:spAutoFit/>
            </a:bodyPr>
            <a:p>
              <a:pPr indent="0">
                <a:buFont typeface="+mj-lt"/>
                <a:buNone/>
              </a:pPr>
              <a:r>
                <a:rPr lang="en-US" altLang="zh-CN" sz="3200">
                  <a:latin typeface="Times New Roman" panose="02020603050405020304" pitchFamily="18" charset="0"/>
                  <a:cs typeface="Times New Roman" panose="02020603050405020304" pitchFamily="18" charset="0"/>
                </a:rPr>
                <a:t>     What are displayed in each gallery?</a:t>
              </a:r>
              <a:endParaRPr lang="en-US" altLang="zh-CN" sz="3200">
                <a:latin typeface="Times New Roman" panose="02020603050405020304" pitchFamily="18" charset="0"/>
                <a:cs typeface="Times New Roman" panose="02020603050405020304" pitchFamily="18" charset="0"/>
              </a:endParaRPr>
            </a:p>
          </p:txBody>
        </p:sp>
        <p:pic>
          <p:nvPicPr>
            <p:cNvPr id="2" name="图片 1" descr="453182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6" y="6105"/>
              <a:ext cx="1440" cy="1440"/>
            </a:xfrm>
            <a:prstGeom prst="rect">
              <a:avLst/>
            </a:prstGeom>
          </p:spPr>
        </p:pic>
      </p:gr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linds(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linds(horizont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40644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1" name="图片 10"/>
          <p:cNvPicPr/>
          <p:nvPr>
            <p:custDataLst>
              <p:tags r:id="rId2"/>
            </p:custDataLst>
          </p:nvPr>
        </p:nvPicPr>
        <p:blipFill>
          <a:blip r:embed="rId3" r:link="rId4" cstate="screen"/>
          <a:stretch>
            <a:fillRect/>
          </a:stretch>
        </p:blipFill>
        <p:spPr>
          <a:xfrm>
            <a:off x="11471910" y="0"/>
            <a:ext cx="720090" cy="543875"/>
          </a:xfrm>
          <a:prstGeom prst="rect">
            <a:avLst/>
          </a:prstGeom>
        </p:spPr>
      </p:pic>
      <p:sp>
        <p:nvSpPr>
          <p:cNvPr id="9" name="文本框 8"/>
          <p:cNvSpPr txBox="1"/>
          <p:nvPr>
            <p:custDataLst>
              <p:tags r:id="rId5"/>
            </p:custDataLst>
          </p:nvPr>
        </p:nvSpPr>
        <p:spPr>
          <a:xfrm>
            <a:off x="83820" y="3488055"/>
            <a:ext cx="4003675" cy="595630"/>
          </a:xfrm>
          <a:prstGeom prst="rect">
            <a:avLst/>
          </a:prstGeom>
          <a:noFill/>
        </p:spPr>
        <p:txBody>
          <a:bodyPr wrap="square" rtlCol="0">
            <a:normAutofit/>
          </a:bodyPr>
          <a:lstStyle/>
          <a:p>
            <a:pPr lvl="0">
              <a:lnSpc>
                <a:spcPct val="130000"/>
              </a:lnSpc>
              <a:spcAft>
                <a:spcPts val="800"/>
              </a:spcAft>
              <a:defRPr/>
            </a:pPr>
            <a:r>
              <a:rPr lang="zh-CN" altLang="en-US" sz="2400" b="1" i="1">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5th Avenues and E.70th Street</a:t>
            </a:r>
            <a:endParaRPr lang="zh-CN" altLang="en-US" sz="2400" b="1" i="1">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7" name="组合 6"/>
          <p:cNvGrpSpPr/>
          <p:nvPr/>
        </p:nvGrpSpPr>
        <p:grpSpPr>
          <a:xfrm>
            <a:off x="333375" y="417195"/>
            <a:ext cx="3402965" cy="2998470"/>
            <a:chOff x="7359" y="1201"/>
            <a:chExt cx="10638" cy="8398"/>
          </a:xfrm>
        </p:grpSpPr>
        <p:sp>
          <p:nvSpPr>
            <p:cNvPr id="6" name="矩形 5"/>
            <p:cNvSpPr/>
            <p:nvPr>
              <p:custDataLst>
                <p:tags r:id="rId6"/>
              </p:custDataLst>
            </p:nvPr>
          </p:nvSpPr>
          <p:spPr>
            <a:xfrm>
              <a:off x="7359" y="1201"/>
              <a:ext cx="10639" cy="8398"/>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 name="文本框 7"/>
            <p:cNvSpPr txBox="1"/>
            <p:nvPr>
              <p:custDataLst>
                <p:tags r:id="rId7"/>
              </p:custDataLst>
            </p:nvPr>
          </p:nvSpPr>
          <p:spPr>
            <a:xfrm>
              <a:off x="7954" y="7703"/>
              <a:ext cx="9730" cy="1634"/>
            </a:xfrm>
            <a:prstGeom prst="rect">
              <a:avLst/>
            </a:prstGeom>
            <a:noFill/>
          </p:spPr>
          <p:txBody>
            <a:bodyPr wrap="square" lIns="46800" rIns="46800" rtlCol="0" anchor="t" anchorCtr="0">
              <a:normAutofit fontScale="60000"/>
            </a:bodyPr>
            <a:lstStyle/>
            <a:p>
              <a:pPr lvl="0" algn="ctr">
                <a:lnSpc>
                  <a:spcPct val="110000"/>
                </a:lnSpc>
                <a:defRPr/>
              </a:pPr>
              <a:r>
                <a:rPr lang="en-US" altLang="zh-CN" sz="4400" b="1" dirty="0">
                  <a:solidFill>
                    <a:schemeClr val="tx1"/>
                  </a:solidFill>
                  <a:latin typeface="Times New Roman" panose="02020603050405020304" pitchFamily="18" charset="0"/>
                  <a:ea typeface="Gungsuh" pitchFamily="18" charset="-127"/>
                  <a:sym typeface="+mn-ea"/>
                </a:rPr>
                <a:t>The Frick Collection</a:t>
              </a:r>
              <a:endParaRPr lang="en-US" altLang="zh-CN" sz="4400" b="1" dirty="0">
                <a:solidFill>
                  <a:schemeClr val="tx1"/>
                </a:solidFill>
                <a:latin typeface="Times New Roman" panose="02020603050405020304" pitchFamily="18" charset="0"/>
                <a:ea typeface="Gungsuh" pitchFamily="18" charset="-127"/>
              </a:endParaRPr>
            </a:p>
            <a:p>
              <a:pPr lvl="0" algn="ctr">
                <a:lnSpc>
                  <a:spcPct val="110000"/>
                </a:lnSpc>
                <a:defRPr/>
              </a:pPr>
              <a:endParaRPr lang="en-US" altLang="zh-CN" sz="4400" b="1" spc="100" dirty="0">
                <a:solidFill>
                  <a:schemeClr val="tx1"/>
                </a:solidFill>
                <a:latin typeface="Times New Roman" panose="02020603050405020304" pitchFamily="18" charset="0"/>
                <a:ea typeface="Gungsuh" pitchFamily="18" charset="-127"/>
              </a:endParaRPr>
            </a:p>
          </p:txBody>
        </p:sp>
        <p:pic>
          <p:nvPicPr>
            <p:cNvPr id="2" name="图片 1"/>
            <p:cNvPicPr>
              <a:picLocks noChangeAspect="1"/>
            </p:cNvPicPr>
            <p:nvPr/>
          </p:nvPicPr>
          <p:blipFill>
            <a:blip r:embed="rId8"/>
            <a:stretch>
              <a:fillRect/>
            </a:stretch>
          </p:blipFill>
          <p:spPr>
            <a:xfrm>
              <a:off x="7655" y="1555"/>
              <a:ext cx="10029" cy="5930"/>
            </a:xfrm>
            <a:prstGeom prst="rect">
              <a:avLst/>
            </a:prstGeom>
          </p:spPr>
        </p:pic>
      </p:grpSp>
      <p:sp>
        <p:nvSpPr>
          <p:cNvPr id="12" name="文本框 11"/>
          <p:cNvSpPr txBox="1"/>
          <p:nvPr/>
        </p:nvSpPr>
        <p:spPr>
          <a:xfrm>
            <a:off x="4236085" y="417195"/>
            <a:ext cx="7358380" cy="953135"/>
          </a:xfrm>
          <a:prstGeom prst="rect">
            <a:avLst/>
          </a:prstGeom>
          <a:noFill/>
        </p:spPr>
        <p:txBody>
          <a:bodyPr wrap="square" rtlCol="0" anchor="t">
            <a:spAutoFit/>
          </a:bodyPr>
          <a:p>
            <a:r>
              <a:rPr lang="en-US" altLang="zh-CN" sz="2800" b="1" i="1" dirty="0">
                <a:latin typeface="Times New Roman" panose="02020603050405020304" pitchFamily="18" charset="0"/>
                <a:ea typeface="Gungsuh" pitchFamily="18" charset="-127"/>
                <a:sym typeface="+mn-ea"/>
              </a:rPr>
              <a:t>    Many art lovers </a:t>
            </a:r>
            <a:r>
              <a:rPr lang="en-US" altLang="zh-CN" sz="2800" b="1" i="1" dirty="0">
                <a:solidFill>
                  <a:srgbClr val="FF0000"/>
                </a:solidFill>
                <a:latin typeface="Times New Roman" panose="02020603050405020304" pitchFamily="18" charset="0"/>
                <a:ea typeface="Gungsuh" pitchFamily="18" charset="-127"/>
                <a:sym typeface="+mn-ea"/>
              </a:rPr>
              <a:t>would rather</a:t>
            </a:r>
            <a:r>
              <a:rPr lang="en-US" altLang="zh-CN" sz="2800" b="1" i="1" dirty="0">
                <a:solidFill>
                  <a:srgbClr val="0000FF"/>
                </a:solidFill>
                <a:latin typeface="Times New Roman" panose="02020603050405020304" pitchFamily="18" charset="0"/>
                <a:ea typeface="Gungsuh" pitchFamily="18" charset="-127"/>
                <a:sym typeface="+mn-ea"/>
              </a:rPr>
              <a:t> </a:t>
            </a:r>
            <a:r>
              <a:rPr lang="en-US" altLang="zh-CN" sz="2800" b="1" i="1" dirty="0">
                <a:latin typeface="Times New Roman" panose="02020603050405020304" pitchFamily="18" charset="0"/>
                <a:ea typeface="Gungsuh" pitchFamily="18" charset="-127"/>
                <a:sym typeface="+mn-ea"/>
              </a:rPr>
              <a:t>visit this </a:t>
            </a:r>
            <a:r>
              <a:rPr lang="en-US" altLang="zh-CN" sz="2800" b="1" i="1" dirty="0">
                <a:solidFill>
                  <a:srgbClr val="0070C0"/>
                </a:solidFill>
                <a:latin typeface="Times New Roman" panose="02020603050405020304" pitchFamily="18" charset="0"/>
                <a:ea typeface="Gungsuh" pitchFamily="18" charset="-127"/>
                <a:sym typeface="+mn-ea"/>
              </a:rPr>
              <a:t>small</a:t>
            </a:r>
            <a:r>
              <a:rPr lang="en-US" altLang="zh-CN" sz="2800" b="1" i="1" dirty="0">
                <a:latin typeface="Times New Roman" panose="02020603050405020304" pitchFamily="18" charset="0"/>
                <a:ea typeface="Gungsuh" pitchFamily="18" charset="-127"/>
                <a:sym typeface="+mn-ea"/>
              </a:rPr>
              <a:t> art gallery</a:t>
            </a:r>
            <a:r>
              <a:rPr lang="en-US" altLang="zh-CN" sz="2800" b="1" i="1" dirty="0">
                <a:solidFill>
                  <a:srgbClr val="FF0000"/>
                </a:solidFill>
                <a:latin typeface="Times New Roman" panose="02020603050405020304" pitchFamily="18" charset="0"/>
                <a:ea typeface="Gungsuh" pitchFamily="18" charset="-127"/>
                <a:sym typeface="+mn-ea"/>
              </a:rPr>
              <a:t> than </a:t>
            </a:r>
            <a:r>
              <a:rPr lang="en-US" altLang="zh-CN" sz="2800" b="1" i="1" dirty="0">
                <a:latin typeface="Times New Roman" panose="02020603050405020304" pitchFamily="18" charset="0"/>
                <a:ea typeface="Gungsuh" pitchFamily="18" charset="-127"/>
                <a:sym typeface="+mn-ea"/>
              </a:rPr>
              <a:t>any other in New York. </a:t>
            </a:r>
            <a:endParaRPr lang="zh-CN" altLang="en-US" sz="2800"/>
          </a:p>
        </p:txBody>
      </p:sp>
      <p:pic>
        <p:nvPicPr>
          <p:cNvPr id="4110" name="Picture 14" descr="19991219pgfrickM"/>
          <p:cNvPicPr>
            <a:picLocks noChangeAspect="1"/>
          </p:cNvPicPr>
          <p:nvPr/>
        </p:nvPicPr>
        <p:blipFill>
          <a:blip r:embed="rId9"/>
          <a:stretch>
            <a:fillRect/>
          </a:stretch>
        </p:blipFill>
        <p:spPr>
          <a:xfrm>
            <a:off x="998220" y="4140835"/>
            <a:ext cx="2066925" cy="2459038"/>
          </a:xfrm>
          <a:prstGeom prst="rect">
            <a:avLst/>
          </a:prstGeom>
          <a:noFill/>
          <a:ln w="9525">
            <a:noFill/>
          </a:ln>
        </p:spPr>
      </p:pic>
      <p:sp>
        <p:nvSpPr>
          <p:cNvPr id="16" name="文本框 15"/>
          <p:cNvSpPr txBox="1"/>
          <p:nvPr/>
        </p:nvSpPr>
        <p:spPr>
          <a:xfrm>
            <a:off x="4343400" y="1370330"/>
            <a:ext cx="7654925" cy="1383665"/>
          </a:xfrm>
          <a:prstGeom prst="rect">
            <a:avLst/>
          </a:prstGeom>
          <a:noFill/>
        </p:spPr>
        <p:txBody>
          <a:bodyPr wrap="square" rtlCol="0" anchor="t">
            <a:spAutoFit/>
          </a:bodyPr>
          <a:p>
            <a:r>
              <a:rPr lang="en-US" altLang="zh-CN" sz="2800" b="1" i="1" dirty="0">
                <a:latin typeface="Times New Roman" panose="02020603050405020304" pitchFamily="18" charset="0"/>
                <a:ea typeface="Gungsuh" pitchFamily="18" charset="-127"/>
                <a:sym typeface="+mn-ea"/>
              </a:rPr>
              <a:t>Henry Clay Frick, </a:t>
            </a:r>
            <a:r>
              <a:rPr lang="en-US" altLang="zh-CN" sz="2800" b="1" i="1" dirty="0">
                <a:solidFill>
                  <a:srgbClr val="0070C0"/>
                </a:solidFill>
                <a:latin typeface="Times New Roman" panose="02020603050405020304" pitchFamily="18" charset="0"/>
                <a:ea typeface="Gungsuh" pitchFamily="18" charset="-127"/>
                <a:sym typeface="+mn-ea"/>
              </a:rPr>
              <a:t>a </a:t>
            </a:r>
            <a:r>
              <a:rPr lang="en-US" altLang="zh-CN" sz="2800" b="1" i="1" u="sng" dirty="0">
                <a:solidFill>
                  <a:srgbClr val="0070C0"/>
                </a:solidFill>
                <a:latin typeface="Times New Roman" panose="02020603050405020304" pitchFamily="18" charset="0"/>
                <a:ea typeface="Gungsuh" pitchFamily="18" charset="-127"/>
                <a:sym typeface="+mn-ea"/>
              </a:rPr>
              <a:t>rich</a:t>
            </a:r>
            <a:r>
              <a:rPr lang="en-US" altLang="zh-CN" sz="2800" b="1" i="1" dirty="0">
                <a:solidFill>
                  <a:srgbClr val="0070C0"/>
                </a:solidFill>
                <a:latin typeface="Times New Roman" panose="02020603050405020304" pitchFamily="18" charset="0"/>
                <a:ea typeface="Gungsuh" pitchFamily="18" charset="-127"/>
                <a:sym typeface="+mn-ea"/>
              </a:rPr>
              <a:t> New Yorker,</a:t>
            </a:r>
            <a:r>
              <a:rPr lang="en-US" altLang="zh-CN" sz="2800" b="1" i="1" dirty="0">
                <a:latin typeface="Times New Roman" panose="02020603050405020304" pitchFamily="18" charset="0"/>
                <a:ea typeface="Gungsuh" pitchFamily="18" charset="-127"/>
                <a:sym typeface="+mn-ea"/>
              </a:rPr>
              <a:t> died in 1919, leaving his house, furniture, and </a:t>
            </a:r>
            <a:r>
              <a:rPr lang="en-US" altLang="zh-CN" sz="2800" b="1" i="1" u="sng" dirty="0">
                <a:solidFill>
                  <a:srgbClr val="0070C0"/>
                </a:solidFill>
                <a:latin typeface="Times New Roman" panose="02020603050405020304" pitchFamily="18" charset="0"/>
                <a:ea typeface="Gungsuh" pitchFamily="18" charset="-127"/>
                <a:sym typeface="+mn-ea"/>
              </a:rPr>
              <a:t>art collection</a:t>
            </a:r>
            <a:r>
              <a:rPr lang="en-US" altLang="zh-CN" sz="2800" b="1" i="1" dirty="0">
                <a:latin typeface="Times New Roman" panose="02020603050405020304" pitchFamily="18" charset="0"/>
                <a:ea typeface="Gungsuh" pitchFamily="18" charset="-127"/>
                <a:sym typeface="+mn-ea"/>
              </a:rPr>
              <a:t> to the </a:t>
            </a:r>
            <a:r>
              <a:rPr lang="en-US" altLang="zh-CN" sz="2800" b="1" i="1" dirty="0">
                <a:latin typeface="Times New Roman" panose="02020603050405020304" pitchFamily="18" charset="0"/>
                <a:ea typeface="等线" panose="02010600030101010101" charset="-122"/>
                <a:sym typeface="+mn-ea"/>
              </a:rPr>
              <a:t>American people. </a:t>
            </a:r>
            <a:endParaRPr lang="zh-CN" altLang="en-US" sz="2800"/>
          </a:p>
        </p:txBody>
      </p:sp>
      <p:sp>
        <p:nvSpPr>
          <p:cNvPr id="17" name="文本框 16"/>
          <p:cNvSpPr txBox="1"/>
          <p:nvPr/>
        </p:nvSpPr>
        <p:spPr>
          <a:xfrm>
            <a:off x="4343400" y="3770630"/>
            <a:ext cx="7597140" cy="2553335"/>
          </a:xfrm>
          <a:prstGeom prst="rect">
            <a:avLst/>
          </a:prstGeom>
          <a:noFill/>
        </p:spPr>
        <p:txBody>
          <a:bodyPr wrap="square" rtlCol="0" anchor="t">
            <a:spAutoFit/>
          </a:bodyPr>
          <a:p>
            <a:r>
              <a:rPr lang="en-US" altLang="zh-CN" sz="3200" b="1" i="1" dirty="0">
                <a:latin typeface="Times New Roman" panose="02020603050405020304" pitchFamily="18" charset="0"/>
                <a:ea typeface="等线" panose="02010600030101010101" charset="-122"/>
                <a:sym typeface="+mn-ea"/>
              </a:rPr>
              <a:t>Frick </a:t>
            </a:r>
            <a:r>
              <a:rPr lang="en-US" altLang="zh-CN" sz="3200" b="1" i="1" dirty="0">
                <a:solidFill>
                  <a:srgbClr val="FF0000"/>
                </a:solidFill>
                <a:latin typeface="Times New Roman" panose="02020603050405020304" pitchFamily="18" charset="0"/>
                <a:ea typeface="等线" panose="02010600030101010101" charset="-122"/>
                <a:sym typeface="+mn-ea"/>
              </a:rPr>
              <a:t>had a preference for</a:t>
            </a:r>
            <a:r>
              <a:rPr lang="en-US" altLang="zh-CN" sz="3200" b="1" i="1" dirty="0">
                <a:latin typeface="Times New Roman" panose="02020603050405020304" pitchFamily="18" charset="0"/>
                <a:ea typeface="等线" panose="02010600030101010101" charset="-122"/>
                <a:sym typeface="+mn-ea"/>
              </a:rPr>
              <a:t> pre-twentieth century Western paintings, and these are </a:t>
            </a:r>
            <a:r>
              <a:rPr lang="en-US" altLang="zh-CN" sz="3200" b="1" i="1" dirty="0">
                <a:solidFill>
                  <a:srgbClr val="FF0000"/>
                </a:solidFill>
                <a:latin typeface="Times New Roman" panose="02020603050405020304" pitchFamily="18" charset="0"/>
                <a:ea typeface="等线" panose="02010600030101010101" charset="-122"/>
                <a:sym typeface="+mn-ea"/>
              </a:rPr>
              <a:t>well-represented in this excellent collection</a:t>
            </a:r>
            <a:r>
              <a:rPr lang="en-US" altLang="zh-CN" sz="3200" b="1" i="1" dirty="0">
                <a:latin typeface="Times New Roman" panose="02020603050405020304" pitchFamily="18" charset="0"/>
                <a:ea typeface="等线" panose="02010600030101010101" charset="-122"/>
                <a:sym typeface="+mn-ea"/>
              </a:rPr>
              <a:t>. You can also </a:t>
            </a:r>
            <a:r>
              <a:rPr lang="en-US" altLang="zh-CN" sz="3200" b="1" i="1" dirty="0">
                <a:solidFill>
                  <a:srgbClr val="FF0000"/>
                </a:solidFill>
                <a:latin typeface="Times New Roman" panose="02020603050405020304" pitchFamily="18" charset="0"/>
                <a:ea typeface="等线" panose="02010600030101010101" charset="-122"/>
                <a:sym typeface="+mn-ea"/>
              </a:rPr>
              <a:t>explore </a:t>
            </a:r>
            <a:r>
              <a:rPr lang="en-US" altLang="zh-CN" sz="3200" b="1" i="1" dirty="0">
                <a:latin typeface="Times New Roman" panose="02020603050405020304" pitchFamily="18" charset="0"/>
                <a:ea typeface="等线" panose="02010600030101010101" charset="-122"/>
                <a:sym typeface="+mn-ea"/>
              </a:rPr>
              <a:t>Frick’s beautiful home and garden </a:t>
            </a:r>
            <a:r>
              <a:rPr lang="en-US" altLang="zh-CN" sz="3200" b="1" i="1" dirty="0">
                <a:solidFill>
                  <a:srgbClr val="FF0000"/>
                </a:solidFill>
                <a:latin typeface="Times New Roman" panose="02020603050405020304" pitchFamily="18" charset="0"/>
                <a:ea typeface="等线" panose="02010600030101010101" charset="-122"/>
                <a:sym typeface="+mn-ea"/>
              </a:rPr>
              <a:t>which are well worth a visit</a:t>
            </a:r>
            <a:r>
              <a:rPr lang="en-US" altLang="zh-CN" sz="3200" b="1" i="1" dirty="0">
                <a:latin typeface="Times New Roman" panose="02020603050405020304" pitchFamily="18" charset="0"/>
                <a:ea typeface="等线" panose="02010600030101010101" charset="-122"/>
                <a:sym typeface="+mn-ea"/>
              </a:rPr>
              <a:t>. </a:t>
            </a:r>
            <a:endParaRPr lang="zh-CN" altLang="en-US" sz="3200"/>
          </a:p>
        </p:txBody>
      </p:sp>
      <p:sp>
        <p:nvSpPr>
          <p:cNvPr id="18" name="椭圆形标注 17"/>
          <p:cNvSpPr/>
          <p:nvPr/>
        </p:nvSpPr>
        <p:spPr>
          <a:xfrm>
            <a:off x="11129645" y="512445"/>
            <a:ext cx="1181100" cy="762635"/>
          </a:xfrm>
          <a:prstGeom prst="wedgeEllipseCallout">
            <a:avLst>
              <a:gd name="adj1" fmla="val -132956"/>
              <a:gd name="adj2" fmla="val 3218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latin typeface="Arial Narrow" panose="020B0606020202030204" charset="0"/>
                <a:cs typeface="Arial Narrow" panose="020B0606020202030204" charset="0"/>
              </a:rPr>
              <a:t>Why?</a:t>
            </a:r>
            <a:endParaRPr lang="en-US" altLang="zh-CN" sz="2800" b="1">
              <a:latin typeface="Arial Narrow" panose="020B0606020202030204" charset="0"/>
              <a:cs typeface="Arial Narrow" panose="020B0606020202030204" charset="0"/>
            </a:endParaRPr>
          </a:p>
        </p:txBody>
      </p:sp>
      <p:sp>
        <p:nvSpPr>
          <p:cNvPr id="19" name="椭圆形标注 18"/>
          <p:cNvSpPr/>
          <p:nvPr/>
        </p:nvSpPr>
        <p:spPr>
          <a:xfrm>
            <a:off x="4372610" y="2889250"/>
            <a:ext cx="4824730" cy="784860"/>
          </a:xfrm>
          <a:prstGeom prst="wedgeEllipseCallout">
            <a:avLst>
              <a:gd name="adj1" fmla="val 57291"/>
              <a:gd name="adj2" fmla="val -11982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latin typeface="Arial Narrow" panose="020B0606020202030204" charset="0"/>
                <a:cs typeface="Arial Narrow" panose="020B0606020202030204" charset="0"/>
              </a:rPr>
              <a:t>What's special about it?</a:t>
            </a:r>
            <a:endParaRPr lang="en-US" altLang="zh-CN" sz="2800" b="1">
              <a:latin typeface="Arial Narrow" panose="020B0606020202030204" charset="0"/>
              <a:cs typeface="Arial Narrow" panose="020B0606020202030204" charset="0"/>
            </a:endParaRPr>
          </a:p>
        </p:txBody>
      </p:sp>
      <p:sp>
        <p:nvSpPr>
          <p:cNvPr id="22" name="文本框 21"/>
          <p:cNvSpPr txBox="1"/>
          <p:nvPr/>
        </p:nvSpPr>
        <p:spPr>
          <a:xfrm>
            <a:off x="6520815" y="5041900"/>
            <a:ext cx="2242185" cy="521970"/>
          </a:xfrm>
          <a:prstGeom prst="rect">
            <a:avLst/>
          </a:prstGeom>
          <a:noFill/>
        </p:spPr>
        <p:txBody>
          <a:bodyPr wrap="square" rtlCol="0">
            <a:spAutoFit/>
          </a:bodyPr>
          <a:p>
            <a:r>
              <a:rPr lang="en-US" altLang="zh-CN" sz="2800">
                <a:latin typeface="Arial Narrow" panose="020B0606020202030204" charset="0"/>
                <a:cs typeface="Arial Narrow" panose="020B0606020202030204" charset="0"/>
              </a:rPr>
              <a:t>=tour around</a:t>
            </a:r>
            <a:endParaRPr lang="en-US" altLang="zh-CN" sz="2800">
              <a:latin typeface="Arial Narrow" panose="020B0606020202030204" charset="0"/>
              <a:cs typeface="Arial Narrow" panose="020B0606020202030204" charset="0"/>
            </a:endParaRPr>
          </a:p>
        </p:txBody>
      </p:sp>
      <p:sp>
        <p:nvSpPr>
          <p:cNvPr id="3" name="文本框 2"/>
          <p:cNvSpPr txBox="1"/>
          <p:nvPr/>
        </p:nvSpPr>
        <p:spPr>
          <a:xfrm>
            <a:off x="7329805" y="48895"/>
            <a:ext cx="2352675" cy="442240"/>
          </a:xfrm>
          <a:prstGeom prst="wedgeRoundRectCallout">
            <a:avLst>
              <a:gd name="adj1" fmla="val -37827"/>
              <a:gd name="adj2" fmla="val 281498"/>
              <a:gd name="adj3" fmla="val 16667"/>
            </a:avLst>
          </a:prstGeom>
          <a:solidFill>
            <a:schemeClr val="tx2">
              <a:lumMod val="75000"/>
            </a:schemeClr>
          </a:solidFill>
          <a:ln>
            <a:solidFill>
              <a:schemeClr val="tx1"/>
            </a:solidFill>
          </a:ln>
        </p:spPr>
        <p:txBody>
          <a:bodyPr wrap="square" rtlCol="0">
            <a:spAutoFit/>
          </a:bodyPr>
          <a:p>
            <a:r>
              <a:rPr lang="en-US" altLang="zh-CN" sz="2000">
                <a:latin typeface="Arial Narrow" panose="020B0606020202030204" charset="0"/>
                <a:cs typeface="Arial Narrow" panose="020B0606020202030204" charset="0"/>
              </a:rPr>
              <a:t>a steelmaking giant</a:t>
            </a:r>
            <a:endParaRPr lang="en-US" altLang="zh-CN" sz="2000">
              <a:latin typeface="Arial Narrow" panose="020B0606020202030204" charset="0"/>
              <a:cs typeface="Arial Narrow" panose="020B0606020202030204" charset="0"/>
            </a:endParaRPr>
          </a:p>
        </p:txBody>
      </p:sp>
      <p:sp>
        <p:nvSpPr>
          <p:cNvPr id="4" name="文本框 3"/>
          <p:cNvSpPr txBox="1"/>
          <p:nvPr>
            <p:custDataLst>
              <p:tags r:id="rId10"/>
            </p:custDataLst>
          </p:nvPr>
        </p:nvSpPr>
        <p:spPr>
          <a:xfrm>
            <a:off x="0" y="0"/>
            <a:ext cx="4236085" cy="544195"/>
          </a:xfrm>
          <a:prstGeom prst="rect">
            <a:avLst/>
          </a:prstGeom>
          <a:solidFill>
            <a:schemeClr val="tx2">
              <a:lumMod val="75000"/>
            </a:schemeClr>
          </a:solidFill>
        </p:spPr>
        <p:txBody>
          <a:bodyPr wrap="square" lIns="91440" tIns="45720" rIns="91440" bIns="45720" rtlCol="0">
            <a:noAutofit/>
          </a:bodyPr>
          <a:lstStyle>
            <a:defPPr>
              <a:defRPr lang="zh-CN"/>
            </a:defPPr>
            <a:lvl1pPr>
              <a:defRPr sz="4800" b="1" spc="600">
                <a:solidFill>
                  <a:schemeClr val="tx1">
                    <a:lumMod val="85000"/>
                    <a:lumOff val="15000"/>
                  </a:schemeClr>
                </a:solidFill>
                <a:uFillTx/>
                <a:latin typeface="Arial" panose="020B0604020202020204" pitchFamily="34" charset="0"/>
                <a:ea typeface="微软雅黑" panose="020B0503020204020204" pitchFamily="34" charset="-122"/>
              </a:defRPr>
            </a:lvl1pPr>
          </a:lstStyle>
          <a:p>
            <a:r>
              <a:rPr lang="en-US" altLang="zh-CN" sz="2800" spc="0">
                <a:solidFill>
                  <a:schemeClr val="tx1">
                    <a:lumMod val="85000"/>
                    <a:lumOff val="15000"/>
                  </a:schemeClr>
                </a:solidFill>
                <a:effectLst>
                  <a:outerShdw blurRad="38100" dist="38100" dir="2700000" algn="tl">
                    <a:srgbClr val="000000">
                      <a:alpha val="43137"/>
                    </a:srgbClr>
                  </a:outerShdw>
                </a:effectLst>
                <a:uFillTx/>
                <a:latin typeface="Arial Narrow" panose="020B0606020202030204" charset="0"/>
                <a:ea typeface="汉仪旗黑-85S" panose="00020600040101010101" pitchFamily="18" charset="-122"/>
                <a:cs typeface="Arial Narrow" panose="020B0606020202030204" charset="0"/>
                <a:sym typeface="Arial" panose="020B0604020202020204" pitchFamily="34" charset="0"/>
              </a:rPr>
              <a:t>Activity 3 Reading for details</a:t>
            </a:r>
            <a:endParaRPr lang="en-US" altLang="zh-CN" sz="2800" spc="0">
              <a:solidFill>
                <a:schemeClr val="tx1">
                  <a:lumMod val="85000"/>
                  <a:lumOff val="15000"/>
                </a:schemeClr>
              </a:solidFill>
              <a:effectLst>
                <a:outerShdw blurRad="38100" dist="38100" dir="2700000" algn="tl">
                  <a:srgbClr val="000000">
                    <a:alpha val="43137"/>
                  </a:srgbClr>
                </a:outerShdw>
              </a:effectLst>
              <a:uFillTx/>
              <a:latin typeface="Arial Narrow" panose="020B0606020202030204" charset="0"/>
              <a:ea typeface="汉仪旗黑-85S" panose="00020600040101010101" pitchFamily="18" charset="-122"/>
              <a:cs typeface="Arial Narrow" panose="020B0606020202030204" charset="0"/>
              <a:sym typeface="Arial" panose="020B0604020202020204" pitchFamily="34" charset="0"/>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linds(horizontal)">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6" grpId="0"/>
      <p:bldP spid="19" grpId="0" bldLvl="0" animBg="1"/>
      <p:bldP spid="17" grpId="0"/>
      <p:bldP spid="22" grpId="0"/>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6" name="内容占位符 5"/>
          <p:cNvPicPr>
            <a:picLocks noChangeAspect="1"/>
          </p:cNvPicPr>
          <p:nvPr>
            <p:ph idx="1"/>
            <p:custDataLst>
              <p:tags r:id="rId1"/>
            </p:custDataLst>
          </p:nvPr>
        </p:nvPicPr>
        <p:blipFill>
          <a:blip r:embed="rId2"/>
          <a:stretch>
            <a:fillRect/>
          </a:stretch>
        </p:blipFill>
        <p:spPr>
          <a:xfrm>
            <a:off x="0" y="0"/>
            <a:ext cx="12186920" cy="6857365"/>
          </a:xfrm>
          <a:prstGeom prst="rect">
            <a:avLst/>
          </a:prstGeom>
        </p:spPr>
      </p:pic>
    </p:spTree>
    <p:custDataLst>
      <p:tags r:id="rId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0"/>
            <a:ext cx="12232640" cy="6858000"/>
          </a:xfrm>
          <a:prstGeom prst="rect">
            <a:avLst/>
          </a:prstGeom>
        </p:spPr>
      </p:pic>
    </p:spTree>
    <p:custDataLst>
      <p:tags r:id="rId3"/>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4064000" y="0"/>
            <a:ext cx="8128000" cy="4572000"/>
          </a:xfrm>
          <a:prstGeom prst="rect">
            <a:avLst/>
          </a:prstGeom>
        </p:spPr>
      </p:pic>
      <p:pic>
        <p:nvPicPr>
          <p:cNvPr id="2" name="图片 1"/>
          <p:cNvPicPr>
            <a:picLocks noChangeAspect="1"/>
          </p:cNvPicPr>
          <p:nvPr/>
        </p:nvPicPr>
        <p:blipFill>
          <a:blip r:embed="rId2"/>
          <a:stretch>
            <a:fillRect/>
          </a:stretch>
        </p:blipFill>
        <p:spPr>
          <a:xfrm>
            <a:off x="0" y="0"/>
            <a:ext cx="5132070" cy="6843395"/>
          </a:xfrm>
          <a:prstGeom prst="rect">
            <a:avLst/>
          </a:prstGeom>
        </p:spPr>
      </p:pic>
      <p:pic>
        <p:nvPicPr>
          <p:cNvPr id="4" name="图片 3"/>
          <p:cNvPicPr>
            <a:picLocks noChangeAspect="1"/>
          </p:cNvPicPr>
          <p:nvPr/>
        </p:nvPicPr>
        <p:blipFill>
          <a:blip r:embed="rId3"/>
          <a:stretch>
            <a:fillRect/>
          </a:stretch>
        </p:blipFill>
        <p:spPr>
          <a:xfrm>
            <a:off x="5022215" y="1480185"/>
            <a:ext cx="7169785" cy="5377815"/>
          </a:xfrm>
          <a:prstGeom prst="rect">
            <a:avLst/>
          </a:prstGeom>
        </p:spPr>
      </p:pic>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4064400"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1" name="图片 10"/>
          <p:cNvPicPr/>
          <p:nvPr>
            <p:custDataLst>
              <p:tags r:id="rId2"/>
            </p:custDataLst>
          </p:nvPr>
        </p:nvPicPr>
        <p:blipFill>
          <a:blip r:embed="rId3" r:link="rId4" cstate="screen"/>
          <a:stretch>
            <a:fillRect/>
          </a:stretch>
        </p:blipFill>
        <p:spPr>
          <a:xfrm>
            <a:off x="11471910" y="0"/>
            <a:ext cx="720090" cy="543875"/>
          </a:xfrm>
          <a:prstGeom prst="rect">
            <a:avLst/>
          </a:prstGeom>
        </p:spPr>
      </p:pic>
      <p:sp>
        <p:nvSpPr>
          <p:cNvPr id="9" name="文本框 8"/>
          <p:cNvSpPr txBox="1"/>
          <p:nvPr>
            <p:custDataLst>
              <p:tags r:id="rId5"/>
            </p:custDataLst>
          </p:nvPr>
        </p:nvSpPr>
        <p:spPr>
          <a:xfrm>
            <a:off x="83820" y="3488055"/>
            <a:ext cx="4003675" cy="595630"/>
          </a:xfrm>
          <a:prstGeom prst="rect">
            <a:avLst/>
          </a:prstGeom>
          <a:noFill/>
        </p:spPr>
        <p:txBody>
          <a:bodyPr wrap="square" rtlCol="0">
            <a:normAutofit/>
          </a:bodyPr>
          <a:lstStyle/>
          <a:p>
            <a:pPr lvl="0">
              <a:lnSpc>
                <a:spcPct val="130000"/>
              </a:lnSpc>
              <a:spcAft>
                <a:spcPts val="800"/>
              </a:spcAft>
              <a:defRPr/>
            </a:pPr>
            <a:r>
              <a:rPr lang="zh-CN" altLang="en-US" sz="2400" b="1" i="1">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5th Avenues and E.70th Street</a:t>
            </a:r>
            <a:endParaRPr lang="zh-CN" altLang="en-US" sz="2400" b="1" i="1">
              <a:solidFill>
                <a:schemeClr val="dk1">
                  <a:lumMod val="85000"/>
                  <a:lumOff val="1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nvGrpSpPr>
          <p:cNvPr id="7" name="组合 6"/>
          <p:cNvGrpSpPr/>
          <p:nvPr/>
        </p:nvGrpSpPr>
        <p:grpSpPr>
          <a:xfrm>
            <a:off x="333375" y="417195"/>
            <a:ext cx="3402965" cy="2998470"/>
            <a:chOff x="7359" y="1201"/>
            <a:chExt cx="10638" cy="8398"/>
          </a:xfrm>
        </p:grpSpPr>
        <p:sp>
          <p:nvSpPr>
            <p:cNvPr id="6" name="矩形 5"/>
            <p:cNvSpPr/>
            <p:nvPr>
              <p:custDataLst>
                <p:tags r:id="rId6"/>
              </p:custDataLst>
            </p:nvPr>
          </p:nvSpPr>
          <p:spPr>
            <a:xfrm>
              <a:off x="7359" y="1201"/>
              <a:ext cx="10639" cy="8398"/>
            </a:xfrm>
            <a:prstGeom prst="rect">
              <a:avLst/>
            </a:prstGeom>
            <a:solidFill>
              <a:schemeClr val="bg2"/>
            </a:solidFill>
            <a:ln>
              <a:noFill/>
            </a:ln>
            <a:effectLst>
              <a:outerShdw blurRad="127000" dist="38100" dir="5400000" algn="t" rotWithShape="0">
                <a:schemeClr val="tx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600" b="1" i="0" u="none" strike="noStrike" kern="1200" cap="none" spc="0" normalizeH="0" baseline="0" noProof="0">
                <a:ln>
                  <a:noFill/>
                </a:ln>
                <a:solidFill>
                  <a:prstClr val="white"/>
                </a:solidFill>
                <a:effectLst/>
                <a:uLnTx/>
                <a:uFillTx/>
                <a:latin typeface="Arial" panose="020B0604020202020204" pitchFamily="34" charset="0"/>
                <a:ea typeface="微软雅黑" panose="020B0503020204020204" pitchFamily="34" charset="-122"/>
                <a:cs typeface="+mn-cs"/>
              </a:endParaRPr>
            </a:p>
          </p:txBody>
        </p:sp>
        <p:sp>
          <p:nvSpPr>
            <p:cNvPr id="8" name="文本框 7"/>
            <p:cNvSpPr txBox="1"/>
            <p:nvPr>
              <p:custDataLst>
                <p:tags r:id="rId7"/>
              </p:custDataLst>
            </p:nvPr>
          </p:nvSpPr>
          <p:spPr>
            <a:xfrm>
              <a:off x="7954" y="7703"/>
              <a:ext cx="9730" cy="1634"/>
            </a:xfrm>
            <a:prstGeom prst="rect">
              <a:avLst/>
            </a:prstGeom>
            <a:noFill/>
          </p:spPr>
          <p:txBody>
            <a:bodyPr wrap="square" lIns="46800" rIns="46800" rtlCol="0" anchor="t" anchorCtr="0">
              <a:normAutofit fontScale="60000"/>
            </a:bodyPr>
            <a:lstStyle/>
            <a:p>
              <a:pPr lvl="0" algn="ctr">
                <a:lnSpc>
                  <a:spcPct val="110000"/>
                </a:lnSpc>
                <a:defRPr/>
              </a:pPr>
              <a:r>
                <a:rPr lang="en-US" altLang="zh-CN" sz="4400" b="1" dirty="0">
                  <a:solidFill>
                    <a:schemeClr val="tx1"/>
                  </a:solidFill>
                  <a:latin typeface="Times New Roman" panose="02020603050405020304" pitchFamily="18" charset="0"/>
                  <a:ea typeface="Gungsuh" pitchFamily="18" charset="-127"/>
                  <a:sym typeface="+mn-ea"/>
                </a:rPr>
                <a:t>The Frick Collection</a:t>
              </a:r>
              <a:endParaRPr lang="en-US" altLang="zh-CN" sz="4400" b="1" dirty="0">
                <a:solidFill>
                  <a:schemeClr val="tx1"/>
                </a:solidFill>
                <a:latin typeface="Times New Roman" panose="02020603050405020304" pitchFamily="18" charset="0"/>
                <a:ea typeface="Gungsuh" pitchFamily="18" charset="-127"/>
              </a:endParaRPr>
            </a:p>
            <a:p>
              <a:pPr lvl="0" algn="ctr">
                <a:lnSpc>
                  <a:spcPct val="110000"/>
                </a:lnSpc>
                <a:defRPr/>
              </a:pPr>
              <a:endParaRPr lang="en-US" altLang="zh-CN" sz="4400" b="1" spc="100" dirty="0">
                <a:solidFill>
                  <a:schemeClr val="tx1"/>
                </a:solidFill>
                <a:latin typeface="Times New Roman" panose="02020603050405020304" pitchFamily="18" charset="0"/>
                <a:ea typeface="Gungsuh" pitchFamily="18" charset="-127"/>
              </a:endParaRPr>
            </a:p>
          </p:txBody>
        </p:sp>
        <p:pic>
          <p:nvPicPr>
            <p:cNvPr id="2" name="图片 1"/>
            <p:cNvPicPr>
              <a:picLocks noChangeAspect="1"/>
            </p:cNvPicPr>
            <p:nvPr/>
          </p:nvPicPr>
          <p:blipFill>
            <a:blip r:embed="rId8"/>
            <a:stretch>
              <a:fillRect/>
            </a:stretch>
          </p:blipFill>
          <p:spPr>
            <a:xfrm>
              <a:off x="7655" y="1555"/>
              <a:ext cx="10029" cy="5930"/>
            </a:xfrm>
            <a:prstGeom prst="rect">
              <a:avLst/>
            </a:prstGeom>
          </p:spPr>
        </p:pic>
      </p:grpSp>
      <p:pic>
        <p:nvPicPr>
          <p:cNvPr id="4110" name="Picture 14" descr="19991219pgfrickM"/>
          <p:cNvPicPr>
            <a:picLocks noChangeAspect="1"/>
          </p:cNvPicPr>
          <p:nvPr/>
        </p:nvPicPr>
        <p:blipFill>
          <a:blip r:embed="rId9"/>
          <a:stretch>
            <a:fillRect/>
          </a:stretch>
        </p:blipFill>
        <p:spPr>
          <a:xfrm>
            <a:off x="998220" y="4140835"/>
            <a:ext cx="2066925" cy="2459038"/>
          </a:xfrm>
          <a:prstGeom prst="rect">
            <a:avLst/>
          </a:prstGeom>
          <a:noFill/>
          <a:ln w="9525">
            <a:noFill/>
          </a:ln>
        </p:spPr>
      </p:pic>
      <p:sp>
        <p:nvSpPr>
          <p:cNvPr id="17" name="文本框 16"/>
          <p:cNvSpPr txBox="1"/>
          <p:nvPr/>
        </p:nvSpPr>
        <p:spPr>
          <a:xfrm>
            <a:off x="4277995" y="186690"/>
            <a:ext cx="7713980" cy="2797175"/>
          </a:xfrm>
          <a:prstGeom prst="rect">
            <a:avLst/>
          </a:prstGeom>
          <a:noFill/>
        </p:spPr>
        <p:txBody>
          <a:bodyPr wrap="square" rtlCol="0" anchor="t">
            <a:spAutoFit/>
          </a:bodyPr>
          <a:p>
            <a:pPr>
              <a:lnSpc>
                <a:spcPct val="110000"/>
              </a:lnSpc>
            </a:pPr>
            <a:r>
              <a:rPr lang="en-US" altLang="zh-CN" sz="3200" b="1" i="1" dirty="0">
                <a:latin typeface="Times New Roman" panose="02020603050405020304" pitchFamily="18" charset="0"/>
                <a:ea typeface="等线" panose="02010600030101010101" charset="-122"/>
                <a:sym typeface="+mn-ea"/>
              </a:rPr>
              <a:t>Frick </a:t>
            </a:r>
            <a:r>
              <a:rPr lang="en-US" altLang="zh-CN" sz="3200" b="1" i="1" dirty="0">
                <a:solidFill>
                  <a:srgbClr val="FF0000"/>
                </a:solidFill>
                <a:latin typeface="Times New Roman" panose="02020603050405020304" pitchFamily="18" charset="0"/>
                <a:ea typeface="等线" panose="02010600030101010101" charset="-122"/>
                <a:sym typeface="+mn-ea"/>
              </a:rPr>
              <a:t>had a preference for</a:t>
            </a:r>
            <a:r>
              <a:rPr lang="en-US" altLang="zh-CN" sz="3200" b="1" i="1" dirty="0">
                <a:latin typeface="Times New Roman" panose="02020603050405020304" pitchFamily="18" charset="0"/>
                <a:ea typeface="等线" panose="02010600030101010101" charset="-122"/>
                <a:sym typeface="+mn-ea"/>
              </a:rPr>
              <a:t> pre-twentieth century Western paintings, and these are </a:t>
            </a:r>
            <a:r>
              <a:rPr lang="en-US" altLang="zh-CN" sz="3200" b="1" i="1" dirty="0">
                <a:solidFill>
                  <a:srgbClr val="FF0000"/>
                </a:solidFill>
                <a:latin typeface="Times New Roman" panose="02020603050405020304" pitchFamily="18" charset="0"/>
                <a:ea typeface="等线" panose="02010600030101010101" charset="-122"/>
                <a:sym typeface="+mn-ea"/>
              </a:rPr>
              <a:t>well-represented in this excellent collection</a:t>
            </a:r>
            <a:r>
              <a:rPr lang="en-US" altLang="zh-CN" sz="3200" b="1" i="1" dirty="0">
                <a:latin typeface="Times New Roman" panose="02020603050405020304" pitchFamily="18" charset="0"/>
                <a:ea typeface="等线" panose="02010600030101010101" charset="-122"/>
                <a:sym typeface="+mn-ea"/>
              </a:rPr>
              <a:t>. You can also </a:t>
            </a:r>
            <a:r>
              <a:rPr lang="en-US" altLang="zh-CN" sz="3200" b="1" i="1" dirty="0">
                <a:solidFill>
                  <a:srgbClr val="FF0000"/>
                </a:solidFill>
                <a:latin typeface="Times New Roman" panose="02020603050405020304" pitchFamily="18" charset="0"/>
                <a:ea typeface="等线" panose="02010600030101010101" charset="-122"/>
                <a:sym typeface="+mn-ea"/>
              </a:rPr>
              <a:t>explore </a:t>
            </a:r>
            <a:r>
              <a:rPr lang="en-US" altLang="zh-CN" sz="3200" b="1" i="1" dirty="0">
                <a:latin typeface="Times New Roman" panose="02020603050405020304" pitchFamily="18" charset="0"/>
                <a:ea typeface="等线" panose="02010600030101010101" charset="-122"/>
                <a:sym typeface="+mn-ea"/>
              </a:rPr>
              <a:t>Frick’s beautiful home and garden </a:t>
            </a:r>
            <a:r>
              <a:rPr lang="en-US" altLang="zh-CN" sz="3200" b="1" i="1" dirty="0">
                <a:solidFill>
                  <a:srgbClr val="FF0000"/>
                </a:solidFill>
                <a:latin typeface="Times New Roman" panose="02020603050405020304" pitchFamily="18" charset="0"/>
                <a:ea typeface="等线" panose="02010600030101010101" charset="-122"/>
                <a:sym typeface="+mn-ea"/>
              </a:rPr>
              <a:t>which are well worth a visit</a:t>
            </a:r>
            <a:r>
              <a:rPr lang="en-US" altLang="zh-CN" sz="3200" b="1" i="1" dirty="0">
                <a:latin typeface="Times New Roman" panose="02020603050405020304" pitchFamily="18" charset="0"/>
                <a:ea typeface="等线" panose="02010600030101010101" charset="-122"/>
                <a:sym typeface="+mn-ea"/>
              </a:rPr>
              <a:t>. </a:t>
            </a:r>
            <a:endParaRPr lang="zh-CN" altLang="en-US"/>
          </a:p>
        </p:txBody>
      </p:sp>
      <p:sp>
        <p:nvSpPr>
          <p:cNvPr id="20" name="圆角矩形 19"/>
          <p:cNvSpPr/>
          <p:nvPr/>
        </p:nvSpPr>
        <p:spPr>
          <a:xfrm>
            <a:off x="4277995" y="1341755"/>
            <a:ext cx="7265035" cy="462915"/>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文本框 22"/>
          <p:cNvSpPr txBox="1"/>
          <p:nvPr/>
        </p:nvSpPr>
        <p:spPr>
          <a:xfrm>
            <a:off x="4277995" y="2983865"/>
            <a:ext cx="7650480" cy="1938020"/>
          </a:xfrm>
          <a:prstGeom prst="rect">
            <a:avLst/>
          </a:prstGeom>
          <a:noFill/>
        </p:spPr>
        <p:txBody>
          <a:bodyPr wrap="square" rtlCol="0">
            <a:spAutoFit/>
          </a:bodyPr>
          <a:p>
            <a:r>
              <a:rPr lang="zh-CN" altLang="en-US" sz="2400" b="1"/>
              <a:t>学以致用</a:t>
            </a:r>
            <a:r>
              <a:rPr lang="en-US" altLang="zh-CN" sz="2400" b="1"/>
              <a:t>——</a:t>
            </a:r>
            <a:r>
              <a:rPr lang="zh-CN" altLang="en-US" sz="2400" b="1"/>
              <a:t>应用文：</a:t>
            </a:r>
            <a:endParaRPr lang="zh-CN" altLang="en-US" sz="2400"/>
          </a:p>
          <a:p>
            <a:r>
              <a:rPr lang="zh-CN" altLang="en-US" sz="2400"/>
              <a:t>久负盛名的</a:t>
            </a:r>
            <a:r>
              <a:rPr lang="zh-CN" sz="2400"/>
              <a:t>木心的艺术作品</a:t>
            </a:r>
            <a:r>
              <a:rPr lang="zh-CN" altLang="en-US" sz="2400"/>
              <a:t>被很好地展现在这个极佳的展览中，</a:t>
            </a:r>
            <a:r>
              <a:rPr lang="zh-CN" altLang="en-US" sz="2400">
                <a:sym typeface="+mn-ea"/>
              </a:rPr>
              <a:t>值得你到此一游。作为参观者，</a:t>
            </a:r>
            <a:r>
              <a:rPr lang="zh-CN" altLang="en-US" sz="2400"/>
              <a:t>你可以在此欣赏令人惊叹的画作、探索艺术馆的布局、（甚至）在吧台品尝一些小吃。</a:t>
            </a:r>
            <a:endParaRPr lang="zh-CN" altLang="en-US" sz="2400"/>
          </a:p>
        </p:txBody>
      </p:sp>
      <p:sp>
        <p:nvSpPr>
          <p:cNvPr id="3" name="圆角矩形 2"/>
          <p:cNvSpPr/>
          <p:nvPr/>
        </p:nvSpPr>
        <p:spPr>
          <a:xfrm>
            <a:off x="6468110" y="1903095"/>
            <a:ext cx="1487170" cy="513715"/>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圆角矩形 3"/>
          <p:cNvSpPr/>
          <p:nvPr/>
        </p:nvSpPr>
        <p:spPr>
          <a:xfrm>
            <a:off x="6261100" y="2417445"/>
            <a:ext cx="4981575" cy="566420"/>
          </a:xfrm>
          <a:prstGeom prst="round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nvSpPr>
        <p:spPr>
          <a:xfrm>
            <a:off x="4007485" y="4877435"/>
            <a:ext cx="8255635" cy="2027555"/>
          </a:xfrm>
          <a:prstGeom prst="rect">
            <a:avLst/>
          </a:prstGeom>
          <a:noFill/>
        </p:spPr>
        <p:txBody>
          <a:bodyPr wrap="square" rtlCol="0">
            <a:spAutoFit/>
          </a:bodyPr>
          <a:p>
            <a:pPr>
              <a:lnSpc>
                <a:spcPct val="90000"/>
              </a:lnSpc>
            </a:pPr>
            <a:r>
              <a:rPr lang="en-US" altLang="zh-CN" sz="2800" i="1">
                <a:solidFill>
                  <a:srgbClr val="0070C0"/>
                </a:solidFill>
                <a:latin typeface="Arial Narrow" panose="020B0606020202030204" charset="0"/>
                <a:cs typeface="Arial Narrow" panose="020B0606020202030204" charset="0"/>
              </a:rPr>
              <a:t>The prestigious </a:t>
            </a:r>
            <a:r>
              <a:rPr lang="en-US" altLang="zh-CN" sz="2800" i="1">
                <a:solidFill>
                  <a:srgbClr val="0070C0"/>
                </a:solidFill>
                <a:latin typeface="Arial Narrow" panose="020B0606020202030204" charset="0"/>
                <a:cs typeface="Arial Narrow" panose="020B0606020202030204" charset="0"/>
                <a:sym typeface="+mn-ea"/>
              </a:rPr>
              <a:t>art works of Mu Xin</a:t>
            </a:r>
            <a:r>
              <a:rPr lang="en-US" altLang="zh-CN" sz="2800" i="1">
                <a:solidFill>
                  <a:srgbClr val="0070C0"/>
                </a:solidFill>
                <a:latin typeface="Arial Narrow" panose="020B0606020202030204" charset="0"/>
                <a:cs typeface="Arial Narrow" panose="020B0606020202030204" charset="0"/>
                <a:sym typeface="+mn-ea"/>
              </a:rPr>
              <a:t> are </a:t>
            </a:r>
            <a:r>
              <a:rPr lang="en-US" altLang="zh-CN" sz="2800" i="1">
                <a:solidFill>
                  <a:srgbClr val="FF0000"/>
                </a:solidFill>
                <a:latin typeface="Arial Narrow" panose="020B0606020202030204" charset="0"/>
                <a:cs typeface="Arial Narrow" panose="020B0606020202030204" charset="0"/>
                <a:sym typeface="+mn-ea"/>
              </a:rPr>
              <a:t>well-represented in this excellent collection</a:t>
            </a:r>
            <a:r>
              <a:rPr lang="en-US" altLang="zh-CN" sz="2800" i="1">
                <a:solidFill>
                  <a:srgbClr val="0070C0"/>
                </a:solidFill>
                <a:latin typeface="Arial Narrow" panose="020B0606020202030204" charset="0"/>
                <a:cs typeface="Arial Narrow" panose="020B0606020202030204" charset="0"/>
                <a:sym typeface="+mn-ea"/>
              </a:rPr>
              <a:t>, </a:t>
            </a:r>
            <a:r>
              <a:rPr lang="en-US" altLang="zh-CN" sz="2800" i="1">
                <a:solidFill>
                  <a:srgbClr val="FF0000"/>
                </a:solidFill>
                <a:latin typeface="Arial Narrow" panose="020B0606020202030204" charset="0"/>
                <a:cs typeface="Arial Narrow" panose="020B0606020202030204" charset="0"/>
                <a:sym typeface="+mn-ea"/>
              </a:rPr>
              <a:t>which are well worth a visit.</a:t>
            </a:r>
            <a:r>
              <a:rPr lang="en-US" altLang="zh-CN" sz="2800" i="1">
                <a:solidFill>
                  <a:srgbClr val="0070C0"/>
                </a:solidFill>
                <a:latin typeface="Arial Narrow" panose="020B0606020202030204" charset="0"/>
                <a:cs typeface="Arial Narrow" panose="020B0606020202030204" charset="0"/>
                <a:sym typeface="+mn-ea"/>
              </a:rPr>
              <a:t> As a visitor, </a:t>
            </a:r>
            <a:r>
              <a:rPr lang="en-US" altLang="zh-CN" sz="2800" i="1">
                <a:solidFill>
                  <a:srgbClr val="0070C0"/>
                </a:solidFill>
                <a:latin typeface="Arial Narrow" panose="020B0606020202030204" charset="0"/>
                <a:cs typeface="Arial Narrow" panose="020B0606020202030204" charset="0"/>
              </a:rPr>
              <a:t>you could appreciate the awe-inspiring paintings, explore the layout of the gallery and take some snacks in the bar.</a:t>
            </a:r>
            <a:endParaRPr lang="en-US" altLang="zh-CN" sz="2800" i="1">
              <a:solidFill>
                <a:srgbClr val="0070C0"/>
              </a:solidFill>
              <a:latin typeface="Arial Narrow" panose="020B0606020202030204" charset="0"/>
              <a:cs typeface="Arial Narrow" panose="020B0606020202030204"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P spid="4" grpId="0" animBg="1"/>
      <p:bldP spid="23" grpId="0"/>
      <p:bldP spid="5" grpId="0"/>
    </p:bldLst>
  </p:timing>
</p:sld>
</file>

<file path=ppt/tags/tag1.xml><?xml version="1.0" encoding="utf-8"?>
<p:tagLst xmlns:p="http://schemas.openxmlformats.org/presentationml/2006/main">
  <p:tag name="KSO_WM_SLIDE_BK_DARK_LIGHT" val="2"/>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1.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2.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3.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4.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5.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6.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7.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8.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9.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6*i*1"/>
  <p:tag name="KSO_WM_UNIT_BK_DARK_LIGHT" val="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1.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2.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3.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4.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5.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6.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7.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8.xml><?xml version="1.0" encoding="utf-8"?>
<p:tagLst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7*i*1"/>
  <p:tag name="KSO_WM_UNIT_BK_DARK_LIGHT" val="2"/>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1.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2.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3.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4.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5.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6.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7.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8.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29.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8*i*1"/>
  <p:tag name="KSO_WM_UNIT_BK_DARK_LIGHT" val="2"/>
  <p:tag name="KSO_WM_UNIT_LAYERLEVEL" val="1"/>
  <p:tag name="KSO_WM_TAG_VERSION" val="1.0"/>
  <p:tag name="KSO_WM_BEAUTIFY_FLAG" val="#wm#"/>
</p:tagLst>
</file>

<file path=ppt/tags/tag13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4.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5.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6.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7.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3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86"/>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486"/>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5.xml><?xml version="1.0" encoding="utf-8"?>
<p:tagLst xmlns:p="http://schemas.openxmlformats.org/presentationml/2006/main">
  <p:tag name="KSO_WM_TEMPLATE_THUMBS_INDEX" val="1、4、7、9、11、12、16、19、20、23、28、31、34、37、38、39"/>
  <p:tag name="KSO_WM_TEMPLATE_SUBCATEGORY" val="0"/>
  <p:tag name="KSO_WM_TEMPLATE_COLOR_TYPE" val="1"/>
  <p:tag name="KSO_WM_TEMPLATE_MASTER_THUMB_INDEX" val="12"/>
  <p:tag name="KSO_WM_TAG_VERSION" val="1.0"/>
  <p:tag name="KSO_WM_BEAUTIFY_FLAG" val="#wm#"/>
  <p:tag name="KSO_WM_TEMPLATE_CATEGORY" val="custom"/>
  <p:tag name="KSO_WM_TEMPLATE_INDEX" val="20204486"/>
  <p:tag name="KSO_WM_TEMPLATE_MASTER_TYPE" val="1"/>
</p:tagLst>
</file>

<file path=ppt/tags/tag146.xml><?xml version="1.0" encoding="utf-8"?>
<p:tagLst xmlns:p="http://schemas.openxmlformats.org/presentationml/2006/main">
  <p:tag name="KSO_WM_UNIT_ISCONTENTSTITLE" val="0"/>
  <p:tag name="KSO_WM_UNIT_PRESET_TEXT" val="简约工作总结"/>
  <p:tag name="KSO_WM_UNIT_NOCLEAR" val="0"/>
  <p:tag name="KSO_WM_UNIT_VALUE" val="7"/>
  <p:tag name="KSO_WM_UNIT_HIGHLIGHT" val="0"/>
  <p:tag name="KSO_WM_UNIT_COMPATIBLE" val="0"/>
  <p:tag name="KSO_WM_UNIT_DIAGRAM_ISNUMVISUAL" val="0"/>
  <p:tag name="KSO_WM_UNIT_DIAGRAM_ISREFERUNIT" val="0"/>
  <p:tag name="KSO_WM_UNIT_TYPE" val="a"/>
  <p:tag name="KSO_WM_UNIT_INDEX" val="1"/>
  <p:tag name="KSO_WM_UNIT_ID" val="custom20204486_1*a*1"/>
  <p:tag name="KSO_WM_TEMPLATE_CATEGORY" val="custom"/>
  <p:tag name="KSO_WM_TEMPLATE_INDEX" val="20204486"/>
  <p:tag name="KSO_WM_UNIT_LAYERLEVEL" val="1"/>
  <p:tag name="KSO_WM_TAG_VERSION" val="1.0"/>
  <p:tag name="KSO_WM_BEAUTIFY_FLAG" val="#wm#"/>
  <p:tag name="KSO_WM_UNIT_ISNUMDGMTITLE" val="0"/>
</p:tagLst>
</file>

<file path=ppt/tags/tag147.xml><?xml version="1.0" encoding="utf-8"?>
<p:tagLst xmlns:p="http://schemas.openxmlformats.org/presentationml/2006/main">
  <p:tag name="KSO_WM_UNIT_ISCONTENTSTITLE" val="0"/>
  <p:tag name="KSO_WM_UNIT_PRESET_TEXT" val="单击此处编辑副标题"/>
  <p:tag name="KSO_WM_UNIT_NOCLEAR" val="0"/>
  <p:tag name="KSO_WM_UNIT_VALUE" val="19"/>
  <p:tag name="KSO_WM_UNIT_HIGHLIGHT" val="0"/>
  <p:tag name="KSO_WM_UNIT_COMPATIBLE" val="0"/>
  <p:tag name="KSO_WM_UNIT_DIAGRAM_ISNUMVISUAL" val="0"/>
  <p:tag name="KSO_WM_UNIT_DIAGRAM_ISREFERUNIT" val="0"/>
  <p:tag name="KSO_WM_UNIT_TYPE" val="b"/>
  <p:tag name="KSO_WM_UNIT_INDEX" val="1"/>
  <p:tag name="KSO_WM_UNIT_ID" val="custom20204486_1*b*1"/>
  <p:tag name="KSO_WM_TEMPLATE_CATEGORY" val="custom"/>
  <p:tag name="KSO_WM_TEMPLATE_INDEX" val="20204486"/>
  <p:tag name="KSO_WM_UNIT_LAYERLEVEL" val="1"/>
  <p:tag name="KSO_WM_TAG_VERSION" val="1.0"/>
  <p:tag name="KSO_WM_BEAUTIFY_FLAG" val="#wm#"/>
  <p:tag name="KSO_WM_UNIT_ISNUMDGMTITLE" val="0"/>
</p:tagLst>
</file>

<file path=ppt/tags/tag148.xml><?xml version="1.0" encoding="utf-8"?>
<p:tagLst xmlns:p="http://schemas.openxmlformats.org/presentationml/2006/main">
  <p:tag name="KSO_WM_SLIDE_ID" val="custom20204486_1"/>
  <p:tag name="KSO_WM_TEMPLATE_SUBCATEGORY" val="0"/>
  <p:tag name="KSO_WM_TEMPLATE_MASTER_TYPE" val="1"/>
  <p:tag name="KSO_WM_TEMPLATE_COLOR_TYPE" val="1"/>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204486"/>
  <p:tag name="KSO_WM_SLIDE_LAYOUT" val="a_b"/>
  <p:tag name="KSO_WM_SLIDE_LAYOUT_CNT" val="1_1"/>
  <p:tag name="KSO_WM_UNIT_SHOW_EDIT_AREA_INDICATION" val="1"/>
  <p:tag name="KSO_WM_TEMPLATE_THUMBS_INDEX" val="1、4、7、9、11、12、16、19、20、23、28、31、34、37、38、39"/>
  <p:tag name="KSO_WM_TEMPLATE_MASTER_THUMB_INDEX" val="12"/>
</p:tagLst>
</file>

<file path=ppt/tags/tag149.xml><?xml version="1.0" encoding="utf-8"?>
<p:tagLst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486_4*a*1"/>
  <p:tag name="KSO_WM_TEMPLATE_CATEGORY" val="custom"/>
  <p:tag name="KSO_WM_TEMPLATE_INDEX" val="20204486"/>
  <p:tag name="KSO_WM_UNIT_LAYERLEVEL" val="1"/>
  <p:tag name="KSO_WM_TAG_VERSION" val="1.0"/>
  <p:tag name="KSO_WM_BEAUTIFY_FLAG" val="#wm#"/>
  <p:tag name="KSO_WM_UNIT_ISNUMDGMTITLE" val="0"/>
  <p:tag name="KSO_WM_UNIT_TEXT_FILL_FORE_SCHEMECOLOR_INDEX" val="13"/>
  <p:tag name="KSO_WM_UNIT_TEXT_FILL_TYPE" val="1"/>
  <p:tag name="KSO_WM_UNIT_USESOURCEFORMAT_APPLY"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SLIDE_ID" val="custom20204486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4486"/>
  <p:tag name="KSO_WM_SLIDE_LAYOUT" val="a_l"/>
  <p:tag name="KSO_WM_SLIDE_LAYOUT_CNT" val="1_1"/>
</p:tagLst>
</file>

<file path=ppt/tags/tag151.xml><?xml version="1.0" encoding="utf-8"?>
<p:tagLst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486_4*a*1"/>
  <p:tag name="KSO_WM_TEMPLATE_CATEGORY" val="custom"/>
  <p:tag name="KSO_WM_TEMPLATE_INDEX" val="20204486"/>
  <p:tag name="KSO_WM_UNIT_LAYERLEVEL" val="1"/>
  <p:tag name="KSO_WM_TAG_VERSION" val="1.0"/>
  <p:tag name="KSO_WM_BEAUTIFY_FLAG" val="#wm#"/>
  <p:tag name="KSO_WM_UNIT_ISNUMDGMTITLE" val="0"/>
  <p:tag name="KSO_WM_UNIT_TEXT_FILL_FORE_SCHEMECOLOR_INDEX" val="13"/>
  <p:tag name="KSO_WM_UNIT_TEXT_FILL_TYPE" val="1"/>
  <p:tag name="KSO_WM_UNIT_USESOURCEFORMAT_APPLY" val="1"/>
</p:tagLst>
</file>

<file path=ppt/tags/tag152.xml><?xml version="1.0" encoding="utf-8"?>
<p:tagLst xmlns:p="http://schemas.openxmlformats.org/presentationml/2006/main">
  <p:tag name="KSO_WM_SLIDE_ID" val="custom20204486_4"/>
  <p:tag name="KSO_WM_TEMPLATE_SUBCATEGORY" val="0"/>
  <p:tag name="KSO_WM_TEMPLATE_MASTER_TYPE" val="1"/>
  <p:tag name="KSO_WM_TEMPLATE_COLOR_TYPE" val="1"/>
  <p:tag name="KSO_WM_SLIDE_TYPE" val="contents"/>
  <p:tag name="KSO_WM_SLIDE_SUBTYPE" val="diag"/>
  <p:tag name="KSO_WM_SLIDE_ITEM_CNT" val="4"/>
  <p:tag name="KSO_WM_SLIDE_INDEX" val="4"/>
  <p:tag name="KSO_WM_DIAGRAM_GROUP_CODE" val="l1-1"/>
  <p:tag name="KSO_WM_SLIDE_DIAGTYPE" val="l"/>
  <p:tag name="KSO_WM_TAG_VERSION" val="1.0"/>
  <p:tag name="KSO_WM_BEAUTIFY_FLAG" val="#wm#"/>
  <p:tag name="KSO_WM_TEMPLATE_CATEGORY" val="custom"/>
  <p:tag name="KSO_WM_TEMPLATE_INDEX" val="20204486"/>
  <p:tag name="KSO_WM_SLIDE_LAYOUT" val="a_l"/>
  <p:tag name="KSO_WM_SLIDE_LAYOUT_CNT" val="1_1"/>
</p:tagLst>
</file>

<file path=ppt/tags/tag15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486_9*i*1"/>
  <p:tag name="KSO_WM_TEMPLATE_CATEGORY" val="custom"/>
  <p:tag name="KSO_WM_TEMPLATE_INDEX" val="20204486"/>
  <p:tag name="KSO_WM_UNIT_BK_DARK_LIGHT" val="2"/>
  <p:tag name="KSO_WM_UNIT_LAYERLEVEL" val="1"/>
  <p:tag name="KSO_WM_TAG_VERSION" val="1.0"/>
  <p:tag name="KSO_WM_BEAUTIFY_FLAG" val="#wm#"/>
</p:tagLst>
</file>

<file path=ppt/tags/tag15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TYPE" val="i"/>
  <p:tag name="KSO_WM_UNIT_INDEX" val="1"/>
  <p:tag name="KSO_WM_UNIT_ID" val="custom20204486_9*i*1"/>
  <p:tag name="KSO_WM_TEMPLATE_CATEGORY" val="custom"/>
  <p:tag name="KSO_WM_TEMPLATE_INDEX" val="20204486"/>
  <p:tag name="KSO_WM_UNIT_LAYERLEVEL" val="1"/>
  <p:tag name="KSO_WM_TAG_VERSION" val="1.0"/>
  <p:tag name="KSO_WM_BEAUTIFY_FLAG" val="#wm#"/>
</p:tagLst>
</file>

<file path=ppt/tags/tag155.xml><?xml version="1.0" encoding="utf-8"?>
<p:tagLst xmlns:p="http://schemas.openxmlformats.org/presentationml/2006/main">
  <p:tag name="KSO_WM_UNIT_ISCONTENTSTITLE" val="0"/>
  <p:tag name="KSO_WM_UNIT_BLOCK" val="0"/>
  <p:tag name="KSO_WM_UNIT_SM_LIMIT_TYPE" val="1"/>
  <p:tag name="KSO_WM_UNIT_PRESET_TEXT" val="单击此处输入你的正文，文字是您思想的提炼，为了最终演示发布的良好效果，请尽量言简意赅的阐述观点；根据需要可酌情增减文字…"/>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04486_9*f*1"/>
  <p:tag name="KSO_WM_TEMPLATE_CATEGORY" val="custom"/>
  <p:tag name="KSO_WM_TEMPLATE_INDEX" val="20204486"/>
  <p:tag name="KSO_WM_UNIT_LAYERLEVEL" val="1"/>
  <p:tag name="KSO_WM_TAG_VERSION" val="1.0"/>
  <p:tag name="KSO_WM_BEAUTIFY_FLAG" val="#wm#"/>
</p:tagLst>
</file>

<file path=ppt/tags/tag156.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i"/>
  <p:tag name="KSO_WM_UNIT_INDEX" val="3"/>
  <p:tag name="KSO_WM_UNIT_ID" val="custom20204486_9*i*3"/>
  <p:tag name="KSO_WM_TEMPLATE_CATEGORY" val="custom"/>
  <p:tag name="KSO_WM_TEMPLATE_INDEX" val="20204486"/>
  <p:tag name="KSO_WM_UNIT_LAYERLEVEL" val="1"/>
  <p:tag name="KSO_WM_TAG_VERSION" val="1.0"/>
  <p:tag name="KSO_WM_BEAUTIFY_FLAG" val="#wm#"/>
</p:tagLst>
</file>

<file path=ppt/tags/tag157.xml><?xml version="1.0" encoding="utf-8"?>
<p:tagLst xmlns:p="http://schemas.openxmlformats.org/presentationml/2006/main">
  <p:tag name="KSO_WM_UNIT_DEFAULT_FONT" val="36;44;4"/>
  <p:tag name="KSO_WM_UNIT_BLOCK" val="0"/>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4486_9*a*1"/>
  <p:tag name="KSO_WM_TEMPLATE_CATEGORY" val="custom"/>
  <p:tag name="KSO_WM_TEMPLATE_INDEX" val="20204486"/>
  <p:tag name="KSO_WM_UNIT_LAYERLEVEL" val="1"/>
  <p:tag name="KSO_WM_TAG_VERSION" val="1.0"/>
  <p:tag name="KSO_WM_BEAUTIFY_FLAG" val="#wm#"/>
  <p:tag name="KSO_WM_UNIT_ISNUMDGMTITLE" val="0"/>
</p:tagLst>
</file>

<file path=ppt/tags/tag158.xml><?xml version="1.0" encoding="utf-8"?>
<p:tagLst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486_4*a*1"/>
  <p:tag name="KSO_WM_TEMPLATE_CATEGORY" val="custom"/>
  <p:tag name="KSO_WM_TEMPLATE_INDEX" val="20204486"/>
  <p:tag name="KSO_WM_UNIT_LAYERLEVEL" val="1"/>
  <p:tag name="KSO_WM_TAG_VERSION" val="1.0"/>
  <p:tag name="KSO_WM_BEAUTIFY_FLAG" val="#wm#"/>
  <p:tag name="KSO_WM_UNIT_ISNUMDGMTITLE" val="0"/>
  <p:tag name="KSO_WM_UNIT_TEXT_FILL_FORE_SCHEMECOLOR_INDEX" val="13"/>
  <p:tag name="KSO_WM_UNIT_TEXT_FILL_TYPE" val="1"/>
  <p:tag name="KSO_WM_UNIT_USESOURCEFORMAT_APPLY" val="1"/>
</p:tagLst>
</file>

<file path=ppt/tags/tag159.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2.93},&quot;normalSize&quot;:{&quot;size1&quot;:52.4},&quot;minSize&quot;:{&quot;size1&quot;:39.3},&quot;maxSize&quot;:{&quot;size1&quot;:65.6},&quot;edge&quot;:{&quot;left&quot;:true,&quot;top&quot;:true,&quot;right&quot;:false,&quot;bottom&quot;:true},&quot;backgroundInfo&quot;:[{&quot;type&quot;:&quot;leftRight&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0.394},&quot;edge&quot;:{&quot;left&quot;:true,&quot;top&quot;:true,&quot;right&quot;:false,&quot;bottom&quot;:false}},{&quot;direction&quot;:0,&quot;horizontalAlign&quot;:-1,&quot;verticalAlign&quot;:-1,&quot;type&quot;:0,&quot;diagramDirection&quot;:0,&quot;canSetOverLayout&quot;:0,&quot;isOverLayout&quot;:0,&quot;margin&quot;:{&quot;left&quot;:2.12,&quot;top&quot;:0.026,&quot;right&quot;:1.69,&quot;bottom&quot;:2.93},&quot;edge&quot;:{&quot;left&quot;:true,&quot;top&quot;:false,&quot;right&quot;:false,&quot;bottom&quot;:true}}]},{&quot;direction&quot;:0,&quot;horizontalAlign&quot;:-1,&quot;verticalAlign&quot;:-1,&quot;type&quot;:0,&quot;diagramDirection&quot;:0,&quot;canSetOverLayout&quot;:0,&quot;isOverLayout&quot;:0,&quot;margin&quot;:{&quot;left&quot;:2.12,&quot;top&quot;:2.54,&quot;right&quot;:2.54,&quot;bottom&quot;:2.54},&quot;edge&quot;:{&quot;left&quot;:false,&quot;top&quot;:true,&quot;right&quot;:true,&quot;bottom&quot;:true}}]}"/>
  <p:tag name="KSO_WM_SLIDE_CAN_ADD_NAVIGATION" val="1"/>
  <p:tag name="KSO_WM_SLIDE_BACKGROUND" val="[&quot;general&quot;,&quot;frame&quot;,&quot;leftRight&quot;]"/>
  <p:tag name="KSO_WM_SLIDE_RATIO" val="1.777778"/>
  <p:tag name="KSO_WM_SLIDE_ID" val="custom20204486_9"/>
  <p:tag name="KSO_WM_TEMPLATE_SUBCATEGORY" val="0"/>
  <p:tag name="KSO_WM_TEMPLATE_MASTER_TYPE" val="1"/>
  <p:tag name="KSO_WM_TEMPLATE_COLOR_TYPE" val="1"/>
  <p:tag name="KSO_WM_SLIDE_TYPE" val="text"/>
  <p:tag name="KSO_WM_SLIDE_SUBTYPE" val="picTxt"/>
  <p:tag name="KSO_WM_SLIDE_ITEM_CNT" val="0"/>
  <p:tag name="KSO_WM_SLIDE_INDEX" val="9"/>
  <p:tag name="KSO_WM_SLIDE_SIZE" val="959*540"/>
  <p:tag name="KSO_WM_SLIDE_POSITION" val="0*0"/>
  <p:tag name="KSO_WM_TAG_VERSION" val="1.0"/>
  <p:tag name="KSO_WM_BEAUTIFY_FLAG" val="#wm#"/>
  <p:tag name="KSO_WM_TEMPLATE_CATEGORY" val="custom"/>
  <p:tag name="KSO_WM_TEMPLATE_INDEX" val="20204486"/>
  <p:tag name="KSO_WM_SLIDE_LAYOUT" val="a_d_f_i_k"/>
  <p:tag name="KSO_WM_SLIDE_LAYOUT_CNT" val="1_1_1_1_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REFSHAPE" val="1185551004"/>
  <p:tag name="KSO_WM_UNIT_PLACING_PICTURE_USER_VIEWPORT" val="{&quot;height&quot;:4140,&quot;width&quot;:9360}"/>
</p:tagLst>
</file>

<file path=ppt/tags/tag161.xml><?xml version="1.0" encoding="utf-8"?>
<p:tagLst xmlns:p="http://schemas.openxmlformats.org/presentationml/2006/main">
  <p:tag name="KSO_WM_BEAUTIFY_FLAG" val="#wm#"/>
  <p:tag name="KSO_WM_TEMPLATE_CATEGORY" val="custom"/>
  <p:tag name="KSO_WM_TEMPLATE_INDEX" val="20204486"/>
</p:tagLst>
</file>

<file path=ppt/tags/tag162.xml><?xml version="1.0" encoding="utf-8"?>
<p:tagLst xmlns:p="http://schemas.openxmlformats.org/presentationml/2006/main">
  <p:tag name="REFSHAPE" val="609333652"/>
  <p:tag name="KSO_WM_UNIT_PLACING_PICTURE_USER_VIEWPORT" val="{&quot;height&quot;:5120,&quot;width&quot;:10240}"/>
</p:tagLst>
</file>

<file path=ppt/tags/tag163.xml><?xml version="1.0" encoding="utf-8"?>
<p:tagLst xmlns:p="http://schemas.openxmlformats.org/presentationml/2006/main">
  <p:tag name="KSO_WM_BEAUTIFY_FLAG" val="#wm#"/>
  <p:tag name="KSO_WM_TEMPLATE_CATEGORY" val="custom"/>
  <p:tag name="KSO_WM_TEMPLATE_INDEX" val="20204486"/>
</p:tagLst>
</file>

<file path=ppt/tags/tag164.xml><?xml version="1.0" encoding="utf-8"?>
<p:tagLst xmlns:p="http://schemas.openxmlformats.org/presentationml/2006/main">
  <p:tag name="KSO_WM_BEAUTIFY_FLAG" val="#wm#"/>
  <p:tag name="KSO_WM_TEMPLATE_CATEGORY" val="custom"/>
  <p:tag name="KSO_WM_TEMPLATE_INDEX" val="20204486"/>
</p:tagLst>
</file>

<file path=ppt/tags/tag165.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486_9*i*1"/>
  <p:tag name="KSO_WM_TEMPLATE_CATEGORY" val="custom"/>
  <p:tag name="KSO_WM_TEMPLATE_INDEX" val="20204486"/>
  <p:tag name="KSO_WM_UNIT_BK_DARK_LIGHT" val="2"/>
  <p:tag name="KSO_WM_UNIT_LAYERLEVEL" val="1"/>
  <p:tag name="KSO_WM_TAG_VERSION" val="1.0"/>
  <p:tag name="KSO_WM_BEAUTIFY_FLAG" val="#wm#"/>
</p:tagLst>
</file>

<file path=ppt/tags/tag166.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TYPE" val="i"/>
  <p:tag name="KSO_WM_UNIT_INDEX" val="1"/>
  <p:tag name="KSO_WM_UNIT_ID" val="custom20204486_9*i*1"/>
  <p:tag name="KSO_WM_TEMPLATE_CATEGORY" val="custom"/>
  <p:tag name="KSO_WM_TEMPLATE_INDEX" val="20204486"/>
  <p:tag name="KSO_WM_UNIT_LAYERLEVEL" val="1"/>
  <p:tag name="KSO_WM_TAG_VERSION" val="1.0"/>
  <p:tag name="KSO_WM_BEAUTIFY_FLAG" val="#wm#"/>
</p:tagLst>
</file>

<file path=ppt/tags/tag167.xml><?xml version="1.0" encoding="utf-8"?>
<p:tagLst xmlns:p="http://schemas.openxmlformats.org/presentationml/2006/main">
  <p:tag name="KSO_WM_UNIT_ISCONTENTSTITLE" val="0"/>
  <p:tag name="KSO_WM_UNIT_BLOCK" val="0"/>
  <p:tag name="KSO_WM_UNIT_SM_LIMIT_TYPE" val="1"/>
  <p:tag name="KSO_WM_UNIT_PRESET_TEXT" val="单击此处输入你的正文，文字是您思想的提炼，为了最终演示发布的良好效果，请尽量言简意赅的阐述观点；根据需要可酌情增减文字…"/>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04486_9*f*1"/>
  <p:tag name="KSO_WM_TEMPLATE_CATEGORY" val="custom"/>
  <p:tag name="KSO_WM_TEMPLATE_INDEX" val="20204486"/>
  <p:tag name="KSO_WM_UNIT_LAYERLEVEL" val="1"/>
  <p:tag name="KSO_WM_TAG_VERSION" val="1.0"/>
  <p:tag name="KSO_WM_BEAUTIFY_FLAG" val="#wm#"/>
</p:tagLst>
</file>

<file path=ppt/tags/tag168.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i"/>
  <p:tag name="KSO_WM_UNIT_INDEX" val="3"/>
  <p:tag name="KSO_WM_UNIT_ID" val="custom20204486_9*i*3"/>
  <p:tag name="KSO_WM_TEMPLATE_CATEGORY" val="custom"/>
  <p:tag name="KSO_WM_TEMPLATE_INDEX" val="20204486"/>
  <p:tag name="KSO_WM_UNIT_LAYERLEVEL" val="1"/>
  <p:tag name="KSO_WM_TAG_VERSION" val="1.0"/>
  <p:tag name="KSO_WM_BEAUTIFY_FLAG" val="#wm#"/>
</p:tagLst>
</file>

<file path=ppt/tags/tag169.xml><?xml version="1.0" encoding="utf-8"?>
<p:tagLst xmlns:p="http://schemas.openxmlformats.org/presentationml/2006/main">
  <p:tag name="KSO_WM_UNIT_DEFAULT_FONT" val="36;44;4"/>
  <p:tag name="KSO_WM_UNIT_BLOCK" val="0"/>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4486_9*a*1"/>
  <p:tag name="KSO_WM_TEMPLATE_CATEGORY" val="custom"/>
  <p:tag name="KSO_WM_TEMPLATE_INDEX" val="20204486"/>
  <p:tag name="KSO_WM_UNIT_LAYERLEVEL" val="1"/>
  <p:tag name="KSO_WM_TAG_VERSION" val="1.0"/>
  <p:tag name="KSO_WM_BEAUTIFY_FLAG" val="#wm#"/>
  <p:tag name="KSO_WM_UNIT_ISNUMDGMTITLE" val="0"/>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2.93},&quot;normalSize&quot;:{&quot;size1&quot;:52.4},&quot;minSize&quot;:{&quot;size1&quot;:39.3},&quot;maxSize&quot;:{&quot;size1&quot;:65.6},&quot;edge&quot;:{&quot;left&quot;:true,&quot;top&quot;:true,&quot;right&quot;:false,&quot;bottom&quot;:true},&quot;backgroundInfo&quot;:[{&quot;type&quot;:&quot;leftRight&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0.394},&quot;edge&quot;:{&quot;left&quot;:true,&quot;top&quot;:true,&quot;right&quot;:false,&quot;bottom&quot;:false}},{&quot;direction&quot;:0,&quot;horizontalAlign&quot;:-1,&quot;verticalAlign&quot;:-1,&quot;type&quot;:0,&quot;diagramDirection&quot;:0,&quot;canSetOverLayout&quot;:0,&quot;isOverLayout&quot;:0,&quot;margin&quot;:{&quot;left&quot;:2.12,&quot;top&quot;:0.026,&quot;right&quot;:1.69,&quot;bottom&quot;:2.93},&quot;edge&quot;:{&quot;left&quot;:true,&quot;top&quot;:false,&quot;right&quot;:false,&quot;bottom&quot;:true}}]},{&quot;direction&quot;:0,&quot;horizontalAlign&quot;:-1,&quot;verticalAlign&quot;:-1,&quot;type&quot;:0,&quot;diagramDirection&quot;:0,&quot;canSetOverLayout&quot;:0,&quot;isOverLayout&quot;:0,&quot;margin&quot;:{&quot;left&quot;:2.12,&quot;top&quot;:2.54,&quot;right&quot;:2.54,&quot;bottom&quot;:2.54},&quot;edge&quot;:{&quot;left&quot;:false,&quot;top&quot;:true,&quot;right&quot;:true,&quot;bottom&quot;:true}}]}"/>
  <p:tag name="KSO_WM_SLIDE_CAN_ADD_NAVIGATION" val="1"/>
  <p:tag name="KSO_WM_SLIDE_BACKGROUND" val="[&quot;general&quot;,&quot;frame&quot;,&quot;leftRight&quot;]"/>
  <p:tag name="KSO_WM_SLIDE_RATIO" val="1.777778"/>
  <p:tag name="KSO_WM_SLIDE_ID" val="custom20204486_9"/>
  <p:tag name="KSO_WM_TEMPLATE_SUBCATEGORY" val="0"/>
  <p:tag name="KSO_WM_TEMPLATE_MASTER_TYPE" val="1"/>
  <p:tag name="KSO_WM_TEMPLATE_COLOR_TYPE" val="1"/>
  <p:tag name="KSO_WM_SLIDE_TYPE" val="text"/>
  <p:tag name="KSO_WM_SLIDE_SUBTYPE" val="picTxt"/>
  <p:tag name="KSO_WM_SLIDE_ITEM_CNT" val="0"/>
  <p:tag name="KSO_WM_SLIDE_INDEX" val="9"/>
  <p:tag name="KSO_WM_SLIDE_SIZE" val="959*540"/>
  <p:tag name="KSO_WM_SLIDE_POSITION" val="0*0"/>
  <p:tag name="KSO_WM_TAG_VERSION" val="1.0"/>
  <p:tag name="KSO_WM_BEAUTIFY_FLAG" val="#wm#"/>
  <p:tag name="KSO_WM_TEMPLATE_CATEGORY" val="custom"/>
  <p:tag name="KSO_WM_TEMPLATE_INDEX" val="20204486"/>
  <p:tag name="KSO_WM_SLIDE_LAYOUT" val="a_d_f_i_k"/>
  <p:tag name="KSO_WM_SLIDE_LAYOUT_CNT" val="1_1_1_1_1"/>
</p:tagLst>
</file>

<file path=ppt/tags/tag17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486_9*i*1"/>
  <p:tag name="KSO_WM_TEMPLATE_CATEGORY" val="custom"/>
  <p:tag name="KSO_WM_TEMPLATE_INDEX" val="20204486"/>
  <p:tag name="KSO_WM_UNIT_BK_DARK_LIGHT" val="2"/>
  <p:tag name="KSO_WM_UNIT_LAYERLEVEL" val="1"/>
  <p:tag name="KSO_WM_TAG_VERSION" val="1.0"/>
  <p:tag name="KSO_WM_BEAUTIFY_FLAG" val="#wm#"/>
</p:tagLst>
</file>

<file path=ppt/tags/tag17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TYPE" val="i"/>
  <p:tag name="KSO_WM_UNIT_INDEX" val="1"/>
  <p:tag name="KSO_WM_UNIT_ID" val="custom20204486_9*i*1"/>
  <p:tag name="KSO_WM_TEMPLATE_CATEGORY" val="custom"/>
  <p:tag name="KSO_WM_TEMPLATE_INDEX" val="20204486"/>
  <p:tag name="KSO_WM_UNIT_LAYERLEVEL" val="1"/>
  <p:tag name="KSO_WM_TAG_VERSION" val="1.0"/>
  <p:tag name="KSO_WM_BEAUTIFY_FLAG" val="#wm#"/>
</p:tagLst>
</file>

<file path=ppt/tags/tag173.xml><?xml version="1.0" encoding="utf-8"?>
<p:tagLst xmlns:p="http://schemas.openxmlformats.org/presentationml/2006/main">
  <p:tag name="KSO_WM_UNIT_ISCONTENTSTITLE" val="0"/>
  <p:tag name="KSO_WM_UNIT_BLOCK" val="0"/>
  <p:tag name="KSO_WM_UNIT_SM_LIMIT_TYPE" val="1"/>
  <p:tag name="KSO_WM_UNIT_PRESET_TEXT" val="单击此处输入你的正文，文字是您思想的提炼，为了最终演示发布的良好效果，请尽量言简意赅的阐述观点；根据需要可酌情增减文字…"/>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04486_9*f*1"/>
  <p:tag name="KSO_WM_TEMPLATE_CATEGORY" val="custom"/>
  <p:tag name="KSO_WM_TEMPLATE_INDEX" val="20204486"/>
  <p:tag name="KSO_WM_UNIT_LAYERLEVEL" val="1"/>
  <p:tag name="KSO_WM_TAG_VERSION" val="1.0"/>
  <p:tag name="KSO_WM_BEAUTIFY_FLAG" val="#wm#"/>
</p:tagLst>
</file>

<file path=ppt/tags/tag174.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i"/>
  <p:tag name="KSO_WM_UNIT_INDEX" val="3"/>
  <p:tag name="KSO_WM_UNIT_ID" val="custom20204486_9*i*3"/>
  <p:tag name="KSO_WM_TEMPLATE_CATEGORY" val="custom"/>
  <p:tag name="KSO_WM_TEMPLATE_INDEX" val="20204486"/>
  <p:tag name="KSO_WM_UNIT_LAYERLEVEL" val="1"/>
  <p:tag name="KSO_WM_TAG_VERSION" val="1.0"/>
  <p:tag name="KSO_WM_BEAUTIFY_FLAG" val="#wm#"/>
</p:tagLst>
</file>

<file path=ppt/tags/tag175.xml><?xml version="1.0" encoding="utf-8"?>
<p:tagLst xmlns:p="http://schemas.openxmlformats.org/presentationml/2006/main">
  <p:tag name="KSO_WM_UNIT_DEFAULT_FONT" val="36;44;4"/>
  <p:tag name="KSO_WM_UNIT_BLOCK" val="0"/>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4486_9*a*1"/>
  <p:tag name="KSO_WM_TEMPLATE_CATEGORY" val="custom"/>
  <p:tag name="KSO_WM_TEMPLATE_INDEX" val="20204486"/>
  <p:tag name="KSO_WM_UNIT_LAYERLEVEL" val="1"/>
  <p:tag name="KSO_WM_TAG_VERSION" val="1.0"/>
  <p:tag name="KSO_WM_BEAUTIFY_FLAG" val="#wm#"/>
  <p:tag name="KSO_WM_UNIT_ISNUMDGMTITLE" val="0"/>
</p:tagLst>
</file>

<file path=ppt/tags/tag176.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2.93},&quot;normalSize&quot;:{&quot;size1&quot;:52.4},&quot;minSize&quot;:{&quot;size1&quot;:39.3},&quot;maxSize&quot;:{&quot;size1&quot;:65.6},&quot;edge&quot;:{&quot;left&quot;:true,&quot;top&quot;:true,&quot;right&quot;:false,&quot;bottom&quot;:true},&quot;backgroundInfo&quot;:[{&quot;type&quot;:&quot;leftRight&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0.394},&quot;edge&quot;:{&quot;left&quot;:true,&quot;top&quot;:true,&quot;right&quot;:false,&quot;bottom&quot;:false}},{&quot;direction&quot;:0,&quot;horizontalAlign&quot;:-1,&quot;verticalAlign&quot;:-1,&quot;type&quot;:0,&quot;diagramDirection&quot;:0,&quot;canSetOverLayout&quot;:0,&quot;isOverLayout&quot;:0,&quot;margin&quot;:{&quot;left&quot;:2.12,&quot;top&quot;:0.026,&quot;right&quot;:1.69,&quot;bottom&quot;:2.93},&quot;edge&quot;:{&quot;left&quot;:true,&quot;top&quot;:false,&quot;right&quot;:false,&quot;bottom&quot;:true}}]},{&quot;direction&quot;:0,&quot;horizontalAlign&quot;:-1,&quot;verticalAlign&quot;:-1,&quot;type&quot;:0,&quot;diagramDirection&quot;:0,&quot;canSetOverLayout&quot;:0,&quot;isOverLayout&quot;:0,&quot;margin&quot;:{&quot;left&quot;:2.12,&quot;top&quot;:2.54,&quot;right&quot;:2.54,&quot;bottom&quot;:2.54},&quot;edge&quot;:{&quot;left&quot;:false,&quot;top&quot;:true,&quot;right&quot;:true,&quot;bottom&quot;:true}}]}"/>
  <p:tag name="KSO_WM_SLIDE_CAN_ADD_NAVIGATION" val="1"/>
  <p:tag name="KSO_WM_SLIDE_BACKGROUND" val="[&quot;general&quot;,&quot;frame&quot;,&quot;leftRight&quot;]"/>
  <p:tag name="KSO_WM_SLIDE_RATIO" val="1.777778"/>
  <p:tag name="KSO_WM_SLIDE_ID" val="custom20204486_9"/>
  <p:tag name="KSO_WM_TEMPLATE_SUBCATEGORY" val="0"/>
  <p:tag name="KSO_WM_TEMPLATE_MASTER_TYPE" val="1"/>
  <p:tag name="KSO_WM_TEMPLATE_COLOR_TYPE" val="1"/>
  <p:tag name="KSO_WM_SLIDE_TYPE" val="text"/>
  <p:tag name="KSO_WM_SLIDE_SUBTYPE" val="picTxt"/>
  <p:tag name="KSO_WM_SLIDE_ITEM_CNT" val="0"/>
  <p:tag name="KSO_WM_SLIDE_INDEX" val="9"/>
  <p:tag name="KSO_WM_SLIDE_SIZE" val="959*540"/>
  <p:tag name="KSO_WM_SLIDE_POSITION" val="0*0"/>
  <p:tag name="KSO_WM_TAG_VERSION" val="1.0"/>
  <p:tag name="KSO_WM_BEAUTIFY_FLAG" val="#wm#"/>
  <p:tag name="KSO_WM_TEMPLATE_CATEGORY" val="custom"/>
  <p:tag name="KSO_WM_TEMPLATE_INDEX" val="20204486"/>
  <p:tag name="KSO_WM_SLIDE_LAYOUT" val="a_d_f_i_k"/>
  <p:tag name="KSO_WM_SLIDE_LAYOUT_CNT" val="1_1_1_1_1"/>
</p:tagLst>
</file>

<file path=ppt/tags/tag177.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486_9*i*1"/>
  <p:tag name="KSO_WM_TEMPLATE_CATEGORY" val="custom"/>
  <p:tag name="KSO_WM_TEMPLATE_INDEX" val="20204486"/>
  <p:tag name="KSO_WM_UNIT_BK_DARK_LIGHT" val="2"/>
  <p:tag name="KSO_WM_UNIT_LAYERLEVEL" val="1"/>
  <p:tag name="KSO_WM_TAG_VERSION" val="1.0"/>
  <p:tag name="KSO_WM_BEAUTIFY_FLAG" val="#wm#"/>
</p:tagLst>
</file>

<file path=ppt/tags/tag178.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TYPE" val="i"/>
  <p:tag name="KSO_WM_UNIT_INDEX" val="1"/>
  <p:tag name="KSO_WM_UNIT_ID" val="custom20204486_9*i*1"/>
  <p:tag name="KSO_WM_TEMPLATE_CATEGORY" val="custom"/>
  <p:tag name="KSO_WM_TEMPLATE_INDEX" val="20204486"/>
  <p:tag name="KSO_WM_UNIT_LAYERLEVEL" val="1"/>
  <p:tag name="KSO_WM_TAG_VERSION" val="1.0"/>
  <p:tag name="KSO_WM_BEAUTIFY_FLAG" val="#wm#"/>
</p:tagLst>
</file>

<file path=ppt/tags/tag179.xml><?xml version="1.0" encoding="utf-8"?>
<p:tagLst xmlns:p="http://schemas.openxmlformats.org/presentationml/2006/main">
  <p:tag name="KSO_WM_UNIT_ISCONTENTSTITLE" val="0"/>
  <p:tag name="KSO_WM_UNIT_BLOCK" val="0"/>
  <p:tag name="KSO_WM_UNIT_SM_LIMIT_TYPE" val="1"/>
  <p:tag name="KSO_WM_UNIT_PRESET_TEXT" val="单击此处输入你的正文，文字是您思想的提炼，为了最终演示发布的良好效果，请尽量言简意赅的阐述观点；根据需要可酌情增减文字…"/>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04486_9*f*1"/>
  <p:tag name="KSO_WM_TEMPLATE_CATEGORY" val="custom"/>
  <p:tag name="KSO_WM_TEMPLATE_INDEX" val="2020448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i"/>
  <p:tag name="KSO_WM_UNIT_INDEX" val="3"/>
  <p:tag name="KSO_WM_UNIT_ID" val="custom20204486_9*i*3"/>
  <p:tag name="KSO_WM_TEMPLATE_CATEGORY" val="custom"/>
  <p:tag name="KSO_WM_TEMPLATE_INDEX" val="20204486"/>
  <p:tag name="KSO_WM_UNIT_LAYERLEVEL" val="1"/>
  <p:tag name="KSO_WM_TAG_VERSION" val="1.0"/>
  <p:tag name="KSO_WM_BEAUTIFY_FLAG" val="#wm#"/>
</p:tagLst>
</file>

<file path=ppt/tags/tag181.xml><?xml version="1.0" encoding="utf-8"?>
<p:tagLst xmlns:p="http://schemas.openxmlformats.org/presentationml/2006/main">
  <p:tag name="KSO_WM_UNIT_DEFAULT_FONT" val="36;44;4"/>
  <p:tag name="KSO_WM_UNIT_BLOCK" val="0"/>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4486_9*a*1"/>
  <p:tag name="KSO_WM_TEMPLATE_CATEGORY" val="custom"/>
  <p:tag name="KSO_WM_TEMPLATE_INDEX" val="20204486"/>
  <p:tag name="KSO_WM_UNIT_LAYERLEVEL" val="1"/>
  <p:tag name="KSO_WM_TAG_VERSION" val="1.0"/>
  <p:tag name="KSO_WM_BEAUTIFY_FLAG" val="#wm#"/>
  <p:tag name="KSO_WM_UNIT_ISNUMDGMTITLE" val="0"/>
</p:tagLst>
</file>

<file path=ppt/tags/tag182.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2.93},&quot;normalSize&quot;:{&quot;size1&quot;:52.4},&quot;minSize&quot;:{&quot;size1&quot;:39.3},&quot;maxSize&quot;:{&quot;size1&quot;:65.6},&quot;edge&quot;:{&quot;left&quot;:true,&quot;top&quot;:true,&quot;right&quot;:false,&quot;bottom&quot;:true},&quot;backgroundInfo&quot;:[{&quot;type&quot;:&quot;leftRight&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0.394},&quot;edge&quot;:{&quot;left&quot;:true,&quot;top&quot;:true,&quot;right&quot;:false,&quot;bottom&quot;:false}},{&quot;direction&quot;:0,&quot;horizontalAlign&quot;:-1,&quot;verticalAlign&quot;:-1,&quot;type&quot;:0,&quot;diagramDirection&quot;:0,&quot;canSetOverLayout&quot;:0,&quot;isOverLayout&quot;:0,&quot;margin&quot;:{&quot;left&quot;:2.12,&quot;top&quot;:0.026,&quot;right&quot;:1.69,&quot;bottom&quot;:2.93},&quot;edge&quot;:{&quot;left&quot;:true,&quot;top&quot;:false,&quot;right&quot;:false,&quot;bottom&quot;:true}}]},{&quot;direction&quot;:0,&quot;horizontalAlign&quot;:-1,&quot;verticalAlign&quot;:-1,&quot;type&quot;:0,&quot;diagramDirection&quot;:0,&quot;canSetOverLayout&quot;:0,&quot;isOverLayout&quot;:0,&quot;margin&quot;:{&quot;left&quot;:2.12,&quot;top&quot;:2.54,&quot;right&quot;:2.54,&quot;bottom&quot;:2.54},&quot;edge&quot;:{&quot;left&quot;:false,&quot;top&quot;:true,&quot;right&quot;:true,&quot;bottom&quot;:true}}]}"/>
  <p:tag name="KSO_WM_SLIDE_CAN_ADD_NAVIGATION" val="1"/>
  <p:tag name="KSO_WM_SLIDE_BACKGROUND" val="[&quot;general&quot;,&quot;frame&quot;,&quot;leftRight&quot;]"/>
  <p:tag name="KSO_WM_SLIDE_RATIO" val="1.777778"/>
  <p:tag name="KSO_WM_SLIDE_ID" val="custom20204486_9"/>
  <p:tag name="KSO_WM_TEMPLATE_SUBCATEGORY" val="0"/>
  <p:tag name="KSO_WM_TEMPLATE_MASTER_TYPE" val="1"/>
  <p:tag name="KSO_WM_TEMPLATE_COLOR_TYPE" val="1"/>
  <p:tag name="KSO_WM_SLIDE_TYPE" val="text"/>
  <p:tag name="KSO_WM_SLIDE_SUBTYPE" val="picTxt"/>
  <p:tag name="KSO_WM_SLIDE_ITEM_CNT" val="0"/>
  <p:tag name="KSO_WM_SLIDE_INDEX" val="9"/>
  <p:tag name="KSO_WM_SLIDE_SIZE" val="959*540"/>
  <p:tag name="KSO_WM_SLIDE_POSITION" val="0*0"/>
  <p:tag name="KSO_WM_TAG_VERSION" val="1.0"/>
  <p:tag name="KSO_WM_BEAUTIFY_FLAG" val="#wm#"/>
  <p:tag name="KSO_WM_TEMPLATE_CATEGORY" val="custom"/>
  <p:tag name="KSO_WM_TEMPLATE_INDEX" val="20204486"/>
  <p:tag name="KSO_WM_SLIDE_LAYOUT" val="a_d_f_i_k"/>
  <p:tag name="KSO_WM_SLIDE_LAYOUT_CNT" val="1_1_1_1_1"/>
</p:tagLst>
</file>

<file path=ppt/tags/tag18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486_9*i*1"/>
  <p:tag name="KSO_WM_TEMPLATE_CATEGORY" val="custom"/>
  <p:tag name="KSO_WM_TEMPLATE_INDEX" val="20204486"/>
  <p:tag name="KSO_WM_UNIT_BK_DARK_LIGHT" val="2"/>
  <p:tag name="KSO_WM_UNIT_LAYERLEVEL" val="1"/>
  <p:tag name="KSO_WM_TAG_VERSION" val="1.0"/>
  <p:tag name="KSO_WM_BEAUTIFY_FLAG" val="#wm#"/>
</p:tagLst>
</file>

<file path=ppt/tags/tag18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TYPE" val="i"/>
  <p:tag name="KSO_WM_UNIT_INDEX" val="1"/>
  <p:tag name="KSO_WM_UNIT_ID" val="custom20204486_9*i*1"/>
  <p:tag name="KSO_WM_TEMPLATE_CATEGORY" val="custom"/>
  <p:tag name="KSO_WM_TEMPLATE_INDEX" val="20204486"/>
  <p:tag name="KSO_WM_UNIT_LAYERLEVEL" val="1"/>
  <p:tag name="KSO_WM_TAG_VERSION" val="1.0"/>
  <p:tag name="KSO_WM_BEAUTIFY_FLAG" val="#wm#"/>
</p:tagLst>
</file>

<file path=ppt/tags/tag185.xml><?xml version="1.0" encoding="utf-8"?>
<p:tagLst xmlns:p="http://schemas.openxmlformats.org/presentationml/2006/main">
  <p:tag name="KSO_WM_UNIT_ISCONTENTSTITLE" val="0"/>
  <p:tag name="KSO_WM_UNIT_BLOCK" val="0"/>
  <p:tag name="KSO_WM_UNIT_SM_LIMIT_TYPE" val="1"/>
  <p:tag name="KSO_WM_UNIT_PRESET_TEXT" val="单击此处输入你的正文，文字是您思想的提炼，为了最终演示发布的良好效果，请尽量言简意赅的阐述观点；根据需要可酌情增减文字…"/>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04486_9*f*1"/>
  <p:tag name="KSO_WM_TEMPLATE_CATEGORY" val="custom"/>
  <p:tag name="KSO_WM_TEMPLATE_INDEX" val="20204486"/>
  <p:tag name="KSO_WM_UNIT_LAYERLEVEL" val="1"/>
  <p:tag name="KSO_WM_TAG_VERSION" val="1.0"/>
  <p:tag name="KSO_WM_BEAUTIFY_FLAG" val="#wm#"/>
</p:tagLst>
</file>

<file path=ppt/tags/tag186.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i"/>
  <p:tag name="KSO_WM_UNIT_INDEX" val="3"/>
  <p:tag name="KSO_WM_UNIT_ID" val="custom20204486_9*i*3"/>
  <p:tag name="KSO_WM_TEMPLATE_CATEGORY" val="custom"/>
  <p:tag name="KSO_WM_TEMPLATE_INDEX" val="20204486"/>
  <p:tag name="KSO_WM_UNIT_LAYERLEVEL" val="1"/>
  <p:tag name="KSO_WM_TAG_VERSION" val="1.0"/>
  <p:tag name="KSO_WM_BEAUTIFY_FLAG" val="#wm#"/>
</p:tagLst>
</file>

<file path=ppt/tags/tag187.xml><?xml version="1.0" encoding="utf-8"?>
<p:tagLst xmlns:p="http://schemas.openxmlformats.org/presentationml/2006/main">
  <p:tag name="KSO_WM_UNIT_DEFAULT_FONT" val="36;44;4"/>
  <p:tag name="KSO_WM_UNIT_BLOCK" val="0"/>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4486_9*a*1"/>
  <p:tag name="KSO_WM_TEMPLATE_CATEGORY" val="custom"/>
  <p:tag name="KSO_WM_TEMPLATE_INDEX" val="20204486"/>
  <p:tag name="KSO_WM_UNIT_LAYERLEVEL" val="1"/>
  <p:tag name="KSO_WM_TAG_VERSION" val="1.0"/>
  <p:tag name="KSO_WM_BEAUTIFY_FLAG" val="#wm#"/>
  <p:tag name="KSO_WM_UNIT_ISNUMDGMTITLE" val="0"/>
</p:tagLst>
</file>

<file path=ppt/tags/tag188.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2.93},&quot;normalSize&quot;:{&quot;size1&quot;:52.4},&quot;minSize&quot;:{&quot;size1&quot;:39.3},&quot;maxSize&quot;:{&quot;size1&quot;:65.6},&quot;edge&quot;:{&quot;left&quot;:true,&quot;top&quot;:true,&quot;right&quot;:false,&quot;bottom&quot;:true},&quot;backgroundInfo&quot;:[{&quot;type&quot;:&quot;leftRight&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0.394},&quot;edge&quot;:{&quot;left&quot;:true,&quot;top&quot;:true,&quot;right&quot;:false,&quot;bottom&quot;:false}},{&quot;direction&quot;:0,&quot;horizontalAlign&quot;:-1,&quot;verticalAlign&quot;:-1,&quot;type&quot;:0,&quot;diagramDirection&quot;:0,&quot;canSetOverLayout&quot;:0,&quot;isOverLayout&quot;:0,&quot;margin&quot;:{&quot;left&quot;:2.12,&quot;top&quot;:0.026,&quot;right&quot;:1.69,&quot;bottom&quot;:2.93},&quot;edge&quot;:{&quot;left&quot;:true,&quot;top&quot;:false,&quot;right&quot;:false,&quot;bottom&quot;:true}}]},{&quot;direction&quot;:0,&quot;horizontalAlign&quot;:-1,&quot;verticalAlign&quot;:-1,&quot;type&quot;:0,&quot;diagramDirection&quot;:0,&quot;canSetOverLayout&quot;:0,&quot;isOverLayout&quot;:0,&quot;margin&quot;:{&quot;left&quot;:2.12,&quot;top&quot;:2.54,&quot;right&quot;:2.54,&quot;bottom&quot;:2.54},&quot;edge&quot;:{&quot;left&quot;:false,&quot;top&quot;:true,&quot;right&quot;:true,&quot;bottom&quot;:true}}]}"/>
  <p:tag name="KSO_WM_SLIDE_CAN_ADD_NAVIGATION" val="1"/>
  <p:tag name="KSO_WM_SLIDE_BACKGROUND" val="[&quot;general&quot;,&quot;frame&quot;,&quot;leftRight&quot;]"/>
  <p:tag name="KSO_WM_SLIDE_RATIO" val="1.777778"/>
  <p:tag name="KSO_WM_SLIDE_ID" val="custom20204486_9"/>
  <p:tag name="KSO_WM_TEMPLATE_SUBCATEGORY" val="0"/>
  <p:tag name="KSO_WM_TEMPLATE_MASTER_TYPE" val="1"/>
  <p:tag name="KSO_WM_TEMPLATE_COLOR_TYPE" val="1"/>
  <p:tag name="KSO_WM_SLIDE_TYPE" val="text"/>
  <p:tag name="KSO_WM_SLIDE_SUBTYPE" val="picTxt"/>
  <p:tag name="KSO_WM_SLIDE_ITEM_CNT" val="0"/>
  <p:tag name="KSO_WM_SLIDE_INDEX" val="9"/>
  <p:tag name="KSO_WM_SLIDE_SIZE" val="959*540"/>
  <p:tag name="KSO_WM_SLIDE_POSITION" val="0*0"/>
  <p:tag name="KSO_WM_TAG_VERSION" val="1.0"/>
  <p:tag name="KSO_WM_BEAUTIFY_FLAG" val="#wm#"/>
  <p:tag name="KSO_WM_TEMPLATE_CATEGORY" val="custom"/>
  <p:tag name="KSO_WM_TEMPLATE_INDEX" val="20204486"/>
  <p:tag name="KSO_WM_SLIDE_LAYOUT" val="a_d_f_i_k"/>
  <p:tag name="KSO_WM_SLIDE_LAYOUT_CNT" val="1_1_1_1_1"/>
</p:tagLst>
</file>

<file path=ppt/tags/tag189.xml><?xml version="1.0" encoding="utf-8"?>
<p:tagLst xmlns:p="http://schemas.openxmlformats.org/presentationml/2006/main">
  <p:tag name="KSO_WM_BEAUTIFY_FLAG" val="#wm#"/>
  <p:tag name="KSO_WM_TEMPLATE_CATEGORY" val="custom"/>
  <p:tag name="KSO_WM_TEMPLATE_INDEX" val="2020448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486_9*i*1"/>
  <p:tag name="KSO_WM_TEMPLATE_CATEGORY" val="custom"/>
  <p:tag name="KSO_WM_TEMPLATE_INDEX" val="20204486"/>
  <p:tag name="KSO_WM_UNIT_BK_DARK_LIGHT" val="2"/>
  <p:tag name="KSO_WM_UNIT_LAYERLEVEL" val="1"/>
  <p:tag name="KSO_WM_TAG_VERSION" val="1.0"/>
  <p:tag name="KSO_WM_BEAUTIFY_FLAG" val="#wm#"/>
</p:tagLst>
</file>

<file path=ppt/tags/tag19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TYPE" val="i"/>
  <p:tag name="KSO_WM_UNIT_INDEX" val="1"/>
  <p:tag name="KSO_WM_UNIT_ID" val="custom20204486_9*i*1"/>
  <p:tag name="KSO_WM_TEMPLATE_CATEGORY" val="custom"/>
  <p:tag name="KSO_WM_TEMPLATE_INDEX" val="20204486"/>
  <p:tag name="KSO_WM_UNIT_LAYERLEVEL" val="1"/>
  <p:tag name="KSO_WM_TAG_VERSION" val="1.0"/>
  <p:tag name="KSO_WM_BEAUTIFY_FLAG" val="#wm#"/>
</p:tagLst>
</file>

<file path=ppt/tags/tag192.xml><?xml version="1.0" encoding="utf-8"?>
<p:tagLst xmlns:p="http://schemas.openxmlformats.org/presentationml/2006/main">
  <p:tag name="KSO_WM_UNIT_ISCONTENTSTITLE" val="0"/>
  <p:tag name="KSO_WM_UNIT_BLOCK" val="0"/>
  <p:tag name="KSO_WM_UNIT_SM_LIMIT_TYPE" val="1"/>
  <p:tag name="KSO_WM_UNIT_PRESET_TEXT" val="单击此处输入你的正文，文字是您思想的提炼，为了最终演示发布的良好效果，请尽量言简意赅的阐述观点；根据需要可酌情增减文字…"/>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04486_9*f*1"/>
  <p:tag name="KSO_WM_TEMPLATE_CATEGORY" val="custom"/>
  <p:tag name="KSO_WM_TEMPLATE_INDEX" val="20204486"/>
  <p:tag name="KSO_WM_UNIT_LAYERLEVEL" val="1"/>
  <p:tag name="KSO_WM_TAG_VERSION" val="1.0"/>
  <p:tag name="KSO_WM_BEAUTIFY_FLAG" val="#wm#"/>
</p:tagLst>
</file>

<file path=ppt/tags/tag193.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i"/>
  <p:tag name="KSO_WM_UNIT_INDEX" val="3"/>
  <p:tag name="KSO_WM_UNIT_ID" val="custom20204486_9*i*3"/>
  <p:tag name="KSO_WM_TEMPLATE_CATEGORY" val="custom"/>
  <p:tag name="KSO_WM_TEMPLATE_INDEX" val="20204486"/>
  <p:tag name="KSO_WM_UNIT_LAYERLEVEL" val="1"/>
  <p:tag name="KSO_WM_TAG_VERSION" val="1.0"/>
  <p:tag name="KSO_WM_BEAUTIFY_FLAG" val="#wm#"/>
</p:tagLst>
</file>

<file path=ppt/tags/tag194.xml><?xml version="1.0" encoding="utf-8"?>
<p:tagLst xmlns:p="http://schemas.openxmlformats.org/presentationml/2006/main">
  <p:tag name="KSO_WM_UNIT_DEFAULT_FONT" val="36;44;4"/>
  <p:tag name="KSO_WM_UNIT_BLOCK" val="0"/>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4486_9*a*1"/>
  <p:tag name="KSO_WM_TEMPLATE_CATEGORY" val="custom"/>
  <p:tag name="KSO_WM_TEMPLATE_INDEX" val="20204486"/>
  <p:tag name="KSO_WM_UNIT_LAYERLEVEL" val="1"/>
  <p:tag name="KSO_WM_TAG_VERSION" val="1.0"/>
  <p:tag name="KSO_WM_BEAUTIFY_FLAG" val="#wm#"/>
  <p:tag name="KSO_WM_UNIT_ISNUMDGMTITLE" val="0"/>
</p:tagLst>
</file>

<file path=ppt/tags/tag195.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2.93},&quot;normalSize&quot;:{&quot;size1&quot;:52.4},&quot;minSize&quot;:{&quot;size1&quot;:39.3},&quot;maxSize&quot;:{&quot;size1&quot;:65.6},&quot;edge&quot;:{&quot;left&quot;:true,&quot;top&quot;:true,&quot;right&quot;:false,&quot;bottom&quot;:true},&quot;backgroundInfo&quot;:[{&quot;type&quot;:&quot;leftRight&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0.394},&quot;edge&quot;:{&quot;left&quot;:true,&quot;top&quot;:true,&quot;right&quot;:false,&quot;bottom&quot;:false}},{&quot;direction&quot;:0,&quot;horizontalAlign&quot;:-1,&quot;verticalAlign&quot;:-1,&quot;type&quot;:0,&quot;diagramDirection&quot;:0,&quot;canSetOverLayout&quot;:0,&quot;isOverLayout&quot;:0,&quot;margin&quot;:{&quot;left&quot;:2.12,&quot;top&quot;:0.026,&quot;right&quot;:1.69,&quot;bottom&quot;:2.93},&quot;edge&quot;:{&quot;left&quot;:true,&quot;top&quot;:false,&quot;right&quot;:false,&quot;bottom&quot;:true}}]},{&quot;direction&quot;:0,&quot;horizontalAlign&quot;:-1,&quot;verticalAlign&quot;:-1,&quot;type&quot;:0,&quot;diagramDirection&quot;:0,&quot;canSetOverLayout&quot;:0,&quot;isOverLayout&quot;:0,&quot;margin&quot;:{&quot;left&quot;:2.12,&quot;top&quot;:2.54,&quot;right&quot;:2.54,&quot;bottom&quot;:2.54},&quot;edge&quot;:{&quot;left&quot;:false,&quot;top&quot;:true,&quot;right&quot;:true,&quot;bottom&quot;:true}}]}"/>
  <p:tag name="KSO_WM_SLIDE_CAN_ADD_NAVIGATION" val="1"/>
  <p:tag name="KSO_WM_SLIDE_BACKGROUND" val="[&quot;general&quot;,&quot;frame&quot;,&quot;leftRight&quot;]"/>
  <p:tag name="KSO_WM_SLIDE_RATIO" val="1.777778"/>
  <p:tag name="KSO_WM_SLIDE_ID" val="custom20204486_9"/>
  <p:tag name="KSO_WM_TEMPLATE_SUBCATEGORY" val="0"/>
  <p:tag name="KSO_WM_TEMPLATE_MASTER_TYPE" val="1"/>
  <p:tag name="KSO_WM_TEMPLATE_COLOR_TYPE" val="1"/>
  <p:tag name="KSO_WM_SLIDE_TYPE" val="text"/>
  <p:tag name="KSO_WM_SLIDE_SUBTYPE" val="picTxt"/>
  <p:tag name="KSO_WM_SLIDE_ITEM_CNT" val="0"/>
  <p:tag name="KSO_WM_SLIDE_INDEX" val="9"/>
  <p:tag name="KSO_WM_SLIDE_SIZE" val="959*540"/>
  <p:tag name="KSO_WM_SLIDE_POSITION" val="0*0"/>
  <p:tag name="KSO_WM_TAG_VERSION" val="1.0"/>
  <p:tag name="KSO_WM_BEAUTIFY_FLAG" val="#wm#"/>
  <p:tag name="KSO_WM_TEMPLATE_CATEGORY" val="custom"/>
  <p:tag name="KSO_WM_TEMPLATE_INDEX" val="20204486"/>
  <p:tag name="KSO_WM_SLIDE_LAYOUT" val="a_d_f_i_k"/>
  <p:tag name="KSO_WM_SLIDE_LAYOUT_CNT" val="1_1_1_1_1"/>
</p:tagLst>
</file>

<file path=ppt/tags/tag196.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486_9*i*1"/>
  <p:tag name="KSO_WM_TEMPLATE_CATEGORY" val="custom"/>
  <p:tag name="KSO_WM_TEMPLATE_INDEX" val="20204486"/>
  <p:tag name="KSO_WM_UNIT_BK_DARK_LIGHT" val="2"/>
  <p:tag name="KSO_WM_UNIT_LAYERLEVEL" val="1"/>
  <p:tag name="KSO_WM_TAG_VERSION" val="1.0"/>
  <p:tag name="KSO_WM_BEAUTIFY_FLAG" val="#wm#"/>
</p:tagLst>
</file>

<file path=ppt/tags/tag197.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TYPE" val="i"/>
  <p:tag name="KSO_WM_UNIT_INDEX" val="1"/>
  <p:tag name="KSO_WM_UNIT_ID" val="custom20204486_9*i*1"/>
  <p:tag name="KSO_WM_TEMPLATE_CATEGORY" val="custom"/>
  <p:tag name="KSO_WM_TEMPLATE_INDEX" val="20204486"/>
  <p:tag name="KSO_WM_UNIT_LAYERLEVEL" val="1"/>
  <p:tag name="KSO_WM_TAG_VERSION" val="1.0"/>
  <p:tag name="KSO_WM_BEAUTIFY_FLAG" val="#wm#"/>
</p:tagLst>
</file>

<file path=ppt/tags/tag198.xml><?xml version="1.0" encoding="utf-8"?>
<p:tagLst xmlns:p="http://schemas.openxmlformats.org/presentationml/2006/main">
  <p:tag name="KSO_WM_UNIT_ISCONTENTSTITLE" val="0"/>
  <p:tag name="KSO_WM_UNIT_BLOCK" val="0"/>
  <p:tag name="KSO_WM_UNIT_SM_LIMIT_TYPE" val="1"/>
  <p:tag name="KSO_WM_UNIT_PRESET_TEXT" val="单击此处输入你的正文，文字是您思想的提炼，为了最终演示发布的良好效果，请尽量言简意赅的阐述观点；根据需要可酌情增减文字…"/>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04486_9*f*1"/>
  <p:tag name="KSO_WM_TEMPLATE_CATEGORY" val="custom"/>
  <p:tag name="KSO_WM_TEMPLATE_INDEX" val="20204486"/>
  <p:tag name="KSO_WM_UNIT_LAYERLEVEL" val="1"/>
  <p:tag name="KSO_WM_TAG_VERSION" val="1.0"/>
  <p:tag name="KSO_WM_BEAUTIFY_FLAG" val="#wm#"/>
</p:tagLst>
</file>

<file path=ppt/tags/tag199.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i"/>
  <p:tag name="KSO_WM_UNIT_INDEX" val="3"/>
  <p:tag name="KSO_WM_UNIT_ID" val="custom20204486_9*i*3"/>
  <p:tag name="KSO_WM_TEMPLATE_CATEGORY" val="custom"/>
  <p:tag name="KSO_WM_TEMPLATE_INDEX" val="20204486"/>
  <p:tag name="KSO_WM_UNIT_LAYERLEVEL" val="1"/>
  <p:tag name="KSO_WM_TAG_VERSION" val="1.0"/>
  <p:tag name="KSO_WM_BEAUTIFY_FLAG" val="#wm#"/>
</p:tagLst>
</file>

<file path=ppt/tags/tag2.xml><?xml version="1.0" encoding="utf-8"?>
<p:tagLst xmlns:p="http://schemas.openxmlformats.org/presentationml/2006/main">
  <p:tag name="KSO_WM_SLIDE_BK_DARK_LIGHT" val="2"/>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_3*i*1"/>
  <p:tag name="KSO_WM_UNIT_LAYERLEVEL" val="1"/>
  <p:tag name="KSO_WM_TAG_VERSION" val="1.0"/>
  <p:tag name="KSO_WM_BEAUTIFY_FLAG" val="#wm#"/>
</p:tagLst>
</file>

<file path=ppt/tags/tag200.xml><?xml version="1.0" encoding="utf-8"?>
<p:tagLst xmlns:p="http://schemas.openxmlformats.org/presentationml/2006/main">
  <p:tag name="KSO_WM_UNIT_DEFAULT_FONT" val="36;44;4"/>
  <p:tag name="KSO_WM_UNIT_BLOCK" val="0"/>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4486_9*a*1"/>
  <p:tag name="KSO_WM_TEMPLATE_CATEGORY" val="custom"/>
  <p:tag name="KSO_WM_TEMPLATE_INDEX" val="20204486"/>
  <p:tag name="KSO_WM_UNIT_LAYERLEVEL" val="1"/>
  <p:tag name="KSO_WM_TAG_VERSION" val="1.0"/>
  <p:tag name="KSO_WM_BEAUTIFY_FLAG" val="#wm#"/>
  <p:tag name="KSO_WM_UNIT_ISNUMDGMTITLE" val="0"/>
</p:tagLst>
</file>

<file path=ppt/tags/tag201.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2.93},&quot;normalSize&quot;:{&quot;size1&quot;:52.4},&quot;minSize&quot;:{&quot;size1&quot;:39.3},&quot;maxSize&quot;:{&quot;size1&quot;:65.6},&quot;edge&quot;:{&quot;left&quot;:true,&quot;top&quot;:true,&quot;right&quot;:false,&quot;bottom&quot;:true},&quot;backgroundInfo&quot;:[{&quot;type&quot;:&quot;leftRight&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0.394},&quot;edge&quot;:{&quot;left&quot;:true,&quot;top&quot;:true,&quot;right&quot;:false,&quot;bottom&quot;:false}},{&quot;direction&quot;:0,&quot;horizontalAlign&quot;:-1,&quot;verticalAlign&quot;:-1,&quot;type&quot;:0,&quot;diagramDirection&quot;:0,&quot;canSetOverLayout&quot;:0,&quot;isOverLayout&quot;:0,&quot;margin&quot;:{&quot;left&quot;:2.12,&quot;top&quot;:0.026,&quot;right&quot;:1.69,&quot;bottom&quot;:2.93},&quot;edge&quot;:{&quot;left&quot;:true,&quot;top&quot;:false,&quot;right&quot;:false,&quot;bottom&quot;:true}}]},{&quot;direction&quot;:0,&quot;horizontalAlign&quot;:-1,&quot;verticalAlign&quot;:-1,&quot;type&quot;:0,&quot;diagramDirection&quot;:0,&quot;canSetOverLayout&quot;:0,&quot;isOverLayout&quot;:0,&quot;margin&quot;:{&quot;left&quot;:2.12,&quot;top&quot;:2.54,&quot;right&quot;:2.54,&quot;bottom&quot;:2.54},&quot;edge&quot;:{&quot;left&quot;:false,&quot;top&quot;:true,&quot;right&quot;:true,&quot;bottom&quot;:true}}]}"/>
  <p:tag name="KSO_WM_SLIDE_CAN_ADD_NAVIGATION" val="1"/>
  <p:tag name="KSO_WM_SLIDE_BACKGROUND" val="[&quot;general&quot;,&quot;frame&quot;,&quot;leftRight&quot;]"/>
  <p:tag name="KSO_WM_SLIDE_RATIO" val="1.777778"/>
  <p:tag name="KSO_WM_SLIDE_ID" val="custom20204486_9"/>
  <p:tag name="KSO_WM_TEMPLATE_SUBCATEGORY" val="0"/>
  <p:tag name="KSO_WM_TEMPLATE_MASTER_TYPE" val="1"/>
  <p:tag name="KSO_WM_TEMPLATE_COLOR_TYPE" val="1"/>
  <p:tag name="KSO_WM_SLIDE_TYPE" val="text"/>
  <p:tag name="KSO_WM_SLIDE_SUBTYPE" val="picTxt"/>
  <p:tag name="KSO_WM_SLIDE_ITEM_CNT" val="0"/>
  <p:tag name="KSO_WM_SLIDE_INDEX" val="9"/>
  <p:tag name="KSO_WM_SLIDE_SIZE" val="959*540"/>
  <p:tag name="KSO_WM_SLIDE_POSITION" val="0*0"/>
  <p:tag name="KSO_WM_TAG_VERSION" val="1.0"/>
  <p:tag name="KSO_WM_BEAUTIFY_FLAG" val="#wm#"/>
  <p:tag name="KSO_WM_TEMPLATE_CATEGORY" val="custom"/>
  <p:tag name="KSO_WM_TEMPLATE_INDEX" val="20204486"/>
  <p:tag name="KSO_WM_SLIDE_LAYOUT" val="a_d_f_i_k"/>
  <p:tag name="KSO_WM_SLIDE_LAYOUT_CNT" val="1_1_1_1_1"/>
</p:tagLst>
</file>

<file path=ppt/tags/tag20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486_9*i*1"/>
  <p:tag name="KSO_WM_TEMPLATE_CATEGORY" val="custom"/>
  <p:tag name="KSO_WM_TEMPLATE_INDEX" val="20204486"/>
  <p:tag name="KSO_WM_UNIT_BK_DARK_LIGHT" val="2"/>
  <p:tag name="KSO_WM_UNIT_LAYERLEVEL" val="1"/>
  <p:tag name="KSO_WM_TAG_VERSION" val="1.0"/>
  <p:tag name="KSO_WM_BEAUTIFY_FLAG" val="#wm#"/>
</p:tagLst>
</file>

<file path=ppt/tags/tag20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TYPE" val="i"/>
  <p:tag name="KSO_WM_UNIT_INDEX" val="1"/>
  <p:tag name="KSO_WM_UNIT_ID" val="custom20204486_9*i*1"/>
  <p:tag name="KSO_WM_TEMPLATE_CATEGORY" val="custom"/>
  <p:tag name="KSO_WM_TEMPLATE_INDEX" val="20204486"/>
  <p:tag name="KSO_WM_UNIT_LAYERLEVEL" val="1"/>
  <p:tag name="KSO_WM_TAG_VERSION" val="1.0"/>
  <p:tag name="KSO_WM_BEAUTIFY_FLAG" val="#wm#"/>
</p:tagLst>
</file>

<file path=ppt/tags/tag204.xml><?xml version="1.0" encoding="utf-8"?>
<p:tagLst xmlns:p="http://schemas.openxmlformats.org/presentationml/2006/main">
  <p:tag name="KSO_WM_UNIT_ISCONTENTSTITLE" val="0"/>
  <p:tag name="KSO_WM_UNIT_BLOCK" val="0"/>
  <p:tag name="KSO_WM_UNIT_SM_LIMIT_TYPE" val="1"/>
  <p:tag name="KSO_WM_UNIT_PRESET_TEXT" val="单击此处输入你的正文，文字是您思想的提炼，为了最终演示发布的良好效果，请尽量言简意赅的阐述观点；根据需要可酌情增减文字…"/>
  <p:tag name="KSO_WM_UNIT_NOCLEAR" val="0"/>
  <p:tag name="KSO_WM_UNIT_VALUE" val="60"/>
  <p:tag name="KSO_WM_UNIT_HIGHLIGHT" val="0"/>
  <p:tag name="KSO_WM_UNIT_COMPATIBLE" val="0"/>
  <p:tag name="KSO_WM_UNIT_DIAGRAM_ISNUMVISUAL" val="0"/>
  <p:tag name="KSO_WM_UNIT_DIAGRAM_ISREFERUNIT" val="0"/>
  <p:tag name="KSO_WM_UNIT_TYPE" val="f"/>
  <p:tag name="KSO_WM_UNIT_INDEX" val="1"/>
  <p:tag name="KSO_WM_UNIT_ID" val="custom20204486_9*f*1"/>
  <p:tag name="KSO_WM_TEMPLATE_CATEGORY" val="custom"/>
  <p:tag name="KSO_WM_TEMPLATE_INDEX" val="20204486"/>
  <p:tag name="KSO_WM_UNIT_LAYERLEVEL" val="1"/>
  <p:tag name="KSO_WM_TAG_VERSION" val="1.0"/>
  <p:tag name="KSO_WM_BEAUTIFY_FLAG" val="#wm#"/>
</p:tagLst>
</file>

<file path=ppt/tags/tag205.xml><?xml version="1.0" encoding="utf-8"?>
<p:tagLst xmlns:p="http://schemas.openxmlformats.org/presentationml/2006/main">
  <p:tag name="KSO_WM_UNIT_BLOCK" val="0"/>
  <p:tag name="KSO_WM_UNIT_SM_LIMIT_TYPE" val="2"/>
  <p:tag name="KSO_WM_UNIT_DECORATE_INFO" val="{&quot;DecorateInfoX&quot;:{&quot;IsLeft&quot;:true,&quot;IsRight&quot;:false,&quot;IsAbs&quot;:true},&quot;DecorateInfoY&quot;:{&quot;IsTop&quot;:true,&quot;IsBottom&quot;:false,&quot;IsAbs&quot;:true}}"/>
  <p:tag name="KSO_WM_UNIT_HIGHLIGHT" val="0"/>
  <p:tag name="KSO_WM_UNIT_COMPATIBLE" val="0"/>
  <p:tag name="KSO_WM_UNIT_DIAGRAM_ISNUMVISUAL" val="0"/>
  <p:tag name="KSO_WM_UNIT_DIAGRAM_ISREFERUNIT" val="0"/>
  <p:tag name="KSO_WM_UNIT_TYPE" val="i"/>
  <p:tag name="KSO_WM_UNIT_INDEX" val="3"/>
  <p:tag name="KSO_WM_UNIT_ID" val="custom20204486_9*i*3"/>
  <p:tag name="KSO_WM_TEMPLATE_CATEGORY" val="custom"/>
  <p:tag name="KSO_WM_TEMPLATE_INDEX" val="20204486"/>
  <p:tag name="KSO_WM_UNIT_LAYERLEVEL" val="1"/>
  <p:tag name="KSO_WM_TAG_VERSION" val="1.0"/>
  <p:tag name="KSO_WM_BEAUTIFY_FLAG" val="#wm#"/>
</p:tagLst>
</file>

<file path=ppt/tags/tag206.xml><?xml version="1.0" encoding="utf-8"?>
<p:tagLst xmlns:p="http://schemas.openxmlformats.org/presentationml/2006/main">
  <p:tag name="KSO_WM_UNIT_DEFAULT_FONT" val="36;44;4"/>
  <p:tag name="KSO_WM_UNIT_BLOCK" val="0"/>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4486_9*a*1"/>
  <p:tag name="KSO_WM_TEMPLATE_CATEGORY" val="custom"/>
  <p:tag name="KSO_WM_TEMPLATE_INDEX" val="20204486"/>
  <p:tag name="KSO_WM_UNIT_LAYERLEVEL" val="1"/>
  <p:tag name="KSO_WM_TAG_VERSION" val="1.0"/>
  <p:tag name="KSO_WM_BEAUTIFY_FLAG" val="#wm#"/>
  <p:tag name="KSO_WM_UNIT_ISNUMDGMTITLE" val="0"/>
</p:tagLst>
</file>

<file path=ppt/tags/tag207.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frame&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2.93},&quot;normalSize&quot;:{&quot;size1&quot;:52.4},&quot;minSize&quot;:{&quot;size1&quot;:39.3},&quot;maxSize&quot;:{&quot;size1&quot;:65.6},&quot;edge&quot;:{&quot;left&quot;:true,&quot;top&quot;:true,&quot;right&quot;:false,&quot;bottom&quot;:true},&quot;backgroundInfo&quot;:[{&quot;type&quot;:&quot;leftRight&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0.394},&quot;edge&quot;:{&quot;left&quot;:true,&quot;top&quot;:true,&quot;right&quot;:false,&quot;bottom&quot;:false}},{&quot;direction&quot;:0,&quot;horizontalAlign&quot;:-1,&quot;verticalAlign&quot;:-1,&quot;type&quot;:0,&quot;diagramDirection&quot;:0,&quot;canSetOverLayout&quot;:0,&quot;isOverLayout&quot;:0,&quot;margin&quot;:{&quot;left&quot;:2.12,&quot;top&quot;:0.026,&quot;right&quot;:1.69,&quot;bottom&quot;:2.93},&quot;edge&quot;:{&quot;left&quot;:true,&quot;top&quot;:false,&quot;right&quot;:false,&quot;bottom&quot;:true}}]},{&quot;direction&quot;:0,&quot;horizontalAlign&quot;:-1,&quot;verticalAlign&quot;:-1,&quot;type&quot;:0,&quot;diagramDirection&quot;:0,&quot;canSetOverLayout&quot;:0,&quot;isOverLayout&quot;:0,&quot;margin&quot;:{&quot;left&quot;:2.12,&quot;top&quot;:2.54,&quot;right&quot;:2.54,&quot;bottom&quot;:2.54},&quot;edge&quot;:{&quot;left&quot;:false,&quot;top&quot;:true,&quot;right&quot;:true,&quot;bottom&quot;:true}}]}"/>
  <p:tag name="KSO_WM_SLIDE_CAN_ADD_NAVIGATION" val="1"/>
  <p:tag name="KSO_WM_SLIDE_BACKGROUND" val="[&quot;general&quot;,&quot;frame&quot;,&quot;leftRight&quot;]"/>
  <p:tag name="KSO_WM_SLIDE_RATIO" val="1.777778"/>
  <p:tag name="KSO_WM_SLIDE_ID" val="custom20204486_9"/>
  <p:tag name="KSO_WM_TEMPLATE_SUBCATEGORY" val="0"/>
  <p:tag name="KSO_WM_TEMPLATE_MASTER_TYPE" val="1"/>
  <p:tag name="KSO_WM_TEMPLATE_COLOR_TYPE" val="1"/>
  <p:tag name="KSO_WM_SLIDE_TYPE" val="text"/>
  <p:tag name="KSO_WM_SLIDE_SUBTYPE" val="picTxt"/>
  <p:tag name="KSO_WM_SLIDE_ITEM_CNT" val="0"/>
  <p:tag name="KSO_WM_SLIDE_INDEX" val="9"/>
  <p:tag name="KSO_WM_SLIDE_SIZE" val="959*540"/>
  <p:tag name="KSO_WM_SLIDE_POSITION" val="0*0"/>
  <p:tag name="KSO_WM_TAG_VERSION" val="1.0"/>
  <p:tag name="KSO_WM_BEAUTIFY_FLAG" val="#wm#"/>
  <p:tag name="KSO_WM_TEMPLATE_CATEGORY" val="custom"/>
  <p:tag name="KSO_WM_TEMPLATE_INDEX" val="20204486"/>
  <p:tag name="KSO_WM_SLIDE_LAYOUT" val="a_d_f_i_k"/>
  <p:tag name="KSO_WM_SLIDE_LAYOUT_CNT" val="1_1_1_1_1"/>
</p:tagLst>
</file>

<file path=ppt/tags/tag208.xml><?xml version="1.0" encoding="utf-8"?>
<p:tagLst xmlns:p="http://schemas.openxmlformats.org/presentationml/2006/main">
  <p:tag name="KSO_WM_BEAUTIFY_FLAG" val="#wm#"/>
  <p:tag name="KSO_WM_TEMPLATE_CATEGORY" val="custom"/>
  <p:tag name="KSO_WM_TEMPLATE_INDEX" val="20204486"/>
</p:tagLst>
</file>

<file path=ppt/tags/tag209.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486_8*i*1"/>
  <p:tag name="KSO_WM_TEMPLATE_CATEGORY" val="custom"/>
  <p:tag name="KSO_WM_TEMPLATE_INDEX" val="20204486"/>
  <p:tag name="KSO_WM_UNIT_BK_DARK_LIGHT" val="2"/>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TYPE" val="i"/>
  <p:tag name="KSO_WM_UNIT_INDEX" val="1"/>
  <p:tag name="KSO_WM_UNIT_ID" val="custom20204486_8*i*1"/>
  <p:tag name="KSO_WM_TEMPLATE_CATEGORY" val="custom"/>
  <p:tag name="KSO_WM_TEMPLATE_INDEX" val="20204486"/>
  <p:tag name="KSO_WM_UNIT_LAYERLEVEL" val="1"/>
  <p:tag name="KSO_WM_TAG_VERSION" val="1.0"/>
  <p:tag name="KSO_WM_BEAUTIFY_FLAG" val="#wm#"/>
</p:tagLst>
</file>

<file path=ppt/tags/tag211.xml><?xml version="1.0" encoding="utf-8"?>
<p:tagLst xmlns:p="http://schemas.openxmlformats.org/presentationml/2006/main">
  <p:tag name="KSO_WM_UNIT_DEFAULT_FONT" val="36;44;4"/>
  <p:tag name="KSO_WM_UNIT_BLOCK" val="0"/>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4486_8*a*1"/>
  <p:tag name="KSO_WM_TEMPLATE_CATEGORY" val="custom"/>
  <p:tag name="KSO_WM_TEMPLATE_INDEX" val="20204486"/>
  <p:tag name="KSO_WM_UNIT_LAYERLEVEL" val="1"/>
  <p:tag name="KSO_WM_TAG_VERSION" val="1.0"/>
  <p:tag name="KSO_WM_BEAUTIFY_FLAG" val="#wm#"/>
  <p:tag name="KSO_WM_UNIT_ISNUMDGMTITLE" val="0"/>
</p:tagLst>
</file>

<file path=ppt/tags/tag212.xml><?xml version="1.0" encoding="utf-8"?>
<p:tagLst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486_4*a*1"/>
  <p:tag name="KSO_WM_TEMPLATE_CATEGORY" val="custom"/>
  <p:tag name="KSO_WM_TEMPLATE_INDEX" val="20204486"/>
  <p:tag name="KSO_WM_UNIT_LAYERLEVEL" val="1"/>
  <p:tag name="KSO_WM_TAG_VERSION" val="1.0"/>
  <p:tag name="KSO_WM_BEAUTIFY_FLAG" val="#wm#"/>
  <p:tag name="KSO_WM_UNIT_ISNUMDGMTITLE" val="0"/>
  <p:tag name="KSO_WM_UNIT_TEXT_FILL_FORE_SCHEMECOLOR_INDEX" val="13"/>
  <p:tag name="KSO_WM_UNIT_TEXT_FILL_TYPE" val="1"/>
  <p:tag name="KSO_WM_UNIT_USESOURCEFORMAT_APPLY" val="1"/>
</p:tagLst>
</file>

<file path=ppt/tags/tag213.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4.43},&quot;edge&quot;:{&quot;left&quot;:true,&quot;top&quot;:true,&quot;right&quot;:false,&quot;bottom&quot;:true},&quot;backgroundInfo&quot;:[{&quot;type&quot;:&quot;leftRight&quot;,&quot;left&quot;:0.0,&quot;top&quot;:0.0,&quot;right&quot;:0.0,&quot;bottom&quot;:0.0,&quot;leftAbs&quot;:false,&quot;topAbs&quot;:false,&quot;rightAbs&quot;:false,&quot;bottomAbs&quot;:false}]},{&quot;direction&quot;:0,&quot;horizontalAlign&quot;:0,&quot;verticalAlign&quot;:1,&quot;type&quot;:0,&quot;diagramDirection&quot;:0,&quot;canSetOverLayout&quot;:0,&quot;isOverLayout&quot;:0,&quot;margin&quot;:{&quot;left&quot;:1.69,&quot;top&quot;:2.12,&quot;right&quot;:2.12,&quot;bottom&quot;:2.12},&quot;edge&quot;:{&quot;left&quot;:false,&quot;top&quot;:true,&quot;right&quot;:true,&quot;bottom&quot;:true}}]}"/>
  <p:tag name="KSO_WM_SLIDE_CAN_ADD_NAVIGATION" val="1"/>
  <p:tag name="KSO_WM_SLIDE_BACKGROUND" val="[&quot;general&quot;,&quot;leftRight&quot;]"/>
  <p:tag name="KSO_WM_SLIDE_RATIO" val="1.777778"/>
  <p:tag name="KSO_WM_SLIDE_ID" val="custom20204486_8"/>
  <p:tag name="KSO_WM_TEMPLATE_SUBCATEGORY" val="0"/>
  <p:tag name="KSO_WM_TEMPLATE_MASTER_TYPE" val="1"/>
  <p:tag name="KSO_WM_TEMPLATE_COLOR_TYPE" val="1"/>
  <p:tag name="KSO_WM_SLIDE_TYPE" val="text"/>
  <p:tag name="KSO_WM_SLIDE_SUBTYPE" val="pureTxt"/>
  <p:tag name="KSO_WM_SLIDE_ITEM_CNT" val="0"/>
  <p:tag name="KSO_WM_SLIDE_INDEX" val="8"/>
  <p:tag name="KSO_WM_SLIDE_SIZE" val="959*540"/>
  <p:tag name="KSO_WM_SLIDE_POSITION" val="0*0"/>
  <p:tag name="KSO_WM_TAG_VERSION" val="1.0"/>
  <p:tag name="KSO_WM_BEAUTIFY_FLAG" val="#wm#"/>
  <p:tag name="KSO_WM_TEMPLATE_CATEGORY" val="custom"/>
  <p:tag name="KSO_WM_TEMPLATE_INDEX" val="20204486"/>
  <p:tag name="KSO_WM_SLIDE_LAYOUT" val="a_f_i_k"/>
  <p:tag name="KSO_WM_SLIDE_LAYOUT_CNT" val="1_1_1_1"/>
</p:tagLst>
</file>

<file path=ppt/tags/tag21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TYPE" val="i"/>
  <p:tag name="KSO_WM_UNIT_INDEX" val="1"/>
  <p:tag name="KSO_WM_UNIT_ID" val="custom20204486_8*i*1"/>
  <p:tag name="KSO_WM_TEMPLATE_CATEGORY" val="custom"/>
  <p:tag name="KSO_WM_TEMPLATE_INDEX" val="20204486"/>
  <p:tag name="KSO_WM_UNIT_LAYERLEVEL" val="1"/>
  <p:tag name="KSO_WM_TAG_VERSION" val="1.0"/>
  <p:tag name="KSO_WM_BEAUTIFY_FLAG" val="#wm#"/>
</p:tagLst>
</file>

<file path=ppt/tags/tag215.xml><?xml version="1.0" encoding="utf-8"?>
<p:tagLst xmlns:p="http://schemas.openxmlformats.org/presentationml/2006/main">
  <p:tag name="KSO_WM_UNIT_DEFAULT_FONT" val="36;44;4"/>
  <p:tag name="KSO_WM_UNIT_BLOCK" val="0"/>
  <p:tag name="KSO_WM_UNIT_ISCONTENTSTITLE" val="0"/>
  <p:tag name="KSO_WM_UNIT_PRESET_TEXT" val="单击此处添加大标题内容"/>
  <p:tag name="KSO_WM_UNIT_NOCLEAR" val="0"/>
  <p:tag name="KSO_WM_UNIT_VALUE" val="16"/>
  <p:tag name="KSO_WM_UNIT_HIGHLIGHT" val="0"/>
  <p:tag name="KSO_WM_UNIT_COMPATIBLE" val="0"/>
  <p:tag name="KSO_WM_UNIT_DIAGRAM_ISNUMVISUAL" val="0"/>
  <p:tag name="KSO_WM_UNIT_DIAGRAM_ISREFERUNIT" val="0"/>
  <p:tag name="KSO_WM_UNIT_TYPE" val="a"/>
  <p:tag name="KSO_WM_UNIT_INDEX" val="1"/>
  <p:tag name="KSO_WM_UNIT_ID" val="custom20204486_8*a*1"/>
  <p:tag name="KSO_WM_TEMPLATE_CATEGORY" val="custom"/>
  <p:tag name="KSO_WM_TEMPLATE_INDEX" val="20204486"/>
  <p:tag name="KSO_WM_UNIT_LAYERLEVEL" val="1"/>
  <p:tag name="KSO_WM_TAG_VERSION" val="1.0"/>
  <p:tag name="KSO_WM_BEAUTIFY_FLAG" val="#wm#"/>
  <p:tag name="KSO_WM_UNIT_ISNUMDGMTITLE" val="0"/>
</p:tagLst>
</file>

<file path=ppt/tags/tag216.xml><?xml version="1.0" encoding="utf-8"?>
<p:tagLst xmlns:p="http://schemas.openxmlformats.org/presentationml/2006/main">
  <p:tag name="KSO_WM_UNIT_ISCONTENTSTITLE" val="1"/>
  <p:tag name="KSO_WM_UNIT_PRESET_TEXT" val="目录"/>
  <p:tag name="KSO_WM_UNIT_NOCLEAR" val="0"/>
  <p:tag name="KSO_WM_UNIT_VALUE" val="3"/>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04486_4*a*1"/>
  <p:tag name="KSO_WM_TEMPLATE_CATEGORY" val="custom"/>
  <p:tag name="KSO_WM_TEMPLATE_INDEX" val="20204486"/>
  <p:tag name="KSO_WM_UNIT_LAYERLEVEL" val="1"/>
  <p:tag name="KSO_WM_TAG_VERSION" val="1.0"/>
  <p:tag name="KSO_WM_BEAUTIFY_FLAG" val="#wm#"/>
  <p:tag name="KSO_WM_UNIT_ISNUMDGMTITLE" val="0"/>
  <p:tag name="KSO_WM_UNIT_TEXT_FILL_FORE_SCHEMECOLOR_INDEX" val="13"/>
  <p:tag name="KSO_WM_UNIT_TEXT_FILL_TYPE" val="1"/>
  <p:tag name="KSO_WM_UNIT_USESOURCEFORMAT_APPLY" val="1"/>
</p:tagLst>
</file>

<file path=ppt/tags/tag217.xml><?xml version="1.0" encoding="utf-8"?>
<p:tagLst xmlns:p="http://schemas.openxmlformats.org/presentationml/2006/main">
  <p:tag name="KSO_WM_SLIDE_LAYOUT_INFO" val="{&quot;direction&quot;:1,&quot;horizontalAlign&quot;:-1,&quot;verticalAlign&quot;:-1,&quot;type&quot;:0,&quot;diagramDirection&quot;:0,&quot;canSetOverLayout&quot;:0,&quot;isOverLayout&quot;:0,&quot;normalSize&quot;:{&quot;size1&quot;:33.4},&quot;minSize&quot;:{&quot;size1&quot;:33.4},&quot;maxSize&quot;:{&quot;size1&quot;:33.4},&quot;edge&quot;:{&quot;left&quot;:true,&quot;top&quot;:true,&quot;right&quot;:true,&quot;bottom&quot;:true},&quot;backgroundInfo&quot;:[{&quot;type&quot;:&quot;general&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2.12,&quot;top&quot;:3.27,&quot;right&quot;:1.69,&quot;bottom&quot;:4.43},&quot;edge&quot;:{&quot;left&quot;:true,&quot;top&quot;:true,&quot;right&quot;:false,&quot;bottom&quot;:true},&quot;backgroundInfo&quot;:[{&quot;type&quot;:&quot;leftRight&quot;,&quot;left&quot;:0.0,&quot;top&quot;:0.0,&quot;right&quot;:0.0,&quot;bottom&quot;:0.0,&quot;leftAbs&quot;:false,&quot;topAbs&quot;:false,&quot;rightAbs&quot;:false,&quot;bottomAbs&quot;:false}]},{&quot;direction&quot;:0,&quot;horizontalAlign&quot;:0,&quot;verticalAlign&quot;:1,&quot;type&quot;:0,&quot;diagramDirection&quot;:0,&quot;canSetOverLayout&quot;:0,&quot;isOverLayout&quot;:0,&quot;margin&quot;:{&quot;left&quot;:1.69,&quot;top&quot;:2.12,&quot;right&quot;:2.12,&quot;bottom&quot;:2.12},&quot;edge&quot;:{&quot;left&quot;:false,&quot;top&quot;:true,&quot;right&quot;:true,&quot;bottom&quot;:true}}]}"/>
  <p:tag name="KSO_WM_SLIDE_CAN_ADD_NAVIGATION" val="1"/>
  <p:tag name="KSO_WM_SLIDE_BACKGROUND" val="[&quot;general&quot;,&quot;leftRight&quot;]"/>
  <p:tag name="KSO_WM_SLIDE_RATIO" val="1.777778"/>
  <p:tag name="KSO_WM_SLIDE_ID" val="custom20204486_8"/>
  <p:tag name="KSO_WM_TEMPLATE_SUBCATEGORY" val="0"/>
  <p:tag name="KSO_WM_TEMPLATE_MASTER_TYPE" val="1"/>
  <p:tag name="KSO_WM_TEMPLATE_COLOR_TYPE" val="1"/>
  <p:tag name="KSO_WM_SLIDE_TYPE" val="text"/>
  <p:tag name="KSO_WM_SLIDE_SUBTYPE" val="pureTxt"/>
  <p:tag name="KSO_WM_SLIDE_ITEM_CNT" val="0"/>
  <p:tag name="KSO_WM_SLIDE_INDEX" val="8"/>
  <p:tag name="KSO_WM_SLIDE_SIZE" val="959*540"/>
  <p:tag name="KSO_WM_SLIDE_POSITION" val="0*0"/>
  <p:tag name="KSO_WM_TAG_VERSION" val="1.0"/>
  <p:tag name="KSO_WM_BEAUTIFY_FLAG" val="#wm#"/>
  <p:tag name="KSO_WM_TEMPLATE_CATEGORY" val="custom"/>
  <p:tag name="KSO_WM_TEMPLATE_INDEX" val="20204486"/>
  <p:tag name="KSO_WM_SLIDE_LAYOUT" val="a_f_i_k"/>
  <p:tag name="KSO_WM_SLIDE_LAYOUT_CNT" val="1_1_1_1"/>
</p:tagLst>
</file>

<file path=ppt/tags/tag21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 name="KSO_WM_UNIT_FILL_FORE_SCHEMECOLOR_INDEX_BRIGHTNESS" val="0"/>
  <p:tag name="KSO_WM_UNIT_FILL_FORE_SCHEMECOLOR_INDEX" val="15"/>
  <p:tag name="KSO_WM_UNIT_FILL_TYPE"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2"/>
  <p:tag name="KSO_WM_UNIT_TEXT_FILL_TYPE" val="1"/>
</p:tagLst>
</file>

<file path=ppt/tags/tag21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UNIT_TYPE" val="i"/>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1.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222.xml><?xml version="1.0" encoding="utf-8"?>
<p:tagLst xmlns:p="http://schemas.openxmlformats.org/presentationml/2006/main">
  <p:tag name="KSO_WM_UNIT_PRESET_TEXT" val="点击输入正文"/>
  <p:tag name="KSO_WM_UNIT_NOCLEAR" val="0"/>
  <p:tag name="KSO_WM_UNIT_SHOW_EDIT_AREA_INDICATION" val="1"/>
  <p:tag name="KSO_WM_UNIT_VALUE" val="210"/>
  <p:tag name="KSO_WM_UNIT_HIGHLIGHT" val="0"/>
  <p:tag name="KSO_WM_UNIT_COMPATIBLE" val="0"/>
  <p:tag name="KSO_WM_UNIT_DIAGRAM_ISNUMVISUAL" val="0"/>
  <p:tag name="KSO_WM_UNIT_DIAGRAM_ISREFERUNIT" val="0"/>
  <p:tag name="KSO_WM_UNIT_TYPE" val="f"/>
  <p:tag name="KSO_WM_UNIT_INDEX" val="1"/>
  <p:tag name="KSO_WM_UNIT_ID" val="diagram20200419_1*f*1"/>
  <p:tag name="KSO_WM_TEMPLATE_CATEGORY" val="diagram"/>
  <p:tag name="KSO_WM_TEMPLATE_INDEX" val="20200419"/>
  <p:tag name="KSO_WM_UNIT_LAYERLEVEL" val="1"/>
  <p:tag name="KSO_WM_TAG_VERSION" val="1.0"/>
  <p:tag name="KSO_WM_BEAUTIFY_FLAG" val="#wm#"/>
  <p:tag name="KSO_WM_UNIT_DEFAULT_FONT" val="14;20;2"/>
  <p:tag name="KSO_WM_UNIT_BLOCK" val="0"/>
  <p:tag name="KSO_WM_UNIT_TEXT_FILL_FORE_SCHEMECOLOR_INDEX_BRIGHTNESS" val="0.15"/>
  <p:tag name="KSO_WM_UNIT_TEXT_FILL_FORE_SCHEMECOLOR_INDEX" val="13"/>
  <p:tag name="KSO_WM_UNIT_TEXT_FILL_TYPE" val="1"/>
</p:tagLst>
</file>

<file path=ppt/tags/tag223.xml><?xml version="1.0" encoding="utf-8"?>
<p:tagLst xmlns:p="http://schemas.openxmlformats.org/presentationml/2006/main">
  <p:tag name="KSO_WM_UNIT_ISCONTENTSTITLE" val="0"/>
  <p:tag name="KSO_WM_UNIT_PRESET_TEXT" val="点击输入大标题"/>
  <p:tag name="KSO_WM_UNIT_NOCLEAR" val="0"/>
  <p:tag name="KSO_WM_UNIT_SHOW_EDIT_AREA_INDICATION" val="1"/>
  <p:tag name="KSO_WM_UNIT_VALUE" val="12"/>
  <p:tag name="KSO_WM_UNIT_HIGHLIGHT" val="0"/>
  <p:tag name="KSO_WM_UNIT_COMPATIBLE" val="0"/>
  <p:tag name="KSO_WM_UNIT_DIAGRAM_ISNUMVISUAL" val="0"/>
  <p:tag name="KSO_WM_UNIT_DIAGRAM_ISREFERUNIT" val="0"/>
  <p:tag name="KSO_WM_UNIT_TYPE" val="a"/>
  <p:tag name="KSO_WM_UNIT_INDEX" val="1"/>
  <p:tag name="KSO_WM_UNIT_ID" val="diagram20200419_1*a*1"/>
  <p:tag name="KSO_WM_TEMPLATE_CATEGORY" val="diagram"/>
  <p:tag name="KSO_WM_TEMPLATE_INDEX" val="20200419"/>
  <p:tag name="KSO_WM_UNIT_LAYERLEVEL" val="1"/>
  <p:tag name="KSO_WM_TAG_VERSION" val="1.0"/>
  <p:tag name="KSO_WM_BEAUTIFY_FLAG" val="#wm#"/>
  <p:tag name="KSO_WM_UNIT_DEFAULT_FONT" val="24;44;4"/>
  <p:tag name="KSO_WM_UNIT_BLOCK" val="1"/>
  <p:tag name="KSO_WM_UNIT_TEXT_FILL_FORE_SCHEMECOLOR_INDEX_BRIGHTNESS" val="-0.5"/>
  <p:tag name="KSO_WM_UNIT_TEXT_FILL_FORE_SCHEMECOLOR_INDEX" val="13"/>
  <p:tag name="KSO_WM_UNIT_TEXT_FILL_TYPE" val="1"/>
</p:tagLst>
</file>

<file path=ppt/tags/tag224.xml><?xml version="1.0" encoding="utf-8"?>
<p:tagLst xmlns:p="http://schemas.openxmlformats.org/presentationml/2006/main">
  <p:tag name="KSO_WM_SLIDE_ID" val="diagram20200419_1"/>
  <p:tag name="KSO_WM_TEMPLATE_SUBCATEGORY" val="0"/>
  <p:tag name="KSO_WM_SLIDE_TYPE" val="text"/>
  <p:tag name="KSO_WM_SLIDE_SUBTYPE" val="picTxt"/>
  <p:tag name="KSO_WM_SLIDE_ITEM_CNT" val="0"/>
  <p:tag name="KSO_WM_SLIDE_INDEX" val="1"/>
  <p:tag name="KSO_WM_UNIT_SHOW_EDIT_AREA_INDICATION" val="1"/>
  <p:tag name="KSO_WM_SLIDE_SIZE" val="859*444"/>
  <p:tag name="KSO_WM_SLIDE_POSITION" val="52*47"/>
  <p:tag name="KSO_WM_TAG_VERSION" val="1.0"/>
  <p:tag name="KSO_WM_BEAUTIFY_FLAG" val="#wm#"/>
  <p:tag name="KSO_WM_TEMPLATE_CATEGORY" val="diagram"/>
  <p:tag name="KSO_WM_TEMPLATE_INDEX" val="20200419"/>
  <p:tag name="KSO_WM_SLIDE_LAYOUT" val="a_d_f"/>
  <p:tag name="KSO_WM_SLIDE_LAYOUT_CNT" val="1_1_1"/>
  <p:tag name="KSO_WM_SLIDE_LAYOUT_INFO" val="{&quot;direction&quot;:1,&quot;horizontalAlign&quot;:-1,&quot;verticalAlign&quot;:-1,&quot;type&quot;:1,&quot;diagramDirection&quot;:0,&quot;canSetOverLayout&quot;:0,&quot;isOverLayout&quot;:0,&quot;normalSize&quot;:{&quot;size1&quot;:54.4},&quot;minSize&quot;:{&quot;size1&quot;:47.7},&quot;maxSize&quot;:{&quot;size1&quot;:61.2},&quot;backgroundInfo&quot;:[{&quot;type&quot;:&quot;general&quot;,&quot;left&quot;:0.0,&quot;top&quot;:0.0,&quot;right&quot;:0.0,&quot;bottom&quot;:0.0},{&quot;type&quot;:&quot;frame&quot;,&quot;left&quot;:0.0,&quot;top&quot;:0.0,&quot;right&quot;:0.0,&quot;bottom&quot;:0.0}],&quot;subLayout&quot;:[{&quot;direction&quot;:0,&quot;horizontalAlign&quot;:2,&quot;verticalAlign&quot;:1,&quot;type&quot;:0,&quot;diagramDirection&quot;:1,&quot;canSetOverLayout&quot;:0,&quot;isOverLayout&quot;:0,&quot;margin&quot;:{&quot;left&quot;:1.846,&quot;top&quot;:1.69,&quot;right&quot;:2.583,&quot;bottom&quot;:1.69}},{&quot;direction&quot;:0,&quot;horizontalAlign&quot;:0,&quot;verticalAlign&quot;:1,&quot;type&quot;:1,&quot;diagramDirection&quot;:0,&quot;canSetOverLayout&quot;:1,&quot;isOverLayout&quot;:0,&quot;margin&quot;:{&quot;left&quot;:0.026,&quot;top&quot;:1.69,&quot;right&quot;:1.707,&quot;bottom&quot;:1.69},&quot;marginOverLayout&quot;:{&quot;left&quot;:0.026,&quot;top&quot;:0.0,&quot;right&quot;:0.0,&quot;bottom&quot;:0.0}}]}"/>
  <p:tag name="KSO_WM_SLIDE_CAN_ADD_NAVIGATION" val="1"/>
  <p:tag name="KSO_WM_SLIDE_BACKGROUND" val="[&quot;general&quot;,&quot;frame&quot;]"/>
  <p:tag name="KSO_WM_SLIDE_RATIO" val="1.777778"/>
  <p:tag name="KSO_WM_SLIDE_BK_DARK_LIGHT" val="2"/>
  <p:tag name="KSO_WM_SLIDE_BACKGROUND_TYPE" val="frame"/>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SLIDE_BK_DARK_LIGHT" val="2"/>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SLIDE_BK_DARK_LIGHT" val="2"/>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SLIDE_BK_DARK_LIGHT" val="2"/>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xml><?xml version="1.0" encoding="utf-8"?>
<p:tagLst xmlns:p="http://schemas.openxmlformats.org/presentationml/2006/main">
  <p:tag name="KSO_WM_SLIDE_BK_DARK_LIGHT" val="2"/>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5.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6.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7.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8.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9.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1.xml><?xml version="1.0" encoding="utf-8"?>
<p:tagLst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2.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3*i*1"/>
  <p:tag name="KSO_WM_UNIT_BK_DARK_LIGHT" val="2"/>
  <p:tag name="KSO_WM_UNIT_LAYERLEVEL" val="1"/>
  <p:tag name="KSO_WM_TAG_VERSION" val="1.0"/>
  <p:tag name="KSO_WM_BEAUTIFY_FLAG" val="#wm#"/>
</p:tagLst>
</file>

<file path=ppt/tags/tag83.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4.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5.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6.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7.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8.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9.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4*i*1"/>
  <p:tag name="KSO_WM_UNIT_BK_DARK_LIGHT" val="2"/>
  <p:tag name="KSO_WM_UNIT_LAYERLEVEL" val="1"/>
  <p:tag name="KSO_WM_TAG_VERSION" val="1.0"/>
  <p:tag name="KSO_WM_BEAUTIFY_FLAG" val="#wm#"/>
</p:tagLst>
</file>

<file path=ppt/tags/tag92.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3.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4.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5.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6.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7.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8.xml><?xml version="1.0" encoding="utf-8"?>
<p:tagLst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9.xml><?xml version="1.0" encoding="utf-8"?>
<p:tagLst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_15*i*1"/>
  <p:tag name="KSO_WM_UNIT_BK_DARK_LIGHT" val="2"/>
  <p:tag name="KSO_WM_UNIT_LAYERLEVEL" val="1"/>
  <p:tag name="KSO_WM_TAG_VERSION" val="1.0"/>
  <p:tag name="KSO_WM_BEAUTIFY_FLAG" val="#wm#"/>
</p:tagLst>
</file>

<file path=ppt/theme/theme1.xml><?xml version="1.0" encoding="utf-8"?>
<a:theme xmlns:a="http://schemas.openxmlformats.org/drawingml/2006/main" name="2_Office 主题​​">
  <a:themeElements>
    <a:clrScheme name="自定义 41">
      <a:dk1>
        <a:srgbClr val="000000"/>
      </a:dk1>
      <a:lt1>
        <a:srgbClr val="FFFFFF"/>
      </a:lt1>
      <a:dk2>
        <a:srgbClr val="EAF2F6"/>
      </a:dk2>
      <a:lt2>
        <a:srgbClr val="FFFFFF"/>
      </a:lt2>
      <a:accent1>
        <a:srgbClr val="4F7896"/>
      </a:accent1>
      <a:accent2>
        <a:srgbClr val="40797A"/>
      </a:accent2>
      <a:accent3>
        <a:srgbClr val="4C7456"/>
      </a:accent3>
      <a:accent4>
        <a:srgbClr val="6A6840"/>
      </a:accent4>
      <a:accent5>
        <a:srgbClr val="8A5940"/>
      </a:accent5>
      <a:accent6>
        <a:srgbClr val="964F54"/>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7512</Words>
  <Application>WPS 演示</Application>
  <PresentationFormat>宽屏</PresentationFormat>
  <Paragraphs>209</Paragraphs>
  <Slides>21</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21</vt:i4>
      </vt:variant>
    </vt:vector>
  </HeadingPairs>
  <TitlesOfParts>
    <vt:vector size="38" baseType="lpstr">
      <vt:lpstr>Arial</vt:lpstr>
      <vt:lpstr>宋体</vt:lpstr>
      <vt:lpstr>Wingdings</vt:lpstr>
      <vt:lpstr>微软雅黑</vt:lpstr>
      <vt:lpstr>汉仪旗黑-85S</vt:lpstr>
      <vt:lpstr>Times New Roman</vt:lpstr>
      <vt:lpstr>等线</vt:lpstr>
      <vt:lpstr>Arial Narrow</vt:lpstr>
      <vt:lpstr>Gungsuh</vt:lpstr>
      <vt:lpstr>Adobe Myungjo Std M</vt:lpstr>
      <vt:lpstr>Arial Unicode MS</vt:lpstr>
      <vt:lpstr>华文新魏</vt:lpstr>
      <vt:lpstr>Segoe UI</vt:lpstr>
      <vt:lpstr>Calibri</vt:lpstr>
      <vt:lpstr>HelveticaNeue</vt:lpstr>
      <vt:lpstr>NumberOnly</vt:lpstr>
      <vt:lpstr>2_Office 主题​​</vt:lpstr>
      <vt:lpstr>PowerPoint 演示文稿</vt:lpstr>
      <vt:lpstr>M6U1 Using Language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曹小等</cp:lastModifiedBy>
  <cp:revision>182</cp:revision>
  <dcterms:created xsi:type="dcterms:W3CDTF">2019-06-19T02:08:00Z</dcterms:created>
  <dcterms:modified xsi:type="dcterms:W3CDTF">2020-05-08T03:24:07Z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