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450" r:id="rId2"/>
    <p:sldId id="256" r:id="rId3"/>
    <p:sldId id="257" r:id="rId4"/>
    <p:sldId id="258" r:id="rId5"/>
    <p:sldId id="260" r:id="rId6"/>
    <p:sldId id="261" r:id="rId7"/>
    <p:sldId id="270" r:id="rId8"/>
    <p:sldId id="262" r:id="rId9"/>
    <p:sldId id="263" r:id="rId10"/>
    <p:sldId id="266" r:id="rId11"/>
    <p:sldId id="276" r:id="rId12"/>
    <p:sldId id="280" r:id="rId13"/>
    <p:sldId id="277" r:id="rId14"/>
    <p:sldId id="278" r:id="rId15"/>
    <p:sldId id="279" r:id="rId16"/>
    <p:sldId id="281" r:id="rId17"/>
    <p:sldId id="264" r:id="rId18"/>
    <p:sldId id="267" r:id="rId19"/>
    <p:sldId id="282" r:id="rId20"/>
    <p:sldId id="284" r:id="rId21"/>
    <p:sldId id="268" r:id="rId22"/>
    <p:sldId id="265" r:id="rId23"/>
    <p:sldId id="271" r:id="rId24"/>
    <p:sldId id="283" r:id="rId25"/>
    <p:sldId id="272" r:id="rId26"/>
    <p:sldId id="443" r:id="rId27"/>
    <p:sldId id="285" r:id="rId28"/>
    <p:sldId id="444" r:id="rId29"/>
    <p:sldId id="274" r:id="rId30"/>
    <p:sldId id="286" r:id="rId31"/>
    <p:sldId id="409" r:id="rId32"/>
    <p:sldId id="408" r:id="rId33"/>
    <p:sldId id="407" r:id="rId34"/>
    <p:sldId id="410" r:id="rId35"/>
    <p:sldId id="416" r:id="rId36"/>
    <p:sldId id="287" r:id="rId37"/>
    <p:sldId id="439" r:id="rId38"/>
    <p:sldId id="417" r:id="rId39"/>
    <p:sldId id="432" r:id="rId40"/>
    <p:sldId id="434" r:id="rId41"/>
    <p:sldId id="447" r:id="rId42"/>
    <p:sldId id="440" r:id="rId43"/>
    <p:sldId id="418" r:id="rId44"/>
    <p:sldId id="435" r:id="rId45"/>
    <p:sldId id="436" r:id="rId46"/>
    <p:sldId id="448" r:id="rId47"/>
    <p:sldId id="275" r:id="rId48"/>
    <p:sldId id="273" r:id="rId49"/>
    <p:sldId id="445" r:id="rId50"/>
    <p:sldId id="449" r:id="rId51"/>
    <p:sldId id="441" r:id="rId5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p:cViewPr varScale="1">
        <p:scale>
          <a:sx n="99" d="100"/>
          <a:sy n="99" d="100"/>
        </p:scale>
        <p:origin x="228" y="7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79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5D2C4E-9F7E-4390-BDFB-62FCF55D83BE}"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zh-CN" altLang="en-US"/>
        </a:p>
      </dgm:t>
    </dgm:pt>
    <dgm:pt modelId="{73B0B2F5-0365-4A16-AF16-172F355BA786}">
      <dgm:prSet phldrT="[文本]"/>
      <dgm:spPr/>
      <dgm:t>
        <a:bodyPr/>
        <a:lstStyle/>
        <a:p>
          <a:r>
            <a:rPr lang="zh-CN" altLang="en-US" b="1" dirty="0">
              <a:solidFill>
                <a:srgbClr val="FFFF00"/>
              </a:solidFill>
              <a:latin typeface="华文行楷" panose="02010800040101010101" pitchFamily="2" charset="-122"/>
              <a:ea typeface="华文行楷" panose="02010800040101010101" pitchFamily="2" charset="-122"/>
            </a:rPr>
            <a:t>语言知识</a:t>
          </a:r>
        </a:p>
      </dgm:t>
    </dgm:pt>
    <dgm:pt modelId="{ED326BC4-1BBF-4751-8496-B927C285EE1B}" type="parTrans" cxnId="{ED9D3066-FAC4-4B9A-930B-06C34E2888CA}">
      <dgm:prSet/>
      <dgm:spPr/>
      <dgm:t>
        <a:bodyPr/>
        <a:lstStyle/>
        <a:p>
          <a:endParaRPr lang="zh-CN" altLang="en-US"/>
        </a:p>
      </dgm:t>
    </dgm:pt>
    <dgm:pt modelId="{88FEB55E-8527-4D30-8A81-2FDAC7BC3171}" type="sibTrans" cxnId="{ED9D3066-FAC4-4B9A-930B-06C34E2888CA}">
      <dgm:prSet/>
      <dgm:spPr/>
      <dgm:t>
        <a:bodyPr/>
        <a:lstStyle/>
        <a:p>
          <a:endParaRPr lang="zh-CN" altLang="en-US"/>
        </a:p>
      </dgm:t>
    </dgm:pt>
    <dgm:pt modelId="{BA60D199-D3CB-4A5E-81DF-1CBA859FD84D}">
      <dgm:prSet phldrT="[文本]"/>
      <dgm:spPr/>
      <dgm:t>
        <a:bodyPr/>
        <a:lstStyle/>
        <a:p>
          <a:r>
            <a:rPr lang="zh-CN" altLang="en-US" b="1" dirty="0">
              <a:latin typeface="华文行楷" panose="02010800040101010101" pitchFamily="2" charset="-122"/>
              <a:ea typeface="华文行楷" panose="02010800040101010101" pitchFamily="2" charset="-122"/>
            </a:rPr>
            <a:t>语法知识</a:t>
          </a:r>
        </a:p>
      </dgm:t>
    </dgm:pt>
    <dgm:pt modelId="{FEAEECB4-9EB1-4598-8D53-D69347B935C9}" type="parTrans" cxnId="{94EEC40F-6129-4211-BE0D-57B2FD8E68F4}">
      <dgm:prSet/>
      <dgm:spPr/>
      <dgm:t>
        <a:bodyPr/>
        <a:lstStyle/>
        <a:p>
          <a:endParaRPr lang="zh-CN" altLang="en-US"/>
        </a:p>
      </dgm:t>
    </dgm:pt>
    <dgm:pt modelId="{8C60082C-3752-46AB-B687-92DCF4EB2E7F}" type="sibTrans" cxnId="{94EEC40F-6129-4211-BE0D-57B2FD8E68F4}">
      <dgm:prSet/>
      <dgm:spPr/>
      <dgm:t>
        <a:bodyPr/>
        <a:lstStyle/>
        <a:p>
          <a:endParaRPr lang="zh-CN" altLang="en-US"/>
        </a:p>
      </dgm:t>
    </dgm:pt>
    <dgm:pt modelId="{BEB43C9A-8B29-4963-8BB3-DD74BE14586E}">
      <dgm:prSet phldrT="[文本]"/>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b="1" dirty="0">
              <a:latin typeface="华文行楷" panose="02010800040101010101" pitchFamily="2" charset="-122"/>
              <a:ea typeface="华文行楷" panose="02010800040101010101" pitchFamily="2" charset="-122"/>
            </a:rPr>
            <a:t>词汇知识</a:t>
          </a:r>
        </a:p>
      </dgm:t>
    </dgm:pt>
    <dgm:pt modelId="{908B7200-8A99-49AD-AF41-40452F36DD20}" type="parTrans" cxnId="{B13E9EDB-0C15-4889-AA5F-A2E8407ECF0E}">
      <dgm:prSet/>
      <dgm:spPr/>
      <dgm:t>
        <a:bodyPr/>
        <a:lstStyle/>
        <a:p>
          <a:endParaRPr lang="zh-CN" altLang="en-US"/>
        </a:p>
      </dgm:t>
    </dgm:pt>
    <dgm:pt modelId="{159769C6-1E17-4059-8D1E-12BD911F5BF9}" type="sibTrans" cxnId="{B13E9EDB-0C15-4889-AA5F-A2E8407ECF0E}">
      <dgm:prSet/>
      <dgm:spPr/>
      <dgm:t>
        <a:bodyPr/>
        <a:lstStyle/>
        <a:p>
          <a:endParaRPr lang="zh-CN" altLang="en-US"/>
        </a:p>
      </dgm:t>
    </dgm:pt>
    <dgm:pt modelId="{58DADF1F-FD38-4958-BC26-94BEA4A85BC3}">
      <dgm:prSet phldrT="[文本]"/>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b="1" dirty="0">
              <a:latin typeface="华文行楷" panose="02010800040101010101" pitchFamily="2" charset="-122"/>
              <a:ea typeface="华文行楷" panose="02010800040101010101" pitchFamily="2" charset="-122"/>
            </a:rPr>
            <a:t>语用知识</a:t>
          </a:r>
        </a:p>
      </dgm:t>
    </dgm:pt>
    <dgm:pt modelId="{A197DCC5-4D44-4377-BA88-82764B5A163F}" type="parTrans" cxnId="{B0635A2E-FBAE-4904-B077-48D809755F87}">
      <dgm:prSet/>
      <dgm:spPr/>
      <dgm:t>
        <a:bodyPr/>
        <a:lstStyle/>
        <a:p>
          <a:endParaRPr lang="zh-CN" altLang="en-US"/>
        </a:p>
      </dgm:t>
    </dgm:pt>
    <dgm:pt modelId="{9B01A087-5EFE-4D43-BAE9-D797EA69BC58}" type="sibTrans" cxnId="{B0635A2E-FBAE-4904-B077-48D809755F87}">
      <dgm:prSet/>
      <dgm:spPr/>
      <dgm:t>
        <a:bodyPr/>
        <a:lstStyle/>
        <a:p>
          <a:endParaRPr lang="zh-CN" altLang="en-US"/>
        </a:p>
      </dgm:t>
    </dgm:pt>
    <dgm:pt modelId="{7D475D12-099A-4FB7-BBF6-7FC667551EDF}">
      <dgm:prSet phldrT="[文本]"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altLang="zh-CN" sz="2800" b="1" dirty="0"/>
        </a:p>
        <a:p>
          <a:pPr marL="0" marR="0" lvl="0" indent="0" defTabSz="914400" eaLnBrk="1" fontAlgn="auto" latinLnBrk="0" hangingPunct="1">
            <a:lnSpc>
              <a:spcPct val="100000"/>
            </a:lnSpc>
            <a:spcBef>
              <a:spcPts val="0"/>
            </a:spcBef>
            <a:spcAft>
              <a:spcPts val="0"/>
            </a:spcAft>
            <a:buClrTx/>
            <a:buSzTx/>
            <a:buFontTx/>
            <a:buNone/>
            <a:tabLst/>
            <a:defRPr/>
          </a:pPr>
          <a:r>
            <a:rPr lang="zh-CN" altLang="en-US" sz="2800" b="1" dirty="0">
              <a:latin typeface="华文行楷" panose="02010800040101010101" pitchFamily="2" charset="-122"/>
              <a:ea typeface="华文行楷" panose="02010800040101010101" pitchFamily="2" charset="-122"/>
            </a:rPr>
            <a:t>语音</a:t>
          </a:r>
          <a:endParaRPr lang="en-US" altLang="zh-CN" sz="2800" b="1" dirty="0">
            <a:latin typeface="华文行楷" panose="02010800040101010101" pitchFamily="2" charset="-122"/>
            <a:ea typeface="华文行楷" panose="02010800040101010101" pitchFamily="2" charset="-122"/>
          </a:endParaRPr>
        </a:p>
        <a:p>
          <a:pPr marL="0" marR="0" lvl="0" indent="0" defTabSz="914400" eaLnBrk="1" fontAlgn="auto" latinLnBrk="0" hangingPunct="1">
            <a:lnSpc>
              <a:spcPct val="100000"/>
            </a:lnSpc>
            <a:spcBef>
              <a:spcPts val="0"/>
            </a:spcBef>
            <a:spcAft>
              <a:spcPts val="0"/>
            </a:spcAft>
            <a:buClrTx/>
            <a:buSzTx/>
            <a:buFontTx/>
            <a:buNone/>
            <a:tabLst/>
            <a:defRPr/>
          </a:pPr>
          <a:r>
            <a:rPr lang="zh-CN" altLang="en-US" sz="2800" b="1" dirty="0">
              <a:latin typeface="华文行楷" panose="02010800040101010101" pitchFamily="2" charset="-122"/>
              <a:ea typeface="华文行楷" panose="02010800040101010101" pitchFamily="2" charset="-122"/>
            </a:rPr>
            <a:t>知识</a:t>
          </a:r>
        </a:p>
        <a:p>
          <a:pPr marL="0" lvl="0" defTabSz="844550">
            <a:lnSpc>
              <a:spcPct val="90000"/>
            </a:lnSpc>
            <a:spcBef>
              <a:spcPct val="0"/>
            </a:spcBef>
            <a:spcAft>
              <a:spcPct val="35000"/>
            </a:spcAft>
            <a:buNone/>
          </a:pPr>
          <a:endParaRPr lang="zh-CN" altLang="en-US" sz="2800" b="1" dirty="0"/>
        </a:p>
      </dgm:t>
    </dgm:pt>
    <dgm:pt modelId="{4C129923-6828-4DC5-8063-8F5BD412355B}" type="parTrans" cxnId="{99BACC7B-9772-4558-87C4-AFDD92B476DD}">
      <dgm:prSet/>
      <dgm:spPr/>
      <dgm:t>
        <a:bodyPr/>
        <a:lstStyle/>
        <a:p>
          <a:endParaRPr lang="zh-CN" altLang="en-US"/>
        </a:p>
      </dgm:t>
    </dgm:pt>
    <dgm:pt modelId="{3084D5C3-8644-413F-8DCC-6C1DA27DB34B}" type="sibTrans" cxnId="{99BACC7B-9772-4558-87C4-AFDD92B476DD}">
      <dgm:prSet/>
      <dgm:spPr/>
      <dgm:t>
        <a:bodyPr/>
        <a:lstStyle/>
        <a:p>
          <a:endParaRPr lang="zh-CN" altLang="en-US"/>
        </a:p>
      </dgm:t>
    </dgm:pt>
    <dgm:pt modelId="{CC4E8EA8-1458-4DE7-8FC3-080D5F32AE67}">
      <dgm:prSet phldrT="[文本]"/>
      <dgm:spPr/>
      <dgm:t>
        <a:bodyPr/>
        <a:lstStyle/>
        <a:p>
          <a:r>
            <a:rPr lang="zh-CN" altLang="en-US" b="1" dirty="0">
              <a:latin typeface="华文行楷" panose="02010800040101010101" pitchFamily="2" charset="-122"/>
              <a:ea typeface="华文行楷" panose="02010800040101010101" pitchFamily="2" charset="-122"/>
            </a:rPr>
            <a:t>语篇知识</a:t>
          </a:r>
        </a:p>
      </dgm:t>
    </dgm:pt>
    <dgm:pt modelId="{DFF27FB8-24BA-41F3-A4EA-2353967F79F9}" type="parTrans" cxnId="{00A14778-34BD-4AC1-B9F6-7FC16BECC5FD}">
      <dgm:prSet/>
      <dgm:spPr/>
      <dgm:t>
        <a:bodyPr/>
        <a:lstStyle/>
        <a:p>
          <a:endParaRPr lang="zh-CN" altLang="en-US"/>
        </a:p>
      </dgm:t>
    </dgm:pt>
    <dgm:pt modelId="{4D1A1830-F954-4BC3-83AC-FF2C091CA83F}" type="sibTrans" cxnId="{00A14778-34BD-4AC1-B9F6-7FC16BECC5FD}">
      <dgm:prSet/>
      <dgm:spPr/>
      <dgm:t>
        <a:bodyPr/>
        <a:lstStyle/>
        <a:p>
          <a:endParaRPr lang="zh-CN" altLang="en-US"/>
        </a:p>
      </dgm:t>
    </dgm:pt>
    <dgm:pt modelId="{48616220-EA63-41BE-B134-C5FDCD9424F7}" type="pres">
      <dgm:prSet presAssocID="{D75D2C4E-9F7E-4390-BDFB-62FCF55D83BE}" presName="Name0" presStyleCnt="0">
        <dgm:presLayoutVars>
          <dgm:chMax val="1"/>
          <dgm:dir/>
          <dgm:animLvl val="ctr"/>
          <dgm:resizeHandles val="exact"/>
        </dgm:presLayoutVars>
      </dgm:prSet>
      <dgm:spPr/>
    </dgm:pt>
    <dgm:pt modelId="{16FE7354-5785-4B5B-A937-8B6574645C2C}" type="pres">
      <dgm:prSet presAssocID="{73B0B2F5-0365-4A16-AF16-172F355BA786}" presName="centerShape" presStyleLbl="node0" presStyleIdx="0" presStyleCnt="1"/>
      <dgm:spPr/>
    </dgm:pt>
    <dgm:pt modelId="{F4F070D8-DCBF-4CB2-9139-1EDCE109AC34}" type="pres">
      <dgm:prSet presAssocID="{BA60D199-D3CB-4A5E-81DF-1CBA859FD84D}" presName="node" presStyleLbl="node1" presStyleIdx="0" presStyleCnt="5">
        <dgm:presLayoutVars>
          <dgm:bulletEnabled val="1"/>
        </dgm:presLayoutVars>
      </dgm:prSet>
      <dgm:spPr/>
    </dgm:pt>
    <dgm:pt modelId="{9452F816-6650-4405-A071-DC86FDAB9A94}" type="pres">
      <dgm:prSet presAssocID="{BA60D199-D3CB-4A5E-81DF-1CBA859FD84D}" presName="dummy" presStyleCnt="0"/>
      <dgm:spPr/>
    </dgm:pt>
    <dgm:pt modelId="{144C7B2F-90F3-44B4-85AF-C5F6EF94F42F}" type="pres">
      <dgm:prSet presAssocID="{8C60082C-3752-46AB-B687-92DCF4EB2E7F}" presName="sibTrans" presStyleLbl="sibTrans2D1" presStyleIdx="0" presStyleCnt="5"/>
      <dgm:spPr/>
    </dgm:pt>
    <dgm:pt modelId="{BA56DF25-4E23-4ACF-A797-193C87D290B7}" type="pres">
      <dgm:prSet presAssocID="{CC4E8EA8-1458-4DE7-8FC3-080D5F32AE67}" presName="node" presStyleLbl="node1" presStyleIdx="1" presStyleCnt="5">
        <dgm:presLayoutVars>
          <dgm:bulletEnabled val="1"/>
        </dgm:presLayoutVars>
      </dgm:prSet>
      <dgm:spPr/>
    </dgm:pt>
    <dgm:pt modelId="{70B0ABC6-29C6-43FE-9541-E9165F1FD822}" type="pres">
      <dgm:prSet presAssocID="{CC4E8EA8-1458-4DE7-8FC3-080D5F32AE67}" presName="dummy" presStyleCnt="0"/>
      <dgm:spPr/>
    </dgm:pt>
    <dgm:pt modelId="{D41E3CF0-3507-4C70-8CFB-C26D659BD9A8}" type="pres">
      <dgm:prSet presAssocID="{4D1A1830-F954-4BC3-83AC-FF2C091CA83F}" presName="sibTrans" presStyleLbl="sibTrans2D1" presStyleIdx="1" presStyleCnt="5"/>
      <dgm:spPr/>
    </dgm:pt>
    <dgm:pt modelId="{19963540-3627-454B-804D-0A8357F613B9}" type="pres">
      <dgm:prSet presAssocID="{BEB43C9A-8B29-4963-8BB3-DD74BE14586E}" presName="node" presStyleLbl="node1" presStyleIdx="2" presStyleCnt="5">
        <dgm:presLayoutVars>
          <dgm:bulletEnabled val="1"/>
        </dgm:presLayoutVars>
      </dgm:prSet>
      <dgm:spPr/>
    </dgm:pt>
    <dgm:pt modelId="{05A509A6-8E48-477C-8AB1-CD47C1C39EB0}" type="pres">
      <dgm:prSet presAssocID="{BEB43C9A-8B29-4963-8BB3-DD74BE14586E}" presName="dummy" presStyleCnt="0"/>
      <dgm:spPr/>
    </dgm:pt>
    <dgm:pt modelId="{4FFDB380-841B-4660-9E81-4D2CDA01D604}" type="pres">
      <dgm:prSet presAssocID="{159769C6-1E17-4059-8D1E-12BD911F5BF9}" presName="sibTrans" presStyleLbl="sibTrans2D1" presStyleIdx="2" presStyleCnt="5"/>
      <dgm:spPr/>
    </dgm:pt>
    <dgm:pt modelId="{78DDE5FD-6606-4E79-B2CC-6E9CDE59835B}" type="pres">
      <dgm:prSet presAssocID="{58DADF1F-FD38-4958-BC26-94BEA4A85BC3}" presName="node" presStyleLbl="node1" presStyleIdx="3" presStyleCnt="5">
        <dgm:presLayoutVars>
          <dgm:bulletEnabled val="1"/>
        </dgm:presLayoutVars>
      </dgm:prSet>
      <dgm:spPr/>
    </dgm:pt>
    <dgm:pt modelId="{6DDA89DD-1252-4495-81EA-129EBA1D70F6}" type="pres">
      <dgm:prSet presAssocID="{58DADF1F-FD38-4958-BC26-94BEA4A85BC3}" presName="dummy" presStyleCnt="0"/>
      <dgm:spPr/>
    </dgm:pt>
    <dgm:pt modelId="{E2027D22-2A1A-4176-BD43-C7AE58686DC4}" type="pres">
      <dgm:prSet presAssocID="{9B01A087-5EFE-4D43-BAE9-D797EA69BC58}" presName="sibTrans" presStyleLbl="sibTrans2D1" presStyleIdx="3" presStyleCnt="5"/>
      <dgm:spPr/>
    </dgm:pt>
    <dgm:pt modelId="{0FDAB24C-26F3-463D-B0EC-A5E1AB5029F4}" type="pres">
      <dgm:prSet presAssocID="{7D475D12-099A-4FB7-BBF6-7FC667551EDF}" presName="node" presStyleLbl="node1" presStyleIdx="4" presStyleCnt="5" custRadScaleRad="98758" custRadScaleInc="-14150">
        <dgm:presLayoutVars>
          <dgm:bulletEnabled val="1"/>
        </dgm:presLayoutVars>
      </dgm:prSet>
      <dgm:spPr/>
    </dgm:pt>
    <dgm:pt modelId="{0A1EC309-8093-4A90-AB9E-99D954E7B9E5}" type="pres">
      <dgm:prSet presAssocID="{7D475D12-099A-4FB7-BBF6-7FC667551EDF}" presName="dummy" presStyleCnt="0"/>
      <dgm:spPr/>
    </dgm:pt>
    <dgm:pt modelId="{1438E15C-5E71-46CC-A2CC-3045DD02F5F7}" type="pres">
      <dgm:prSet presAssocID="{3084D5C3-8644-413F-8DCC-6C1DA27DB34B}" presName="sibTrans" presStyleLbl="sibTrans2D1" presStyleIdx="4" presStyleCnt="5"/>
      <dgm:spPr/>
    </dgm:pt>
  </dgm:ptLst>
  <dgm:cxnLst>
    <dgm:cxn modelId="{94EEC40F-6129-4211-BE0D-57B2FD8E68F4}" srcId="{73B0B2F5-0365-4A16-AF16-172F355BA786}" destId="{BA60D199-D3CB-4A5E-81DF-1CBA859FD84D}" srcOrd="0" destOrd="0" parTransId="{FEAEECB4-9EB1-4598-8D53-D69347B935C9}" sibTransId="{8C60082C-3752-46AB-B687-92DCF4EB2E7F}"/>
    <dgm:cxn modelId="{2CB5B815-6231-4D2C-A8BC-BA8D4E53E0C6}" type="presOf" srcId="{BEB43C9A-8B29-4963-8BB3-DD74BE14586E}" destId="{19963540-3627-454B-804D-0A8357F613B9}" srcOrd="0" destOrd="0" presId="urn:microsoft.com/office/officeart/2005/8/layout/radial6"/>
    <dgm:cxn modelId="{2E7C4820-D02D-4CA6-9A24-172C5E88ECC8}" type="presOf" srcId="{7D475D12-099A-4FB7-BBF6-7FC667551EDF}" destId="{0FDAB24C-26F3-463D-B0EC-A5E1AB5029F4}" srcOrd="0" destOrd="0" presId="urn:microsoft.com/office/officeart/2005/8/layout/radial6"/>
    <dgm:cxn modelId="{056BBC2C-2A23-4B47-BE3C-7B2BC135BB44}" type="presOf" srcId="{4D1A1830-F954-4BC3-83AC-FF2C091CA83F}" destId="{D41E3CF0-3507-4C70-8CFB-C26D659BD9A8}" srcOrd="0" destOrd="0" presId="urn:microsoft.com/office/officeart/2005/8/layout/radial6"/>
    <dgm:cxn modelId="{B0635A2E-FBAE-4904-B077-48D809755F87}" srcId="{73B0B2F5-0365-4A16-AF16-172F355BA786}" destId="{58DADF1F-FD38-4958-BC26-94BEA4A85BC3}" srcOrd="3" destOrd="0" parTransId="{A197DCC5-4D44-4377-BA88-82764B5A163F}" sibTransId="{9B01A087-5EFE-4D43-BAE9-D797EA69BC58}"/>
    <dgm:cxn modelId="{3F55D23C-9ACC-49C8-A597-5F78867886E9}" type="presOf" srcId="{159769C6-1E17-4059-8D1E-12BD911F5BF9}" destId="{4FFDB380-841B-4660-9E81-4D2CDA01D604}" srcOrd="0" destOrd="0" presId="urn:microsoft.com/office/officeart/2005/8/layout/radial6"/>
    <dgm:cxn modelId="{9B2A3563-9C45-44E3-BF48-C25A9194A1CD}" type="presOf" srcId="{BA60D199-D3CB-4A5E-81DF-1CBA859FD84D}" destId="{F4F070D8-DCBF-4CB2-9139-1EDCE109AC34}" srcOrd="0" destOrd="0" presId="urn:microsoft.com/office/officeart/2005/8/layout/radial6"/>
    <dgm:cxn modelId="{ED9D3066-FAC4-4B9A-930B-06C34E2888CA}" srcId="{D75D2C4E-9F7E-4390-BDFB-62FCF55D83BE}" destId="{73B0B2F5-0365-4A16-AF16-172F355BA786}" srcOrd="0" destOrd="0" parTransId="{ED326BC4-1BBF-4751-8496-B927C285EE1B}" sibTransId="{88FEB55E-8527-4D30-8A81-2FDAC7BC3171}"/>
    <dgm:cxn modelId="{586F2152-0155-430A-951B-4CB113D0351C}" type="presOf" srcId="{58DADF1F-FD38-4958-BC26-94BEA4A85BC3}" destId="{78DDE5FD-6606-4E79-B2CC-6E9CDE59835B}" srcOrd="0" destOrd="0" presId="urn:microsoft.com/office/officeart/2005/8/layout/radial6"/>
    <dgm:cxn modelId="{807DC074-0D5B-4FD0-AE6C-3ABFF49A25C6}" type="presOf" srcId="{73B0B2F5-0365-4A16-AF16-172F355BA786}" destId="{16FE7354-5785-4B5B-A937-8B6574645C2C}" srcOrd="0" destOrd="0" presId="urn:microsoft.com/office/officeart/2005/8/layout/radial6"/>
    <dgm:cxn modelId="{00A14778-34BD-4AC1-B9F6-7FC16BECC5FD}" srcId="{73B0B2F5-0365-4A16-AF16-172F355BA786}" destId="{CC4E8EA8-1458-4DE7-8FC3-080D5F32AE67}" srcOrd="1" destOrd="0" parTransId="{DFF27FB8-24BA-41F3-A4EA-2353967F79F9}" sibTransId="{4D1A1830-F954-4BC3-83AC-FF2C091CA83F}"/>
    <dgm:cxn modelId="{99BACC7B-9772-4558-87C4-AFDD92B476DD}" srcId="{73B0B2F5-0365-4A16-AF16-172F355BA786}" destId="{7D475D12-099A-4FB7-BBF6-7FC667551EDF}" srcOrd="4" destOrd="0" parTransId="{4C129923-6828-4DC5-8063-8F5BD412355B}" sibTransId="{3084D5C3-8644-413F-8DCC-6C1DA27DB34B}"/>
    <dgm:cxn modelId="{6D624C99-AC10-40A3-A138-6B0DFB825C47}" type="presOf" srcId="{3084D5C3-8644-413F-8DCC-6C1DA27DB34B}" destId="{1438E15C-5E71-46CC-A2CC-3045DD02F5F7}" srcOrd="0" destOrd="0" presId="urn:microsoft.com/office/officeart/2005/8/layout/radial6"/>
    <dgm:cxn modelId="{D1D822BA-5FC3-48CC-B2A8-ABF3637A6D9C}" type="presOf" srcId="{9B01A087-5EFE-4D43-BAE9-D797EA69BC58}" destId="{E2027D22-2A1A-4176-BD43-C7AE58686DC4}" srcOrd="0" destOrd="0" presId="urn:microsoft.com/office/officeart/2005/8/layout/radial6"/>
    <dgm:cxn modelId="{B13E9EDB-0C15-4889-AA5F-A2E8407ECF0E}" srcId="{73B0B2F5-0365-4A16-AF16-172F355BA786}" destId="{BEB43C9A-8B29-4963-8BB3-DD74BE14586E}" srcOrd="2" destOrd="0" parTransId="{908B7200-8A99-49AD-AF41-40452F36DD20}" sibTransId="{159769C6-1E17-4059-8D1E-12BD911F5BF9}"/>
    <dgm:cxn modelId="{9E4FD2E2-53BA-4CFE-8BFA-3600CA4D1797}" type="presOf" srcId="{8C60082C-3752-46AB-B687-92DCF4EB2E7F}" destId="{144C7B2F-90F3-44B4-85AF-C5F6EF94F42F}" srcOrd="0" destOrd="0" presId="urn:microsoft.com/office/officeart/2005/8/layout/radial6"/>
    <dgm:cxn modelId="{F74376E4-5FBD-4CB4-9411-15E1B0DA9C85}" type="presOf" srcId="{D75D2C4E-9F7E-4390-BDFB-62FCF55D83BE}" destId="{48616220-EA63-41BE-B134-C5FDCD9424F7}" srcOrd="0" destOrd="0" presId="urn:microsoft.com/office/officeart/2005/8/layout/radial6"/>
    <dgm:cxn modelId="{6DBAB6EF-5259-4A8E-B297-E55C18D323C2}" type="presOf" srcId="{CC4E8EA8-1458-4DE7-8FC3-080D5F32AE67}" destId="{BA56DF25-4E23-4ACF-A797-193C87D290B7}" srcOrd="0" destOrd="0" presId="urn:microsoft.com/office/officeart/2005/8/layout/radial6"/>
    <dgm:cxn modelId="{39F80DAC-0D80-4ECB-9D66-B4A1D68E855D}" type="presParOf" srcId="{48616220-EA63-41BE-B134-C5FDCD9424F7}" destId="{16FE7354-5785-4B5B-A937-8B6574645C2C}" srcOrd="0" destOrd="0" presId="urn:microsoft.com/office/officeart/2005/8/layout/radial6"/>
    <dgm:cxn modelId="{D9776EFB-1DBC-47A5-959C-00AFA3D66F24}" type="presParOf" srcId="{48616220-EA63-41BE-B134-C5FDCD9424F7}" destId="{F4F070D8-DCBF-4CB2-9139-1EDCE109AC34}" srcOrd="1" destOrd="0" presId="urn:microsoft.com/office/officeart/2005/8/layout/radial6"/>
    <dgm:cxn modelId="{D9A4E088-267C-4A36-A2D7-FC115AECB5EA}" type="presParOf" srcId="{48616220-EA63-41BE-B134-C5FDCD9424F7}" destId="{9452F816-6650-4405-A071-DC86FDAB9A94}" srcOrd="2" destOrd="0" presId="urn:microsoft.com/office/officeart/2005/8/layout/radial6"/>
    <dgm:cxn modelId="{DF8B317A-37D5-42F8-BAF1-608E2F07382E}" type="presParOf" srcId="{48616220-EA63-41BE-B134-C5FDCD9424F7}" destId="{144C7B2F-90F3-44B4-85AF-C5F6EF94F42F}" srcOrd="3" destOrd="0" presId="urn:microsoft.com/office/officeart/2005/8/layout/radial6"/>
    <dgm:cxn modelId="{BB9B860D-3289-4DF6-A719-391BBD1DEE0A}" type="presParOf" srcId="{48616220-EA63-41BE-B134-C5FDCD9424F7}" destId="{BA56DF25-4E23-4ACF-A797-193C87D290B7}" srcOrd="4" destOrd="0" presId="urn:microsoft.com/office/officeart/2005/8/layout/radial6"/>
    <dgm:cxn modelId="{6ED5B1C1-8AB4-494D-AF0C-D6A333D59BE3}" type="presParOf" srcId="{48616220-EA63-41BE-B134-C5FDCD9424F7}" destId="{70B0ABC6-29C6-43FE-9541-E9165F1FD822}" srcOrd="5" destOrd="0" presId="urn:microsoft.com/office/officeart/2005/8/layout/radial6"/>
    <dgm:cxn modelId="{35F88593-8030-4E4F-ADA6-C946740BB45D}" type="presParOf" srcId="{48616220-EA63-41BE-B134-C5FDCD9424F7}" destId="{D41E3CF0-3507-4C70-8CFB-C26D659BD9A8}" srcOrd="6" destOrd="0" presId="urn:microsoft.com/office/officeart/2005/8/layout/radial6"/>
    <dgm:cxn modelId="{E912143B-A733-4008-9377-AC1E8B3839A9}" type="presParOf" srcId="{48616220-EA63-41BE-B134-C5FDCD9424F7}" destId="{19963540-3627-454B-804D-0A8357F613B9}" srcOrd="7" destOrd="0" presId="urn:microsoft.com/office/officeart/2005/8/layout/radial6"/>
    <dgm:cxn modelId="{ED2CBF57-D033-4CE9-B3C7-595257FCC919}" type="presParOf" srcId="{48616220-EA63-41BE-B134-C5FDCD9424F7}" destId="{05A509A6-8E48-477C-8AB1-CD47C1C39EB0}" srcOrd="8" destOrd="0" presId="urn:microsoft.com/office/officeart/2005/8/layout/radial6"/>
    <dgm:cxn modelId="{66730B1A-3427-4278-AB2A-FBE4D16FF1F3}" type="presParOf" srcId="{48616220-EA63-41BE-B134-C5FDCD9424F7}" destId="{4FFDB380-841B-4660-9E81-4D2CDA01D604}" srcOrd="9" destOrd="0" presId="urn:microsoft.com/office/officeart/2005/8/layout/radial6"/>
    <dgm:cxn modelId="{526D1142-7BBB-486B-BF22-64799AC27D33}" type="presParOf" srcId="{48616220-EA63-41BE-B134-C5FDCD9424F7}" destId="{78DDE5FD-6606-4E79-B2CC-6E9CDE59835B}" srcOrd="10" destOrd="0" presId="urn:microsoft.com/office/officeart/2005/8/layout/radial6"/>
    <dgm:cxn modelId="{9E4AF10B-455E-44A2-B952-7A9B30D2E5FB}" type="presParOf" srcId="{48616220-EA63-41BE-B134-C5FDCD9424F7}" destId="{6DDA89DD-1252-4495-81EA-129EBA1D70F6}" srcOrd="11" destOrd="0" presId="urn:microsoft.com/office/officeart/2005/8/layout/radial6"/>
    <dgm:cxn modelId="{100F165B-6C6C-4415-A589-013E717D272A}" type="presParOf" srcId="{48616220-EA63-41BE-B134-C5FDCD9424F7}" destId="{E2027D22-2A1A-4176-BD43-C7AE58686DC4}" srcOrd="12" destOrd="0" presId="urn:microsoft.com/office/officeart/2005/8/layout/radial6"/>
    <dgm:cxn modelId="{CAD764B1-77DD-4AC0-AF76-48C5D050E38B}" type="presParOf" srcId="{48616220-EA63-41BE-B134-C5FDCD9424F7}" destId="{0FDAB24C-26F3-463D-B0EC-A5E1AB5029F4}" srcOrd="13" destOrd="0" presId="urn:microsoft.com/office/officeart/2005/8/layout/radial6"/>
    <dgm:cxn modelId="{8EB1A25D-B061-4B12-B45E-5C566D012A45}" type="presParOf" srcId="{48616220-EA63-41BE-B134-C5FDCD9424F7}" destId="{0A1EC309-8093-4A90-AB9E-99D954E7B9E5}" srcOrd="14" destOrd="0" presId="urn:microsoft.com/office/officeart/2005/8/layout/radial6"/>
    <dgm:cxn modelId="{4318D7F8-F4D9-429D-8255-506459D6C34D}" type="presParOf" srcId="{48616220-EA63-41BE-B134-C5FDCD9424F7}" destId="{1438E15C-5E71-46CC-A2CC-3045DD02F5F7}"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035BA1-28F0-443F-969D-831DCBEC1C25}"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zh-CN" altLang="en-US"/>
        </a:p>
      </dgm:t>
    </dgm:pt>
    <dgm:pt modelId="{761F50EC-7D09-42A2-A8E5-2C4FFDE7D394}">
      <dgm:prSet phldrT="[文本]"/>
      <dgm:spPr/>
      <dgm:t>
        <a:bodyPr/>
        <a:lstStyle/>
        <a:p>
          <a:r>
            <a:rPr lang="zh-CN" altLang="en-US" b="1" dirty="0">
              <a:solidFill>
                <a:srgbClr val="FFFF00"/>
              </a:solidFill>
              <a:latin typeface="华文行楷" panose="02010800040101010101" pitchFamily="2" charset="-122"/>
              <a:ea typeface="华文行楷" panose="02010800040101010101" pitchFamily="2" charset="-122"/>
            </a:rPr>
            <a:t>语音</a:t>
          </a:r>
        </a:p>
      </dgm:t>
    </dgm:pt>
    <dgm:pt modelId="{6D55BB9E-F754-4565-95F1-FA6F5D4F44A3}" type="parTrans" cxnId="{569EE6C8-1FE7-469C-86C5-06B5B067C632}">
      <dgm:prSet/>
      <dgm:spPr/>
      <dgm:t>
        <a:bodyPr/>
        <a:lstStyle/>
        <a:p>
          <a:endParaRPr lang="zh-CN" altLang="en-US"/>
        </a:p>
      </dgm:t>
    </dgm:pt>
    <dgm:pt modelId="{11309003-9608-4A39-8924-608AD092C609}" type="sibTrans" cxnId="{569EE6C8-1FE7-469C-86C5-06B5B067C632}">
      <dgm:prSet/>
      <dgm:spPr/>
      <dgm:t>
        <a:bodyPr/>
        <a:lstStyle/>
        <a:p>
          <a:endParaRPr lang="zh-CN" altLang="en-US"/>
        </a:p>
      </dgm:t>
    </dgm:pt>
    <dgm:pt modelId="{883CBB6D-383D-4536-9160-262614AF4B97}">
      <dgm:prSet phldrT="[文本]"/>
      <dgm:spPr/>
      <dgm:t>
        <a:bodyPr/>
        <a:lstStyle/>
        <a:p>
          <a:r>
            <a:rPr lang="zh-CN" altLang="en-US" dirty="0">
              <a:latin typeface="华文行楷" panose="02010800040101010101" pitchFamily="2" charset="-122"/>
              <a:ea typeface="华文行楷" panose="02010800040101010101" pitchFamily="2" charset="-122"/>
            </a:rPr>
            <a:t>同化</a:t>
          </a:r>
        </a:p>
      </dgm:t>
    </dgm:pt>
    <dgm:pt modelId="{3E77C707-2C9C-4E7E-9B72-A66CDAC69804}" type="parTrans" cxnId="{E5AD905F-951E-472F-A6F9-F22CAF15FA7E}">
      <dgm:prSet/>
      <dgm:spPr/>
      <dgm:t>
        <a:bodyPr/>
        <a:lstStyle/>
        <a:p>
          <a:endParaRPr lang="zh-CN" altLang="en-US"/>
        </a:p>
      </dgm:t>
    </dgm:pt>
    <dgm:pt modelId="{1A8A7C73-8C29-4E29-956A-860FDC62B3B5}" type="sibTrans" cxnId="{E5AD905F-951E-472F-A6F9-F22CAF15FA7E}">
      <dgm:prSet/>
      <dgm:spPr/>
      <dgm:t>
        <a:bodyPr/>
        <a:lstStyle/>
        <a:p>
          <a:endParaRPr lang="zh-CN" altLang="en-US"/>
        </a:p>
      </dgm:t>
    </dgm:pt>
    <dgm:pt modelId="{5D59FD59-A6ED-4120-B7F6-EF7F15DE03AB}">
      <dgm:prSet phldrT="[文本]"/>
      <dgm:spPr/>
      <dgm:t>
        <a:bodyPr/>
        <a:lstStyle/>
        <a:p>
          <a:r>
            <a:rPr lang="zh-CN" altLang="en-US" dirty="0">
              <a:latin typeface="华文行楷" panose="02010800040101010101" pitchFamily="2" charset="-122"/>
              <a:ea typeface="华文行楷" panose="02010800040101010101" pitchFamily="2" charset="-122"/>
            </a:rPr>
            <a:t>语调</a:t>
          </a:r>
        </a:p>
      </dgm:t>
    </dgm:pt>
    <dgm:pt modelId="{5F9FD49C-8511-4B89-97A2-D4B815BCA86B}" type="parTrans" cxnId="{18A4B0E9-B4E0-4C8E-83CA-DA9E6926D942}">
      <dgm:prSet/>
      <dgm:spPr/>
      <dgm:t>
        <a:bodyPr/>
        <a:lstStyle/>
        <a:p>
          <a:endParaRPr lang="zh-CN" altLang="en-US"/>
        </a:p>
      </dgm:t>
    </dgm:pt>
    <dgm:pt modelId="{33FDC9C8-8640-436B-A751-6249BD177743}" type="sibTrans" cxnId="{18A4B0E9-B4E0-4C8E-83CA-DA9E6926D942}">
      <dgm:prSet/>
      <dgm:spPr/>
      <dgm:t>
        <a:bodyPr/>
        <a:lstStyle/>
        <a:p>
          <a:endParaRPr lang="zh-CN" altLang="en-US"/>
        </a:p>
      </dgm:t>
    </dgm:pt>
    <dgm:pt modelId="{31057653-CB00-4877-ACB8-96AD70F6878D}">
      <dgm:prSet phldrT="[文本]"/>
      <dgm:spPr/>
      <dgm:t>
        <a:bodyPr/>
        <a:lstStyle/>
        <a:p>
          <a:r>
            <a:rPr lang="zh-CN" altLang="en-US" dirty="0">
              <a:latin typeface="华文行楷" panose="02010800040101010101" pitchFamily="2" charset="-122"/>
              <a:ea typeface="华文行楷" panose="02010800040101010101" pitchFamily="2" charset="-122"/>
            </a:rPr>
            <a:t>重音</a:t>
          </a:r>
        </a:p>
      </dgm:t>
    </dgm:pt>
    <dgm:pt modelId="{49CF3D88-3741-41B8-8C99-299AB9F24DF6}" type="parTrans" cxnId="{A0BD73D0-C1A7-41E7-9D10-5ADC7F705A1B}">
      <dgm:prSet/>
      <dgm:spPr/>
      <dgm:t>
        <a:bodyPr/>
        <a:lstStyle/>
        <a:p>
          <a:endParaRPr lang="zh-CN" altLang="en-US"/>
        </a:p>
      </dgm:t>
    </dgm:pt>
    <dgm:pt modelId="{16761997-4FCF-4A8A-B00A-BB90659ADC57}" type="sibTrans" cxnId="{A0BD73D0-C1A7-41E7-9D10-5ADC7F705A1B}">
      <dgm:prSet/>
      <dgm:spPr/>
      <dgm:t>
        <a:bodyPr/>
        <a:lstStyle/>
        <a:p>
          <a:endParaRPr lang="zh-CN" altLang="en-US"/>
        </a:p>
      </dgm:t>
    </dgm:pt>
    <dgm:pt modelId="{EAB3DFE6-16A4-4CAF-95B8-234733FECF25}">
      <dgm:prSet phldrT="[文本]"/>
      <dgm:spPr/>
      <dgm:t>
        <a:bodyPr/>
        <a:lstStyle/>
        <a:p>
          <a:r>
            <a:rPr lang="zh-CN" altLang="en-US" dirty="0">
              <a:latin typeface="华文行楷" panose="02010800040101010101" pitchFamily="2" charset="-122"/>
              <a:ea typeface="华文行楷" panose="02010800040101010101" pitchFamily="2" charset="-122"/>
            </a:rPr>
            <a:t>爆破</a:t>
          </a:r>
        </a:p>
      </dgm:t>
    </dgm:pt>
    <dgm:pt modelId="{915D3556-FC8C-4B70-8974-23729DF168CE}" type="parTrans" cxnId="{DBED1BD2-C0E3-4460-9F16-8CF28730D66F}">
      <dgm:prSet/>
      <dgm:spPr/>
      <dgm:t>
        <a:bodyPr/>
        <a:lstStyle/>
        <a:p>
          <a:endParaRPr lang="zh-CN" altLang="en-US"/>
        </a:p>
      </dgm:t>
    </dgm:pt>
    <dgm:pt modelId="{49F3D60F-57F3-4265-BFA6-FED9E8EB1139}" type="sibTrans" cxnId="{DBED1BD2-C0E3-4460-9F16-8CF28730D66F}">
      <dgm:prSet/>
      <dgm:spPr/>
      <dgm:t>
        <a:bodyPr/>
        <a:lstStyle/>
        <a:p>
          <a:endParaRPr lang="zh-CN" altLang="en-US"/>
        </a:p>
      </dgm:t>
    </dgm:pt>
    <dgm:pt modelId="{80ED5325-8A98-41B9-92F7-15AACEF84709}">
      <dgm:prSet phldrT="[文本]"/>
      <dgm:spPr/>
      <dgm:t>
        <a:bodyPr/>
        <a:lstStyle/>
        <a:p>
          <a:r>
            <a:rPr lang="zh-CN" altLang="en-US" dirty="0">
              <a:latin typeface="华文行楷" panose="02010800040101010101" pitchFamily="2" charset="-122"/>
              <a:ea typeface="华文行楷" panose="02010800040101010101" pitchFamily="2" charset="-122"/>
            </a:rPr>
            <a:t>连读</a:t>
          </a:r>
        </a:p>
      </dgm:t>
    </dgm:pt>
    <dgm:pt modelId="{575AD2C5-A87C-47EA-924D-A89C4BDA05E9}" type="parTrans" cxnId="{89B7AF86-3B53-45D9-8E4C-33C08EDEE1E8}">
      <dgm:prSet/>
      <dgm:spPr/>
      <dgm:t>
        <a:bodyPr/>
        <a:lstStyle/>
        <a:p>
          <a:endParaRPr lang="zh-CN" altLang="en-US"/>
        </a:p>
      </dgm:t>
    </dgm:pt>
    <dgm:pt modelId="{6E2A9E8E-1360-4D50-ABD3-B319E64D28D0}" type="sibTrans" cxnId="{89B7AF86-3B53-45D9-8E4C-33C08EDEE1E8}">
      <dgm:prSet/>
      <dgm:spPr/>
      <dgm:t>
        <a:bodyPr/>
        <a:lstStyle/>
        <a:p>
          <a:endParaRPr lang="zh-CN" altLang="en-US"/>
        </a:p>
      </dgm:t>
    </dgm:pt>
    <dgm:pt modelId="{DF5D8A1D-C730-4DC8-87D0-1D86A6EF7762}">
      <dgm:prSet phldrT="[文本]"/>
      <dgm:spPr/>
      <dgm:t>
        <a:bodyPr/>
        <a:lstStyle/>
        <a:p>
          <a:r>
            <a:rPr lang="zh-CN" altLang="en-US" dirty="0">
              <a:latin typeface="华文行楷" panose="02010800040101010101" pitchFamily="2" charset="-122"/>
              <a:ea typeface="华文行楷" panose="02010800040101010101" pitchFamily="2" charset="-122"/>
            </a:rPr>
            <a:t>停顿</a:t>
          </a:r>
        </a:p>
      </dgm:t>
    </dgm:pt>
    <dgm:pt modelId="{37CA5E62-0BA9-463D-8130-F1E507621C88}" type="parTrans" cxnId="{226517B7-0A8C-47B1-BC69-44BCEEBEBCAE}">
      <dgm:prSet/>
      <dgm:spPr/>
      <dgm:t>
        <a:bodyPr/>
        <a:lstStyle/>
        <a:p>
          <a:endParaRPr lang="zh-CN" altLang="en-US"/>
        </a:p>
      </dgm:t>
    </dgm:pt>
    <dgm:pt modelId="{57B63770-019C-41A4-B486-BC458505E39D}" type="sibTrans" cxnId="{226517B7-0A8C-47B1-BC69-44BCEEBEBCAE}">
      <dgm:prSet/>
      <dgm:spPr/>
      <dgm:t>
        <a:bodyPr/>
        <a:lstStyle/>
        <a:p>
          <a:endParaRPr lang="zh-CN" altLang="en-US"/>
        </a:p>
      </dgm:t>
    </dgm:pt>
    <dgm:pt modelId="{5A81D32F-61C3-4965-A569-EFD1388BE265}">
      <dgm:prSet phldrT="[文本]"/>
      <dgm:spPr/>
      <dgm:t>
        <a:bodyPr/>
        <a:lstStyle/>
        <a:p>
          <a:r>
            <a:rPr lang="zh-CN" altLang="en-US" dirty="0">
              <a:latin typeface="华文行楷" panose="02010800040101010101" pitchFamily="2" charset="-122"/>
              <a:ea typeface="华文行楷" panose="02010800040101010101" pitchFamily="2" charset="-122"/>
            </a:rPr>
            <a:t>节奏</a:t>
          </a:r>
        </a:p>
      </dgm:t>
    </dgm:pt>
    <dgm:pt modelId="{F5DD5BE6-7C40-42A2-AC80-13E4FDFBA54E}" type="parTrans" cxnId="{320BA337-B3C7-4896-A2B2-74AEE841F933}">
      <dgm:prSet/>
      <dgm:spPr/>
      <dgm:t>
        <a:bodyPr/>
        <a:lstStyle/>
        <a:p>
          <a:endParaRPr lang="zh-CN" altLang="en-US"/>
        </a:p>
      </dgm:t>
    </dgm:pt>
    <dgm:pt modelId="{6786B790-299C-4F84-825B-51B39F1C6FCD}" type="sibTrans" cxnId="{320BA337-B3C7-4896-A2B2-74AEE841F933}">
      <dgm:prSet/>
      <dgm:spPr/>
      <dgm:t>
        <a:bodyPr/>
        <a:lstStyle/>
        <a:p>
          <a:endParaRPr lang="zh-CN" altLang="en-US"/>
        </a:p>
      </dgm:t>
    </dgm:pt>
    <dgm:pt modelId="{8CEBED1C-97A7-434A-962D-88B5A2CE483E}" type="pres">
      <dgm:prSet presAssocID="{66035BA1-28F0-443F-969D-831DCBEC1C25}" presName="cycle" presStyleCnt="0">
        <dgm:presLayoutVars>
          <dgm:chMax val="1"/>
          <dgm:dir/>
          <dgm:animLvl val="ctr"/>
          <dgm:resizeHandles val="exact"/>
        </dgm:presLayoutVars>
      </dgm:prSet>
      <dgm:spPr/>
    </dgm:pt>
    <dgm:pt modelId="{F4AB3493-F15F-4616-BD64-4E52FAAD87FE}" type="pres">
      <dgm:prSet presAssocID="{761F50EC-7D09-42A2-A8E5-2C4FFDE7D394}" presName="centerShape" presStyleLbl="node0" presStyleIdx="0" presStyleCnt="1"/>
      <dgm:spPr/>
    </dgm:pt>
    <dgm:pt modelId="{D04363E6-9D89-4256-992A-AF43FC4662D5}" type="pres">
      <dgm:prSet presAssocID="{3E77C707-2C9C-4E7E-9B72-A66CDAC69804}" presName="Name9" presStyleLbl="parChTrans1D2" presStyleIdx="0" presStyleCnt="7"/>
      <dgm:spPr/>
    </dgm:pt>
    <dgm:pt modelId="{F10F1A3B-7AD3-4334-9A02-F997B35C77DC}" type="pres">
      <dgm:prSet presAssocID="{3E77C707-2C9C-4E7E-9B72-A66CDAC69804}" presName="connTx" presStyleLbl="parChTrans1D2" presStyleIdx="0" presStyleCnt="7"/>
      <dgm:spPr/>
    </dgm:pt>
    <dgm:pt modelId="{EEFC4589-F7CB-4A26-AFFF-A6E0596E09DF}" type="pres">
      <dgm:prSet presAssocID="{883CBB6D-383D-4536-9160-262614AF4B97}" presName="node" presStyleLbl="node1" presStyleIdx="0" presStyleCnt="7">
        <dgm:presLayoutVars>
          <dgm:bulletEnabled val="1"/>
        </dgm:presLayoutVars>
      </dgm:prSet>
      <dgm:spPr/>
    </dgm:pt>
    <dgm:pt modelId="{27272423-FB77-4A70-BF24-61ACB61C4A62}" type="pres">
      <dgm:prSet presAssocID="{915D3556-FC8C-4B70-8974-23729DF168CE}" presName="Name9" presStyleLbl="parChTrans1D2" presStyleIdx="1" presStyleCnt="7"/>
      <dgm:spPr/>
    </dgm:pt>
    <dgm:pt modelId="{21F5A8F4-FBE9-4F08-8292-C9D83E860405}" type="pres">
      <dgm:prSet presAssocID="{915D3556-FC8C-4B70-8974-23729DF168CE}" presName="connTx" presStyleLbl="parChTrans1D2" presStyleIdx="1" presStyleCnt="7"/>
      <dgm:spPr/>
    </dgm:pt>
    <dgm:pt modelId="{C8A31124-45DB-417A-82C8-89DBD048007F}" type="pres">
      <dgm:prSet presAssocID="{EAB3DFE6-16A4-4CAF-95B8-234733FECF25}" presName="node" presStyleLbl="node1" presStyleIdx="1" presStyleCnt="7">
        <dgm:presLayoutVars>
          <dgm:bulletEnabled val="1"/>
        </dgm:presLayoutVars>
      </dgm:prSet>
      <dgm:spPr/>
    </dgm:pt>
    <dgm:pt modelId="{9CE60979-1561-4917-A199-A8A8E553846C}" type="pres">
      <dgm:prSet presAssocID="{575AD2C5-A87C-47EA-924D-A89C4BDA05E9}" presName="Name9" presStyleLbl="parChTrans1D2" presStyleIdx="2" presStyleCnt="7"/>
      <dgm:spPr/>
    </dgm:pt>
    <dgm:pt modelId="{700DD704-9FD0-4018-87D5-738B113C4F13}" type="pres">
      <dgm:prSet presAssocID="{575AD2C5-A87C-47EA-924D-A89C4BDA05E9}" presName="connTx" presStyleLbl="parChTrans1D2" presStyleIdx="2" presStyleCnt="7"/>
      <dgm:spPr/>
    </dgm:pt>
    <dgm:pt modelId="{88D4B73B-B575-4B57-A9B9-4D514CAB0E4D}" type="pres">
      <dgm:prSet presAssocID="{80ED5325-8A98-41B9-92F7-15AACEF84709}" presName="node" presStyleLbl="node1" presStyleIdx="2" presStyleCnt="7">
        <dgm:presLayoutVars>
          <dgm:bulletEnabled val="1"/>
        </dgm:presLayoutVars>
      </dgm:prSet>
      <dgm:spPr/>
    </dgm:pt>
    <dgm:pt modelId="{A860F91E-09F5-43BD-88F9-D935E00FF6FD}" type="pres">
      <dgm:prSet presAssocID="{37CA5E62-0BA9-463D-8130-F1E507621C88}" presName="Name9" presStyleLbl="parChTrans1D2" presStyleIdx="3" presStyleCnt="7"/>
      <dgm:spPr/>
    </dgm:pt>
    <dgm:pt modelId="{CC4A9607-AAF7-48F1-B994-289E8BCBACF5}" type="pres">
      <dgm:prSet presAssocID="{37CA5E62-0BA9-463D-8130-F1E507621C88}" presName="connTx" presStyleLbl="parChTrans1D2" presStyleIdx="3" presStyleCnt="7"/>
      <dgm:spPr/>
    </dgm:pt>
    <dgm:pt modelId="{44EC84C1-B599-4E3D-B252-7E79BA7F7230}" type="pres">
      <dgm:prSet presAssocID="{DF5D8A1D-C730-4DC8-87D0-1D86A6EF7762}" presName="node" presStyleLbl="node1" presStyleIdx="3" presStyleCnt="7">
        <dgm:presLayoutVars>
          <dgm:bulletEnabled val="1"/>
        </dgm:presLayoutVars>
      </dgm:prSet>
      <dgm:spPr/>
    </dgm:pt>
    <dgm:pt modelId="{4BAFB1F3-E72F-46C5-9D32-CFFD57F7FB55}" type="pres">
      <dgm:prSet presAssocID="{F5DD5BE6-7C40-42A2-AC80-13E4FDFBA54E}" presName="Name9" presStyleLbl="parChTrans1D2" presStyleIdx="4" presStyleCnt="7"/>
      <dgm:spPr/>
    </dgm:pt>
    <dgm:pt modelId="{7383CD6E-4DC8-4533-9918-28A4EF050551}" type="pres">
      <dgm:prSet presAssocID="{F5DD5BE6-7C40-42A2-AC80-13E4FDFBA54E}" presName="connTx" presStyleLbl="parChTrans1D2" presStyleIdx="4" presStyleCnt="7"/>
      <dgm:spPr/>
    </dgm:pt>
    <dgm:pt modelId="{0CD39370-EDA3-4027-88A0-1C95F7D8DA30}" type="pres">
      <dgm:prSet presAssocID="{5A81D32F-61C3-4965-A569-EFD1388BE265}" presName="node" presStyleLbl="node1" presStyleIdx="4" presStyleCnt="7">
        <dgm:presLayoutVars>
          <dgm:bulletEnabled val="1"/>
        </dgm:presLayoutVars>
      </dgm:prSet>
      <dgm:spPr/>
    </dgm:pt>
    <dgm:pt modelId="{D03BCD4B-C8FE-49CE-9010-C290B13DE56D}" type="pres">
      <dgm:prSet presAssocID="{5F9FD49C-8511-4B89-97A2-D4B815BCA86B}" presName="Name9" presStyleLbl="parChTrans1D2" presStyleIdx="5" presStyleCnt="7"/>
      <dgm:spPr/>
    </dgm:pt>
    <dgm:pt modelId="{C88701CD-C0F0-4EF2-9BA8-8CAC1219CEFB}" type="pres">
      <dgm:prSet presAssocID="{5F9FD49C-8511-4B89-97A2-D4B815BCA86B}" presName="connTx" presStyleLbl="parChTrans1D2" presStyleIdx="5" presStyleCnt="7"/>
      <dgm:spPr/>
    </dgm:pt>
    <dgm:pt modelId="{741ABACA-4139-4562-9319-D2D40FB57346}" type="pres">
      <dgm:prSet presAssocID="{5D59FD59-A6ED-4120-B7F6-EF7F15DE03AB}" presName="node" presStyleLbl="node1" presStyleIdx="5" presStyleCnt="7">
        <dgm:presLayoutVars>
          <dgm:bulletEnabled val="1"/>
        </dgm:presLayoutVars>
      </dgm:prSet>
      <dgm:spPr/>
    </dgm:pt>
    <dgm:pt modelId="{1BD7CFED-C3FB-4D2C-A0BF-C23F6E5BD129}" type="pres">
      <dgm:prSet presAssocID="{49CF3D88-3741-41B8-8C99-299AB9F24DF6}" presName="Name9" presStyleLbl="parChTrans1D2" presStyleIdx="6" presStyleCnt="7"/>
      <dgm:spPr/>
    </dgm:pt>
    <dgm:pt modelId="{A63394F1-5A63-4E6B-95A6-1E421594F1BD}" type="pres">
      <dgm:prSet presAssocID="{49CF3D88-3741-41B8-8C99-299AB9F24DF6}" presName="connTx" presStyleLbl="parChTrans1D2" presStyleIdx="6" presStyleCnt="7"/>
      <dgm:spPr/>
    </dgm:pt>
    <dgm:pt modelId="{2F1646A2-6AC1-4C13-A736-13AADA0DB54A}" type="pres">
      <dgm:prSet presAssocID="{31057653-CB00-4877-ACB8-96AD70F6878D}" presName="node" presStyleLbl="node1" presStyleIdx="6" presStyleCnt="7">
        <dgm:presLayoutVars>
          <dgm:bulletEnabled val="1"/>
        </dgm:presLayoutVars>
      </dgm:prSet>
      <dgm:spPr/>
    </dgm:pt>
  </dgm:ptLst>
  <dgm:cxnLst>
    <dgm:cxn modelId="{CCDBB808-EFE8-4855-A29C-04C4287F3EC7}" type="presOf" srcId="{F5DD5BE6-7C40-42A2-AC80-13E4FDFBA54E}" destId="{4BAFB1F3-E72F-46C5-9D32-CFFD57F7FB55}" srcOrd="0" destOrd="0" presId="urn:microsoft.com/office/officeart/2005/8/layout/radial1"/>
    <dgm:cxn modelId="{0EAAB60D-82EC-46EE-8EBE-BBFA51F4E982}" type="presOf" srcId="{37CA5E62-0BA9-463D-8130-F1E507621C88}" destId="{A860F91E-09F5-43BD-88F9-D935E00FF6FD}" srcOrd="0" destOrd="0" presId="urn:microsoft.com/office/officeart/2005/8/layout/radial1"/>
    <dgm:cxn modelId="{C8358E10-19A6-4269-A18F-362D87BAB004}" type="presOf" srcId="{80ED5325-8A98-41B9-92F7-15AACEF84709}" destId="{88D4B73B-B575-4B57-A9B9-4D514CAB0E4D}" srcOrd="0" destOrd="0" presId="urn:microsoft.com/office/officeart/2005/8/layout/radial1"/>
    <dgm:cxn modelId="{EAB0E921-A259-4739-8C72-563A2247C72A}" type="presOf" srcId="{761F50EC-7D09-42A2-A8E5-2C4FFDE7D394}" destId="{F4AB3493-F15F-4616-BD64-4E52FAAD87FE}" srcOrd="0" destOrd="0" presId="urn:microsoft.com/office/officeart/2005/8/layout/radial1"/>
    <dgm:cxn modelId="{98A5702B-4E23-4EA5-B0E8-B4D71F7A3E47}" type="presOf" srcId="{3E77C707-2C9C-4E7E-9B72-A66CDAC69804}" destId="{F10F1A3B-7AD3-4334-9A02-F997B35C77DC}" srcOrd="1" destOrd="0" presId="urn:microsoft.com/office/officeart/2005/8/layout/radial1"/>
    <dgm:cxn modelId="{320BA337-B3C7-4896-A2B2-74AEE841F933}" srcId="{761F50EC-7D09-42A2-A8E5-2C4FFDE7D394}" destId="{5A81D32F-61C3-4965-A569-EFD1388BE265}" srcOrd="4" destOrd="0" parTransId="{F5DD5BE6-7C40-42A2-AC80-13E4FDFBA54E}" sibTransId="{6786B790-299C-4F84-825B-51B39F1C6FCD}"/>
    <dgm:cxn modelId="{B44E853B-E0A0-4A2B-8554-21184086B48B}" type="presOf" srcId="{37CA5E62-0BA9-463D-8130-F1E507621C88}" destId="{CC4A9607-AAF7-48F1-B994-289E8BCBACF5}" srcOrd="1" destOrd="0" presId="urn:microsoft.com/office/officeart/2005/8/layout/radial1"/>
    <dgm:cxn modelId="{E5AD905F-951E-472F-A6F9-F22CAF15FA7E}" srcId="{761F50EC-7D09-42A2-A8E5-2C4FFDE7D394}" destId="{883CBB6D-383D-4536-9160-262614AF4B97}" srcOrd="0" destOrd="0" parTransId="{3E77C707-2C9C-4E7E-9B72-A66CDAC69804}" sibTransId="{1A8A7C73-8C29-4E29-956A-860FDC62B3B5}"/>
    <dgm:cxn modelId="{8FBB2168-CFF7-49C1-B0D8-3DCCD5CBACE6}" type="presOf" srcId="{3E77C707-2C9C-4E7E-9B72-A66CDAC69804}" destId="{D04363E6-9D89-4256-992A-AF43FC4662D5}" srcOrd="0" destOrd="0" presId="urn:microsoft.com/office/officeart/2005/8/layout/radial1"/>
    <dgm:cxn modelId="{5D485649-4E87-47DF-963A-2D6DE639CFDE}" type="presOf" srcId="{883CBB6D-383D-4536-9160-262614AF4B97}" destId="{EEFC4589-F7CB-4A26-AFFF-A6E0596E09DF}" srcOrd="0" destOrd="0" presId="urn:microsoft.com/office/officeart/2005/8/layout/radial1"/>
    <dgm:cxn modelId="{4607BA55-5AAF-4849-B93E-DD5899F348F3}" type="presOf" srcId="{49CF3D88-3741-41B8-8C99-299AB9F24DF6}" destId="{1BD7CFED-C3FB-4D2C-A0BF-C23F6E5BD129}" srcOrd="0" destOrd="0" presId="urn:microsoft.com/office/officeart/2005/8/layout/radial1"/>
    <dgm:cxn modelId="{101B0684-D455-446F-92AC-376F8AF834B2}" type="presOf" srcId="{EAB3DFE6-16A4-4CAF-95B8-234733FECF25}" destId="{C8A31124-45DB-417A-82C8-89DBD048007F}" srcOrd="0" destOrd="0" presId="urn:microsoft.com/office/officeart/2005/8/layout/radial1"/>
    <dgm:cxn modelId="{AF78DA84-78BB-4AFC-99B5-5734838A322A}" type="presOf" srcId="{5A81D32F-61C3-4965-A569-EFD1388BE265}" destId="{0CD39370-EDA3-4027-88A0-1C95F7D8DA30}" srcOrd="0" destOrd="0" presId="urn:microsoft.com/office/officeart/2005/8/layout/radial1"/>
    <dgm:cxn modelId="{89B7AF86-3B53-45D9-8E4C-33C08EDEE1E8}" srcId="{761F50EC-7D09-42A2-A8E5-2C4FFDE7D394}" destId="{80ED5325-8A98-41B9-92F7-15AACEF84709}" srcOrd="2" destOrd="0" parTransId="{575AD2C5-A87C-47EA-924D-A89C4BDA05E9}" sibTransId="{6E2A9E8E-1360-4D50-ABD3-B319E64D28D0}"/>
    <dgm:cxn modelId="{46D4D9A6-7510-46C7-81D6-1FB0A392FD2C}" type="presOf" srcId="{5F9FD49C-8511-4B89-97A2-D4B815BCA86B}" destId="{C88701CD-C0F0-4EF2-9BA8-8CAC1219CEFB}" srcOrd="1" destOrd="0" presId="urn:microsoft.com/office/officeart/2005/8/layout/radial1"/>
    <dgm:cxn modelId="{B9A9D4AF-3C55-431C-953E-F1D4819C0E82}" type="presOf" srcId="{575AD2C5-A87C-47EA-924D-A89C4BDA05E9}" destId="{700DD704-9FD0-4018-87D5-738B113C4F13}" srcOrd="1" destOrd="0" presId="urn:microsoft.com/office/officeart/2005/8/layout/radial1"/>
    <dgm:cxn modelId="{050921B0-0EF8-436B-998F-1E2709116CC5}" type="presOf" srcId="{66035BA1-28F0-443F-969D-831DCBEC1C25}" destId="{8CEBED1C-97A7-434A-962D-88B5A2CE483E}" srcOrd="0" destOrd="0" presId="urn:microsoft.com/office/officeart/2005/8/layout/radial1"/>
    <dgm:cxn modelId="{226517B7-0A8C-47B1-BC69-44BCEEBEBCAE}" srcId="{761F50EC-7D09-42A2-A8E5-2C4FFDE7D394}" destId="{DF5D8A1D-C730-4DC8-87D0-1D86A6EF7762}" srcOrd="3" destOrd="0" parTransId="{37CA5E62-0BA9-463D-8130-F1E507621C88}" sibTransId="{57B63770-019C-41A4-B486-BC458505E39D}"/>
    <dgm:cxn modelId="{7B60B5B9-5164-43DB-8B85-C08AB20B57E0}" type="presOf" srcId="{31057653-CB00-4877-ACB8-96AD70F6878D}" destId="{2F1646A2-6AC1-4C13-A736-13AADA0DB54A}" srcOrd="0" destOrd="0" presId="urn:microsoft.com/office/officeart/2005/8/layout/radial1"/>
    <dgm:cxn modelId="{A89E86C2-E317-40A7-A624-E00748EAC4E7}" type="presOf" srcId="{DF5D8A1D-C730-4DC8-87D0-1D86A6EF7762}" destId="{44EC84C1-B599-4E3D-B252-7E79BA7F7230}" srcOrd="0" destOrd="0" presId="urn:microsoft.com/office/officeart/2005/8/layout/radial1"/>
    <dgm:cxn modelId="{569EE6C8-1FE7-469C-86C5-06B5B067C632}" srcId="{66035BA1-28F0-443F-969D-831DCBEC1C25}" destId="{761F50EC-7D09-42A2-A8E5-2C4FFDE7D394}" srcOrd="0" destOrd="0" parTransId="{6D55BB9E-F754-4565-95F1-FA6F5D4F44A3}" sibTransId="{11309003-9608-4A39-8924-608AD092C609}"/>
    <dgm:cxn modelId="{B82F13CB-E4F5-41ED-B2E6-FB7C98E43CB7}" type="presOf" srcId="{5D59FD59-A6ED-4120-B7F6-EF7F15DE03AB}" destId="{741ABACA-4139-4562-9319-D2D40FB57346}" srcOrd="0" destOrd="0" presId="urn:microsoft.com/office/officeart/2005/8/layout/radial1"/>
    <dgm:cxn modelId="{A0BD73D0-C1A7-41E7-9D10-5ADC7F705A1B}" srcId="{761F50EC-7D09-42A2-A8E5-2C4FFDE7D394}" destId="{31057653-CB00-4877-ACB8-96AD70F6878D}" srcOrd="6" destOrd="0" parTransId="{49CF3D88-3741-41B8-8C99-299AB9F24DF6}" sibTransId="{16761997-4FCF-4A8A-B00A-BB90659ADC57}"/>
    <dgm:cxn modelId="{DBED1BD2-C0E3-4460-9F16-8CF28730D66F}" srcId="{761F50EC-7D09-42A2-A8E5-2C4FFDE7D394}" destId="{EAB3DFE6-16A4-4CAF-95B8-234733FECF25}" srcOrd="1" destOrd="0" parTransId="{915D3556-FC8C-4B70-8974-23729DF168CE}" sibTransId="{49F3D60F-57F3-4265-BFA6-FED9E8EB1139}"/>
    <dgm:cxn modelId="{6BF22EDF-5D73-4852-A1A3-0B0719F5395A}" type="presOf" srcId="{915D3556-FC8C-4B70-8974-23729DF168CE}" destId="{21F5A8F4-FBE9-4F08-8292-C9D83E860405}" srcOrd="1" destOrd="0" presId="urn:microsoft.com/office/officeart/2005/8/layout/radial1"/>
    <dgm:cxn modelId="{18A4B0E9-B4E0-4C8E-83CA-DA9E6926D942}" srcId="{761F50EC-7D09-42A2-A8E5-2C4FFDE7D394}" destId="{5D59FD59-A6ED-4120-B7F6-EF7F15DE03AB}" srcOrd="5" destOrd="0" parTransId="{5F9FD49C-8511-4B89-97A2-D4B815BCA86B}" sibTransId="{33FDC9C8-8640-436B-A751-6249BD177743}"/>
    <dgm:cxn modelId="{DEA8C2EC-E38B-4084-9AD0-E10E23106E72}" type="presOf" srcId="{49CF3D88-3741-41B8-8C99-299AB9F24DF6}" destId="{A63394F1-5A63-4E6B-95A6-1E421594F1BD}" srcOrd="1" destOrd="0" presId="urn:microsoft.com/office/officeart/2005/8/layout/radial1"/>
    <dgm:cxn modelId="{4CA18CED-8302-4682-ADE1-8C96F0D9A2FB}" type="presOf" srcId="{F5DD5BE6-7C40-42A2-AC80-13E4FDFBA54E}" destId="{7383CD6E-4DC8-4533-9918-28A4EF050551}" srcOrd="1" destOrd="0" presId="urn:microsoft.com/office/officeart/2005/8/layout/radial1"/>
    <dgm:cxn modelId="{43C275F5-A7D1-4B48-9CB0-BA6265D76F97}" type="presOf" srcId="{575AD2C5-A87C-47EA-924D-A89C4BDA05E9}" destId="{9CE60979-1561-4917-A199-A8A8E553846C}" srcOrd="0" destOrd="0" presId="urn:microsoft.com/office/officeart/2005/8/layout/radial1"/>
    <dgm:cxn modelId="{89C359F5-0CB6-4D89-A31B-1FD6AE6D8E76}" type="presOf" srcId="{915D3556-FC8C-4B70-8974-23729DF168CE}" destId="{27272423-FB77-4A70-BF24-61ACB61C4A62}" srcOrd="0" destOrd="0" presId="urn:microsoft.com/office/officeart/2005/8/layout/radial1"/>
    <dgm:cxn modelId="{5649BAFA-B903-4FA8-9132-52CD4940AA13}" type="presOf" srcId="{5F9FD49C-8511-4B89-97A2-D4B815BCA86B}" destId="{D03BCD4B-C8FE-49CE-9010-C290B13DE56D}" srcOrd="0" destOrd="0" presId="urn:microsoft.com/office/officeart/2005/8/layout/radial1"/>
    <dgm:cxn modelId="{5FB31EAF-B125-4670-BD53-25BCD506A819}" type="presParOf" srcId="{8CEBED1C-97A7-434A-962D-88B5A2CE483E}" destId="{F4AB3493-F15F-4616-BD64-4E52FAAD87FE}" srcOrd="0" destOrd="0" presId="urn:microsoft.com/office/officeart/2005/8/layout/radial1"/>
    <dgm:cxn modelId="{5D5198CB-1685-40F6-9AE2-A76BBB185B18}" type="presParOf" srcId="{8CEBED1C-97A7-434A-962D-88B5A2CE483E}" destId="{D04363E6-9D89-4256-992A-AF43FC4662D5}" srcOrd="1" destOrd="0" presId="urn:microsoft.com/office/officeart/2005/8/layout/radial1"/>
    <dgm:cxn modelId="{81105769-4021-4034-8E5B-93ACDBF04354}" type="presParOf" srcId="{D04363E6-9D89-4256-992A-AF43FC4662D5}" destId="{F10F1A3B-7AD3-4334-9A02-F997B35C77DC}" srcOrd="0" destOrd="0" presId="urn:microsoft.com/office/officeart/2005/8/layout/radial1"/>
    <dgm:cxn modelId="{F27CCA2B-86D2-441B-A66E-A398A5170216}" type="presParOf" srcId="{8CEBED1C-97A7-434A-962D-88B5A2CE483E}" destId="{EEFC4589-F7CB-4A26-AFFF-A6E0596E09DF}" srcOrd="2" destOrd="0" presId="urn:microsoft.com/office/officeart/2005/8/layout/radial1"/>
    <dgm:cxn modelId="{71B4B5E7-1AB8-4B77-AD2F-15EC5AD4B3A6}" type="presParOf" srcId="{8CEBED1C-97A7-434A-962D-88B5A2CE483E}" destId="{27272423-FB77-4A70-BF24-61ACB61C4A62}" srcOrd="3" destOrd="0" presId="urn:microsoft.com/office/officeart/2005/8/layout/radial1"/>
    <dgm:cxn modelId="{156C2684-911E-4AF3-82A4-C325DD31139B}" type="presParOf" srcId="{27272423-FB77-4A70-BF24-61ACB61C4A62}" destId="{21F5A8F4-FBE9-4F08-8292-C9D83E860405}" srcOrd="0" destOrd="0" presId="urn:microsoft.com/office/officeart/2005/8/layout/radial1"/>
    <dgm:cxn modelId="{099520D7-C850-4180-B01A-1CD22A293C02}" type="presParOf" srcId="{8CEBED1C-97A7-434A-962D-88B5A2CE483E}" destId="{C8A31124-45DB-417A-82C8-89DBD048007F}" srcOrd="4" destOrd="0" presId="urn:microsoft.com/office/officeart/2005/8/layout/radial1"/>
    <dgm:cxn modelId="{5E9AD443-1F0E-4AE8-83E4-6951DB2F6DC3}" type="presParOf" srcId="{8CEBED1C-97A7-434A-962D-88B5A2CE483E}" destId="{9CE60979-1561-4917-A199-A8A8E553846C}" srcOrd="5" destOrd="0" presId="urn:microsoft.com/office/officeart/2005/8/layout/radial1"/>
    <dgm:cxn modelId="{15CBF124-A911-4FFD-9F61-52FFFB4ECA7E}" type="presParOf" srcId="{9CE60979-1561-4917-A199-A8A8E553846C}" destId="{700DD704-9FD0-4018-87D5-738B113C4F13}" srcOrd="0" destOrd="0" presId="urn:microsoft.com/office/officeart/2005/8/layout/radial1"/>
    <dgm:cxn modelId="{4E9183FA-DF4D-44B7-8537-09285CA4F474}" type="presParOf" srcId="{8CEBED1C-97A7-434A-962D-88B5A2CE483E}" destId="{88D4B73B-B575-4B57-A9B9-4D514CAB0E4D}" srcOrd="6" destOrd="0" presId="urn:microsoft.com/office/officeart/2005/8/layout/radial1"/>
    <dgm:cxn modelId="{52CF4E6B-19B5-4E38-878E-BB1C13BFE042}" type="presParOf" srcId="{8CEBED1C-97A7-434A-962D-88B5A2CE483E}" destId="{A860F91E-09F5-43BD-88F9-D935E00FF6FD}" srcOrd="7" destOrd="0" presId="urn:microsoft.com/office/officeart/2005/8/layout/radial1"/>
    <dgm:cxn modelId="{817F8E98-6CF1-4962-A60C-4CE9007D2BFF}" type="presParOf" srcId="{A860F91E-09F5-43BD-88F9-D935E00FF6FD}" destId="{CC4A9607-AAF7-48F1-B994-289E8BCBACF5}" srcOrd="0" destOrd="0" presId="urn:microsoft.com/office/officeart/2005/8/layout/radial1"/>
    <dgm:cxn modelId="{1CC74511-3A94-465E-B320-6C27725C2118}" type="presParOf" srcId="{8CEBED1C-97A7-434A-962D-88B5A2CE483E}" destId="{44EC84C1-B599-4E3D-B252-7E79BA7F7230}" srcOrd="8" destOrd="0" presId="urn:microsoft.com/office/officeart/2005/8/layout/radial1"/>
    <dgm:cxn modelId="{CBACD6BE-E45C-47A5-B391-90C987BF527D}" type="presParOf" srcId="{8CEBED1C-97A7-434A-962D-88B5A2CE483E}" destId="{4BAFB1F3-E72F-46C5-9D32-CFFD57F7FB55}" srcOrd="9" destOrd="0" presId="urn:microsoft.com/office/officeart/2005/8/layout/radial1"/>
    <dgm:cxn modelId="{BD67DF3E-84CF-4C84-BC19-F817DC218012}" type="presParOf" srcId="{4BAFB1F3-E72F-46C5-9D32-CFFD57F7FB55}" destId="{7383CD6E-4DC8-4533-9918-28A4EF050551}" srcOrd="0" destOrd="0" presId="urn:microsoft.com/office/officeart/2005/8/layout/radial1"/>
    <dgm:cxn modelId="{BD6AB2CC-8FE4-46CF-AEFA-5FD535FB3B37}" type="presParOf" srcId="{8CEBED1C-97A7-434A-962D-88B5A2CE483E}" destId="{0CD39370-EDA3-4027-88A0-1C95F7D8DA30}" srcOrd="10" destOrd="0" presId="urn:microsoft.com/office/officeart/2005/8/layout/radial1"/>
    <dgm:cxn modelId="{B5919423-ED55-4E98-89A3-4066F29C79BF}" type="presParOf" srcId="{8CEBED1C-97A7-434A-962D-88B5A2CE483E}" destId="{D03BCD4B-C8FE-49CE-9010-C290B13DE56D}" srcOrd="11" destOrd="0" presId="urn:microsoft.com/office/officeart/2005/8/layout/radial1"/>
    <dgm:cxn modelId="{E8608AEC-8644-43AF-8B75-6390C791E8EE}" type="presParOf" srcId="{D03BCD4B-C8FE-49CE-9010-C290B13DE56D}" destId="{C88701CD-C0F0-4EF2-9BA8-8CAC1219CEFB}" srcOrd="0" destOrd="0" presId="urn:microsoft.com/office/officeart/2005/8/layout/radial1"/>
    <dgm:cxn modelId="{427FD199-5462-48D3-8AF9-A122ED3C6C7D}" type="presParOf" srcId="{8CEBED1C-97A7-434A-962D-88B5A2CE483E}" destId="{741ABACA-4139-4562-9319-D2D40FB57346}" srcOrd="12" destOrd="0" presId="urn:microsoft.com/office/officeart/2005/8/layout/radial1"/>
    <dgm:cxn modelId="{E79C1099-472E-451D-A5F8-47DC7AB51951}" type="presParOf" srcId="{8CEBED1C-97A7-434A-962D-88B5A2CE483E}" destId="{1BD7CFED-C3FB-4D2C-A0BF-C23F6E5BD129}" srcOrd="13" destOrd="0" presId="urn:microsoft.com/office/officeart/2005/8/layout/radial1"/>
    <dgm:cxn modelId="{90C02BF3-BF71-4E9C-A026-B817794E4BBB}" type="presParOf" srcId="{1BD7CFED-C3FB-4D2C-A0BF-C23F6E5BD129}" destId="{A63394F1-5A63-4E6B-95A6-1E421594F1BD}" srcOrd="0" destOrd="0" presId="urn:microsoft.com/office/officeart/2005/8/layout/radial1"/>
    <dgm:cxn modelId="{6CDBC033-EB9C-4AFE-B70D-241796A2B075}" type="presParOf" srcId="{8CEBED1C-97A7-434A-962D-88B5A2CE483E}" destId="{2F1646A2-6AC1-4C13-A736-13AADA0DB54A}" srcOrd="14" destOrd="0" presId="urn:microsoft.com/office/officeart/2005/8/layout/radial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C13B5D-2B79-41AF-90F3-CB297808F6AE}"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zh-CN" altLang="en-US"/>
        </a:p>
      </dgm:t>
    </dgm:pt>
    <dgm:pt modelId="{197E6E5D-7E9A-4CEC-8C54-21F772D3F5D1}">
      <dgm:prSet phldrT="[文本]" custT="1"/>
      <dgm:spPr/>
      <dgm:t>
        <a:bodyPr/>
        <a:lstStyle/>
        <a:p>
          <a:r>
            <a:rPr lang="zh-CN" altLang="en-US" sz="2400" b="1" dirty="0">
              <a:latin typeface="华文行楷" panose="02010800040101010101" pitchFamily="2" charset="-122"/>
              <a:ea typeface="华文行楷" panose="02010800040101010101" pitchFamily="2" charset="-122"/>
            </a:rPr>
            <a:t>使用</a:t>
          </a:r>
          <a:endParaRPr lang="en-US" altLang="zh-CN" sz="2400" b="1" dirty="0">
            <a:latin typeface="华文行楷" panose="02010800040101010101" pitchFamily="2" charset="-122"/>
            <a:ea typeface="华文行楷" panose="02010800040101010101" pitchFamily="2" charset="-122"/>
          </a:endParaRPr>
        </a:p>
        <a:p>
          <a:r>
            <a:rPr lang="en-US" altLang="zh-CN" sz="2400" b="1" dirty="0">
              <a:latin typeface="Arial Narrow" panose="020B0606020202030204" pitchFamily="34" charset="0"/>
              <a:ea typeface="华文行楷" panose="02010800040101010101" pitchFamily="2" charset="-122"/>
            </a:rPr>
            <a:t> use</a:t>
          </a:r>
          <a:endParaRPr lang="zh-CN" altLang="en-US" sz="2400" b="1" dirty="0">
            <a:latin typeface="Arial Narrow" panose="020B0606020202030204" pitchFamily="34" charset="0"/>
            <a:ea typeface="华文行楷" panose="02010800040101010101" pitchFamily="2" charset="-122"/>
          </a:endParaRPr>
        </a:p>
      </dgm:t>
    </dgm:pt>
    <dgm:pt modelId="{9F7A2FE8-D1A5-4E73-A602-A8E59DB3829C}" type="parTrans" cxnId="{58D4679E-CD64-4B6B-BBA4-CC6FBCBB18AE}">
      <dgm:prSet/>
      <dgm:spPr/>
      <dgm:t>
        <a:bodyPr/>
        <a:lstStyle/>
        <a:p>
          <a:endParaRPr lang="zh-CN" altLang="en-US"/>
        </a:p>
      </dgm:t>
    </dgm:pt>
    <dgm:pt modelId="{02A47437-A54C-4F12-9DFA-C3E8E20DAC5B}" type="sibTrans" cxnId="{58D4679E-CD64-4B6B-BBA4-CC6FBCBB18AE}">
      <dgm:prSet/>
      <dgm:spPr/>
      <dgm:t>
        <a:bodyPr/>
        <a:lstStyle/>
        <a:p>
          <a:endParaRPr lang="zh-CN" altLang="en-US"/>
        </a:p>
      </dgm:t>
    </dgm:pt>
    <dgm:pt modelId="{F2BDAA9B-0D9A-428A-9E30-C512A553C063}">
      <dgm:prSet phldrT="[文本]" custT="1"/>
      <dgm:spPr/>
      <dgm:t>
        <a:bodyPr/>
        <a:lstStyle/>
        <a:p>
          <a:r>
            <a:rPr lang="zh-CN" altLang="en-US" sz="2400" b="1" dirty="0">
              <a:latin typeface="华文行楷" panose="02010800040101010101" pitchFamily="2" charset="-122"/>
              <a:ea typeface="华文行楷" panose="02010800040101010101" pitchFamily="2" charset="-122"/>
            </a:rPr>
            <a:t>意义</a:t>
          </a:r>
          <a:endParaRPr lang="en-US" altLang="zh-CN" sz="2400" b="1" dirty="0">
            <a:latin typeface="华文行楷" panose="02010800040101010101" pitchFamily="2" charset="-122"/>
            <a:ea typeface="华文行楷" panose="02010800040101010101" pitchFamily="2" charset="-122"/>
          </a:endParaRPr>
        </a:p>
        <a:p>
          <a:r>
            <a:rPr lang="en-US" altLang="zh-CN" sz="1800" b="1" dirty="0">
              <a:latin typeface="Arial Narrow" panose="020B0606020202030204" pitchFamily="34" charset="0"/>
              <a:ea typeface="华文行楷" panose="02010800040101010101" pitchFamily="2" charset="-122"/>
            </a:rPr>
            <a:t>meaning</a:t>
          </a:r>
          <a:endParaRPr lang="zh-CN" altLang="en-US" sz="1800" b="1" dirty="0">
            <a:latin typeface="Arial Narrow" panose="020B0606020202030204" pitchFamily="34" charset="0"/>
            <a:ea typeface="华文行楷" panose="02010800040101010101" pitchFamily="2" charset="-122"/>
          </a:endParaRPr>
        </a:p>
      </dgm:t>
    </dgm:pt>
    <dgm:pt modelId="{A33BFDAF-D13B-4189-88F4-2523EAE7BABC}" type="parTrans" cxnId="{3B94DA1C-E07C-4F90-A50D-3F9604C539A2}">
      <dgm:prSet/>
      <dgm:spPr/>
      <dgm:t>
        <a:bodyPr/>
        <a:lstStyle/>
        <a:p>
          <a:endParaRPr lang="zh-CN" altLang="en-US"/>
        </a:p>
      </dgm:t>
    </dgm:pt>
    <dgm:pt modelId="{0214446B-6176-4BBE-AEFB-FCBBB1DA8B73}" type="sibTrans" cxnId="{3B94DA1C-E07C-4F90-A50D-3F9604C539A2}">
      <dgm:prSet/>
      <dgm:spPr/>
      <dgm:t>
        <a:bodyPr/>
        <a:lstStyle/>
        <a:p>
          <a:endParaRPr lang="zh-CN" altLang="en-US"/>
        </a:p>
      </dgm:t>
    </dgm:pt>
    <dgm:pt modelId="{06E6EE68-0CC2-4694-997A-E6D55D631263}">
      <dgm:prSet phldrT="[文本]" custT="1"/>
      <dgm:spPr/>
      <dgm:t>
        <a:bodyPr/>
        <a:lstStyle/>
        <a:p>
          <a:r>
            <a:rPr lang="zh-CN" altLang="en-US" sz="2400" b="1" dirty="0">
              <a:latin typeface="华文行楷" panose="02010800040101010101" pitchFamily="2" charset="-122"/>
              <a:ea typeface="华文行楷" panose="02010800040101010101" pitchFamily="2" charset="-122"/>
            </a:rPr>
            <a:t>形式</a:t>
          </a:r>
          <a:endParaRPr lang="en-US" altLang="zh-CN" sz="2400" b="1" dirty="0">
            <a:latin typeface="华文行楷" panose="02010800040101010101" pitchFamily="2" charset="-122"/>
            <a:ea typeface="华文行楷" panose="02010800040101010101" pitchFamily="2" charset="-122"/>
          </a:endParaRPr>
        </a:p>
        <a:p>
          <a:r>
            <a:rPr lang="en-US" altLang="zh-CN" sz="2400" b="1" dirty="0">
              <a:latin typeface="Arial Narrow" panose="020B0606020202030204" pitchFamily="34" charset="0"/>
              <a:ea typeface="华文行楷" panose="02010800040101010101" pitchFamily="2" charset="-122"/>
            </a:rPr>
            <a:t>form</a:t>
          </a:r>
          <a:endParaRPr lang="zh-CN" altLang="en-US" sz="2400" b="1" dirty="0">
            <a:latin typeface="Arial Narrow" panose="020B0606020202030204" pitchFamily="34" charset="0"/>
            <a:ea typeface="华文行楷" panose="02010800040101010101" pitchFamily="2" charset="-122"/>
          </a:endParaRPr>
        </a:p>
      </dgm:t>
    </dgm:pt>
    <dgm:pt modelId="{E8BC2BB7-2D58-4EA9-8A44-B6A15E963B6A}" type="parTrans" cxnId="{5B81F445-E673-4B24-B14A-976EEDE9B518}">
      <dgm:prSet/>
      <dgm:spPr/>
      <dgm:t>
        <a:bodyPr/>
        <a:lstStyle/>
        <a:p>
          <a:endParaRPr lang="zh-CN" altLang="en-US"/>
        </a:p>
      </dgm:t>
    </dgm:pt>
    <dgm:pt modelId="{CBE06494-B8CA-4667-8AF3-D84B5C02E51B}" type="sibTrans" cxnId="{5B81F445-E673-4B24-B14A-976EEDE9B518}">
      <dgm:prSet/>
      <dgm:spPr/>
      <dgm:t>
        <a:bodyPr/>
        <a:lstStyle/>
        <a:p>
          <a:endParaRPr lang="zh-CN" altLang="en-US"/>
        </a:p>
      </dgm:t>
    </dgm:pt>
    <dgm:pt modelId="{9A18237F-D750-46CE-BCC2-F0DACB8B9665}">
      <dgm:prSet phldrT="[文本]" custT="1"/>
      <dgm:spPr/>
      <dgm:t>
        <a:bodyPr/>
        <a:lstStyle/>
        <a:p>
          <a:r>
            <a:rPr lang="zh-CN" altLang="en-US" sz="2800" b="1" dirty="0">
              <a:solidFill>
                <a:srgbClr val="002060"/>
              </a:solidFill>
              <a:latin typeface="华文行楷" panose="02010800040101010101" pitchFamily="2" charset="-122"/>
              <a:ea typeface="华文行楷" panose="02010800040101010101" pitchFamily="2" charset="-122"/>
            </a:rPr>
            <a:t>语法知识</a:t>
          </a:r>
        </a:p>
      </dgm:t>
    </dgm:pt>
    <dgm:pt modelId="{F0C457A9-7222-4FCC-819F-58D4A4278345}" type="parTrans" cxnId="{CC69AB0A-6DD0-4DCC-BF96-BF6AEDCA8251}">
      <dgm:prSet/>
      <dgm:spPr/>
      <dgm:t>
        <a:bodyPr/>
        <a:lstStyle/>
        <a:p>
          <a:endParaRPr lang="zh-CN" altLang="en-US"/>
        </a:p>
      </dgm:t>
    </dgm:pt>
    <dgm:pt modelId="{19B0B758-3FBB-429F-B989-D0231E390821}" type="sibTrans" cxnId="{CC69AB0A-6DD0-4DCC-BF96-BF6AEDCA8251}">
      <dgm:prSet/>
      <dgm:spPr/>
      <dgm:t>
        <a:bodyPr/>
        <a:lstStyle/>
        <a:p>
          <a:endParaRPr lang="zh-CN" altLang="en-US"/>
        </a:p>
      </dgm:t>
    </dgm:pt>
    <dgm:pt modelId="{62C557F7-4E71-4345-811F-D45BC1024D58}" type="pres">
      <dgm:prSet presAssocID="{37C13B5D-2B79-41AF-90F3-CB297808F6AE}" presName="Name0" presStyleCnt="0">
        <dgm:presLayoutVars>
          <dgm:chMax val="4"/>
          <dgm:resizeHandles val="exact"/>
        </dgm:presLayoutVars>
      </dgm:prSet>
      <dgm:spPr/>
    </dgm:pt>
    <dgm:pt modelId="{97103B34-6E8D-4042-9462-DC6E7E8D722D}" type="pres">
      <dgm:prSet presAssocID="{37C13B5D-2B79-41AF-90F3-CB297808F6AE}" presName="ellipse" presStyleLbl="trBgShp" presStyleIdx="0" presStyleCnt="1"/>
      <dgm:spPr/>
    </dgm:pt>
    <dgm:pt modelId="{CB81CBAA-5EDB-4845-9A67-351068F2BD59}" type="pres">
      <dgm:prSet presAssocID="{37C13B5D-2B79-41AF-90F3-CB297808F6AE}" presName="arrow1" presStyleLbl="fgShp" presStyleIdx="0" presStyleCnt="1"/>
      <dgm:spPr/>
    </dgm:pt>
    <dgm:pt modelId="{06A47EDD-D44E-4D63-8006-D76E9CC47079}" type="pres">
      <dgm:prSet presAssocID="{37C13B5D-2B79-41AF-90F3-CB297808F6AE}" presName="rectangle" presStyleLbl="revTx" presStyleIdx="0" presStyleCnt="1">
        <dgm:presLayoutVars>
          <dgm:bulletEnabled val="1"/>
        </dgm:presLayoutVars>
      </dgm:prSet>
      <dgm:spPr/>
    </dgm:pt>
    <dgm:pt modelId="{99FB3F0A-B59B-4AF4-B0F1-1D1FD8478BE6}" type="pres">
      <dgm:prSet presAssocID="{F2BDAA9B-0D9A-428A-9E30-C512A553C063}" presName="item1" presStyleLbl="node1" presStyleIdx="0" presStyleCnt="3">
        <dgm:presLayoutVars>
          <dgm:bulletEnabled val="1"/>
        </dgm:presLayoutVars>
      </dgm:prSet>
      <dgm:spPr/>
    </dgm:pt>
    <dgm:pt modelId="{A0530E9C-6327-4A34-8240-72E6ACADDAA7}" type="pres">
      <dgm:prSet presAssocID="{06E6EE68-0CC2-4694-997A-E6D55D631263}" presName="item2" presStyleLbl="node1" presStyleIdx="1" presStyleCnt="3" custLinFactNeighborX="3431">
        <dgm:presLayoutVars>
          <dgm:bulletEnabled val="1"/>
        </dgm:presLayoutVars>
      </dgm:prSet>
      <dgm:spPr/>
    </dgm:pt>
    <dgm:pt modelId="{CD581A23-989C-40BB-B2C7-4CA8A025360A}" type="pres">
      <dgm:prSet presAssocID="{9A18237F-D750-46CE-BCC2-F0DACB8B9665}" presName="item3" presStyleLbl="node1" presStyleIdx="2" presStyleCnt="3">
        <dgm:presLayoutVars>
          <dgm:bulletEnabled val="1"/>
        </dgm:presLayoutVars>
      </dgm:prSet>
      <dgm:spPr/>
    </dgm:pt>
    <dgm:pt modelId="{FC94F9F9-5185-4B98-9CC0-EA45D5494F25}" type="pres">
      <dgm:prSet presAssocID="{37C13B5D-2B79-41AF-90F3-CB297808F6AE}" presName="funnel" presStyleLbl="trAlignAcc1" presStyleIdx="0" presStyleCnt="1" custLinFactNeighborX="1947" custLinFactNeighborY="2239"/>
      <dgm:spPr/>
    </dgm:pt>
  </dgm:ptLst>
  <dgm:cxnLst>
    <dgm:cxn modelId="{CC69AB0A-6DD0-4DCC-BF96-BF6AEDCA8251}" srcId="{37C13B5D-2B79-41AF-90F3-CB297808F6AE}" destId="{9A18237F-D750-46CE-BCC2-F0DACB8B9665}" srcOrd="3" destOrd="0" parTransId="{F0C457A9-7222-4FCC-819F-58D4A4278345}" sibTransId="{19B0B758-3FBB-429F-B989-D0231E390821}"/>
    <dgm:cxn modelId="{3B94DA1C-E07C-4F90-A50D-3F9604C539A2}" srcId="{37C13B5D-2B79-41AF-90F3-CB297808F6AE}" destId="{F2BDAA9B-0D9A-428A-9E30-C512A553C063}" srcOrd="1" destOrd="0" parTransId="{A33BFDAF-D13B-4189-88F4-2523EAE7BABC}" sibTransId="{0214446B-6176-4BBE-AEFB-FCBBB1DA8B73}"/>
    <dgm:cxn modelId="{CE470A20-4520-40B0-82F1-5748345E423F}" type="presOf" srcId="{F2BDAA9B-0D9A-428A-9E30-C512A553C063}" destId="{A0530E9C-6327-4A34-8240-72E6ACADDAA7}" srcOrd="0" destOrd="0" presId="urn:microsoft.com/office/officeart/2005/8/layout/funnel1"/>
    <dgm:cxn modelId="{5B81F445-E673-4B24-B14A-976EEDE9B518}" srcId="{37C13B5D-2B79-41AF-90F3-CB297808F6AE}" destId="{06E6EE68-0CC2-4694-997A-E6D55D631263}" srcOrd="2" destOrd="0" parTransId="{E8BC2BB7-2D58-4EA9-8A44-B6A15E963B6A}" sibTransId="{CBE06494-B8CA-4667-8AF3-D84B5C02E51B}"/>
    <dgm:cxn modelId="{75F3A673-FEEC-457C-9C41-8CC4A7184F47}" type="presOf" srcId="{37C13B5D-2B79-41AF-90F3-CB297808F6AE}" destId="{62C557F7-4E71-4345-811F-D45BC1024D58}" srcOrd="0" destOrd="0" presId="urn:microsoft.com/office/officeart/2005/8/layout/funnel1"/>
    <dgm:cxn modelId="{2F9C7674-7E01-4192-9512-0263F26D630A}" type="presOf" srcId="{06E6EE68-0CC2-4694-997A-E6D55D631263}" destId="{99FB3F0A-B59B-4AF4-B0F1-1D1FD8478BE6}" srcOrd="0" destOrd="0" presId="urn:microsoft.com/office/officeart/2005/8/layout/funnel1"/>
    <dgm:cxn modelId="{58D4679E-CD64-4B6B-BBA4-CC6FBCBB18AE}" srcId="{37C13B5D-2B79-41AF-90F3-CB297808F6AE}" destId="{197E6E5D-7E9A-4CEC-8C54-21F772D3F5D1}" srcOrd="0" destOrd="0" parTransId="{9F7A2FE8-D1A5-4E73-A602-A8E59DB3829C}" sibTransId="{02A47437-A54C-4F12-9DFA-C3E8E20DAC5B}"/>
    <dgm:cxn modelId="{8B5663E3-50B4-4145-8CFA-A21422CE9B22}" type="presOf" srcId="{197E6E5D-7E9A-4CEC-8C54-21F772D3F5D1}" destId="{CD581A23-989C-40BB-B2C7-4CA8A025360A}" srcOrd="0" destOrd="0" presId="urn:microsoft.com/office/officeart/2005/8/layout/funnel1"/>
    <dgm:cxn modelId="{97C3C2F2-1088-4493-B7F0-07B65187A748}" type="presOf" srcId="{9A18237F-D750-46CE-BCC2-F0DACB8B9665}" destId="{06A47EDD-D44E-4D63-8006-D76E9CC47079}" srcOrd="0" destOrd="0" presId="urn:microsoft.com/office/officeart/2005/8/layout/funnel1"/>
    <dgm:cxn modelId="{D75CAD2F-FBB3-4FF7-9AC9-01F13E1B52CD}" type="presParOf" srcId="{62C557F7-4E71-4345-811F-D45BC1024D58}" destId="{97103B34-6E8D-4042-9462-DC6E7E8D722D}" srcOrd="0" destOrd="0" presId="urn:microsoft.com/office/officeart/2005/8/layout/funnel1"/>
    <dgm:cxn modelId="{3E84C9C5-A542-4928-A5E5-F62130FFD884}" type="presParOf" srcId="{62C557F7-4E71-4345-811F-D45BC1024D58}" destId="{CB81CBAA-5EDB-4845-9A67-351068F2BD59}" srcOrd="1" destOrd="0" presId="urn:microsoft.com/office/officeart/2005/8/layout/funnel1"/>
    <dgm:cxn modelId="{FCCB79FA-899F-4C6C-AE02-07B7462E29EC}" type="presParOf" srcId="{62C557F7-4E71-4345-811F-D45BC1024D58}" destId="{06A47EDD-D44E-4D63-8006-D76E9CC47079}" srcOrd="2" destOrd="0" presId="urn:microsoft.com/office/officeart/2005/8/layout/funnel1"/>
    <dgm:cxn modelId="{3DBDC783-DABA-4849-A8E9-CD9AD671BF38}" type="presParOf" srcId="{62C557F7-4E71-4345-811F-D45BC1024D58}" destId="{99FB3F0A-B59B-4AF4-B0F1-1D1FD8478BE6}" srcOrd="3" destOrd="0" presId="urn:microsoft.com/office/officeart/2005/8/layout/funnel1"/>
    <dgm:cxn modelId="{DE46C649-F7C1-41F8-A23D-991F013FE9C8}" type="presParOf" srcId="{62C557F7-4E71-4345-811F-D45BC1024D58}" destId="{A0530E9C-6327-4A34-8240-72E6ACADDAA7}" srcOrd="4" destOrd="0" presId="urn:microsoft.com/office/officeart/2005/8/layout/funnel1"/>
    <dgm:cxn modelId="{748C51B0-737E-4A30-9BBA-66D370C0B9E4}" type="presParOf" srcId="{62C557F7-4E71-4345-811F-D45BC1024D58}" destId="{CD581A23-989C-40BB-B2C7-4CA8A025360A}" srcOrd="5" destOrd="0" presId="urn:microsoft.com/office/officeart/2005/8/layout/funnel1"/>
    <dgm:cxn modelId="{58DE784C-1ACD-4608-A275-47A2E539ACDF}" type="presParOf" srcId="{62C557F7-4E71-4345-811F-D45BC1024D58}" destId="{FC94F9F9-5185-4B98-9CC0-EA45D5494F25}"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8E15C-5E71-46CC-A2CC-3045DD02F5F7}">
      <dsp:nvSpPr>
        <dsp:cNvPr id="0" name=""/>
        <dsp:cNvSpPr/>
      </dsp:nvSpPr>
      <dsp:spPr>
        <a:xfrm>
          <a:off x="3214928" y="687317"/>
          <a:ext cx="4580114" cy="4580114"/>
        </a:xfrm>
        <a:prstGeom prst="blockArc">
          <a:avLst>
            <a:gd name="adj1" fmla="val 11664827"/>
            <a:gd name="adj2" fmla="val 16155822"/>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027D22-2A1A-4176-BD43-C7AE58686DC4}">
      <dsp:nvSpPr>
        <dsp:cNvPr id="0" name=""/>
        <dsp:cNvSpPr/>
      </dsp:nvSpPr>
      <dsp:spPr>
        <a:xfrm>
          <a:off x="3210244" y="705231"/>
          <a:ext cx="4580114" cy="4580114"/>
        </a:xfrm>
        <a:prstGeom prst="blockArc">
          <a:avLst>
            <a:gd name="adj1" fmla="val 7605933"/>
            <a:gd name="adj2" fmla="val 11693282"/>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FDB380-841B-4660-9E81-4D2CDA01D604}">
      <dsp:nvSpPr>
        <dsp:cNvPr id="0" name=""/>
        <dsp:cNvSpPr/>
      </dsp:nvSpPr>
      <dsp:spPr>
        <a:xfrm>
          <a:off x="3186182" y="687502"/>
          <a:ext cx="4580114" cy="4580114"/>
        </a:xfrm>
        <a:prstGeom prst="blockArc">
          <a:avLst>
            <a:gd name="adj1" fmla="val 3240000"/>
            <a:gd name="adj2" fmla="val 756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1E3CF0-3507-4C70-8CFB-C26D659BD9A8}">
      <dsp:nvSpPr>
        <dsp:cNvPr id="0" name=""/>
        <dsp:cNvSpPr/>
      </dsp:nvSpPr>
      <dsp:spPr>
        <a:xfrm>
          <a:off x="3186182" y="687502"/>
          <a:ext cx="4580114" cy="4580114"/>
        </a:xfrm>
        <a:prstGeom prst="blockArc">
          <a:avLst>
            <a:gd name="adj1" fmla="val 20520000"/>
            <a:gd name="adj2" fmla="val 324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4C7B2F-90F3-44B4-85AF-C5F6EF94F42F}">
      <dsp:nvSpPr>
        <dsp:cNvPr id="0" name=""/>
        <dsp:cNvSpPr/>
      </dsp:nvSpPr>
      <dsp:spPr>
        <a:xfrm>
          <a:off x="3186182" y="687502"/>
          <a:ext cx="4580114" cy="4580114"/>
        </a:xfrm>
        <a:prstGeom prst="blockArc">
          <a:avLst>
            <a:gd name="adj1" fmla="val 16200000"/>
            <a:gd name="adj2" fmla="val 2052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FE7354-5785-4B5B-A937-8B6574645C2C}">
      <dsp:nvSpPr>
        <dsp:cNvPr id="0" name=""/>
        <dsp:cNvSpPr/>
      </dsp:nvSpPr>
      <dsp:spPr>
        <a:xfrm>
          <a:off x="4421368" y="1922688"/>
          <a:ext cx="2109742" cy="21097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r>
            <a:rPr lang="zh-CN" altLang="en-US" sz="4300" b="1" kern="1200" dirty="0">
              <a:solidFill>
                <a:srgbClr val="FFFF00"/>
              </a:solidFill>
              <a:latin typeface="华文行楷" panose="02010800040101010101" pitchFamily="2" charset="-122"/>
              <a:ea typeface="华文行楷" panose="02010800040101010101" pitchFamily="2" charset="-122"/>
            </a:rPr>
            <a:t>语言知识</a:t>
          </a:r>
        </a:p>
      </dsp:txBody>
      <dsp:txXfrm>
        <a:off x="4730333" y="2231653"/>
        <a:ext cx="1491812" cy="1491812"/>
      </dsp:txXfrm>
    </dsp:sp>
    <dsp:sp modelId="{F4F070D8-DCBF-4CB2-9139-1EDCE109AC34}">
      <dsp:nvSpPr>
        <dsp:cNvPr id="0" name=""/>
        <dsp:cNvSpPr/>
      </dsp:nvSpPr>
      <dsp:spPr>
        <a:xfrm>
          <a:off x="4737830" y="2258"/>
          <a:ext cx="1476819" cy="14768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latin typeface="华文行楷" panose="02010800040101010101" pitchFamily="2" charset="-122"/>
              <a:ea typeface="华文行楷" panose="02010800040101010101" pitchFamily="2" charset="-122"/>
            </a:rPr>
            <a:t>语法知识</a:t>
          </a:r>
        </a:p>
      </dsp:txBody>
      <dsp:txXfrm>
        <a:off x="4954105" y="218533"/>
        <a:ext cx="1044269" cy="1044269"/>
      </dsp:txXfrm>
    </dsp:sp>
    <dsp:sp modelId="{BA56DF25-4E23-4ACF-A797-193C87D290B7}">
      <dsp:nvSpPr>
        <dsp:cNvPr id="0" name=""/>
        <dsp:cNvSpPr/>
      </dsp:nvSpPr>
      <dsp:spPr>
        <a:xfrm>
          <a:off x="6865240" y="1547912"/>
          <a:ext cx="1476819" cy="14768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latin typeface="华文行楷" panose="02010800040101010101" pitchFamily="2" charset="-122"/>
              <a:ea typeface="华文行楷" panose="02010800040101010101" pitchFamily="2" charset="-122"/>
            </a:rPr>
            <a:t>语篇知识</a:t>
          </a:r>
        </a:p>
      </dsp:txBody>
      <dsp:txXfrm>
        <a:off x="7081515" y="1764187"/>
        <a:ext cx="1044269" cy="1044269"/>
      </dsp:txXfrm>
    </dsp:sp>
    <dsp:sp modelId="{19963540-3627-454B-804D-0A8357F613B9}">
      <dsp:nvSpPr>
        <dsp:cNvPr id="0" name=""/>
        <dsp:cNvSpPr/>
      </dsp:nvSpPr>
      <dsp:spPr>
        <a:xfrm>
          <a:off x="6052641" y="4048833"/>
          <a:ext cx="1476819" cy="14768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800" b="1" kern="1200" dirty="0">
              <a:latin typeface="华文行楷" panose="02010800040101010101" pitchFamily="2" charset="-122"/>
              <a:ea typeface="华文行楷" panose="02010800040101010101" pitchFamily="2" charset="-122"/>
            </a:rPr>
            <a:t>词汇知识</a:t>
          </a:r>
        </a:p>
      </dsp:txBody>
      <dsp:txXfrm>
        <a:off x="6268916" y="4265108"/>
        <a:ext cx="1044269" cy="1044269"/>
      </dsp:txXfrm>
    </dsp:sp>
    <dsp:sp modelId="{78DDE5FD-6606-4E79-B2CC-6E9CDE59835B}">
      <dsp:nvSpPr>
        <dsp:cNvPr id="0" name=""/>
        <dsp:cNvSpPr/>
      </dsp:nvSpPr>
      <dsp:spPr>
        <a:xfrm>
          <a:off x="3423018" y="4048833"/>
          <a:ext cx="1476819" cy="14768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800" b="1" kern="1200" dirty="0">
              <a:latin typeface="华文行楷" panose="02010800040101010101" pitchFamily="2" charset="-122"/>
              <a:ea typeface="华文行楷" panose="02010800040101010101" pitchFamily="2" charset="-122"/>
            </a:rPr>
            <a:t>语用知识</a:t>
          </a:r>
        </a:p>
      </dsp:txBody>
      <dsp:txXfrm>
        <a:off x="3639293" y="4265108"/>
        <a:ext cx="1044269" cy="1044269"/>
      </dsp:txXfrm>
    </dsp:sp>
    <dsp:sp modelId="{0FDAB24C-26F3-463D-B0EC-A5E1AB5029F4}">
      <dsp:nvSpPr>
        <dsp:cNvPr id="0" name=""/>
        <dsp:cNvSpPr/>
      </dsp:nvSpPr>
      <dsp:spPr>
        <a:xfrm>
          <a:off x="2600093" y="1682151"/>
          <a:ext cx="1476819" cy="14768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altLang="zh-CN" sz="2800" b="1" kern="1200" dirty="0"/>
        </a:p>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800" b="1" kern="1200" dirty="0">
              <a:latin typeface="华文行楷" panose="02010800040101010101" pitchFamily="2" charset="-122"/>
              <a:ea typeface="华文行楷" panose="02010800040101010101" pitchFamily="2" charset="-122"/>
            </a:rPr>
            <a:t>语音</a:t>
          </a:r>
          <a:endParaRPr lang="en-US" altLang="zh-CN" sz="2800" b="1" kern="1200" dirty="0">
            <a:latin typeface="华文行楷" panose="02010800040101010101" pitchFamily="2" charset="-122"/>
            <a:ea typeface="华文行楷" panose="02010800040101010101" pitchFamily="2" charset="-122"/>
          </a:endParaRPr>
        </a:p>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800" b="1" kern="1200" dirty="0">
              <a:latin typeface="华文行楷" panose="02010800040101010101" pitchFamily="2" charset="-122"/>
              <a:ea typeface="华文行楷" panose="02010800040101010101" pitchFamily="2" charset="-122"/>
            </a:rPr>
            <a:t>知识</a:t>
          </a:r>
        </a:p>
        <a:p>
          <a:pPr marL="0" lvl="0" algn="ctr" defTabSz="844550">
            <a:lnSpc>
              <a:spcPct val="90000"/>
            </a:lnSpc>
            <a:spcBef>
              <a:spcPct val="0"/>
            </a:spcBef>
            <a:spcAft>
              <a:spcPct val="35000"/>
            </a:spcAft>
            <a:buNone/>
          </a:pPr>
          <a:endParaRPr lang="zh-CN" altLang="en-US" sz="2800" b="1" kern="1200" dirty="0"/>
        </a:p>
      </dsp:txBody>
      <dsp:txXfrm>
        <a:off x="2816368" y="1898426"/>
        <a:ext cx="1044269" cy="10442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B3493-F15F-4616-BD64-4E52FAAD87FE}">
      <dsp:nvSpPr>
        <dsp:cNvPr id="0" name=""/>
        <dsp:cNvSpPr/>
      </dsp:nvSpPr>
      <dsp:spPr>
        <a:xfrm>
          <a:off x="3361531" y="2111211"/>
          <a:ext cx="1404937" cy="14049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zh-CN" altLang="en-US" sz="3700" b="1" kern="1200" dirty="0">
              <a:solidFill>
                <a:srgbClr val="FFFF00"/>
              </a:solidFill>
              <a:latin typeface="华文行楷" panose="02010800040101010101" pitchFamily="2" charset="-122"/>
              <a:ea typeface="华文行楷" panose="02010800040101010101" pitchFamily="2" charset="-122"/>
            </a:rPr>
            <a:t>语音</a:t>
          </a:r>
        </a:p>
      </dsp:txBody>
      <dsp:txXfrm>
        <a:off x="3567279" y="2316959"/>
        <a:ext cx="993441" cy="993441"/>
      </dsp:txXfrm>
    </dsp:sp>
    <dsp:sp modelId="{D04363E6-9D89-4256-992A-AF43FC4662D5}">
      <dsp:nvSpPr>
        <dsp:cNvPr id="0" name=""/>
        <dsp:cNvSpPr/>
      </dsp:nvSpPr>
      <dsp:spPr>
        <a:xfrm rot="16200000">
          <a:off x="3712794" y="1744449"/>
          <a:ext cx="702410" cy="31113"/>
        </a:xfrm>
        <a:custGeom>
          <a:avLst/>
          <a:gdLst/>
          <a:ahLst/>
          <a:cxnLst/>
          <a:rect l="0" t="0" r="0" b="0"/>
          <a:pathLst>
            <a:path>
              <a:moveTo>
                <a:pt x="0" y="15556"/>
              </a:moveTo>
              <a:lnTo>
                <a:pt x="702410" y="155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046439" y="1742445"/>
        <a:ext cx="35120" cy="35120"/>
      </dsp:txXfrm>
    </dsp:sp>
    <dsp:sp modelId="{EEFC4589-F7CB-4A26-AFFF-A6E0596E09DF}">
      <dsp:nvSpPr>
        <dsp:cNvPr id="0" name=""/>
        <dsp:cNvSpPr/>
      </dsp:nvSpPr>
      <dsp:spPr>
        <a:xfrm>
          <a:off x="3361531" y="3863"/>
          <a:ext cx="1404937" cy="14049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zh-CN" altLang="en-US" sz="3700" kern="1200" dirty="0">
              <a:latin typeface="华文行楷" panose="02010800040101010101" pitchFamily="2" charset="-122"/>
              <a:ea typeface="华文行楷" panose="02010800040101010101" pitchFamily="2" charset="-122"/>
            </a:rPr>
            <a:t>同化</a:t>
          </a:r>
        </a:p>
      </dsp:txBody>
      <dsp:txXfrm>
        <a:off x="3567279" y="209611"/>
        <a:ext cx="993441" cy="993441"/>
      </dsp:txXfrm>
    </dsp:sp>
    <dsp:sp modelId="{27272423-FB77-4A70-BF24-61ACB61C4A62}">
      <dsp:nvSpPr>
        <dsp:cNvPr id="0" name=""/>
        <dsp:cNvSpPr/>
      </dsp:nvSpPr>
      <dsp:spPr>
        <a:xfrm rot="19285714">
          <a:off x="4536590" y="2141168"/>
          <a:ext cx="702410" cy="31113"/>
        </a:xfrm>
        <a:custGeom>
          <a:avLst/>
          <a:gdLst/>
          <a:ahLst/>
          <a:cxnLst/>
          <a:rect l="0" t="0" r="0" b="0"/>
          <a:pathLst>
            <a:path>
              <a:moveTo>
                <a:pt x="0" y="15556"/>
              </a:moveTo>
              <a:lnTo>
                <a:pt x="702410" y="155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870235" y="2139164"/>
        <a:ext cx="35120" cy="35120"/>
      </dsp:txXfrm>
    </dsp:sp>
    <dsp:sp modelId="{C8A31124-45DB-417A-82C8-89DBD048007F}">
      <dsp:nvSpPr>
        <dsp:cNvPr id="0" name=""/>
        <dsp:cNvSpPr/>
      </dsp:nvSpPr>
      <dsp:spPr>
        <a:xfrm>
          <a:off x="5009122" y="797301"/>
          <a:ext cx="1404937" cy="14049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zh-CN" altLang="en-US" sz="3700" kern="1200" dirty="0">
              <a:latin typeface="华文行楷" panose="02010800040101010101" pitchFamily="2" charset="-122"/>
              <a:ea typeface="华文行楷" panose="02010800040101010101" pitchFamily="2" charset="-122"/>
            </a:rPr>
            <a:t>爆破</a:t>
          </a:r>
        </a:p>
      </dsp:txBody>
      <dsp:txXfrm>
        <a:off x="5214870" y="1003049"/>
        <a:ext cx="993441" cy="993441"/>
      </dsp:txXfrm>
    </dsp:sp>
    <dsp:sp modelId="{9CE60979-1561-4917-A199-A8A8E553846C}">
      <dsp:nvSpPr>
        <dsp:cNvPr id="0" name=""/>
        <dsp:cNvSpPr/>
      </dsp:nvSpPr>
      <dsp:spPr>
        <a:xfrm rot="771429">
          <a:off x="4740050" y="3032587"/>
          <a:ext cx="702410" cy="31113"/>
        </a:xfrm>
        <a:custGeom>
          <a:avLst/>
          <a:gdLst/>
          <a:ahLst/>
          <a:cxnLst/>
          <a:rect l="0" t="0" r="0" b="0"/>
          <a:pathLst>
            <a:path>
              <a:moveTo>
                <a:pt x="0" y="15556"/>
              </a:moveTo>
              <a:lnTo>
                <a:pt x="702410" y="155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073695" y="3030584"/>
        <a:ext cx="35120" cy="35120"/>
      </dsp:txXfrm>
    </dsp:sp>
    <dsp:sp modelId="{88D4B73B-B575-4B57-A9B9-4D514CAB0E4D}">
      <dsp:nvSpPr>
        <dsp:cNvPr id="0" name=""/>
        <dsp:cNvSpPr/>
      </dsp:nvSpPr>
      <dsp:spPr>
        <a:xfrm>
          <a:off x="5416043" y="2580140"/>
          <a:ext cx="1404937" cy="14049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zh-CN" altLang="en-US" sz="3700" kern="1200" dirty="0">
              <a:latin typeface="华文行楷" panose="02010800040101010101" pitchFamily="2" charset="-122"/>
              <a:ea typeface="华文行楷" panose="02010800040101010101" pitchFamily="2" charset="-122"/>
            </a:rPr>
            <a:t>连读</a:t>
          </a:r>
        </a:p>
      </dsp:txBody>
      <dsp:txXfrm>
        <a:off x="5621791" y="2785888"/>
        <a:ext cx="993441" cy="993441"/>
      </dsp:txXfrm>
    </dsp:sp>
    <dsp:sp modelId="{A860F91E-09F5-43BD-88F9-D935E00FF6FD}">
      <dsp:nvSpPr>
        <dsp:cNvPr id="0" name=""/>
        <dsp:cNvSpPr/>
      </dsp:nvSpPr>
      <dsp:spPr>
        <a:xfrm rot="3857143">
          <a:off x="4169966" y="3747450"/>
          <a:ext cx="702410" cy="31113"/>
        </a:xfrm>
        <a:custGeom>
          <a:avLst/>
          <a:gdLst/>
          <a:ahLst/>
          <a:cxnLst/>
          <a:rect l="0" t="0" r="0" b="0"/>
          <a:pathLst>
            <a:path>
              <a:moveTo>
                <a:pt x="0" y="15556"/>
              </a:moveTo>
              <a:lnTo>
                <a:pt x="702410" y="155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503611" y="3745447"/>
        <a:ext cx="35120" cy="35120"/>
      </dsp:txXfrm>
    </dsp:sp>
    <dsp:sp modelId="{44EC84C1-B599-4E3D-B252-7E79BA7F7230}">
      <dsp:nvSpPr>
        <dsp:cNvPr id="0" name=""/>
        <dsp:cNvSpPr/>
      </dsp:nvSpPr>
      <dsp:spPr>
        <a:xfrm>
          <a:off x="4275875" y="4009866"/>
          <a:ext cx="1404937" cy="14049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zh-CN" altLang="en-US" sz="3700" kern="1200" dirty="0">
              <a:latin typeface="华文行楷" panose="02010800040101010101" pitchFamily="2" charset="-122"/>
              <a:ea typeface="华文行楷" panose="02010800040101010101" pitchFamily="2" charset="-122"/>
            </a:rPr>
            <a:t>停顿</a:t>
          </a:r>
        </a:p>
      </dsp:txBody>
      <dsp:txXfrm>
        <a:off x="4481623" y="4215614"/>
        <a:ext cx="993441" cy="993441"/>
      </dsp:txXfrm>
    </dsp:sp>
    <dsp:sp modelId="{4BAFB1F3-E72F-46C5-9D32-CFFD57F7FB55}">
      <dsp:nvSpPr>
        <dsp:cNvPr id="0" name=""/>
        <dsp:cNvSpPr/>
      </dsp:nvSpPr>
      <dsp:spPr>
        <a:xfrm rot="6942857">
          <a:off x="3255622" y="3747450"/>
          <a:ext cx="702410" cy="31113"/>
        </a:xfrm>
        <a:custGeom>
          <a:avLst/>
          <a:gdLst/>
          <a:ahLst/>
          <a:cxnLst/>
          <a:rect l="0" t="0" r="0" b="0"/>
          <a:pathLst>
            <a:path>
              <a:moveTo>
                <a:pt x="0" y="15556"/>
              </a:moveTo>
              <a:lnTo>
                <a:pt x="702410" y="155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rot="10800000">
        <a:off x="3589267" y="3745447"/>
        <a:ext cx="35120" cy="35120"/>
      </dsp:txXfrm>
    </dsp:sp>
    <dsp:sp modelId="{0CD39370-EDA3-4027-88A0-1C95F7D8DA30}">
      <dsp:nvSpPr>
        <dsp:cNvPr id="0" name=""/>
        <dsp:cNvSpPr/>
      </dsp:nvSpPr>
      <dsp:spPr>
        <a:xfrm>
          <a:off x="2447187" y="4009866"/>
          <a:ext cx="1404937" cy="14049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zh-CN" altLang="en-US" sz="3700" kern="1200" dirty="0">
              <a:latin typeface="华文行楷" panose="02010800040101010101" pitchFamily="2" charset="-122"/>
              <a:ea typeface="华文行楷" panose="02010800040101010101" pitchFamily="2" charset="-122"/>
            </a:rPr>
            <a:t>节奏</a:t>
          </a:r>
        </a:p>
      </dsp:txBody>
      <dsp:txXfrm>
        <a:off x="2652935" y="4215614"/>
        <a:ext cx="993441" cy="993441"/>
      </dsp:txXfrm>
    </dsp:sp>
    <dsp:sp modelId="{D03BCD4B-C8FE-49CE-9010-C290B13DE56D}">
      <dsp:nvSpPr>
        <dsp:cNvPr id="0" name=""/>
        <dsp:cNvSpPr/>
      </dsp:nvSpPr>
      <dsp:spPr>
        <a:xfrm rot="10028571">
          <a:off x="2685538" y="3032587"/>
          <a:ext cx="702410" cy="31113"/>
        </a:xfrm>
        <a:custGeom>
          <a:avLst/>
          <a:gdLst/>
          <a:ahLst/>
          <a:cxnLst/>
          <a:rect l="0" t="0" r="0" b="0"/>
          <a:pathLst>
            <a:path>
              <a:moveTo>
                <a:pt x="0" y="15556"/>
              </a:moveTo>
              <a:lnTo>
                <a:pt x="702410" y="155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rot="10800000">
        <a:off x="3019183" y="3030584"/>
        <a:ext cx="35120" cy="35120"/>
      </dsp:txXfrm>
    </dsp:sp>
    <dsp:sp modelId="{741ABACA-4139-4562-9319-D2D40FB57346}">
      <dsp:nvSpPr>
        <dsp:cNvPr id="0" name=""/>
        <dsp:cNvSpPr/>
      </dsp:nvSpPr>
      <dsp:spPr>
        <a:xfrm>
          <a:off x="1307018" y="2580140"/>
          <a:ext cx="1404937" cy="14049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zh-CN" altLang="en-US" sz="3700" kern="1200" dirty="0">
              <a:latin typeface="华文行楷" panose="02010800040101010101" pitchFamily="2" charset="-122"/>
              <a:ea typeface="华文行楷" panose="02010800040101010101" pitchFamily="2" charset="-122"/>
            </a:rPr>
            <a:t>语调</a:t>
          </a:r>
        </a:p>
      </dsp:txBody>
      <dsp:txXfrm>
        <a:off x="1512766" y="2785888"/>
        <a:ext cx="993441" cy="993441"/>
      </dsp:txXfrm>
    </dsp:sp>
    <dsp:sp modelId="{1BD7CFED-C3FB-4D2C-A0BF-C23F6E5BD129}">
      <dsp:nvSpPr>
        <dsp:cNvPr id="0" name=""/>
        <dsp:cNvSpPr/>
      </dsp:nvSpPr>
      <dsp:spPr>
        <a:xfrm rot="13114286">
          <a:off x="2888999" y="2141168"/>
          <a:ext cx="702410" cy="31113"/>
        </a:xfrm>
        <a:custGeom>
          <a:avLst/>
          <a:gdLst/>
          <a:ahLst/>
          <a:cxnLst/>
          <a:rect l="0" t="0" r="0" b="0"/>
          <a:pathLst>
            <a:path>
              <a:moveTo>
                <a:pt x="0" y="15556"/>
              </a:moveTo>
              <a:lnTo>
                <a:pt x="702410" y="155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rot="10800000">
        <a:off x="3222644" y="2139164"/>
        <a:ext cx="35120" cy="35120"/>
      </dsp:txXfrm>
    </dsp:sp>
    <dsp:sp modelId="{2F1646A2-6AC1-4C13-A736-13AADA0DB54A}">
      <dsp:nvSpPr>
        <dsp:cNvPr id="0" name=""/>
        <dsp:cNvSpPr/>
      </dsp:nvSpPr>
      <dsp:spPr>
        <a:xfrm>
          <a:off x="1713940" y="797301"/>
          <a:ext cx="1404937" cy="14049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zh-CN" altLang="en-US" sz="3700" kern="1200" dirty="0">
              <a:latin typeface="华文行楷" panose="02010800040101010101" pitchFamily="2" charset="-122"/>
              <a:ea typeface="华文行楷" panose="02010800040101010101" pitchFamily="2" charset="-122"/>
            </a:rPr>
            <a:t>重音</a:t>
          </a:r>
        </a:p>
      </dsp:txBody>
      <dsp:txXfrm>
        <a:off x="1919688" y="1003049"/>
        <a:ext cx="993441" cy="9934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03B34-6E8D-4042-9462-DC6E7E8D722D}">
      <dsp:nvSpPr>
        <dsp:cNvPr id="0" name=""/>
        <dsp:cNvSpPr/>
      </dsp:nvSpPr>
      <dsp:spPr>
        <a:xfrm>
          <a:off x="1060573" y="328095"/>
          <a:ext cx="3875749" cy="134599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81CBAA-5EDB-4845-9A67-351068F2BD59}">
      <dsp:nvSpPr>
        <dsp:cNvPr id="0" name=""/>
        <dsp:cNvSpPr/>
      </dsp:nvSpPr>
      <dsp:spPr>
        <a:xfrm>
          <a:off x="2628899" y="3623984"/>
          <a:ext cx="751114" cy="480713"/>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A47EDD-D44E-4D63-8006-D76E9CC47079}">
      <dsp:nvSpPr>
        <dsp:cNvPr id="0" name=""/>
        <dsp:cNvSpPr/>
      </dsp:nvSpPr>
      <dsp:spPr>
        <a:xfrm>
          <a:off x="1201782" y="4008555"/>
          <a:ext cx="3605348" cy="901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solidFill>
                <a:srgbClr val="002060"/>
              </a:solidFill>
              <a:latin typeface="华文行楷" panose="02010800040101010101" pitchFamily="2" charset="-122"/>
              <a:ea typeface="华文行楷" panose="02010800040101010101" pitchFamily="2" charset="-122"/>
            </a:rPr>
            <a:t>语法知识</a:t>
          </a:r>
        </a:p>
      </dsp:txBody>
      <dsp:txXfrm>
        <a:off x="1201782" y="4008555"/>
        <a:ext cx="3605348" cy="901337"/>
      </dsp:txXfrm>
    </dsp:sp>
    <dsp:sp modelId="{99FB3F0A-B59B-4AF4-B0F1-1D1FD8478BE6}">
      <dsp:nvSpPr>
        <dsp:cNvPr id="0" name=""/>
        <dsp:cNvSpPr/>
      </dsp:nvSpPr>
      <dsp:spPr>
        <a:xfrm>
          <a:off x="2469663" y="1778046"/>
          <a:ext cx="1352005" cy="13520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华文行楷" panose="02010800040101010101" pitchFamily="2" charset="-122"/>
              <a:ea typeface="华文行楷" panose="02010800040101010101" pitchFamily="2" charset="-122"/>
            </a:rPr>
            <a:t>形式</a:t>
          </a:r>
          <a:endParaRPr lang="en-US" altLang="zh-CN" sz="2400" b="1" kern="1200" dirty="0">
            <a:latin typeface="华文行楷" panose="02010800040101010101" pitchFamily="2" charset="-122"/>
            <a:ea typeface="华文行楷" panose="02010800040101010101" pitchFamily="2" charset="-122"/>
          </a:endParaRPr>
        </a:p>
        <a:p>
          <a:pPr marL="0" lvl="0" indent="0" algn="ctr" defTabSz="1066800">
            <a:lnSpc>
              <a:spcPct val="90000"/>
            </a:lnSpc>
            <a:spcBef>
              <a:spcPct val="0"/>
            </a:spcBef>
            <a:spcAft>
              <a:spcPct val="35000"/>
            </a:spcAft>
            <a:buNone/>
          </a:pPr>
          <a:r>
            <a:rPr lang="en-US" altLang="zh-CN" sz="2400" b="1" kern="1200" dirty="0">
              <a:latin typeface="Arial Narrow" panose="020B0606020202030204" pitchFamily="34" charset="0"/>
              <a:ea typeface="华文行楷" panose="02010800040101010101" pitchFamily="2" charset="-122"/>
            </a:rPr>
            <a:t>form</a:t>
          </a:r>
          <a:endParaRPr lang="zh-CN" altLang="en-US" sz="2400" b="1" kern="1200" dirty="0">
            <a:latin typeface="Arial Narrow" panose="020B0606020202030204" pitchFamily="34" charset="0"/>
            <a:ea typeface="华文行楷" panose="02010800040101010101" pitchFamily="2" charset="-122"/>
          </a:endParaRPr>
        </a:p>
      </dsp:txBody>
      <dsp:txXfrm>
        <a:off x="2667660" y="1976043"/>
        <a:ext cx="956011" cy="956011"/>
      </dsp:txXfrm>
    </dsp:sp>
    <dsp:sp modelId="{A0530E9C-6327-4A34-8240-72E6ACADDAA7}">
      <dsp:nvSpPr>
        <dsp:cNvPr id="0" name=""/>
        <dsp:cNvSpPr/>
      </dsp:nvSpPr>
      <dsp:spPr>
        <a:xfrm>
          <a:off x="1548615" y="763741"/>
          <a:ext cx="1352005" cy="13520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华文行楷" panose="02010800040101010101" pitchFamily="2" charset="-122"/>
              <a:ea typeface="华文行楷" panose="02010800040101010101" pitchFamily="2" charset="-122"/>
            </a:rPr>
            <a:t>意义</a:t>
          </a:r>
          <a:endParaRPr lang="en-US" altLang="zh-CN" sz="2400" b="1" kern="1200" dirty="0">
            <a:latin typeface="华文行楷" panose="02010800040101010101" pitchFamily="2" charset="-122"/>
            <a:ea typeface="华文行楷" panose="02010800040101010101" pitchFamily="2" charset="-122"/>
          </a:endParaRPr>
        </a:p>
        <a:p>
          <a:pPr marL="0" lvl="0" indent="0" algn="ctr" defTabSz="1066800">
            <a:lnSpc>
              <a:spcPct val="90000"/>
            </a:lnSpc>
            <a:spcBef>
              <a:spcPct val="0"/>
            </a:spcBef>
            <a:spcAft>
              <a:spcPct val="35000"/>
            </a:spcAft>
            <a:buNone/>
          </a:pPr>
          <a:r>
            <a:rPr lang="en-US" altLang="zh-CN" sz="1800" b="1" kern="1200" dirty="0">
              <a:latin typeface="Arial Narrow" panose="020B0606020202030204" pitchFamily="34" charset="0"/>
              <a:ea typeface="华文行楷" panose="02010800040101010101" pitchFamily="2" charset="-122"/>
            </a:rPr>
            <a:t>meaning</a:t>
          </a:r>
          <a:endParaRPr lang="zh-CN" altLang="en-US" sz="1800" b="1" kern="1200" dirty="0">
            <a:latin typeface="Arial Narrow" panose="020B0606020202030204" pitchFamily="34" charset="0"/>
            <a:ea typeface="华文行楷" panose="02010800040101010101" pitchFamily="2" charset="-122"/>
          </a:endParaRPr>
        </a:p>
      </dsp:txBody>
      <dsp:txXfrm>
        <a:off x="1746612" y="961738"/>
        <a:ext cx="956011" cy="956011"/>
      </dsp:txXfrm>
    </dsp:sp>
    <dsp:sp modelId="{CD581A23-989C-40BB-B2C7-4CA8A025360A}">
      <dsp:nvSpPr>
        <dsp:cNvPr id="0" name=""/>
        <dsp:cNvSpPr/>
      </dsp:nvSpPr>
      <dsp:spPr>
        <a:xfrm>
          <a:off x="2884278" y="436856"/>
          <a:ext cx="1352005" cy="13520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华文行楷" panose="02010800040101010101" pitchFamily="2" charset="-122"/>
              <a:ea typeface="华文行楷" panose="02010800040101010101" pitchFamily="2" charset="-122"/>
            </a:rPr>
            <a:t>使用</a:t>
          </a:r>
          <a:endParaRPr lang="en-US" altLang="zh-CN" sz="2400" b="1" kern="1200" dirty="0">
            <a:latin typeface="华文行楷" panose="02010800040101010101" pitchFamily="2" charset="-122"/>
            <a:ea typeface="华文行楷" panose="02010800040101010101" pitchFamily="2" charset="-122"/>
          </a:endParaRPr>
        </a:p>
        <a:p>
          <a:pPr marL="0" lvl="0" indent="0" algn="ctr" defTabSz="1066800">
            <a:lnSpc>
              <a:spcPct val="90000"/>
            </a:lnSpc>
            <a:spcBef>
              <a:spcPct val="0"/>
            </a:spcBef>
            <a:spcAft>
              <a:spcPct val="35000"/>
            </a:spcAft>
            <a:buNone/>
          </a:pPr>
          <a:r>
            <a:rPr lang="en-US" altLang="zh-CN" sz="2400" b="1" kern="1200" dirty="0">
              <a:latin typeface="Arial Narrow" panose="020B0606020202030204" pitchFamily="34" charset="0"/>
              <a:ea typeface="华文行楷" panose="02010800040101010101" pitchFamily="2" charset="-122"/>
            </a:rPr>
            <a:t> use</a:t>
          </a:r>
          <a:endParaRPr lang="zh-CN" altLang="en-US" sz="2400" b="1" kern="1200" dirty="0">
            <a:latin typeface="Arial Narrow" panose="020B0606020202030204" pitchFamily="34" charset="0"/>
            <a:ea typeface="华文行楷" panose="02010800040101010101" pitchFamily="2" charset="-122"/>
          </a:endParaRPr>
        </a:p>
      </dsp:txBody>
      <dsp:txXfrm>
        <a:off x="3082275" y="634853"/>
        <a:ext cx="956011" cy="956011"/>
      </dsp:txXfrm>
    </dsp:sp>
    <dsp:sp modelId="{FC94F9F9-5185-4B98-9CC0-EA45D5494F25}">
      <dsp:nvSpPr>
        <dsp:cNvPr id="0" name=""/>
        <dsp:cNvSpPr/>
      </dsp:nvSpPr>
      <dsp:spPr>
        <a:xfrm>
          <a:off x="983232" y="238192"/>
          <a:ext cx="4206239" cy="3364991"/>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455A69-F3DB-493C-A9B8-F87C7CA544AD}" type="datetimeFigureOut">
              <a:rPr lang="zh-CN" altLang="en-US" smtClean="0"/>
              <a:t>2020/5/13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DB7124-BD9F-4C65-94C6-A0E238E5ED83}" type="slidenum">
              <a:rPr lang="zh-CN" altLang="en-US" smtClean="0"/>
              <a:t>‹#›</a:t>
            </a:fld>
            <a:endParaRPr lang="zh-CN" altLang="en-US"/>
          </a:p>
        </p:txBody>
      </p:sp>
    </p:spTree>
    <p:extLst>
      <p:ext uri="{BB962C8B-B14F-4D97-AF65-F5344CB8AC3E}">
        <p14:creationId xmlns:p14="http://schemas.microsoft.com/office/powerpoint/2010/main" val="1124511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6DB7124-BD9F-4C65-94C6-A0E238E5ED83}" type="slidenum">
              <a:rPr lang="zh-CN" altLang="en-US" smtClean="0"/>
              <a:t>2</a:t>
            </a:fld>
            <a:endParaRPr lang="zh-CN" altLang="en-US"/>
          </a:p>
        </p:txBody>
      </p:sp>
    </p:spTree>
    <p:extLst>
      <p:ext uri="{BB962C8B-B14F-4D97-AF65-F5344CB8AC3E}">
        <p14:creationId xmlns:p14="http://schemas.microsoft.com/office/powerpoint/2010/main" val="1499447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33</a:t>
            </a:fld>
            <a:endParaRPr lang="zh-CN" altLang="en-US"/>
          </a:p>
        </p:txBody>
      </p:sp>
    </p:spTree>
    <p:extLst>
      <p:ext uri="{BB962C8B-B14F-4D97-AF65-F5344CB8AC3E}">
        <p14:creationId xmlns:p14="http://schemas.microsoft.com/office/powerpoint/2010/main" val="1313586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6DB7124-BD9F-4C65-94C6-A0E238E5ED83}" type="slidenum">
              <a:rPr lang="zh-CN" altLang="en-US" smtClean="0"/>
              <a:t>34</a:t>
            </a:fld>
            <a:endParaRPr lang="zh-CN" altLang="en-US"/>
          </a:p>
        </p:txBody>
      </p:sp>
    </p:spTree>
    <p:extLst>
      <p:ext uri="{BB962C8B-B14F-4D97-AF65-F5344CB8AC3E}">
        <p14:creationId xmlns:p14="http://schemas.microsoft.com/office/powerpoint/2010/main" val="3048767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35</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6DB7124-BD9F-4C65-94C6-A0E238E5ED83}" type="slidenum">
              <a:rPr lang="zh-CN" altLang="en-US" smtClean="0"/>
              <a:t>36</a:t>
            </a:fld>
            <a:endParaRPr lang="zh-CN" altLang="en-US"/>
          </a:p>
        </p:txBody>
      </p:sp>
    </p:spTree>
    <p:extLst>
      <p:ext uri="{BB962C8B-B14F-4D97-AF65-F5344CB8AC3E}">
        <p14:creationId xmlns:p14="http://schemas.microsoft.com/office/powerpoint/2010/main" val="2079282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6DB7124-BD9F-4C65-94C6-A0E238E5ED83}" type="slidenum">
              <a:rPr lang="zh-CN" altLang="en-US" smtClean="0"/>
              <a:t>38</a:t>
            </a:fld>
            <a:endParaRPr lang="zh-CN" altLang="en-US"/>
          </a:p>
        </p:txBody>
      </p:sp>
    </p:spTree>
    <p:extLst>
      <p:ext uri="{BB962C8B-B14F-4D97-AF65-F5344CB8AC3E}">
        <p14:creationId xmlns:p14="http://schemas.microsoft.com/office/powerpoint/2010/main" val="626517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39</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40</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6DB7124-BD9F-4C65-94C6-A0E238E5ED83}" type="slidenum">
              <a:rPr lang="zh-CN" altLang="en-US" smtClean="0"/>
              <a:t>43</a:t>
            </a:fld>
            <a:endParaRPr lang="zh-CN" altLang="en-US"/>
          </a:p>
        </p:txBody>
      </p:sp>
    </p:spTree>
    <p:extLst>
      <p:ext uri="{BB962C8B-B14F-4D97-AF65-F5344CB8AC3E}">
        <p14:creationId xmlns:p14="http://schemas.microsoft.com/office/powerpoint/2010/main" val="3013642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6DB7124-BD9F-4C65-94C6-A0E238E5ED83}" type="slidenum">
              <a:rPr lang="zh-CN" altLang="en-US" smtClean="0"/>
              <a:t>3</a:t>
            </a:fld>
            <a:endParaRPr lang="zh-CN" altLang="en-US"/>
          </a:p>
        </p:txBody>
      </p:sp>
    </p:spTree>
    <p:extLst>
      <p:ext uri="{BB962C8B-B14F-4D97-AF65-F5344CB8AC3E}">
        <p14:creationId xmlns:p14="http://schemas.microsoft.com/office/powerpoint/2010/main" val="1461160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6DB7124-BD9F-4C65-94C6-A0E238E5ED83}" type="slidenum">
              <a:rPr lang="zh-CN" altLang="en-US" smtClean="0"/>
              <a:t>12</a:t>
            </a:fld>
            <a:endParaRPr lang="zh-CN" altLang="en-US"/>
          </a:p>
        </p:txBody>
      </p:sp>
    </p:spTree>
    <p:extLst>
      <p:ext uri="{BB962C8B-B14F-4D97-AF65-F5344CB8AC3E}">
        <p14:creationId xmlns:p14="http://schemas.microsoft.com/office/powerpoint/2010/main" val="1553988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6DB7124-BD9F-4C65-94C6-A0E238E5ED83}" type="slidenum">
              <a:rPr lang="zh-CN" altLang="en-US" smtClean="0"/>
              <a:t>16</a:t>
            </a:fld>
            <a:endParaRPr lang="zh-CN" altLang="en-US"/>
          </a:p>
        </p:txBody>
      </p:sp>
    </p:spTree>
    <p:extLst>
      <p:ext uri="{BB962C8B-B14F-4D97-AF65-F5344CB8AC3E}">
        <p14:creationId xmlns:p14="http://schemas.microsoft.com/office/powerpoint/2010/main" val="4090771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6DB7124-BD9F-4C65-94C6-A0E238E5ED83}" type="slidenum">
              <a:rPr lang="zh-CN" altLang="en-US" smtClean="0"/>
              <a:t>24</a:t>
            </a:fld>
            <a:endParaRPr lang="zh-CN" altLang="en-US"/>
          </a:p>
        </p:txBody>
      </p:sp>
    </p:spTree>
    <p:extLst>
      <p:ext uri="{BB962C8B-B14F-4D97-AF65-F5344CB8AC3E}">
        <p14:creationId xmlns:p14="http://schemas.microsoft.com/office/powerpoint/2010/main" val="2304710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6DB7124-BD9F-4C65-94C6-A0E238E5ED83}" type="slidenum">
              <a:rPr lang="zh-CN" altLang="en-US" smtClean="0"/>
              <a:t>27</a:t>
            </a:fld>
            <a:endParaRPr lang="zh-CN" altLang="en-US"/>
          </a:p>
        </p:txBody>
      </p:sp>
    </p:spTree>
    <p:extLst>
      <p:ext uri="{BB962C8B-B14F-4D97-AF65-F5344CB8AC3E}">
        <p14:creationId xmlns:p14="http://schemas.microsoft.com/office/powerpoint/2010/main" val="2876375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6DB7124-BD9F-4C65-94C6-A0E238E5ED83}" type="slidenum">
              <a:rPr lang="zh-CN" altLang="en-US" smtClean="0"/>
              <a:t>28</a:t>
            </a:fld>
            <a:endParaRPr lang="zh-CN" altLang="en-US"/>
          </a:p>
        </p:txBody>
      </p:sp>
    </p:spTree>
    <p:extLst>
      <p:ext uri="{BB962C8B-B14F-4D97-AF65-F5344CB8AC3E}">
        <p14:creationId xmlns:p14="http://schemas.microsoft.com/office/powerpoint/2010/main" val="1390881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31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32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E4524D-0A00-408B-8B72-553B6E1D2BC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2C060C5-A4D3-4B63-81F0-5332DBA757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6311C54-CA63-4215-9AB7-F292A495ED08}"/>
              </a:ext>
            </a:extLst>
          </p:cNvPr>
          <p:cNvSpPr>
            <a:spLocks noGrp="1"/>
          </p:cNvSpPr>
          <p:nvPr>
            <p:ph type="dt" sz="half" idx="10"/>
          </p:nvPr>
        </p:nvSpPr>
        <p:spPr/>
        <p:txBody>
          <a:bodyPr/>
          <a:lstStyle/>
          <a:p>
            <a:fld id="{B887C4C5-5EEC-4BE5-BC5F-ACBE3FBF855E}" type="datetimeFigureOut">
              <a:rPr lang="zh-CN" altLang="en-US" smtClean="0"/>
              <a:t>2020/5/13</a:t>
            </a:fld>
            <a:endParaRPr lang="zh-CN" altLang="en-US"/>
          </a:p>
        </p:txBody>
      </p:sp>
      <p:sp>
        <p:nvSpPr>
          <p:cNvPr id="5" name="页脚占位符 4">
            <a:extLst>
              <a:ext uri="{FF2B5EF4-FFF2-40B4-BE49-F238E27FC236}">
                <a16:creationId xmlns:a16="http://schemas.microsoft.com/office/drawing/2014/main" id="{EEF151A9-3A32-4ED7-99CA-FDF95D6F5F1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E92E7AB-995B-49E3-95B1-F7B62D9E010A}"/>
              </a:ext>
            </a:extLst>
          </p:cNvPr>
          <p:cNvSpPr>
            <a:spLocks noGrp="1"/>
          </p:cNvSpPr>
          <p:nvPr>
            <p:ph type="sldNum" sz="quarter" idx="12"/>
          </p:nvPr>
        </p:nvSpPr>
        <p:spPr/>
        <p:txBody>
          <a:bodyPr/>
          <a:lstStyle/>
          <a:p>
            <a:fld id="{C43F36E6-8607-44D7-86B8-8BE8C4C024FC}" type="slidenum">
              <a:rPr lang="zh-CN" altLang="en-US" smtClean="0"/>
              <a:t>‹#›</a:t>
            </a:fld>
            <a:endParaRPr lang="zh-CN" altLang="en-US"/>
          </a:p>
        </p:txBody>
      </p:sp>
    </p:spTree>
    <p:extLst>
      <p:ext uri="{BB962C8B-B14F-4D97-AF65-F5344CB8AC3E}">
        <p14:creationId xmlns:p14="http://schemas.microsoft.com/office/powerpoint/2010/main" val="1498991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73627F-5D1D-4BE2-AFBE-DFF226CA13B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BF9A484-4EA5-4C40-B070-28B7BE4091F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76140D3-B956-4FB2-8462-F5C7C10BC035}"/>
              </a:ext>
            </a:extLst>
          </p:cNvPr>
          <p:cNvSpPr>
            <a:spLocks noGrp="1"/>
          </p:cNvSpPr>
          <p:nvPr>
            <p:ph type="dt" sz="half" idx="10"/>
          </p:nvPr>
        </p:nvSpPr>
        <p:spPr/>
        <p:txBody>
          <a:bodyPr/>
          <a:lstStyle/>
          <a:p>
            <a:fld id="{B887C4C5-5EEC-4BE5-BC5F-ACBE3FBF855E}" type="datetimeFigureOut">
              <a:rPr lang="zh-CN" altLang="en-US" smtClean="0"/>
              <a:t>2020/5/13</a:t>
            </a:fld>
            <a:endParaRPr lang="zh-CN" altLang="en-US"/>
          </a:p>
        </p:txBody>
      </p:sp>
      <p:sp>
        <p:nvSpPr>
          <p:cNvPr id="5" name="页脚占位符 4">
            <a:extLst>
              <a:ext uri="{FF2B5EF4-FFF2-40B4-BE49-F238E27FC236}">
                <a16:creationId xmlns:a16="http://schemas.microsoft.com/office/drawing/2014/main" id="{3D295374-A694-4D3E-B519-B78D003C4CB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F4D1D3F-81B5-4D75-9686-55DAE21CADAE}"/>
              </a:ext>
            </a:extLst>
          </p:cNvPr>
          <p:cNvSpPr>
            <a:spLocks noGrp="1"/>
          </p:cNvSpPr>
          <p:nvPr>
            <p:ph type="sldNum" sz="quarter" idx="12"/>
          </p:nvPr>
        </p:nvSpPr>
        <p:spPr/>
        <p:txBody>
          <a:bodyPr/>
          <a:lstStyle/>
          <a:p>
            <a:fld id="{C43F36E6-8607-44D7-86B8-8BE8C4C024FC}" type="slidenum">
              <a:rPr lang="zh-CN" altLang="en-US" smtClean="0"/>
              <a:t>‹#›</a:t>
            </a:fld>
            <a:endParaRPr lang="zh-CN" altLang="en-US"/>
          </a:p>
        </p:txBody>
      </p:sp>
    </p:spTree>
    <p:extLst>
      <p:ext uri="{BB962C8B-B14F-4D97-AF65-F5344CB8AC3E}">
        <p14:creationId xmlns:p14="http://schemas.microsoft.com/office/powerpoint/2010/main" val="306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65581B7-DAAB-4BA8-A003-6ABF82B979A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3DF970B-75B3-4298-B094-DF74C8933C48}"/>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B42520D-F2E9-4FCD-A6A3-E84799438303}"/>
              </a:ext>
            </a:extLst>
          </p:cNvPr>
          <p:cNvSpPr>
            <a:spLocks noGrp="1"/>
          </p:cNvSpPr>
          <p:nvPr>
            <p:ph type="dt" sz="half" idx="10"/>
          </p:nvPr>
        </p:nvSpPr>
        <p:spPr/>
        <p:txBody>
          <a:bodyPr/>
          <a:lstStyle/>
          <a:p>
            <a:fld id="{B887C4C5-5EEC-4BE5-BC5F-ACBE3FBF855E}" type="datetimeFigureOut">
              <a:rPr lang="zh-CN" altLang="en-US" smtClean="0"/>
              <a:t>2020/5/13</a:t>
            </a:fld>
            <a:endParaRPr lang="zh-CN" altLang="en-US"/>
          </a:p>
        </p:txBody>
      </p:sp>
      <p:sp>
        <p:nvSpPr>
          <p:cNvPr id="5" name="页脚占位符 4">
            <a:extLst>
              <a:ext uri="{FF2B5EF4-FFF2-40B4-BE49-F238E27FC236}">
                <a16:creationId xmlns:a16="http://schemas.microsoft.com/office/drawing/2014/main" id="{6E8203AE-EED6-41C8-A7D8-D33BCC8CECD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AEC6B2B-9B1D-4C97-9E71-0262A2B7019F}"/>
              </a:ext>
            </a:extLst>
          </p:cNvPr>
          <p:cNvSpPr>
            <a:spLocks noGrp="1"/>
          </p:cNvSpPr>
          <p:nvPr>
            <p:ph type="sldNum" sz="quarter" idx="12"/>
          </p:nvPr>
        </p:nvSpPr>
        <p:spPr/>
        <p:txBody>
          <a:bodyPr/>
          <a:lstStyle/>
          <a:p>
            <a:fld id="{C43F36E6-8607-44D7-86B8-8BE8C4C024FC}" type="slidenum">
              <a:rPr lang="zh-CN" altLang="en-US" smtClean="0"/>
              <a:t>‹#›</a:t>
            </a:fld>
            <a:endParaRPr lang="zh-CN" altLang="en-US"/>
          </a:p>
        </p:txBody>
      </p:sp>
    </p:spTree>
    <p:extLst>
      <p:ext uri="{BB962C8B-B14F-4D97-AF65-F5344CB8AC3E}">
        <p14:creationId xmlns:p14="http://schemas.microsoft.com/office/powerpoint/2010/main" val="2646364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625DA0-E25A-4C4F-B4AB-EC829F26AAB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533A191-88C2-4252-ABD2-6FC323262077}"/>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6FA1EB8-01FF-49E0-9246-5CCAA80C0EFF}"/>
              </a:ext>
            </a:extLst>
          </p:cNvPr>
          <p:cNvSpPr>
            <a:spLocks noGrp="1"/>
          </p:cNvSpPr>
          <p:nvPr>
            <p:ph type="dt" sz="half" idx="10"/>
          </p:nvPr>
        </p:nvSpPr>
        <p:spPr/>
        <p:txBody>
          <a:bodyPr/>
          <a:lstStyle/>
          <a:p>
            <a:fld id="{B887C4C5-5EEC-4BE5-BC5F-ACBE3FBF855E}" type="datetimeFigureOut">
              <a:rPr lang="zh-CN" altLang="en-US" smtClean="0"/>
              <a:t>2020/5/13</a:t>
            </a:fld>
            <a:endParaRPr lang="zh-CN" altLang="en-US"/>
          </a:p>
        </p:txBody>
      </p:sp>
      <p:sp>
        <p:nvSpPr>
          <p:cNvPr id="5" name="页脚占位符 4">
            <a:extLst>
              <a:ext uri="{FF2B5EF4-FFF2-40B4-BE49-F238E27FC236}">
                <a16:creationId xmlns:a16="http://schemas.microsoft.com/office/drawing/2014/main" id="{C330412E-B074-4D23-925A-E7A97B8960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DBA4B3D-329F-49F1-B9FD-3DFBBD4019E9}"/>
              </a:ext>
            </a:extLst>
          </p:cNvPr>
          <p:cNvSpPr>
            <a:spLocks noGrp="1"/>
          </p:cNvSpPr>
          <p:nvPr>
            <p:ph type="sldNum" sz="quarter" idx="12"/>
          </p:nvPr>
        </p:nvSpPr>
        <p:spPr/>
        <p:txBody>
          <a:bodyPr/>
          <a:lstStyle/>
          <a:p>
            <a:fld id="{C43F36E6-8607-44D7-86B8-8BE8C4C024FC}" type="slidenum">
              <a:rPr lang="zh-CN" altLang="en-US" smtClean="0"/>
              <a:t>‹#›</a:t>
            </a:fld>
            <a:endParaRPr lang="zh-CN" altLang="en-US"/>
          </a:p>
        </p:txBody>
      </p:sp>
    </p:spTree>
    <p:extLst>
      <p:ext uri="{BB962C8B-B14F-4D97-AF65-F5344CB8AC3E}">
        <p14:creationId xmlns:p14="http://schemas.microsoft.com/office/powerpoint/2010/main" val="524110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17542B-EF61-4EA9-8456-CC8A66A1F60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6F4D321-16BD-4940-9EB0-D2F135F0D0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81A6681-3AED-4AC3-A8B4-8EB74728A71B}"/>
              </a:ext>
            </a:extLst>
          </p:cNvPr>
          <p:cNvSpPr>
            <a:spLocks noGrp="1"/>
          </p:cNvSpPr>
          <p:nvPr>
            <p:ph type="dt" sz="half" idx="10"/>
          </p:nvPr>
        </p:nvSpPr>
        <p:spPr/>
        <p:txBody>
          <a:bodyPr/>
          <a:lstStyle/>
          <a:p>
            <a:fld id="{B887C4C5-5EEC-4BE5-BC5F-ACBE3FBF855E}" type="datetimeFigureOut">
              <a:rPr lang="zh-CN" altLang="en-US" smtClean="0"/>
              <a:t>2020/5/13</a:t>
            </a:fld>
            <a:endParaRPr lang="zh-CN" altLang="en-US"/>
          </a:p>
        </p:txBody>
      </p:sp>
      <p:sp>
        <p:nvSpPr>
          <p:cNvPr id="5" name="页脚占位符 4">
            <a:extLst>
              <a:ext uri="{FF2B5EF4-FFF2-40B4-BE49-F238E27FC236}">
                <a16:creationId xmlns:a16="http://schemas.microsoft.com/office/drawing/2014/main" id="{80EA9B6B-59BC-43E3-B760-8D3D6BEDD78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2AD965C-FE89-434E-8B46-EF1AB80FDEF0}"/>
              </a:ext>
            </a:extLst>
          </p:cNvPr>
          <p:cNvSpPr>
            <a:spLocks noGrp="1"/>
          </p:cNvSpPr>
          <p:nvPr>
            <p:ph type="sldNum" sz="quarter" idx="12"/>
          </p:nvPr>
        </p:nvSpPr>
        <p:spPr/>
        <p:txBody>
          <a:bodyPr/>
          <a:lstStyle/>
          <a:p>
            <a:fld id="{C43F36E6-8607-44D7-86B8-8BE8C4C024FC}" type="slidenum">
              <a:rPr lang="zh-CN" altLang="en-US" smtClean="0"/>
              <a:t>‹#›</a:t>
            </a:fld>
            <a:endParaRPr lang="zh-CN" altLang="en-US"/>
          </a:p>
        </p:txBody>
      </p:sp>
    </p:spTree>
    <p:extLst>
      <p:ext uri="{BB962C8B-B14F-4D97-AF65-F5344CB8AC3E}">
        <p14:creationId xmlns:p14="http://schemas.microsoft.com/office/powerpoint/2010/main" val="2242851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302D59-C91D-4A2F-8CAE-E59B84DE6CC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BDB0756-095F-46E0-9622-82241ABBCA1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DB8DE58-0AE5-4498-A692-E9B744FA3012}"/>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84FB360-FDF6-4698-A02D-B252410810ED}"/>
              </a:ext>
            </a:extLst>
          </p:cNvPr>
          <p:cNvSpPr>
            <a:spLocks noGrp="1"/>
          </p:cNvSpPr>
          <p:nvPr>
            <p:ph type="dt" sz="half" idx="10"/>
          </p:nvPr>
        </p:nvSpPr>
        <p:spPr/>
        <p:txBody>
          <a:bodyPr/>
          <a:lstStyle/>
          <a:p>
            <a:fld id="{B887C4C5-5EEC-4BE5-BC5F-ACBE3FBF855E}" type="datetimeFigureOut">
              <a:rPr lang="zh-CN" altLang="en-US" smtClean="0"/>
              <a:t>2020/5/13</a:t>
            </a:fld>
            <a:endParaRPr lang="zh-CN" altLang="en-US"/>
          </a:p>
        </p:txBody>
      </p:sp>
      <p:sp>
        <p:nvSpPr>
          <p:cNvPr id="6" name="页脚占位符 5">
            <a:extLst>
              <a:ext uri="{FF2B5EF4-FFF2-40B4-BE49-F238E27FC236}">
                <a16:creationId xmlns:a16="http://schemas.microsoft.com/office/drawing/2014/main" id="{D3A59E86-B2F4-4AFD-8328-6BE70A2F5AA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508BA2E-4713-4B4B-AD33-FEFACF6BBE5A}"/>
              </a:ext>
            </a:extLst>
          </p:cNvPr>
          <p:cNvSpPr>
            <a:spLocks noGrp="1"/>
          </p:cNvSpPr>
          <p:nvPr>
            <p:ph type="sldNum" sz="quarter" idx="12"/>
          </p:nvPr>
        </p:nvSpPr>
        <p:spPr/>
        <p:txBody>
          <a:bodyPr/>
          <a:lstStyle/>
          <a:p>
            <a:fld id="{C43F36E6-8607-44D7-86B8-8BE8C4C024FC}" type="slidenum">
              <a:rPr lang="zh-CN" altLang="en-US" smtClean="0"/>
              <a:t>‹#›</a:t>
            </a:fld>
            <a:endParaRPr lang="zh-CN" altLang="en-US"/>
          </a:p>
        </p:txBody>
      </p:sp>
    </p:spTree>
    <p:extLst>
      <p:ext uri="{BB962C8B-B14F-4D97-AF65-F5344CB8AC3E}">
        <p14:creationId xmlns:p14="http://schemas.microsoft.com/office/powerpoint/2010/main" val="1869736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FD3045-0ECB-4C07-A36C-0558DC89EED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186A14A-283B-43FC-890B-2B1DA7E8A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0A169A8-D195-40A0-869D-83D7D00E7311}"/>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D8560CD-71B5-40CD-A2B6-A1D6D8FFFE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B2606D8-57D2-45B7-ADD7-AF400E5BB70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F2405C9-EDC6-4BF7-96DC-D08FE317C431}"/>
              </a:ext>
            </a:extLst>
          </p:cNvPr>
          <p:cNvSpPr>
            <a:spLocks noGrp="1"/>
          </p:cNvSpPr>
          <p:nvPr>
            <p:ph type="dt" sz="half" idx="10"/>
          </p:nvPr>
        </p:nvSpPr>
        <p:spPr/>
        <p:txBody>
          <a:bodyPr/>
          <a:lstStyle/>
          <a:p>
            <a:fld id="{B887C4C5-5EEC-4BE5-BC5F-ACBE3FBF855E}" type="datetimeFigureOut">
              <a:rPr lang="zh-CN" altLang="en-US" smtClean="0"/>
              <a:t>2020/5/13</a:t>
            </a:fld>
            <a:endParaRPr lang="zh-CN" altLang="en-US"/>
          </a:p>
        </p:txBody>
      </p:sp>
      <p:sp>
        <p:nvSpPr>
          <p:cNvPr id="8" name="页脚占位符 7">
            <a:extLst>
              <a:ext uri="{FF2B5EF4-FFF2-40B4-BE49-F238E27FC236}">
                <a16:creationId xmlns:a16="http://schemas.microsoft.com/office/drawing/2014/main" id="{6FA4ECFD-3C24-4D09-B59D-5513526CEE8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BEA62EF2-5AEA-4CFE-8A9D-57133C48B100}"/>
              </a:ext>
            </a:extLst>
          </p:cNvPr>
          <p:cNvSpPr>
            <a:spLocks noGrp="1"/>
          </p:cNvSpPr>
          <p:nvPr>
            <p:ph type="sldNum" sz="quarter" idx="12"/>
          </p:nvPr>
        </p:nvSpPr>
        <p:spPr/>
        <p:txBody>
          <a:bodyPr/>
          <a:lstStyle/>
          <a:p>
            <a:fld id="{C43F36E6-8607-44D7-86B8-8BE8C4C024FC}" type="slidenum">
              <a:rPr lang="zh-CN" altLang="en-US" smtClean="0"/>
              <a:t>‹#›</a:t>
            </a:fld>
            <a:endParaRPr lang="zh-CN" altLang="en-US"/>
          </a:p>
        </p:txBody>
      </p:sp>
    </p:spTree>
    <p:extLst>
      <p:ext uri="{BB962C8B-B14F-4D97-AF65-F5344CB8AC3E}">
        <p14:creationId xmlns:p14="http://schemas.microsoft.com/office/powerpoint/2010/main" val="1175389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C1E8EC-3E2A-4223-BE31-75CE7EDF707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3FD2882-43A0-48E4-876A-1F9CE0E735E8}"/>
              </a:ext>
            </a:extLst>
          </p:cNvPr>
          <p:cNvSpPr>
            <a:spLocks noGrp="1"/>
          </p:cNvSpPr>
          <p:nvPr>
            <p:ph type="dt" sz="half" idx="10"/>
          </p:nvPr>
        </p:nvSpPr>
        <p:spPr/>
        <p:txBody>
          <a:bodyPr/>
          <a:lstStyle/>
          <a:p>
            <a:fld id="{B887C4C5-5EEC-4BE5-BC5F-ACBE3FBF855E}" type="datetimeFigureOut">
              <a:rPr lang="zh-CN" altLang="en-US" smtClean="0"/>
              <a:t>2020/5/13</a:t>
            </a:fld>
            <a:endParaRPr lang="zh-CN" altLang="en-US"/>
          </a:p>
        </p:txBody>
      </p:sp>
      <p:sp>
        <p:nvSpPr>
          <p:cNvPr id="4" name="页脚占位符 3">
            <a:extLst>
              <a:ext uri="{FF2B5EF4-FFF2-40B4-BE49-F238E27FC236}">
                <a16:creationId xmlns:a16="http://schemas.microsoft.com/office/drawing/2014/main" id="{012DA0F5-B006-4185-A900-F1110AF36E4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286D579-94F1-43FD-8E20-3F22DEB1EF5A}"/>
              </a:ext>
            </a:extLst>
          </p:cNvPr>
          <p:cNvSpPr>
            <a:spLocks noGrp="1"/>
          </p:cNvSpPr>
          <p:nvPr>
            <p:ph type="sldNum" sz="quarter" idx="12"/>
          </p:nvPr>
        </p:nvSpPr>
        <p:spPr/>
        <p:txBody>
          <a:bodyPr/>
          <a:lstStyle/>
          <a:p>
            <a:fld id="{C43F36E6-8607-44D7-86B8-8BE8C4C024FC}" type="slidenum">
              <a:rPr lang="zh-CN" altLang="en-US" smtClean="0"/>
              <a:t>‹#›</a:t>
            </a:fld>
            <a:endParaRPr lang="zh-CN" altLang="en-US"/>
          </a:p>
        </p:txBody>
      </p:sp>
    </p:spTree>
    <p:extLst>
      <p:ext uri="{BB962C8B-B14F-4D97-AF65-F5344CB8AC3E}">
        <p14:creationId xmlns:p14="http://schemas.microsoft.com/office/powerpoint/2010/main" val="2389680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31A3238-5E60-464D-89B6-5C59724714E2}"/>
              </a:ext>
            </a:extLst>
          </p:cNvPr>
          <p:cNvSpPr>
            <a:spLocks noGrp="1"/>
          </p:cNvSpPr>
          <p:nvPr>
            <p:ph type="dt" sz="half" idx="10"/>
          </p:nvPr>
        </p:nvSpPr>
        <p:spPr/>
        <p:txBody>
          <a:bodyPr/>
          <a:lstStyle/>
          <a:p>
            <a:fld id="{B887C4C5-5EEC-4BE5-BC5F-ACBE3FBF855E}" type="datetimeFigureOut">
              <a:rPr lang="zh-CN" altLang="en-US" smtClean="0"/>
              <a:t>2020/5/13</a:t>
            </a:fld>
            <a:endParaRPr lang="zh-CN" altLang="en-US"/>
          </a:p>
        </p:txBody>
      </p:sp>
      <p:sp>
        <p:nvSpPr>
          <p:cNvPr id="3" name="页脚占位符 2">
            <a:extLst>
              <a:ext uri="{FF2B5EF4-FFF2-40B4-BE49-F238E27FC236}">
                <a16:creationId xmlns:a16="http://schemas.microsoft.com/office/drawing/2014/main" id="{38EA0790-83B2-4CA1-9291-32852CDC2B0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0817106-FC30-458C-8D7F-F77B5D1D224B}"/>
              </a:ext>
            </a:extLst>
          </p:cNvPr>
          <p:cNvSpPr>
            <a:spLocks noGrp="1"/>
          </p:cNvSpPr>
          <p:nvPr>
            <p:ph type="sldNum" sz="quarter" idx="12"/>
          </p:nvPr>
        </p:nvSpPr>
        <p:spPr/>
        <p:txBody>
          <a:bodyPr/>
          <a:lstStyle/>
          <a:p>
            <a:fld id="{C43F36E6-8607-44D7-86B8-8BE8C4C024FC}" type="slidenum">
              <a:rPr lang="zh-CN" altLang="en-US" smtClean="0"/>
              <a:t>‹#›</a:t>
            </a:fld>
            <a:endParaRPr lang="zh-CN" altLang="en-US"/>
          </a:p>
        </p:txBody>
      </p:sp>
    </p:spTree>
    <p:extLst>
      <p:ext uri="{BB962C8B-B14F-4D97-AF65-F5344CB8AC3E}">
        <p14:creationId xmlns:p14="http://schemas.microsoft.com/office/powerpoint/2010/main" val="3834882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C2C5B1-540E-4F1B-813D-1E59E7916CD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2F8D24F-B298-4228-AEDF-846CDD54EB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DA03B76-7FE0-4AA9-96DC-A17721A398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654AA67-974D-49D8-B49A-D564892B4946}"/>
              </a:ext>
            </a:extLst>
          </p:cNvPr>
          <p:cNvSpPr>
            <a:spLocks noGrp="1"/>
          </p:cNvSpPr>
          <p:nvPr>
            <p:ph type="dt" sz="half" idx="10"/>
          </p:nvPr>
        </p:nvSpPr>
        <p:spPr/>
        <p:txBody>
          <a:bodyPr/>
          <a:lstStyle/>
          <a:p>
            <a:fld id="{B887C4C5-5EEC-4BE5-BC5F-ACBE3FBF855E}" type="datetimeFigureOut">
              <a:rPr lang="zh-CN" altLang="en-US" smtClean="0"/>
              <a:t>2020/5/13</a:t>
            </a:fld>
            <a:endParaRPr lang="zh-CN" altLang="en-US"/>
          </a:p>
        </p:txBody>
      </p:sp>
      <p:sp>
        <p:nvSpPr>
          <p:cNvPr id="6" name="页脚占位符 5">
            <a:extLst>
              <a:ext uri="{FF2B5EF4-FFF2-40B4-BE49-F238E27FC236}">
                <a16:creationId xmlns:a16="http://schemas.microsoft.com/office/drawing/2014/main" id="{5A130E11-480C-4912-BE14-5D933F927B7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6655FFD-EF04-442D-8280-24EC97D2564C}"/>
              </a:ext>
            </a:extLst>
          </p:cNvPr>
          <p:cNvSpPr>
            <a:spLocks noGrp="1"/>
          </p:cNvSpPr>
          <p:nvPr>
            <p:ph type="sldNum" sz="quarter" idx="12"/>
          </p:nvPr>
        </p:nvSpPr>
        <p:spPr/>
        <p:txBody>
          <a:bodyPr/>
          <a:lstStyle/>
          <a:p>
            <a:fld id="{C43F36E6-8607-44D7-86B8-8BE8C4C024FC}" type="slidenum">
              <a:rPr lang="zh-CN" altLang="en-US" smtClean="0"/>
              <a:t>‹#›</a:t>
            </a:fld>
            <a:endParaRPr lang="zh-CN" altLang="en-US"/>
          </a:p>
        </p:txBody>
      </p:sp>
    </p:spTree>
    <p:extLst>
      <p:ext uri="{BB962C8B-B14F-4D97-AF65-F5344CB8AC3E}">
        <p14:creationId xmlns:p14="http://schemas.microsoft.com/office/powerpoint/2010/main" val="314237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FB546D-0A0B-4E37-8843-7284ABA1CA6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E92D61E-74A7-46E9-BA82-2E1225DB56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F75CD50-E86F-4D7A-9AC5-53A3829070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F191FC8-4907-48A9-91C5-E57B64079C2D}"/>
              </a:ext>
            </a:extLst>
          </p:cNvPr>
          <p:cNvSpPr>
            <a:spLocks noGrp="1"/>
          </p:cNvSpPr>
          <p:nvPr>
            <p:ph type="dt" sz="half" idx="10"/>
          </p:nvPr>
        </p:nvSpPr>
        <p:spPr/>
        <p:txBody>
          <a:bodyPr/>
          <a:lstStyle/>
          <a:p>
            <a:fld id="{B887C4C5-5EEC-4BE5-BC5F-ACBE3FBF855E}" type="datetimeFigureOut">
              <a:rPr lang="zh-CN" altLang="en-US" smtClean="0"/>
              <a:t>2020/5/13</a:t>
            </a:fld>
            <a:endParaRPr lang="zh-CN" altLang="en-US"/>
          </a:p>
        </p:txBody>
      </p:sp>
      <p:sp>
        <p:nvSpPr>
          <p:cNvPr id="6" name="页脚占位符 5">
            <a:extLst>
              <a:ext uri="{FF2B5EF4-FFF2-40B4-BE49-F238E27FC236}">
                <a16:creationId xmlns:a16="http://schemas.microsoft.com/office/drawing/2014/main" id="{1F4CAB18-D5CF-4DFD-83D4-76B034AED62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D5226D5-E70A-44DB-87A8-F4DAF677C3FD}"/>
              </a:ext>
            </a:extLst>
          </p:cNvPr>
          <p:cNvSpPr>
            <a:spLocks noGrp="1"/>
          </p:cNvSpPr>
          <p:nvPr>
            <p:ph type="sldNum" sz="quarter" idx="12"/>
          </p:nvPr>
        </p:nvSpPr>
        <p:spPr/>
        <p:txBody>
          <a:bodyPr/>
          <a:lstStyle/>
          <a:p>
            <a:fld id="{C43F36E6-8607-44D7-86B8-8BE8C4C024FC}" type="slidenum">
              <a:rPr lang="zh-CN" altLang="en-US" smtClean="0"/>
              <a:t>‹#›</a:t>
            </a:fld>
            <a:endParaRPr lang="zh-CN" altLang="en-US"/>
          </a:p>
        </p:txBody>
      </p:sp>
    </p:spTree>
    <p:extLst>
      <p:ext uri="{BB962C8B-B14F-4D97-AF65-F5344CB8AC3E}">
        <p14:creationId xmlns:p14="http://schemas.microsoft.com/office/powerpoint/2010/main" val="4292373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A52698B-9C8A-488F-AA32-7490295E34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71E96FD-5D3B-4A67-BAEB-20638E7D37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48A00ED-EB77-47C2-BF7B-99950E6838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87C4C5-5EEC-4BE5-BC5F-ACBE3FBF855E}" type="datetimeFigureOut">
              <a:rPr lang="zh-CN" altLang="en-US" smtClean="0"/>
              <a:t>2020/5/13</a:t>
            </a:fld>
            <a:endParaRPr lang="zh-CN" altLang="en-US"/>
          </a:p>
        </p:txBody>
      </p:sp>
      <p:sp>
        <p:nvSpPr>
          <p:cNvPr id="5" name="页脚占位符 4">
            <a:extLst>
              <a:ext uri="{FF2B5EF4-FFF2-40B4-BE49-F238E27FC236}">
                <a16:creationId xmlns:a16="http://schemas.microsoft.com/office/drawing/2014/main" id="{9117DD24-2EA7-4A5F-8B30-6C6A809EB5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5A70923-BAB9-4903-B51D-78A1260B16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3F36E6-8607-44D7-86B8-8BE8C4C024FC}" type="slidenum">
              <a:rPr lang="zh-CN" altLang="en-US" smtClean="0"/>
              <a:t>‹#›</a:t>
            </a:fld>
            <a:endParaRPr lang="zh-CN" altLang="en-US"/>
          </a:p>
        </p:txBody>
      </p:sp>
      <p:pic>
        <p:nvPicPr>
          <p:cNvPr id="7" name="图片 6" descr="水印">
            <a:extLst>
              <a:ext uri="{FF2B5EF4-FFF2-40B4-BE49-F238E27FC236}">
                <a16:creationId xmlns:a16="http://schemas.microsoft.com/office/drawing/2014/main" id="{52355B9C-FBC1-467D-A90B-564ECC1B9B09}"/>
              </a:ext>
            </a:extLst>
          </p:cNvPr>
          <p:cNvPicPr>
            <a:picLocks noChangeAspect="1"/>
          </p:cNvPicPr>
          <p:nvPr userDrawn="1"/>
        </p:nvPicPr>
        <p:blipFill>
          <a:blip r:embed="rId13"/>
          <a:stretch>
            <a:fillRect/>
          </a:stretch>
        </p:blipFill>
        <p:spPr>
          <a:xfrm>
            <a:off x="7993142" y="63499"/>
            <a:ext cx="4095353" cy="1325563"/>
          </a:xfrm>
          <a:prstGeom prst="rect">
            <a:avLst/>
          </a:prstGeom>
        </p:spPr>
      </p:pic>
    </p:spTree>
    <p:extLst>
      <p:ext uri="{BB962C8B-B14F-4D97-AF65-F5344CB8AC3E}">
        <p14:creationId xmlns:p14="http://schemas.microsoft.com/office/powerpoint/2010/main" val="3842919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p>
        </p:txBody>
      </p:sp>
      <p:pic>
        <p:nvPicPr>
          <p:cNvPr id="14338"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00D89B3-659B-4A0C-A73C-178CB793C55D}"/>
              </a:ext>
            </a:extLst>
          </p:cNvPr>
          <p:cNvSpPr txBox="1"/>
          <p:nvPr/>
        </p:nvSpPr>
        <p:spPr>
          <a:xfrm>
            <a:off x="489857" y="250371"/>
            <a:ext cx="4865914" cy="2554545"/>
          </a:xfrm>
          <a:prstGeom prst="rect">
            <a:avLst/>
          </a:prstGeom>
          <a:noFill/>
        </p:spPr>
        <p:txBody>
          <a:bodyPr wrap="square" rtlCol="0">
            <a:spAutoFit/>
          </a:bodyPr>
          <a:lstStyle/>
          <a:p>
            <a:r>
              <a:rPr lang="en-US" altLang="zh-CN" sz="3200" b="1" dirty="0">
                <a:solidFill>
                  <a:srgbClr val="002060"/>
                </a:solidFill>
                <a:latin typeface="Arial Narrow" panose="020B0606020202030204" pitchFamily="34" charset="0"/>
              </a:rPr>
              <a:t>13. How does the man sound?</a:t>
            </a:r>
            <a:endParaRPr lang="zh-CN" altLang="zh-CN" sz="3200" b="1" dirty="0">
              <a:solidFill>
                <a:srgbClr val="002060"/>
              </a:solidFill>
              <a:latin typeface="Arial Narrow" panose="020B0606020202030204" pitchFamily="34" charset="0"/>
            </a:endParaRPr>
          </a:p>
          <a:p>
            <a:r>
              <a:rPr lang="en-US" altLang="zh-CN" sz="3200" b="1" dirty="0">
                <a:solidFill>
                  <a:srgbClr val="002060"/>
                </a:solidFill>
                <a:latin typeface="Arial Narrow" panose="020B0606020202030204" pitchFamily="34" charset="0"/>
              </a:rPr>
              <a:t>A. Helpful.		</a:t>
            </a:r>
          </a:p>
          <a:p>
            <a:r>
              <a:rPr lang="en-US" altLang="zh-CN" sz="3200" b="1" dirty="0">
                <a:solidFill>
                  <a:srgbClr val="002060"/>
                </a:solidFill>
                <a:latin typeface="Arial Narrow" panose="020B0606020202030204" pitchFamily="34" charset="0"/>
              </a:rPr>
              <a:t>B. Nervous.		</a:t>
            </a:r>
          </a:p>
          <a:p>
            <a:r>
              <a:rPr lang="en-US" altLang="zh-CN" sz="3200" b="1" dirty="0">
                <a:solidFill>
                  <a:srgbClr val="002060"/>
                </a:solidFill>
                <a:latin typeface="Arial Narrow" panose="020B0606020202030204" pitchFamily="34" charset="0"/>
              </a:rPr>
              <a:t>C. Surprised.</a:t>
            </a:r>
            <a:endParaRPr lang="zh-CN" altLang="zh-CN" sz="3200" b="1" dirty="0">
              <a:solidFill>
                <a:srgbClr val="002060"/>
              </a:solidFill>
              <a:latin typeface="Arial Narrow" panose="020B0606020202030204" pitchFamily="34" charset="0"/>
            </a:endParaRPr>
          </a:p>
          <a:p>
            <a:endParaRPr lang="zh-CN" altLang="en-US" sz="3200" b="1" dirty="0">
              <a:solidFill>
                <a:srgbClr val="002060"/>
              </a:solidFill>
              <a:latin typeface="Arial Narrow" panose="020B0606020202030204" pitchFamily="34" charset="0"/>
            </a:endParaRPr>
          </a:p>
        </p:txBody>
      </p:sp>
      <p:sp>
        <p:nvSpPr>
          <p:cNvPr id="5" name="文本框 4">
            <a:extLst>
              <a:ext uri="{FF2B5EF4-FFF2-40B4-BE49-F238E27FC236}">
                <a16:creationId xmlns:a16="http://schemas.microsoft.com/office/drawing/2014/main" id="{A262FEC3-FA04-466D-8178-6AC75DFF40C0}"/>
              </a:ext>
            </a:extLst>
          </p:cNvPr>
          <p:cNvSpPr txBox="1"/>
          <p:nvPr/>
        </p:nvSpPr>
        <p:spPr>
          <a:xfrm>
            <a:off x="2922814" y="856357"/>
            <a:ext cx="9144000" cy="6001643"/>
          </a:xfrm>
          <a:prstGeom prst="rect">
            <a:avLst/>
          </a:prstGeom>
          <a:solidFill>
            <a:schemeClr val="accent4">
              <a:lumMod val="40000"/>
              <a:lumOff val="60000"/>
            </a:schemeClr>
          </a:solidFill>
          <a:ln w="57150">
            <a:noFill/>
          </a:ln>
        </p:spPr>
        <p:txBody>
          <a:bodyPr wrap="square" rtlCol="0">
            <a:spAutoFit/>
          </a:bodyPr>
          <a:lstStyle/>
          <a:p>
            <a:r>
              <a:rPr lang="en-US" altLang="zh-CN" sz="3200" b="1" dirty="0">
                <a:solidFill>
                  <a:srgbClr val="002060"/>
                </a:solidFill>
                <a:latin typeface="Arial Narrow" panose="020B0606020202030204" pitchFamily="34" charset="0"/>
              </a:rPr>
              <a:t>Text 8</a:t>
            </a:r>
            <a:endParaRPr lang="zh-CN" altLang="zh-CN" sz="3200" b="1" dirty="0">
              <a:solidFill>
                <a:srgbClr val="002060"/>
              </a:solidFill>
              <a:latin typeface="Arial Narrow" panose="020B0606020202030204" pitchFamily="34" charset="0"/>
            </a:endParaRPr>
          </a:p>
          <a:p>
            <a:r>
              <a:rPr lang="en-US" altLang="zh-CN" sz="3200" b="1" dirty="0">
                <a:solidFill>
                  <a:srgbClr val="002060"/>
                </a:solidFill>
                <a:latin typeface="Arial Narrow" panose="020B0606020202030204" pitchFamily="34" charset="0"/>
              </a:rPr>
              <a:t>M: Meg Bank Service, good morning.</a:t>
            </a:r>
            <a:endParaRPr lang="zh-CN" altLang="zh-CN" sz="3200" b="1" dirty="0">
              <a:solidFill>
                <a:srgbClr val="002060"/>
              </a:solidFill>
              <a:latin typeface="Arial Narrow" panose="020B0606020202030204" pitchFamily="34" charset="0"/>
            </a:endParaRPr>
          </a:p>
          <a:p>
            <a:r>
              <a:rPr lang="en-US" altLang="zh-CN" sz="3200" b="1" dirty="0">
                <a:solidFill>
                  <a:srgbClr val="002060"/>
                </a:solidFill>
                <a:latin typeface="Arial Narrow" panose="020B0606020202030204" pitchFamily="34" charset="0"/>
              </a:rPr>
              <a:t>M: Hold on a moment. I'll check for you.</a:t>
            </a:r>
            <a:endParaRPr lang="zh-CN" altLang="zh-CN" sz="3200" b="1" dirty="0">
              <a:solidFill>
                <a:srgbClr val="002060"/>
              </a:solidFill>
              <a:latin typeface="Arial Narrow" panose="020B0606020202030204" pitchFamily="34" charset="0"/>
            </a:endParaRPr>
          </a:p>
          <a:p>
            <a:r>
              <a:rPr lang="en-US" altLang="zh-CN" sz="3200" b="1" dirty="0">
                <a:solidFill>
                  <a:srgbClr val="002060"/>
                </a:solidFill>
                <a:latin typeface="Arial Narrow" panose="020B0606020202030204" pitchFamily="34" charset="0"/>
              </a:rPr>
              <a:t>M: Yes, one of our customers has just handed it in a passport.</a:t>
            </a:r>
            <a:endParaRPr lang="zh-CN" altLang="zh-CN" sz="3200" b="1" dirty="0">
              <a:solidFill>
                <a:srgbClr val="002060"/>
              </a:solidFill>
              <a:latin typeface="Arial Narrow" panose="020B0606020202030204" pitchFamily="34" charset="0"/>
            </a:endParaRPr>
          </a:p>
          <a:p>
            <a:r>
              <a:rPr lang="en-US" altLang="zh-CN" sz="3200" b="1" dirty="0">
                <a:solidFill>
                  <a:srgbClr val="002060"/>
                </a:solidFill>
                <a:latin typeface="Arial Narrow" panose="020B0606020202030204" pitchFamily="34" charset="0"/>
              </a:rPr>
              <a:t>M: When exactly did you lose your passport?</a:t>
            </a:r>
            <a:endParaRPr lang="zh-CN" altLang="zh-CN" sz="3200" b="1" dirty="0">
              <a:solidFill>
                <a:srgbClr val="002060"/>
              </a:solidFill>
              <a:latin typeface="Arial Narrow" panose="020B0606020202030204" pitchFamily="34" charset="0"/>
            </a:endParaRPr>
          </a:p>
          <a:p>
            <a:r>
              <a:rPr lang="en-US" altLang="zh-CN" sz="3200" b="1" dirty="0">
                <a:solidFill>
                  <a:srgbClr val="002060"/>
                </a:solidFill>
                <a:latin typeface="Arial Narrow" panose="020B0606020202030204" pitchFamily="34" charset="0"/>
              </a:rPr>
              <a:t>M: Have you lost anything else?</a:t>
            </a:r>
            <a:endParaRPr lang="zh-CN" altLang="zh-CN" sz="3200" b="1" dirty="0">
              <a:solidFill>
                <a:srgbClr val="002060"/>
              </a:solidFill>
              <a:latin typeface="Arial Narrow" panose="020B0606020202030204" pitchFamily="34" charset="0"/>
            </a:endParaRPr>
          </a:p>
          <a:p>
            <a:r>
              <a:rPr lang="en-US" altLang="zh-CN" sz="3200" b="1" dirty="0">
                <a:solidFill>
                  <a:srgbClr val="002060"/>
                </a:solidFill>
                <a:latin typeface="Arial Narrow" panose="020B0606020202030204" pitchFamily="34" charset="0"/>
              </a:rPr>
              <a:t>M: Something you used in the bank?</a:t>
            </a:r>
            <a:endParaRPr lang="zh-CN" altLang="zh-CN" sz="3200" b="1" dirty="0">
              <a:solidFill>
                <a:srgbClr val="002060"/>
              </a:solidFill>
              <a:latin typeface="Arial Narrow" panose="020B0606020202030204" pitchFamily="34" charset="0"/>
            </a:endParaRPr>
          </a:p>
          <a:p>
            <a:r>
              <a:rPr lang="en-US" altLang="zh-CN" sz="3200" b="1" dirty="0">
                <a:solidFill>
                  <a:srgbClr val="002060"/>
                </a:solidFill>
                <a:latin typeface="Arial Narrow" panose="020B0606020202030204" pitchFamily="34" charset="0"/>
              </a:rPr>
              <a:t>M: Yes, you left your credit card on the counter.</a:t>
            </a:r>
            <a:endParaRPr lang="zh-CN" altLang="zh-CN" sz="3200" b="1" dirty="0">
              <a:solidFill>
                <a:srgbClr val="002060"/>
              </a:solidFill>
              <a:latin typeface="Arial Narrow" panose="020B0606020202030204" pitchFamily="34" charset="0"/>
            </a:endParaRPr>
          </a:p>
          <a:p>
            <a:r>
              <a:rPr lang="en-US" altLang="zh-CN" sz="3200" b="1" dirty="0">
                <a:solidFill>
                  <a:srgbClr val="002060"/>
                </a:solidFill>
                <a:latin typeface="Arial Narrow" panose="020B0606020202030204" pitchFamily="34" charset="0"/>
              </a:rPr>
              <a:t>M: That will be fine. Remember to bring some phone identification with you.</a:t>
            </a:r>
            <a:endParaRPr lang="zh-CN" altLang="zh-CN" sz="3200" b="1" dirty="0">
              <a:solidFill>
                <a:srgbClr val="002060"/>
              </a:solidFill>
              <a:latin typeface="Arial Narrow" panose="020B0606020202030204" pitchFamily="34" charset="0"/>
            </a:endParaRPr>
          </a:p>
          <a:p>
            <a:r>
              <a:rPr lang="en-US" altLang="zh-CN" sz="3200" b="1" dirty="0">
                <a:solidFill>
                  <a:srgbClr val="002060"/>
                </a:solidFill>
                <a:latin typeface="Arial Narrow" panose="020B0606020202030204" pitchFamily="34" charset="0"/>
              </a:rPr>
              <a:t>M: See you later.</a:t>
            </a:r>
            <a:endParaRPr lang="zh-CN" altLang="en-US" sz="3200" b="1" dirty="0">
              <a:solidFill>
                <a:srgbClr val="002060"/>
              </a:solidFill>
              <a:latin typeface="Arial Narrow" panose="020B0606020202030204" pitchFamily="34" charset="0"/>
            </a:endParaRPr>
          </a:p>
        </p:txBody>
      </p:sp>
      <p:cxnSp>
        <p:nvCxnSpPr>
          <p:cNvPr id="7" name="直接箭头连接符 6">
            <a:extLst>
              <a:ext uri="{FF2B5EF4-FFF2-40B4-BE49-F238E27FC236}">
                <a16:creationId xmlns:a16="http://schemas.microsoft.com/office/drawing/2014/main" id="{0D00B006-7F0C-4A17-9994-0D1B5BE1FC5D}"/>
              </a:ext>
            </a:extLst>
          </p:cNvPr>
          <p:cNvCxnSpPr/>
          <p:nvPr/>
        </p:nvCxnSpPr>
        <p:spPr>
          <a:xfrm>
            <a:off x="4615543" y="2928257"/>
            <a:ext cx="576942" cy="32657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a:extLst>
              <a:ext uri="{FF2B5EF4-FFF2-40B4-BE49-F238E27FC236}">
                <a16:creationId xmlns:a16="http://schemas.microsoft.com/office/drawing/2014/main" id="{D67C2E86-B574-4D7D-A0FA-81B238783A14}"/>
              </a:ext>
            </a:extLst>
          </p:cNvPr>
          <p:cNvCxnSpPr/>
          <p:nvPr/>
        </p:nvCxnSpPr>
        <p:spPr>
          <a:xfrm>
            <a:off x="10668001" y="4876800"/>
            <a:ext cx="576942" cy="32657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a:extLst>
              <a:ext uri="{FF2B5EF4-FFF2-40B4-BE49-F238E27FC236}">
                <a16:creationId xmlns:a16="http://schemas.microsoft.com/office/drawing/2014/main" id="{8DCF9855-1476-4B88-82C3-916C0B97449C}"/>
              </a:ext>
            </a:extLst>
          </p:cNvPr>
          <p:cNvCxnSpPr/>
          <p:nvPr/>
        </p:nvCxnSpPr>
        <p:spPr>
          <a:xfrm>
            <a:off x="6825343" y="6001643"/>
            <a:ext cx="576942" cy="32657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16735FC6-568F-4CD5-A90B-32DBDEEBC8BD}"/>
              </a:ext>
            </a:extLst>
          </p:cNvPr>
          <p:cNvCxnSpPr/>
          <p:nvPr/>
        </p:nvCxnSpPr>
        <p:spPr>
          <a:xfrm flipV="1">
            <a:off x="8218715" y="3828156"/>
            <a:ext cx="587829" cy="34834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B44C803A-2DEA-4F94-A074-6A57A8E4D5F8}"/>
              </a:ext>
            </a:extLst>
          </p:cNvPr>
          <p:cNvCxnSpPr/>
          <p:nvPr/>
        </p:nvCxnSpPr>
        <p:spPr>
          <a:xfrm flipV="1">
            <a:off x="8975271" y="4176499"/>
            <a:ext cx="587829" cy="34834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a16="http://schemas.microsoft.com/office/drawing/2014/main" id="{BF902481-862F-4E8D-87AE-D162041ACC45}"/>
              </a:ext>
            </a:extLst>
          </p:cNvPr>
          <p:cNvSpPr/>
          <p:nvPr/>
        </p:nvSpPr>
        <p:spPr>
          <a:xfrm>
            <a:off x="489857" y="747500"/>
            <a:ext cx="428322" cy="584775"/>
          </a:xfrm>
          <a:prstGeom prst="rect">
            <a:avLst/>
          </a:prstGeom>
        </p:spPr>
        <p:txBody>
          <a:bodyPr wrap="none">
            <a:spAutoFit/>
          </a:bodyPr>
          <a:lstStyle/>
          <a:p>
            <a:r>
              <a:rPr lang="en-US" altLang="zh-CN" sz="3200" b="1" dirty="0">
                <a:solidFill>
                  <a:srgbClr val="FF0000"/>
                </a:solidFill>
                <a:latin typeface="Arial Narrow" panose="020B0606020202030204" pitchFamily="34" charset="0"/>
              </a:rPr>
              <a:t>A</a:t>
            </a:r>
            <a:endParaRPr lang="zh-CN" altLang="en-US" sz="3200" dirty="0">
              <a:solidFill>
                <a:srgbClr val="FF0000"/>
              </a:solidFill>
            </a:endParaRPr>
          </a:p>
        </p:txBody>
      </p:sp>
      <p:graphicFrame>
        <p:nvGraphicFramePr>
          <p:cNvPr id="17" name="表格 17">
            <a:extLst>
              <a:ext uri="{FF2B5EF4-FFF2-40B4-BE49-F238E27FC236}">
                <a16:creationId xmlns:a16="http://schemas.microsoft.com/office/drawing/2014/main" id="{D3B5759F-EC1A-4967-8008-F444370B7033}"/>
              </a:ext>
            </a:extLst>
          </p:cNvPr>
          <p:cNvGraphicFramePr>
            <a:graphicFrameLocks noGrp="1"/>
          </p:cNvGraphicFramePr>
          <p:nvPr>
            <p:extLst>
              <p:ext uri="{D42A27DB-BD31-4B8C-83A1-F6EECF244321}">
                <p14:modId xmlns:p14="http://schemas.microsoft.com/office/powerpoint/2010/main" val="1320251079"/>
              </p:ext>
            </p:extLst>
          </p:nvPr>
        </p:nvGraphicFramePr>
        <p:xfrm>
          <a:off x="257593" y="4451502"/>
          <a:ext cx="5691450" cy="2377440"/>
        </p:xfrm>
        <a:graphic>
          <a:graphicData uri="http://schemas.openxmlformats.org/drawingml/2006/table">
            <a:tbl>
              <a:tblPr firstRow="1" bandRow="1">
                <a:tableStyleId>{5940675A-B579-460E-94D1-54222C63F5DA}</a:tableStyleId>
              </a:tblPr>
              <a:tblGrid>
                <a:gridCol w="2300550">
                  <a:extLst>
                    <a:ext uri="{9D8B030D-6E8A-4147-A177-3AD203B41FA5}">
                      <a16:colId xmlns:a16="http://schemas.microsoft.com/office/drawing/2014/main" val="2005985201"/>
                    </a:ext>
                  </a:extLst>
                </a:gridCol>
                <a:gridCol w="3390900">
                  <a:extLst>
                    <a:ext uri="{9D8B030D-6E8A-4147-A177-3AD203B41FA5}">
                      <a16:colId xmlns:a16="http://schemas.microsoft.com/office/drawing/2014/main" val="2779247653"/>
                    </a:ext>
                  </a:extLst>
                </a:gridCol>
              </a:tblGrid>
              <a:tr h="849855">
                <a:tc>
                  <a:txBody>
                    <a:bodyPr/>
                    <a:lstStyle/>
                    <a:p>
                      <a:r>
                        <a:rPr lang="zh-CN" altLang="en-US" sz="3600" b="1" dirty="0">
                          <a:solidFill>
                            <a:schemeClr val="bg1"/>
                          </a:solidFill>
                          <a:latin typeface="华文行楷" panose="02010800040101010101" pitchFamily="2" charset="-122"/>
                          <a:ea typeface="华文行楷" panose="02010800040101010101" pitchFamily="2" charset="-122"/>
                        </a:rPr>
                        <a:t>升调</a:t>
                      </a:r>
                      <a:endParaRPr lang="en-US" altLang="zh-CN" sz="3600" b="1" dirty="0">
                        <a:solidFill>
                          <a:schemeClr val="bg1"/>
                        </a:solidFill>
                        <a:latin typeface="华文行楷" panose="02010800040101010101" pitchFamily="2" charset="-122"/>
                        <a:ea typeface="华文行楷" panose="02010800040101010101" pitchFamily="2" charset="-122"/>
                      </a:endParaRPr>
                    </a:p>
                    <a:p>
                      <a:r>
                        <a:rPr lang="en-US" altLang="zh-CN" sz="3200" b="1" dirty="0">
                          <a:solidFill>
                            <a:schemeClr val="bg1"/>
                          </a:solidFill>
                          <a:latin typeface="Arial Narrow" panose="020B0606020202030204" pitchFamily="34" charset="0"/>
                          <a:ea typeface="华文行楷" panose="02010800040101010101" pitchFamily="2" charset="-122"/>
                        </a:rPr>
                        <a:t>rising tune</a:t>
                      </a:r>
                      <a:endParaRPr lang="zh-CN" altLang="en-US" sz="3200" dirty="0">
                        <a:latin typeface="Arial Narrow" panose="020B0606020202030204" pitchFamily="34" charset="0"/>
                      </a:endParaRP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600" b="1" dirty="0">
                          <a:solidFill>
                            <a:schemeClr val="bg1"/>
                          </a:solidFill>
                          <a:latin typeface="华文行楷" panose="02010800040101010101" pitchFamily="2" charset="-122"/>
                          <a:ea typeface="华文行楷" panose="02010800040101010101" pitchFamily="2" charset="-122"/>
                        </a:rPr>
                        <a:t>不肯定，</a:t>
                      </a:r>
                      <a:endParaRPr lang="en-US" altLang="zh-CN" sz="3600" b="1" dirty="0">
                        <a:solidFill>
                          <a:schemeClr val="bg1"/>
                        </a:solidFill>
                        <a:latin typeface="华文行楷" panose="02010800040101010101" pitchFamily="2" charset="-122"/>
                        <a:ea typeface="华文行楷" panose="0201080004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600" b="1" dirty="0">
                          <a:solidFill>
                            <a:schemeClr val="bg1"/>
                          </a:solidFill>
                          <a:latin typeface="华文行楷" panose="02010800040101010101" pitchFamily="2" charset="-122"/>
                          <a:ea typeface="华文行楷" panose="02010800040101010101" pitchFamily="2" charset="-122"/>
                        </a:rPr>
                        <a:t>没有结束</a:t>
                      </a:r>
                      <a:endParaRPr lang="zh-CN" altLang="en-US" sz="3600" dirty="0"/>
                    </a:p>
                  </a:txBody>
                  <a:tcPr>
                    <a:solidFill>
                      <a:schemeClr val="accent1"/>
                    </a:solidFill>
                  </a:tcPr>
                </a:tc>
                <a:extLst>
                  <a:ext uri="{0D108BD9-81ED-4DB2-BD59-A6C34878D82A}">
                    <a16:rowId xmlns:a16="http://schemas.microsoft.com/office/drawing/2014/main" val="3221127574"/>
                  </a:ext>
                </a:extLst>
              </a:tr>
              <a:tr h="849855">
                <a:tc>
                  <a:txBody>
                    <a:bodyPr/>
                    <a:lstStyle/>
                    <a:p>
                      <a:r>
                        <a:rPr lang="zh-CN" altLang="en-US" sz="3600" b="1" dirty="0">
                          <a:solidFill>
                            <a:schemeClr val="bg1"/>
                          </a:solidFill>
                          <a:latin typeface="华文行楷" panose="02010800040101010101" pitchFamily="2" charset="-122"/>
                          <a:ea typeface="华文行楷" panose="02010800040101010101" pitchFamily="2" charset="-122"/>
                        </a:rPr>
                        <a:t>降调</a:t>
                      </a:r>
                      <a:endParaRPr lang="en-US" altLang="zh-CN" sz="3600" b="1" dirty="0">
                        <a:solidFill>
                          <a:schemeClr val="bg1"/>
                        </a:solidFill>
                        <a:latin typeface="华文行楷" panose="02010800040101010101" pitchFamily="2" charset="-122"/>
                        <a:ea typeface="华文行楷" panose="02010800040101010101" pitchFamily="2" charset="-122"/>
                      </a:endParaRPr>
                    </a:p>
                    <a:p>
                      <a:r>
                        <a:rPr lang="en-US" altLang="zh-CN" sz="3200" b="1" dirty="0">
                          <a:solidFill>
                            <a:schemeClr val="bg1"/>
                          </a:solidFill>
                          <a:latin typeface="Arial Narrow" panose="020B0606020202030204" pitchFamily="34" charset="0"/>
                          <a:ea typeface="华文行楷" panose="02010800040101010101" pitchFamily="2" charset="-122"/>
                        </a:rPr>
                        <a:t>falling tune</a:t>
                      </a:r>
                      <a:endParaRPr lang="zh-CN" altLang="en-US" sz="3200" dirty="0">
                        <a:latin typeface="Arial Narrow" panose="020B0606020202030204" pitchFamily="34" charset="0"/>
                      </a:endParaRP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600" b="1" dirty="0">
                          <a:solidFill>
                            <a:schemeClr val="bg1"/>
                          </a:solidFill>
                          <a:latin typeface="华文行楷" panose="02010800040101010101" pitchFamily="2" charset="-122"/>
                          <a:ea typeface="华文行楷" panose="02010800040101010101" pitchFamily="2" charset="-122"/>
                        </a:rPr>
                        <a:t>结束，肯定</a:t>
                      </a:r>
                    </a:p>
                    <a:p>
                      <a:endParaRPr lang="zh-CN" altLang="en-US" sz="3600" dirty="0"/>
                    </a:p>
                  </a:txBody>
                  <a:tcPr>
                    <a:solidFill>
                      <a:schemeClr val="accent1"/>
                    </a:solidFill>
                  </a:tcPr>
                </a:tc>
                <a:extLst>
                  <a:ext uri="{0D108BD9-81ED-4DB2-BD59-A6C34878D82A}">
                    <a16:rowId xmlns:a16="http://schemas.microsoft.com/office/drawing/2014/main" val="1107334559"/>
                  </a:ext>
                </a:extLst>
              </a:tr>
            </a:tbl>
          </a:graphicData>
        </a:graphic>
      </p:graphicFrame>
    </p:spTree>
    <p:extLst>
      <p:ext uri="{BB962C8B-B14F-4D97-AF65-F5344CB8AC3E}">
        <p14:creationId xmlns:p14="http://schemas.microsoft.com/office/powerpoint/2010/main" val="93456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343D982-55D6-45F6-B4DD-3469DBF353FB}"/>
              </a:ext>
            </a:extLst>
          </p:cNvPr>
          <p:cNvSpPr txBox="1"/>
          <p:nvPr/>
        </p:nvSpPr>
        <p:spPr>
          <a:xfrm>
            <a:off x="209845" y="146671"/>
            <a:ext cx="3240926" cy="769441"/>
          </a:xfrm>
          <a:prstGeom prst="rect">
            <a:avLst/>
          </a:prstGeom>
          <a:solidFill>
            <a:schemeClr val="accent2">
              <a:lumMod val="50000"/>
            </a:schemeClr>
          </a:solidFill>
        </p:spPr>
        <p:txBody>
          <a:bodyPr wrap="square" rtlCol="0">
            <a:spAutoFit/>
          </a:bodyPr>
          <a:lstStyle/>
          <a:p>
            <a:r>
              <a:rPr lang="en-US" altLang="zh-CN" sz="4400" b="1" dirty="0">
                <a:solidFill>
                  <a:schemeClr val="bg1"/>
                </a:solidFill>
                <a:latin typeface="华文行楷" panose="02010800040101010101" pitchFamily="2" charset="-122"/>
                <a:ea typeface="华文行楷" panose="02010800040101010101" pitchFamily="2" charset="-122"/>
              </a:rPr>
              <a:t>2. </a:t>
            </a:r>
            <a:r>
              <a:rPr lang="zh-CN" altLang="en-US" sz="4400" b="1" dirty="0">
                <a:solidFill>
                  <a:schemeClr val="bg1"/>
                </a:solidFill>
                <a:latin typeface="华文行楷" panose="02010800040101010101" pitchFamily="2" charset="-122"/>
                <a:ea typeface="华文行楷" panose="02010800040101010101" pitchFamily="2" charset="-122"/>
              </a:rPr>
              <a:t>语用知识</a:t>
            </a:r>
          </a:p>
        </p:txBody>
      </p:sp>
      <p:sp>
        <p:nvSpPr>
          <p:cNvPr id="2" name="文本框 1">
            <a:extLst>
              <a:ext uri="{FF2B5EF4-FFF2-40B4-BE49-F238E27FC236}">
                <a16:creationId xmlns:a16="http://schemas.microsoft.com/office/drawing/2014/main" id="{369F82BA-22E9-4148-B71A-2263A3599DE1}"/>
              </a:ext>
            </a:extLst>
          </p:cNvPr>
          <p:cNvSpPr txBox="1"/>
          <p:nvPr/>
        </p:nvSpPr>
        <p:spPr>
          <a:xfrm>
            <a:off x="391885" y="1135520"/>
            <a:ext cx="11223172" cy="5078313"/>
          </a:xfrm>
          <a:prstGeom prst="rect">
            <a:avLst/>
          </a:prstGeom>
          <a:noFill/>
        </p:spPr>
        <p:txBody>
          <a:bodyPr wrap="square" rtlCol="0">
            <a:spAutoFit/>
          </a:bodyPr>
          <a:lstStyle/>
          <a:p>
            <a:pPr>
              <a:lnSpc>
                <a:spcPct val="150000"/>
              </a:lnSpc>
            </a:pPr>
            <a:r>
              <a:rPr lang="zh-CN" altLang="en-US" sz="3600" b="1" dirty="0">
                <a:solidFill>
                  <a:srgbClr val="002060"/>
                </a:solidFill>
                <a:latin typeface="华文行楷" panose="02010800040101010101" pitchFamily="2" charset="-122"/>
                <a:ea typeface="华文行楷" panose="02010800040101010101" pitchFamily="2" charset="-122"/>
              </a:rPr>
              <a:t>语言形式和语体风格会因交际场合的正式程度、行事程序、交际参与人身份的不同而不同。具体而言，语境主要涉及交际的时间、地点、情境等环境因素，也涉及参与人的交际目的、交际身份、处境及心情等个体因素。</a:t>
            </a:r>
            <a:endParaRPr lang="en-US" altLang="zh-CN" sz="3600" b="1" dirty="0">
              <a:solidFill>
                <a:srgbClr val="002060"/>
              </a:solidFill>
              <a:latin typeface="华文行楷" panose="02010800040101010101" pitchFamily="2" charset="-122"/>
              <a:ea typeface="华文行楷" panose="02010800040101010101" pitchFamily="2" charset="-122"/>
            </a:endParaRPr>
          </a:p>
          <a:p>
            <a:endParaRPr lang="en-US" altLang="zh-CN" sz="3600" b="1" dirty="0">
              <a:solidFill>
                <a:srgbClr val="002060"/>
              </a:solidFill>
              <a:latin typeface="华文行楷" panose="02010800040101010101" pitchFamily="2" charset="-122"/>
              <a:ea typeface="华文行楷" panose="02010800040101010101" pitchFamily="2" charset="-122"/>
            </a:endParaRPr>
          </a:p>
          <a:p>
            <a:r>
              <a:rPr lang="en-US" altLang="zh-CN" sz="3600" b="1" dirty="0">
                <a:solidFill>
                  <a:srgbClr val="FF0000"/>
                </a:solidFill>
                <a:latin typeface="华文行楷" panose="02010800040101010101" pitchFamily="2" charset="-122"/>
                <a:ea typeface="华文行楷" panose="02010800040101010101" pitchFamily="2" charset="-122"/>
              </a:rPr>
              <a:t>                                                                          </a:t>
            </a:r>
            <a:r>
              <a:rPr lang="zh-CN" altLang="en-US" sz="3600" b="1" dirty="0">
                <a:solidFill>
                  <a:srgbClr val="FF0000"/>
                </a:solidFill>
                <a:latin typeface="华文行楷" panose="02010800040101010101" pitchFamily="2" charset="-122"/>
                <a:ea typeface="华文行楷" panose="02010800040101010101" pitchFamily="2" charset="-122"/>
              </a:rPr>
              <a:t>（</a:t>
            </a:r>
            <a:r>
              <a:rPr lang="en-US" altLang="zh-CN" sz="3600" b="1" dirty="0">
                <a:solidFill>
                  <a:srgbClr val="FF0000"/>
                </a:solidFill>
                <a:latin typeface="华文行楷" panose="02010800040101010101" pitchFamily="2" charset="-122"/>
                <a:ea typeface="华文行楷" panose="02010800040101010101" pitchFamily="2" charset="-122"/>
              </a:rPr>
              <a:t> P 31</a:t>
            </a:r>
            <a:r>
              <a:rPr lang="zh-CN" altLang="en-US" sz="3600" b="1" dirty="0">
                <a:solidFill>
                  <a:srgbClr val="FF0000"/>
                </a:solidFill>
                <a:latin typeface="华文行楷" panose="02010800040101010101" pitchFamily="2" charset="-122"/>
                <a:ea typeface="华文行楷" panose="02010800040101010101" pitchFamily="2" charset="-122"/>
              </a:rPr>
              <a:t>）</a:t>
            </a:r>
            <a:r>
              <a:rPr lang="en-US" altLang="zh-CN" sz="3600" b="1" dirty="0">
                <a:solidFill>
                  <a:srgbClr val="002060"/>
                </a:solidFill>
                <a:latin typeface="华文行楷" panose="02010800040101010101" pitchFamily="2" charset="-122"/>
                <a:ea typeface="华文行楷" panose="02010800040101010101" pitchFamily="2" charset="-122"/>
              </a:rPr>
              <a:t>                                </a:t>
            </a:r>
          </a:p>
          <a:p>
            <a:endParaRPr lang="zh-CN" altLang="en-US" sz="3600" b="1" dirty="0">
              <a:solidFill>
                <a:srgbClr val="002060"/>
              </a:solidFill>
              <a:latin typeface="华文行楷" panose="02010800040101010101" pitchFamily="2" charset="-122"/>
              <a:ea typeface="华文行楷" panose="02010800040101010101" pitchFamily="2" charset="-122"/>
            </a:endParaRPr>
          </a:p>
        </p:txBody>
      </p:sp>
      <p:sp>
        <p:nvSpPr>
          <p:cNvPr id="8" name="等腰三角形 7">
            <a:extLst>
              <a:ext uri="{FF2B5EF4-FFF2-40B4-BE49-F238E27FC236}">
                <a16:creationId xmlns:a16="http://schemas.microsoft.com/office/drawing/2014/main" id="{D2E6BF18-E6AD-499D-B186-FC364F752F8E}"/>
              </a:ext>
            </a:extLst>
          </p:cNvPr>
          <p:cNvSpPr/>
          <p:nvPr/>
        </p:nvSpPr>
        <p:spPr>
          <a:xfrm rot="5400000">
            <a:off x="1741713" y="2634343"/>
            <a:ext cx="2481943" cy="5965371"/>
          </a:xfrm>
          <a:prstGeom prst="triangle">
            <a:avLst>
              <a:gd name="adj" fmla="val 100000"/>
            </a:avLst>
          </a:prstGeom>
          <a:solidFill>
            <a:schemeClr val="accent4">
              <a:lumMod val="60000"/>
              <a:lumOff val="40000"/>
            </a:schemeClr>
          </a:solidFill>
          <a:ln>
            <a:noFill/>
          </a:ln>
          <a:effectLst>
            <a:outerShdw blurRad="304800" dist="381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7386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2D58BDBE-A66B-4DE9-8DAC-A1091A048892}"/>
              </a:ext>
            </a:extLst>
          </p:cNvPr>
          <p:cNvSpPr txBox="1"/>
          <p:nvPr/>
        </p:nvSpPr>
        <p:spPr>
          <a:xfrm>
            <a:off x="359228" y="239486"/>
            <a:ext cx="11321143" cy="1077218"/>
          </a:xfrm>
          <a:prstGeom prst="rect">
            <a:avLst/>
          </a:prstGeom>
          <a:noFill/>
        </p:spPr>
        <p:txBody>
          <a:bodyPr wrap="square" rtlCol="0">
            <a:spAutoFit/>
          </a:bodyPr>
          <a:lstStyle/>
          <a:p>
            <a:r>
              <a:rPr lang="en-US" altLang="zh-CN" sz="3200" b="1" dirty="0">
                <a:solidFill>
                  <a:srgbClr val="002060"/>
                </a:solidFill>
                <a:latin typeface="Arial Narrow" panose="020B0606020202030204" pitchFamily="34" charset="0"/>
              </a:rPr>
              <a:t>1. Where does the conversation probably take place?</a:t>
            </a:r>
            <a:endParaRPr lang="zh-CN" altLang="zh-CN" sz="3200" b="1" dirty="0">
              <a:solidFill>
                <a:srgbClr val="002060"/>
              </a:solidFill>
              <a:latin typeface="Arial Narrow" panose="020B0606020202030204" pitchFamily="34" charset="0"/>
            </a:endParaRPr>
          </a:p>
          <a:p>
            <a:r>
              <a:rPr lang="en-US" altLang="zh-CN" sz="3200" b="1" dirty="0">
                <a:solidFill>
                  <a:srgbClr val="002060"/>
                </a:solidFill>
                <a:latin typeface="Arial Narrow" panose="020B0606020202030204" pitchFamily="34" charset="0"/>
              </a:rPr>
              <a:t>   A. At a zoo.	         B. In a library.		      C. In a drugstore.</a:t>
            </a:r>
            <a:endParaRPr lang="zh-CN" altLang="en-US" sz="3200" b="1" dirty="0">
              <a:solidFill>
                <a:srgbClr val="002060"/>
              </a:solidFill>
              <a:latin typeface="Arial Narrow" panose="020B0606020202030204" pitchFamily="34" charset="0"/>
            </a:endParaRPr>
          </a:p>
        </p:txBody>
      </p:sp>
      <p:sp>
        <p:nvSpPr>
          <p:cNvPr id="5" name="文本框 4">
            <a:extLst>
              <a:ext uri="{FF2B5EF4-FFF2-40B4-BE49-F238E27FC236}">
                <a16:creationId xmlns:a16="http://schemas.microsoft.com/office/drawing/2014/main" id="{402D1745-F6AD-4F53-9A3C-F94692B0038C}"/>
              </a:ext>
            </a:extLst>
          </p:cNvPr>
          <p:cNvSpPr txBox="1"/>
          <p:nvPr/>
        </p:nvSpPr>
        <p:spPr>
          <a:xfrm>
            <a:off x="500743" y="2286000"/>
            <a:ext cx="11321143" cy="2554545"/>
          </a:xfrm>
          <a:prstGeom prst="rect">
            <a:avLst/>
          </a:prstGeom>
          <a:noFill/>
        </p:spPr>
        <p:txBody>
          <a:bodyPr wrap="square" rtlCol="0">
            <a:spAutoFit/>
          </a:bodyPr>
          <a:lstStyle/>
          <a:p>
            <a:r>
              <a:rPr lang="en-US" altLang="zh-CN" sz="3200" b="1" u="sng" dirty="0">
                <a:solidFill>
                  <a:srgbClr val="002060"/>
                </a:solidFill>
                <a:latin typeface="Arial Narrow" panose="020B0606020202030204" pitchFamily="34" charset="0"/>
              </a:rPr>
              <a:t>Text 1</a:t>
            </a:r>
            <a:endParaRPr lang="zh-CN" altLang="zh-CN" sz="3200" b="1" u="sng" dirty="0">
              <a:solidFill>
                <a:srgbClr val="002060"/>
              </a:solidFill>
              <a:latin typeface="Arial Narrow" panose="020B0606020202030204" pitchFamily="34" charset="0"/>
            </a:endParaRPr>
          </a:p>
          <a:p>
            <a:r>
              <a:rPr lang="en-US" altLang="zh-CN" sz="3200" b="1" dirty="0">
                <a:solidFill>
                  <a:srgbClr val="002060"/>
                </a:solidFill>
                <a:latin typeface="Arial Narrow" panose="020B0606020202030204" pitchFamily="34" charset="0"/>
              </a:rPr>
              <a:t>W: So you need some information on animal cells? Check the tall shelf and you may find what you want.</a:t>
            </a:r>
            <a:endParaRPr lang="zh-CN" altLang="zh-CN" sz="3200" b="1" dirty="0">
              <a:solidFill>
                <a:srgbClr val="002060"/>
              </a:solidFill>
              <a:latin typeface="Arial Narrow" panose="020B0606020202030204" pitchFamily="34" charset="0"/>
            </a:endParaRPr>
          </a:p>
          <a:p>
            <a:r>
              <a:rPr lang="en-US" altLang="zh-CN" sz="3200" b="1" dirty="0">
                <a:solidFill>
                  <a:srgbClr val="002060"/>
                </a:solidFill>
                <a:latin typeface="Arial Narrow" panose="020B0606020202030204" pitchFamily="34" charset="0"/>
              </a:rPr>
              <a:t>M: Oh, I see. May I borrow one for a day or two?</a:t>
            </a:r>
            <a:endParaRPr lang="zh-CN" altLang="zh-CN" sz="3200" b="1" dirty="0">
              <a:solidFill>
                <a:srgbClr val="002060"/>
              </a:solidFill>
              <a:latin typeface="Arial Narrow" panose="020B0606020202030204" pitchFamily="34" charset="0"/>
            </a:endParaRPr>
          </a:p>
          <a:p>
            <a:r>
              <a:rPr lang="en-US" altLang="zh-CN" sz="3200" b="1" dirty="0">
                <a:solidFill>
                  <a:srgbClr val="002060"/>
                </a:solidFill>
                <a:latin typeface="Arial Narrow" panose="020B0606020202030204" pitchFamily="34" charset="0"/>
              </a:rPr>
              <a:t>W: Sorry! The reference books are not for lending.</a:t>
            </a:r>
            <a:endParaRPr lang="zh-CN" altLang="en-US" sz="3200" b="1" dirty="0">
              <a:solidFill>
                <a:srgbClr val="002060"/>
              </a:solidFill>
              <a:latin typeface="Arial Narrow" panose="020B0606020202030204" pitchFamily="34" charset="0"/>
            </a:endParaRPr>
          </a:p>
        </p:txBody>
      </p:sp>
      <p:sp>
        <p:nvSpPr>
          <p:cNvPr id="6" name="圆角矩形 6">
            <a:extLst>
              <a:ext uri="{FF2B5EF4-FFF2-40B4-BE49-F238E27FC236}">
                <a16:creationId xmlns:a16="http://schemas.microsoft.com/office/drawing/2014/main" id="{2C8E5BE3-FF1B-404B-B22D-4846779789F7}"/>
              </a:ext>
            </a:extLst>
          </p:cNvPr>
          <p:cNvSpPr/>
          <p:nvPr/>
        </p:nvSpPr>
        <p:spPr>
          <a:xfrm>
            <a:off x="2177143" y="4306995"/>
            <a:ext cx="6466114" cy="53355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箭头连接符 6">
            <a:extLst>
              <a:ext uri="{FF2B5EF4-FFF2-40B4-BE49-F238E27FC236}">
                <a16:creationId xmlns:a16="http://schemas.microsoft.com/office/drawing/2014/main" id="{31373689-6AEA-4968-A208-580442AA47D1}"/>
              </a:ext>
            </a:extLst>
          </p:cNvPr>
          <p:cNvCxnSpPr>
            <a:cxnSpLocks/>
          </p:cNvCxnSpPr>
          <p:nvPr/>
        </p:nvCxnSpPr>
        <p:spPr>
          <a:xfrm flipV="1">
            <a:off x="5105400" y="1316704"/>
            <a:ext cx="0" cy="2990292"/>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2" name="等腰三角形 11">
            <a:extLst>
              <a:ext uri="{FF2B5EF4-FFF2-40B4-BE49-F238E27FC236}">
                <a16:creationId xmlns:a16="http://schemas.microsoft.com/office/drawing/2014/main" id="{07C2F090-E30A-4439-A4FE-45D5591CCFD4}"/>
              </a:ext>
            </a:extLst>
          </p:cNvPr>
          <p:cNvSpPr/>
          <p:nvPr/>
        </p:nvSpPr>
        <p:spPr>
          <a:xfrm>
            <a:off x="-163286" y="4571308"/>
            <a:ext cx="12355282" cy="2286691"/>
          </a:xfrm>
          <a:prstGeom prst="triangle">
            <a:avLst>
              <a:gd name="adj" fmla="val 100000"/>
            </a:avLst>
          </a:prstGeom>
          <a:solidFill>
            <a:schemeClr val="accent4">
              <a:lumMod val="60000"/>
              <a:lumOff val="40000"/>
            </a:schemeClr>
          </a:solidFill>
          <a:ln>
            <a:noFill/>
          </a:ln>
          <a:effectLst>
            <a:outerShdw blurRad="304800" dist="381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6">
            <a:extLst>
              <a:ext uri="{FF2B5EF4-FFF2-40B4-BE49-F238E27FC236}">
                <a16:creationId xmlns:a16="http://schemas.microsoft.com/office/drawing/2014/main" id="{BE7E0E82-E7BB-43C9-98AD-4102D2AB4F18}"/>
              </a:ext>
            </a:extLst>
          </p:cNvPr>
          <p:cNvSpPr/>
          <p:nvPr/>
        </p:nvSpPr>
        <p:spPr>
          <a:xfrm>
            <a:off x="3548743" y="3819885"/>
            <a:ext cx="1915886" cy="53355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AE1F4EC5-A3F0-4BA6-B27E-F13EC6423D63}"/>
              </a:ext>
            </a:extLst>
          </p:cNvPr>
          <p:cNvSpPr txBox="1"/>
          <p:nvPr/>
        </p:nvSpPr>
        <p:spPr>
          <a:xfrm>
            <a:off x="5464630" y="1894901"/>
            <a:ext cx="1915884" cy="584775"/>
          </a:xfrm>
          <a:prstGeom prst="rect">
            <a:avLst/>
          </a:prstGeom>
          <a:solidFill>
            <a:srgbClr val="002060"/>
          </a:solidFill>
        </p:spPr>
        <p:txBody>
          <a:bodyPr wrap="square" rtlCol="0">
            <a:spAutoFit/>
          </a:bodyPr>
          <a:lstStyle/>
          <a:p>
            <a:r>
              <a:rPr lang="zh-CN" altLang="en-US" sz="3200" dirty="0">
                <a:solidFill>
                  <a:schemeClr val="bg1"/>
                </a:solidFill>
                <a:latin typeface="华文行楷" panose="02010800040101010101" pitchFamily="2" charset="-122"/>
                <a:ea typeface="华文行楷" panose="02010800040101010101" pitchFamily="2" charset="-122"/>
              </a:rPr>
              <a:t>交际地点</a:t>
            </a:r>
          </a:p>
        </p:txBody>
      </p:sp>
    </p:spTree>
    <p:extLst>
      <p:ext uri="{BB962C8B-B14F-4D97-AF65-F5344CB8AC3E}">
        <p14:creationId xmlns:p14="http://schemas.microsoft.com/office/powerpoint/2010/main" val="32179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3"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86D870DE-09B4-4033-AC1A-30FF424AEB3D}"/>
              </a:ext>
            </a:extLst>
          </p:cNvPr>
          <p:cNvSpPr txBox="1"/>
          <p:nvPr/>
        </p:nvSpPr>
        <p:spPr>
          <a:xfrm>
            <a:off x="73479" y="1830134"/>
            <a:ext cx="5611586" cy="2862322"/>
          </a:xfrm>
          <a:prstGeom prst="rect">
            <a:avLst/>
          </a:prstGeom>
          <a:noFill/>
        </p:spPr>
        <p:txBody>
          <a:bodyPr wrap="square" rtlCol="0">
            <a:spAutoFit/>
          </a:bodyPr>
          <a:lstStyle/>
          <a:p>
            <a:r>
              <a:rPr lang="en-US" altLang="zh-CN" sz="3600" b="1" dirty="0">
                <a:solidFill>
                  <a:srgbClr val="002060"/>
                </a:solidFill>
                <a:latin typeface="Arial Narrow" panose="020B0606020202030204" pitchFamily="34" charset="0"/>
              </a:rPr>
              <a:t>8. What does the woman do?</a:t>
            </a:r>
            <a:endParaRPr lang="zh-CN" altLang="zh-CN" sz="3600" b="1" dirty="0">
              <a:solidFill>
                <a:srgbClr val="002060"/>
              </a:solidFill>
              <a:latin typeface="Arial Narrow" panose="020B0606020202030204" pitchFamily="34" charset="0"/>
            </a:endParaRPr>
          </a:p>
          <a:p>
            <a:r>
              <a:rPr lang="en-US" altLang="zh-CN" sz="3600" b="1" dirty="0">
                <a:solidFill>
                  <a:srgbClr val="002060"/>
                </a:solidFill>
                <a:latin typeface="Arial Narrow" panose="020B0606020202030204" pitchFamily="34" charset="0"/>
              </a:rPr>
              <a:t>A. She’s a secretary.	</a:t>
            </a:r>
          </a:p>
          <a:p>
            <a:r>
              <a:rPr lang="en-US" altLang="zh-CN" sz="3600" b="1" dirty="0">
                <a:solidFill>
                  <a:srgbClr val="002060"/>
                </a:solidFill>
                <a:latin typeface="Arial Narrow" panose="020B0606020202030204" pitchFamily="34" charset="0"/>
              </a:rPr>
              <a:t>B. She’s a hotel maid.	</a:t>
            </a:r>
          </a:p>
          <a:p>
            <a:r>
              <a:rPr lang="en-US" altLang="zh-CN" sz="3600" b="1" dirty="0">
                <a:solidFill>
                  <a:srgbClr val="002060"/>
                </a:solidFill>
                <a:latin typeface="Arial Narrow" panose="020B0606020202030204" pitchFamily="34" charset="0"/>
              </a:rPr>
              <a:t>C. She’s a salesperson.</a:t>
            </a:r>
            <a:endParaRPr lang="zh-CN" altLang="zh-CN" sz="3600" b="1" dirty="0">
              <a:solidFill>
                <a:srgbClr val="002060"/>
              </a:solidFill>
              <a:latin typeface="Arial Narrow" panose="020B0606020202030204" pitchFamily="34" charset="0"/>
            </a:endParaRPr>
          </a:p>
          <a:p>
            <a:endParaRPr lang="zh-CN" altLang="en-US" sz="3600" b="1" dirty="0">
              <a:solidFill>
                <a:srgbClr val="002060"/>
              </a:solidFill>
              <a:latin typeface="Arial Narrow" panose="020B0606020202030204" pitchFamily="34" charset="0"/>
            </a:endParaRPr>
          </a:p>
        </p:txBody>
      </p:sp>
      <p:sp>
        <p:nvSpPr>
          <p:cNvPr id="5" name="文本框 4">
            <a:extLst>
              <a:ext uri="{FF2B5EF4-FFF2-40B4-BE49-F238E27FC236}">
                <a16:creationId xmlns:a16="http://schemas.microsoft.com/office/drawing/2014/main" id="{EA0CAA5E-3834-4C57-A7D4-ACA839FBCD0B}"/>
              </a:ext>
            </a:extLst>
          </p:cNvPr>
          <p:cNvSpPr txBox="1"/>
          <p:nvPr/>
        </p:nvSpPr>
        <p:spPr>
          <a:xfrm>
            <a:off x="5421086" y="83633"/>
            <a:ext cx="6520541" cy="6001643"/>
          </a:xfrm>
          <a:prstGeom prst="rect">
            <a:avLst/>
          </a:prstGeom>
          <a:noFill/>
        </p:spPr>
        <p:txBody>
          <a:bodyPr wrap="square" rtlCol="0">
            <a:spAutoFit/>
          </a:bodyPr>
          <a:lstStyle/>
          <a:p>
            <a:r>
              <a:rPr lang="en-US" altLang="zh-CN" sz="2400" b="1" u="sng" dirty="0">
                <a:solidFill>
                  <a:srgbClr val="FF0000"/>
                </a:solidFill>
                <a:latin typeface="Arial Narrow" panose="020B0606020202030204" pitchFamily="34" charset="0"/>
              </a:rPr>
              <a:t>Text 7</a:t>
            </a:r>
            <a:endParaRPr lang="zh-CN" altLang="zh-CN" sz="2400" b="1" u="sng" dirty="0">
              <a:solidFill>
                <a:srgbClr val="FF0000"/>
              </a:solidFill>
              <a:latin typeface="Arial Narrow" panose="020B0606020202030204" pitchFamily="34" charset="0"/>
            </a:endParaRPr>
          </a:p>
          <a:p>
            <a:r>
              <a:rPr lang="en-US" altLang="zh-CN" sz="2400" b="1" dirty="0">
                <a:solidFill>
                  <a:srgbClr val="002060"/>
                </a:solidFill>
                <a:latin typeface="Arial Narrow" panose="020B0606020202030204" pitchFamily="34" charset="0"/>
              </a:rPr>
              <a:t>W: May I come in, sir?</a:t>
            </a:r>
            <a:endParaRPr lang="zh-CN" altLang="zh-CN" sz="2400" b="1" dirty="0">
              <a:solidFill>
                <a:srgbClr val="002060"/>
              </a:solidFill>
              <a:latin typeface="Arial Narrow" panose="020B0606020202030204" pitchFamily="34" charset="0"/>
            </a:endParaRPr>
          </a:p>
          <a:p>
            <a:r>
              <a:rPr lang="en-US" altLang="zh-CN" sz="2400" b="1" dirty="0">
                <a:solidFill>
                  <a:srgbClr val="002060"/>
                </a:solidFill>
                <a:latin typeface="Arial Narrow" panose="020B0606020202030204" pitchFamily="34" charset="0"/>
              </a:rPr>
              <a:t>M: Yes. Thanks for coming so quickly.</a:t>
            </a:r>
            <a:endParaRPr lang="zh-CN" altLang="zh-CN" sz="2400" b="1" dirty="0">
              <a:solidFill>
                <a:srgbClr val="002060"/>
              </a:solidFill>
              <a:latin typeface="Arial Narrow" panose="020B0606020202030204" pitchFamily="34" charset="0"/>
            </a:endParaRPr>
          </a:p>
          <a:p>
            <a:r>
              <a:rPr lang="en-US" altLang="zh-CN" sz="2400" b="1" dirty="0">
                <a:solidFill>
                  <a:srgbClr val="002060"/>
                </a:solidFill>
                <a:latin typeface="Arial Narrow" panose="020B0606020202030204" pitchFamily="34" charset="0"/>
              </a:rPr>
              <a:t>W: Certainly, sir. How can I help you?</a:t>
            </a:r>
            <a:endParaRPr lang="zh-CN" altLang="zh-CN" sz="2400" b="1" dirty="0">
              <a:solidFill>
                <a:srgbClr val="002060"/>
              </a:solidFill>
              <a:latin typeface="Arial Narrow" panose="020B0606020202030204" pitchFamily="34" charset="0"/>
            </a:endParaRPr>
          </a:p>
          <a:p>
            <a:r>
              <a:rPr lang="en-US" altLang="zh-CN" sz="2400" b="1" dirty="0">
                <a:solidFill>
                  <a:srgbClr val="002060"/>
                </a:solidFill>
                <a:latin typeface="Arial Narrow" panose="020B0606020202030204" pitchFamily="34" charset="0"/>
              </a:rPr>
              <a:t>M: I'd like some fresh towels in the bathroom.</a:t>
            </a:r>
            <a:endParaRPr lang="zh-CN" altLang="zh-CN" sz="2400" b="1" dirty="0">
              <a:solidFill>
                <a:srgbClr val="002060"/>
              </a:solidFill>
              <a:latin typeface="Arial Narrow" panose="020B0606020202030204" pitchFamily="34" charset="0"/>
            </a:endParaRPr>
          </a:p>
          <a:p>
            <a:r>
              <a:rPr lang="en-US" altLang="zh-CN" sz="2400" b="1" dirty="0">
                <a:solidFill>
                  <a:srgbClr val="002060"/>
                </a:solidFill>
                <a:latin typeface="Arial Narrow" panose="020B0606020202030204" pitchFamily="34" charset="0"/>
              </a:rPr>
              <a:t>W: I'll get them immediately. Would you like me to also change the sheets?</a:t>
            </a:r>
            <a:endParaRPr lang="zh-CN" altLang="zh-CN" sz="2400" b="1" dirty="0">
              <a:solidFill>
                <a:srgbClr val="002060"/>
              </a:solidFill>
              <a:latin typeface="Arial Narrow" panose="020B0606020202030204" pitchFamily="34" charset="0"/>
            </a:endParaRPr>
          </a:p>
          <a:p>
            <a:r>
              <a:rPr lang="en-US" altLang="zh-CN" sz="2400" b="1" dirty="0">
                <a:solidFill>
                  <a:srgbClr val="002060"/>
                </a:solidFill>
                <a:latin typeface="Arial Narrow" panose="020B0606020202030204" pitchFamily="34" charset="0"/>
              </a:rPr>
              <a:t>M: Excellent! Oh, by the way, I can never find the light switch when I get back in the evening.</a:t>
            </a:r>
            <a:endParaRPr lang="zh-CN" altLang="zh-CN" sz="2400" b="1" dirty="0">
              <a:solidFill>
                <a:srgbClr val="002060"/>
              </a:solidFill>
              <a:latin typeface="Arial Narrow" panose="020B0606020202030204" pitchFamily="34" charset="0"/>
            </a:endParaRPr>
          </a:p>
          <a:p>
            <a:r>
              <a:rPr lang="en-US" altLang="zh-CN" sz="2400" b="1" dirty="0">
                <a:solidFill>
                  <a:srgbClr val="002060"/>
                </a:solidFill>
                <a:latin typeface="Arial Narrow" panose="020B0606020202030204" pitchFamily="34" charset="0"/>
              </a:rPr>
              <a:t>W: ...after I finish cleaning up.</a:t>
            </a:r>
            <a:endParaRPr lang="zh-CN" altLang="zh-CN" sz="2400" b="1" dirty="0">
              <a:solidFill>
                <a:srgbClr val="002060"/>
              </a:solidFill>
              <a:latin typeface="Arial Narrow" panose="020B0606020202030204" pitchFamily="34" charset="0"/>
            </a:endParaRPr>
          </a:p>
          <a:p>
            <a:r>
              <a:rPr lang="en-US" altLang="zh-CN" sz="2400" b="1" dirty="0">
                <a:solidFill>
                  <a:srgbClr val="002060"/>
                </a:solidFill>
                <a:latin typeface="Arial Narrow" panose="020B0606020202030204" pitchFamily="34" charset="0"/>
              </a:rPr>
              <a:t>M: That's good to hear. Well, it's time for me to see my friends.</a:t>
            </a:r>
            <a:endParaRPr lang="zh-CN" altLang="zh-CN" sz="2400" b="1" dirty="0">
              <a:solidFill>
                <a:srgbClr val="002060"/>
              </a:solidFill>
              <a:latin typeface="Arial Narrow" panose="020B0606020202030204" pitchFamily="34" charset="0"/>
            </a:endParaRPr>
          </a:p>
          <a:p>
            <a:r>
              <a:rPr lang="en-US" altLang="zh-CN" sz="2400" b="1" dirty="0">
                <a:solidFill>
                  <a:srgbClr val="002060"/>
                </a:solidFill>
                <a:latin typeface="Arial Narrow" panose="020B0606020202030204" pitchFamily="34" charset="0"/>
              </a:rPr>
              <a:t>W: Enjoy your day, sir. </a:t>
            </a:r>
            <a:endParaRPr lang="zh-CN" altLang="zh-CN" sz="2400" b="1" dirty="0">
              <a:solidFill>
                <a:srgbClr val="002060"/>
              </a:solidFill>
              <a:latin typeface="Arial Narrow" panose="020B0606020202030204" pitchFamily="34" charset="0"/>
            </a:endParaRPr>
          </a:p>
          <a:p>
            <a:r>
              <a:rPr lang="en-US" altLang="zh-CN" sz="2400" b="1" dirty="0">
                <a:solidFill>
                  <a:srgbClr val="002060"/>
                </a:solidFill>
                <a:latin typeface="Arial Narrow" panose="020B0606020202030204" pitchFamily="34" charset="0"/>
              </a:rPr>
              <a:t>M: Oh, I will. Just the second. Could you also take out the plate with this morning's  breakfast?</a:t>
            </a:r>
            <a:endParaRPr lang="zh-CN" altLang="zh-CN" sz="2400" b="1" dirty="0">
              <a:solidFill>
                <a:srgbClr val="002060"/>
              </a:solidFill>
              <a:latin typeface="Arial Narrow" panose="020B0606020202030204" pitchFamily="34" charset="0"/>
            </a:endParaRPr>
          </a:p>
          <a:p>
            <a:r>
              <a:rPr lang="en-US" altLang="zh-CN" sz="2400" b="1" dirty="0">
                <a:solidFill>
                  <a:srgbClr val="002060"/>
                </a:solidFill>
                <a:latin typeface="Arial Narrow" panose="020B0606020202030204" pitchFamily="34" charset="0"/>
              </a:rPr>
              <a:t>W: Yes, sir. I'll take it with me when I finish tidying up.</a:t>
            </a:r>
            <a:endParaRPr lang="zh-CN" altLang="en-US" sz="2400" b="1" dirty="0">
              <a:solidFill>
                <a:srgbClr val="002060"/>
              </a:solidFill>
              <a:latin typeface="Arial Narrow" panose="020B0606020202030204" pitchFamily="34" charset="0"/>
            </a:endParaRPr>
          </a:p>
        </p:txBody>
      </p:sp>
      <p:sp>
        <p:nvSpPr>
          <p:cNvPr id="7" name="圆角矩形 6">
            <a:extLst>
              <a:ext uri="{FF2B5EF4-FFF2-40B4-BE49-F238E27FC236}">
                <a16:creationId xmlns:a16="http://schemas.microsoft.com/office/drawing/2014/main" id="{3510A3AD-0D46-4F75-838B-A10D8AC1D1A8}"/>
              </a:ext>
            </a:extLst>
          </p:cNvPr>
          <p:cNvSpPr/>
          <p:nvPr/>
        </p:nvSpPr>
        <p:spPr>
          <a:xfrm>
            <a:off x="8964385" y="2016352"/>
            <a:ext cx="2520044" cy="290739"/>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6">
            <a:extLst>
              <a:ext uri="{FF2B5EF4-FFF2-40B4-BE49-F238E27FC236}">
                <a16:creationId xmlns:a16="http://schemas.microsoft.com/office/drawing/2014/main" id="{D168F202-EFCA-4A40-B8F6-42681DA653F7}"/>
              </a:ext>
            </a:extLst>
          </p:cNvPr>
          <p:cNvSpPr/>
          <p:nvPr/>
        </p:nvSpPr>
        <p:spPr>
          <a:xfrm>
            <a:off x="5878285" y="1303673"/>
            <a:ext cx="4125685" cy="290739"/>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6">
            <a:extLst>
              <a:ext uri="{FF2B5EF4-FFF2-40B4-BE49-F238E27FC236}">
                <a16:creationId xmlns:a16="http://schemas.microsoft.com/office/drawing/2014/main" id="{6F52DDDD-A20F-4D72-99AB-B7EFE56B816E}"/>
              </a:ext>
            </a:extLst>
          </p:cNvPr>
          <p:cNvSpPr/>
          <p:nvPr/>
        </p:nvSpPr>
        <p:spPr>
          <a:xfrm>
            <a:off x="6847115" y="5624166"/>
            <a:ext cx="5094512" cy="406627"/>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6">
            <a:extLst>
              <a:ext uri="{FF2B5EF4-FFF2-40B4-BE49-F238E27FC236}">
                <a16:creationId xmlns:a16="http://schemas.microsoft.com/office/drawing/2014/main" id="{AAAF1791-FAFE-4B33-AA9B-BDF59FF2D169}"/>
              </a:ext>
            </a:extLst>
          </p:cNvPr>
          <p:cNvSpPr/>
          <p:nvPr/>
        </p:nvSpPr>
        <p:spPr>
          <a:xfrm>
            <a:off x="5551713" y="2307091"/>
            <a:ext cx="2939144" cy="406627"/>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6">
            <a:extLst>
              <a:ext uri="{FF2B5EF4-FFF2-40B4-BE49-F238E27FC236}">
                <a16:creationId xmlns:a16="http://schemas.microsoft.com/office/drawing/2014/main" id="{60E2BF5E-FB4F-4BA9-ABD2-F71CCA38F32E}"/>
              </a:ext>
            </a:extLst>
          </p:cNvPr>
          <p:cNvSpPr/>
          <p:nvPr/>
        </p:nvSpPr>
        <p:spPr>
          <a:xfrm>
            <a:off x="5878285" y="543042"/>
            <a:ext cx="2481943" cy="290739"/>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箭头连接符 12">
            <a:extLst>
              <a:ext uri="{FF2B5EF4-FFF2-40B4-BE49-F238E27FC236}">
                <a16:creationId xmlns:a16="http://schemas.microsoft.com/office/drawing/2014/main" id="{B9238387-D3BD-4C70-BFF4-5BEE1BEA5BE5}"/>
              </a:ext>
            </a:extLst>
          </p:cNvPr>
          <p:cNvCxnSpPr>
            <a:cxnSpLocks/>
            <a:stCxn id="11" idx="1"/>
          </p:cNvCxnSpPr>
          <p:nvPr/>
        </p:nvCxnSpPr>
        <p:spPr>
          <a:xfrm flipH="1">
            <a:off x="4050844" y="688412"/>
            <a:ext cx="1827441" cy="2502263"/>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a:extLst>
              <a:ext uri="{FF2B5EF4-FFF2-40B4-BE49-F238E27FC236}">
                <a16:creationId xmlns:a16="http://schemas.microsoft.com/office/drawing/2014/main" id="{CFFFA65F-6B89-4FFC-9926-938E2A31418E}"/>
              </a:ext>
            </a:extLst>
          </p:cNvPr>
          <p:cNvCxnSpPr>
            <a:cxnSpLocks/>
          </p:cNvCxnSpPr>
          <p:nvPr/>
        </p:nvCxnSpPr>
        <p:spPr>
          <a:xfrm flipH="1">
            <a:off x="4050845" y="1443960"/>
            <a:ext cx="1764846" cy="1817335"/>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id="{C34DACE6-5CF1-4F87-9B79-719E0A62D03A}"/>
              </a:ext>
            </a:extLst>
          </p:cNvPr>
          <p:cNvCxnSpPr>
            <a:cxnSpLocks/>
          </p:cNvCxnSpPr>
          <p:nvPr/>
        </p:nvCxnSpPr>
        <p:spPr>
          <a:xfrm flipH="1">
            <a:off x="3962400" y="2456375"/>
            <a:ext cx="1458687" cy="885539"/>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88A33EE6-3E19-4DB5-9BC0-9EAD1CCFC714}"/>
              </a:ext>
            </a:extLst>
          </p:cNvPr>
          <p:cNvCxnSpPr>
            <a:cxnSpLocks/>
          </p:cNvCxnSpPr>
          <p:nvPr/>
        </p:nvCxnSpPr>
        <p:spPr>
          <a:xfrm flipH="1" flipV="1">
            <a:off x="4054927" y="3341914"/>
            <a:ext cx="2715988" cy="2249751"/>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0" name="等腰三角形 29">
            <a:extLst>
              <a:ext uri="{FF2B5EF4-FFF2-40B4-BE49-F238E27FC236}">
                <a16:creationId xmlns:a16="http://schemas.microsoft.com/office/drawing/2014/main" id="{6CB7A250-8C75-484E-BD00-C6B627A965A1}"/>
              </a:ext>
            </a:extLst>
          </p:cNvPr>
          <p:cNvSpPr/>
          <p:nvPr/>
        </p:nvSpPr>
        <p:spPr>
          <a:xfrm rot="5400000">
            <a:off x="2124649" y="3430936"/>
            <a:ext cx="1302413" cy="5551714"/>
          </a:xfrm>
          <a:prstGeom prst="triangle">
            <a:avLst>
              <a:gd name="adj" fmla="val 100000"/>
            </a:avLst>
          </a:prstGeom>
          <a:solidFill>
            <a:schemeClr val="accent4">
              <a:lumMod val="60000"/>
              <a:lumOff val="40000"/>
            </a:schemeClr>
          </a:solidFill>
          <a:ln>
            <a:noFill/>
          </a:ln>
          <a:effectLst>
            <a:outerShdw blurRad="304800" dist="381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a:extLst>
              <a:ext uri="{FF2B5EF4-FFF2-40B4-BE49-F238E27FC236}">
                <a16:creationId xmlns:a16="http://schemas.microsoft.com/office/drawing/2014/main" id="{BB2D67EE-43F3-4FB1-85A4-7E83FFCD9F46}"/>
              </a:ext>
            </a:extLst>
          </p:cNvPr>
          <p:cNvSpPr/>
          <p:nvPr/>
        </p:nvSpPr>
        <p:spPr>
          <a:xfrm rot="10800000">
            <a:off x="10158" y="0"/>
            <a:ext cx="1827441" cy="930925"/>
          </a:xfrm>
          <a:prstGeom prst="triangle">
            <a:avLst>
              <a:gd name="adj" fmla="val 100000"/>
            </a:avLst>
          </a:prstGeom>
          <a:solidFill>
            <a:schemeClr val="accent4">
              <a:lumMod val="60000"/>
              <a:lumOff val="40000"/>
            </a:schemeClr>
          </a:solidFill>
          <a:ln>
            <a:noFill/>
          </a:ln>
          <a:effectLst>
            <a:outerShdw blurRad="304800" dist="381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3C54DB49-3E27-4978-9AC9-5E1909629609}"/>
              </a:ext>
            </a:extLst>
          </p:cNvPr>
          <p:cNvSpPr txBox="1"/>
          <p:nvPr/>
        </p:nvSpPr>
        <p:spPr>
          <a:xfrm>
            <a:off x="794658" y="4264898"/>
            <a:ext cx="1915884" cy="584775"/>
          </a:xfrm>
          <a:prstGeom prst="rect">
            <a:avLst/>
          </a:prstGeom>
          <a:solidFill>
            <a:srgbClr val="002060"/>
          </a:solidFill>
        </p:spPr>
        <p:txBody>
          <a:bodyPr wrap="square" rtlCol="0">
            <a:spAutoFit/>
          </a:bodyPr>
          <a:lstStyle/>
          <a:p>
            <a:r>
              <a:rPr lang="zh-CN" altLang="en-US" sz="3200" dirty="0">
                <a:solidFill>
                  <a:schemeClr val="bg1"/>
                </a:solidFill>
                <a:latin typeface="华文行楷" panose="02010800040101010101" pitchFamily="2" charset="-122"/>
                <a:ea typeface="华文行楷" panose="02010800040101010101" pitchFamily="2" charset="-122"/>
              </a:rPr>
              <a:t>人物身份</a:t>
            </a:r>
          </a:p>
        </p:txBody>
      </p:sp>
    </p:spTree>
    <p:extLst>
      <p:ext uri="{BB962C8B-B14F-4D97-AF65-F5344CB8AC3E}">
        <p14:creationId xmlns:p14="http://schemas.microsoft.com/office/powerpoint/2010/main" val="43375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8DBEB72-C73E-41D4-94CA-17B01FDF63B5}"/>
              </a:ext>
            </a:extLst>
          </p:cNvPr>
          <p:cNvSpPr txBox="1"/>
          <p:nvPr/>
        </p:nvSpPr>
        <p:spPr>
          <a:xfrm>
            <a:off x="152401" y="1433335"/>
            <a:ext cx="5410200" cy="2308324"/>
          </a:xfrm>
          <a:prstGeom prst="rect">
            <a:avLst/>
          </a:prstGeom>
          <a:noFill/>
        </p:spPr>
        <p:txBody>
          <a:bodyPr wrap="square" rtlCol="0">
            <a:spAutoFit/>
          </a:bodyPr>
          <a:lstStyle/>
          <a:p>
            <a:r>
              <a:rPr lang="zh-TW" altLang="zh-CN" sz="3600" b="1" dirty="0">
                <a:solidFill>
                  <a:srgbClr val="002060"/>
                </a:solidFill>
                <a:latin typeface="Arial Narrow" panose="020B0606020202030204" pitchFamily="34" charset="0"/>
              </a:rPr>
              <a:t>1</a:t>
            </a:r>
            <a:r>
              <a:rPr lang="en-US" altLang="zh-CN" sz="3600" b="1" dirty="0">
                <a:solidFill>
                  <a:srgbClr val="002060"/>
                </a:solidFill>
                <a:latin typeface="Arial Narrow" panose="020B0606020202030204" pitchFamily="34" charset="0"/>
              </a:rPr>
              <a:t>4. What is the man doing?</a:t>
            </a:r>
            <a:endParaRPr lang="zh-CN" altLang="zh-CN" sz="3600" b="1" dirty="0">
              <a:solidFill>
                <a:srgbClr val="002060"/>
              </a:solidFill>
              <a:latin typeface="Arial Narrow" panose="020B0606020202030204" pitchFamily="34" charset="0"/>
            </a:endParaRPr>
          </a:p>
          <a:p>
            <a:r>
              <a:rPr lang="en-US" altLang="zh-CN" sz="3600" b="1" dirty="0">
                <a:solidFill>
                  <a:srgbClr val="002060"/>
                </a:solidFill>
                <a:latin typeface="Arial Narrow" panose="020B0606020202030204" pitchFamily="34" charset="0"/>
              </a:rPr>
              <a:t>A. Placing an order.		</a:t>
            </a:r>
          </a:p>
          <a:p>
            <a:r>
              <a:rPr lang="en-US" altLang="zh-CN" sz="3600" b="1" dirty="0">
                <a:solidFill>
                  <a:srgbClr val="002060"/>
                </a:solidFill>
                <a:latin typeface="Arial Narrow" panose="020B0606020202030204" pitchFamily="34" charset="0"/>
              </a:rPr>
              <a:t>B. Selling insurance.	</a:t>
            </a:r>
          </a:p>
          <a:p>
            <a:r>
              <a:rPr lang="en-US" altLang="zh-CN" sz="3600" b="1" dirty="0">
                <a:solidFill>
                  <a:srgbClr val="002060"/>
                </a:solidFill>
                <a:latin typeface="Arial Narrow" panose="020B0606020202030204" pitchFamily="34" charset="0"/>
              </a:rPr>
              <a:t>C. Conducting an interview.</a:t>
            </a:r>
            <a:endParaRPr lang="zh-CN" altLang="en-US" sz="3600" b="1" dirty="0">
              <a:solidFill>
                <a:srgbClr val="002060"/>
              </a:solidFill>
              <a:latin typeface="Arial Narrow" panose="020B0606020202030204" pitchFamily="34" charset="0"/>
            </a:endParaRPr>
          </a:p>
        </p:txBody>
      </p:sp>
      <p:sp>
        <p:nvSpPr>
          <p:cNvPr id="5" name="文本框 4">
            <a:extLst>
              <a:ext uri="{FF2B5EF4-FFF2-40B4-BE49-F238E27FC236}">
                <a16:creationId xmlns:a16="http://schemas.microsoft.com/office/drawing/2014/main" id="{BD25A58D-7747-4796-9E0A-0C7E0065D525}"/>
              </a:ext>
            </a:extLst>
          </p:cNvPr>
          <p:cNvSpPr txBox="1"/>
          <p:nvPr/>
        </p:nvSpPr>
        <p:spPr>
          <a:xfrm>
            <a:off x="5388429" y="0"/>
            <a:ext cx="6694713" cy="7417415"/>
          </a:xfrm>
          <a:prstGeom prst="rect">
            <a:avLst/>
          </a:prstGeom>
          <a:noFill/>
        </p:spPr>
        <p:txBody>
          <a:bodyPr wrap="square" rtlCol="0">
            <a:spAutoFit/>
          </a:bodyPr>
          <a:lstStyle/>
          <a:p>
            <a:r>
              <a:rPr lang="en-US" altLang="zh-CN" sz="2800" b="1" dirty="0">
                <a:solidFill>
                  <a:srgbClr val="002060"/>
                </a:solidFill>
                <a:latin typeface="Arial Narrow" panose="020B0606020202030204" pitchFamily="34" charset="0"/>
              </a:rPr>
              <a:t>Text 9</a:t>
            </a:r>
            <a:endParaRPr lang="zh-CN" altLang="zh-CN" sz="2800" b="1" dirty="0">
              <a:solidFill>
                <a:srgbClr val="002060"/>
              </a:solidFill>
              <a:latin typeface="Arial Narrow" panose="020B0606020202030204" pitchFamily="34" charset="0"/>
            </a:endParaRPr>
          </a:p>
          <a:p>
            <a:r>
              <a:rPr lang="en-US" altLang="zh-CN" sz="2800" b="1" dirty="0">
                <a:solidFill>
                  <a:srgbClr val="002060"/>
                </a:solidFill>
                <a:latin typeface="Arial Narrow" panose="020B0606020202030204" pitchFamily="34" charset="0"/>
              </a:rPr>
              <a:t>…M: I'm Adam Watt from the Seven Star Insurance Company. Thank you for your interest in our company. I need some more information from your side.</a:t>
            </a:r>
            <a:endParaRPr lang="zh-CN" altLang="zh-CN" sz="2800" b="1" dirty="0">
              <a:solidFill>
                <a:srgbClr val="002060"/>
              </a:solidFill>
              <a:latin typeface="Arial Narrow" panose="020B0606020202030204" pitchFamily="34" charset="0"/>
            </a:endParaRPr>
          </a:p>
          <a:p>
            <a:r>
              <a:rPr lang="en-US" altLang="zh-CN" sz="2800" b="1" dirty="0">
                <a:solidFill>
                  <a:srgbClr val="002060"/>
                </a:solidFill>
                <a:latin typeface="Arial Narrow" panose="020B0606020202030204" pitchFamily="34" charset="0"/>
              </a:rPr>
              <a:t>W: Oh, sure, </a:t>
            </a:r>
            <a:r>
              <a:rPr lang="en-US" altLang="zh-CN" sz="2800" b="1" dirty="0" err="1">
                <a:solidFill>
                  <a:srgbClr val="002060"/>
                </a:solidFill>
                <a:latin typeface="Arial Narrow" panose="020B0606020202030204" pitchFamily="34" charset="0"/>
              </a:rPr>
              <a:t>Mr</a:t>
            </a:r>
            <a:r>
              <a:rPr lang="en-US" altLang="zh-CN" sz="2800" b="1" dirty="0">
                <a:solidFill>
                  <a:srgbClr val="002060"/>
                </a:solidFill>
                <a:latin typeface="Arial Narrow" panose="020B0606020202030204" pitchFamily="34" charset="0"/>
              </a:rPr>
              <a:t> Watt, please go ahead.</a:t>
            </a:r>
            <a:endParaRPr lang="zh-CN" altLang="zh-CN" sz="2800" b="1" dirty="0">
              <a:solidFill>
                <a:srgbClr val="002060"/>
              </a:solidFill>
              <a:latin typeface="Arial Narrow" panose="020B0606020202030204" pitchFamily="34" charset="0"/>
            </a:endParaRPr>
          </a:p>
          <a:p>
            <a:r>
              <a:rPr lang="en-US" altLang="zh-CN" sz="2800" b="1" dirty="0">
                <a:solidFill>
                  <a:srgbClr val="002060"/>
                </a:solidFill>
                <a:latin typeface="Arial Narrow" panose="020B0606020202030204" pitchFamily="34" charset="0"/>
              </a:rPr>
              <a:t>M: You've got a degree in finance. Why did you apply for this job?</a:t>
            </a:r>
            <a:endParaRPr lang="zh-CN" altLang="zh-CN" sz="2800" b="1" dirty="0">
              <a:solidFill>
                <a:srgbClr val="002060"/>
              </a:solidFill>
              <a:latin typeface="Arial Narrow" panose="020B0606020202030204" pitchFamily="34" charset="0"/>
            </a:endParaRPr>
          </a:p>
          <a:p>
            <a:r>
              <a:rPr lang="en-US" altLang="zh-CN" sz="2800" b="1" dirty="0">
                <a:solidFill>
                  <a:srgbClr val="002060"/>
                </a:solidFill>
                <a:latin typeface="Arial Narrow" panose="020B0606020202030204" pitchFamily="34" charset="0"/>
              </a:rPr>
              <a:t>W: I read the job description and discovered a few interesting programs that I'd like to be a part of. They are challenging yet rewarding, just the sort of things that I can consider to fit me best.</a:t>
            </a:r>
            <a:endParaRPr lang="zh-CN" altLang="zh-CN" sz="2800" b="1" dirty="0">
              <a:solidFill>
                <a:srgbClr val="002060"/>
              </a:solidFill>
              <a:latin typeface="Arial Narrow" panose="020B0606020202030204" pitchFamily="34" charset="0"/>
            </a:endParaRPr>
          </a:p>
          <a:p>
            <a:r>
              <a:rPr lang="en-US" altLang="zh-CN" sz="2800" b="1" dirty="0">
                <a:solidFill>
                  <a:srgbClr val="002060"/>
                </a:solidFill>
                <a:latin typeface="Arial Narrow" panose="020B0606020202030204" pitchFamily="34" charset="0"/>
              </a:rPr>
              <a:t>M: I see. But given your educational background, wouldn't you want to work for some big companies?</a:t>
            </a:r>
            <a:endParaRPr lang="zh-CN" altLang="zh-CN" sz="2800" b="1" dirty="0">
              <a:solidFill>
                <a:srgbClr val="002060"/>
              </a:solidFill>
              <a:latin typeface="Arial Narrow" panose="020B0606020202030204" pitchFamily="34" charset="0"/>
            </a:endParaRPr>
          </a:p>
          <a:p>
            <a:endParaRPr lang="zh-CN" altLang="en-US" sz="2800" b="1" dirty="0">
              <a:solidFill>
                <a:srgbClr val="002060"/>
              </a:solidFill>
              <a:latin typeface="Arial Narrow" panose="020B0606020202030204" pitchFamily="34" charset="0"/>
            </a:endParaRPr>
          </a:p>
        </p:txBody>
      </p:sp>
      <p:sp>
        <p:nvSpPr>
          <p:cNvPr id="6" name="圆角矩形 6">
            <a:extLst>
              <a:ext uri="{FF2B5EF4-FFF2-40B4-BE49-F238E27FC236}">
                <a16:creationId xmlns:a16="http://schemas.microsoft.com/office/drawing/2014/main" id="{E5E33080-69CB-4418-A705-2E5EAFC03D83}"/>
              </a:ext>
            </a:extLst>
          </p:cNvPr>
          <p:cNvSpPr/>
          <p:nvPr/>
        </p:nvSpPr>
        <p:spPr>
          <a:xfrm>
            <a:off x="8877300" y="1433335"/>
            <a:ext cx="2520044" cy="290739"/>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a:extLst>
              <a:ext uri="{FF2B5EF4-FFF2-40B4-BE49-F238E27FC236}">
                <a16:creationId xmlns:a16="http://schemas.microsoft.com/office/drawing/2014/main" id="{F65261AA-61A8-44B9-91C5-ACD4B4CE7AC3}"/>
              </a:ext>
            </a:extLst>
          </p:cNvPr>
          <p:cNvSpPr/>
          <p:nvPr/>
        </p:nvSpPr>
        <p:spPr>
          <a:xfrm>
            <a:off x="5388429" y="1874838"/>
            <a:ext cx="3853542" cy="27378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6">
            <a:extLst>
              <a:ext uri="{FF2B5EF4-FFF2-40B4-BE49-F238E27FC236}">
                <a16:creationId xmlns:a16="http://schemas.microsoft.com/office/drawing/2014/main" id="{EA4AE679-7F09-4C13-BE7C-B24A2ECFA041}"/>
              </a:ext>
            </a:extLst>
          </p:cNvPr>
          <p:cNvSpPr/>
          <p:nvPr/>
        </p:nvSpPr>
        <p:spPr>
          <a:xfrm>
            <a:off x="10161815" y="2732867"/>
            <a:ext cx="1921327" cy="290739"/>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6">
            <a:extLst>
              <a:ext uri="{FF2B5EF4-FFF2-40B4-BE49-F238E27FC236}">
                <a16:creationId xmlns:a16="http://schemas.microsoft.com/office/drawing/2014/main" id="{00C0D564-FC33-4CA0-8D59-E250A5F0F45E}"/>
              </a:ext>
            </a:extLst>
          </p:cNvPr>
          <p:cNvSpPr/>
          <p:nvPr/>
        </p:nvSpPr>
        <p:spPr>
          <a:xfrm>
            <a:off x="5480956" y="3138261"/>
            <a:ext cx="2520044" cy="290739"/>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6">
            <a:extLst>
              <a:ext uri="{FF2B5EF4-FFF2-40B4-BE49-F238E27FC236}">
                <a16:creationId xmlns:a16="http://schemas.microsoft.com/office/drawing/2014/main" id="{61525238-F394-499F-98BF-92D51D70E437}"/>
              </a:ext>
            </a:extLst>
          </p:cNvPr>
          <p:cNvSpPr/>
          <p:nvPr/>
        </p:nvSpPr>
        <p:spPr>
          <a:xfrm>
            <a:off x="5829300" y="3563337"/>
            <a:ext cx="3532414" cy="271057"/>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8F53470A-5D16-40AE-B7A2-66971051D0D4}"/>
              </a:ext>
            </a:extLst>
          </p:cNvPr>
          <p:cNvSpPr/>
          <p:nvPr/>
        </p:nvSpPr>
        <p:spPr>
          <a:xfrm>
            <a:off x="152401" y="3062376"/>
            <a:ext cx="428322" cy="646331"/>
          </a:xfrm>
          <a:prstGeom prst="rect">
            <a:avLst/>
          </a:prstGeom>
        </p:spPr>
        <p:txBody>
          <a:bodyPr wrap="square">
            <a:spAutoFit/>
          </a:bodyPr>
          <a:lstStyle/>
          <a:p>
            <a:r>
              <a:rPr lang="en-US" altLang="zh-CN" sz="3600" b="1" dirty="0">
                <a:solidFill>
                  <a:srgbClr val="FF0000"/>
                </a:solidFill>
                <a:latin typeface="Arial Narrow" panose="020B0606020202030204" pitchFamily="34" charset="0"/>
              </a:rPr>
              <a:t>C</a:t>
            </a:r>
            <a:endParaRPr lang="zh-CN" altLang="en-US" sz="3600" dirty="0">
              <a:solidFill>
                <a:srgbClr val="FF0000"/>
              </a:solidFill>
            </a:endParaRPr>
          </a:p>
        </p:txBody>
      </p:sp>
      <p:sp>
        <p:nvSpPr>
          <p:cNvPr id="12" name="等腰三角形 11">
            <a:extLst>
              <a:ext uri="{FF2B5EF4-FFF2-40B4-BE49-F238E27FC236}">
                <a16:creationId xmlns:a16="http://schemas.microsoft.com/office/drawing/2014/main" id="{DA030012-26C2-42F0-8235-8B79B9C4586E}"/>
              </a:ext>
            </a:extLst>
          </p:cNvPr>
          <p:cNvSpPr/>
          <p:nvPr/>
        </p:nvSpPr>
        <p:spPr>
          <a:xfrm rot="5400000">
            <a:off x="1888673" y="3739242"/>
            <a:ext cx="1230084" cy="5007433"/>
          </a:xfrm>
          <a:prstGeom prst="triangle">
            <a:avLst>
              <a:gd name="adj" fmla="val 100000"/>
            </a:avLst>
          </a:prstGeom>
          <a:solidFill>
            <a:schemeClr val="accent4">
              <a:lumMod val="60000"/>
              <a:lumOff val="40000"/>
            </a:schemeClr>
          </a:solidFill>
          <a:ln>
            <a:noFill/>
          </a:ln>
          <a:effectLst>
            <a:outerShdw blurRad="304800" dist="381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a:extLst>
              <a:ext uri="{FF2B5EF4-FFF2-40B4-BE49-F238E27FC236}">
                <a16:creationId xmlns:a16="http://schemas.microsoft.com/office/drawing/2014/main" id="{54487074-EF15-4C4B-811F-28A19C23B0FE}"/>
              </a:ext>
            </a:extLst>
          </p:cNvPr>
          <p:cNvSpPr/>
          <p:nvPr/>
        </p:nvSpPr>
        <p:spPr>
          <a:xfrm rot="10800000">
            <a:off x="10158" y="0"/>
            <a:ext cx="1176385" cy="762000"/>
          </a:xfrm>
          <a:prstGeom prst="triangle">
            <a:avLst>
              <a:gd name="adj" fmla="val 100000"/>
            </a:avLst>
          </a:prstGeom>
          <a:solidFill>
            <a:schemeClr val="accent4">
              <a:lumMod val="60000"/>
              <a:lumOff val="40000"/>
            </a:schemeClr>
          </a:solidFill>
          <a:ln>
            <a:noFill/>
          </a:ln>
          <a:effectLst>
            <a:outerShdw blurRad="304800" dist="381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7F8EC273-EE10-4F7F-85E3-9BFFD054DC1C}"/>
              </a:ext>
            </a:extLst>
          </p:cNvPr>
          <p:cNvSpPr txBox="1"/>
          <p:nvPr/>
        </p:nvSpPr>
        <p:spPr>
          <a:xfrm>
            <a:off x="1068692" y="4083536"/>
            <a:ext cx="1915884" cy="584775"/>
          </a:xfrm>
          <a:prstGeom prst="rect">
            <a:avLst/>
          </a:prstGeom>
          <a:solidFill>
            <a:srgbClr val="002060"/>
          </a:solidFill>
        </p:spPr>
        <p:txBody>
          <a:bodyPr wrap="square" rtlCol="0">
            <a:spAutoFit/>
          </a:bodyPr>
          <a:lstStyle/>
          <a:p>
            <a:r>
              <a:rPr lang="zh-CN" altLang="en-US" sz="3200" dirty="0">
                <a:solidFill>
                  <a:schemeClr val="bg1"/>
                </a:solidFill>
                <a:latin typeface="华文行楷" panose="02010800040101010101" pitchFamily="2" charset="-122"/>
                <a:ea typeface="华文行楷" panose="02010800040101010101" pitchFamily="2" charset="-122"/>
              </a:rPr>
              <a:t>交际目的</a:t>
            </a:r>
          </a:p>
        </p:txBody>
      </p:sp>
    </p:spTree>
    <p:extLst>
      <p:ext uri="{BB962C8B-B14F-4D97-AF65-F5344CB8AC3E}">
        <p14:creationId xmlns:p14="http://schemas.microsoft.com/office/powerpoint/2010/main" val="60897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0" grpId="0" bldLvl="0" animBg="1"/>
      <p:bldP spid="11" grpId="0"/>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02977A56-5A58-4569-BCD2-275564FE5FB1}"/>
              </a:ext>
            </a:extLst>
          </p:cNvPr>
          <p:cNvSpPr txBox="1"/>
          <p:nvPr/>
        </p:nvSpPr>
        <p:spPr>
          <a:xfrm>
            <a:off x="3182260" y="13622"/>
            <a:ext cx="5290457" cy="646331"/>
          </a:xfrm>
          <a:prstGeom prst="rect">
            <a:avLst/>
          </a:prstGeom>
          <a:noFill/>
        </p:spPr>
        <p:txBody>
          <a:bodyPr wrap="square" rtlCol="0">
            <a:spAutoFit/>
          </a:bodyPr>
          <a:lstStyle/>
          <a:p>
            <a:r>
              <a:rPr lang="zh-CN" altLang="en-US" sz="3600" b="1" u="sng" dirty="0">
                <a:solidFill>
                  <a:schemeClr val="tx2"/>
                </a:solidFill>
                <a:latin typeface="华文行楷" panose="02010800040101010101" pitchFamily="2" charset="-122"/>
                <a:ea typeface="华文行楷" panose="02010800040101010101" pitchFamily="2" charset="-122"/>
              </a:rPr>
              <a:t>听力部分</a:t>
            </a:r>
            <a:r>
              <a:rPr lang="zh-CN" altLang="en-US" sz="3600" b="1" u="sng" dirty="0">
                <a:solidFill>
                  <a:srgbClr val="FF0000"/>
                </a:solidFill>
                <a:latin typeface="华文行楷" panose="02010800040101010101" pitchFamily="2" charset="-122"/>
                <a:ea typeface="华文行楷" panose="02010800040101010101" pitchFamily="2" charset="-122"/>
              </a:rPr>
              <a:t>话题和考点</a:t>
            </a:r>
            <a:r>
              <a:rPr lang="zh-CN" altLang="en-US" sz="3600" b="1" u="sng" dirty="0">
                <a:solidFill>
                  <a:schemeClr val="tx2"/>
                </a:solidFill>
                <a:latin typeface="华文行楷" panose="02010800040101010101" pitchFamily="2" charset="-122"/>
                <a:ea typeface="华文行楷" panose="02010800040101010101" pitchFamily="2" charset="-122"/>
              </a:rPr>
              <a:t>分布</a:t>
            </a:r>
          </a:p>
        </p:txBody>
      </p:sp>
      <p:graphicFrame>
        <p:nvGraphicFramePr>
          <p:cNvPr id="11" name="表格 11">
            <a:extLst>
              <a:ext uri="{FF2B5EF4-FFF2-40B4-BE49-F238E27FC236}">
                <a16:creationId xmlns:a16="http://schemas.microsoft.com/office/drawing/2014/main" id="{B40FD7F1-DF98-414D-935A-7BCAD8482A96}"/>
              </a:ext>
            </a:extLst>
          </p:cNvPr>
          <p:cNvGraphicFramePr>
            <a:graphicFrameLocks noGrp="1"/>
          </p:cNvGraphicFramePr>
          <p:nvPr>
            <p:extLst>
              <p:ext uri="{D42A27DB-BD31-4B8C-83A1-F6EECF244321}">
                <p14:modId xmlns:p14="http://schemas.microsoft.com/office/powerpoint/2010/main" val="2564793574"/>
              </p:ext>
            </p:extLst>
          </p:nvPr>
        </p:nvGraphicFramePr>
        <p:xfrm>
          <a:off x="468086" y="1034142"/>
          <a:ext cx="5061857" cy="5366658"/>
        </p:xfrm>
        <a:graphic>
          <a:graphicData uri="http://schemas.openxmlformats.org/drawingml/2006/table">
            <a:tbl>
              <a:tblPr firstRow="1" bandRow="1">
                <a:tableStyleId>{5940675A-B579-460E-94D1-54222C63F5DA}</a:tableStyleId>
              </a:tblPr>
              <a:tblGrid>
                <a:gridCol w="1002247">
                  <a:extLst>
                    <a:ext uri="{9D8B030D-6E8A-4147-A177-3AD203B41FA5}">
                      <a16:colId xmlns:a16="http://schemas.microsoft.com/office/drawing/2014/main" val="564823711"/>
                    </a:ext>
                  </a:extLst>
                </a:gridCol>
                <a:gridCol w="2089296">
                  <a:extLst>
                    <a:ext uri="{9D8B030D-6E8A-4147-A177-3AD203B41FA5}">
                      <a16:colId xmlns:a16="http://schemas.microsoft.com/office/drawing/2014/main" val="2321742369"/>
                    </a:ext>
                  </a:extLst>
                </a:gridCol>
                <a:gridCol w="1970314">
                  <a:extLst>
                    <a:ext uri="{9D8B030D-6E8A-4147-A177-3AD203B41FA5}">
                      <a16:colId xmlns:a16="http://schemas.microsoft.com/office/drawing/2014/main" val="2021766375"/>
                    </a:ext>
                  </a:extLst>
                </a:gridCol>
              </a:tblGrid>
              <a:tr h="894443">
                <a:tc>
                  <a:txBody>
                    <a:bodyPr/>
                    <a:lstStyle/>
                    <a:p>
                      <a:pPr algn="ctr"/>
                      <a:r>
                        <a:rPr lang="zh-CN" altLang="en-US" sz="3200" dirty="0">
                          <a:solidFill>
                            <a:schemeClr val="bg1"/>
                          </a:solidFill>
                          <a:latin typeface="华文行楷" panose="02010800040101010101" pitchFamily="2" charset="-122"/>
                          <a:ea typeface="华文行楷" panose="02010800040101010101" pitchFamily="2" charset="-122"/>
                        </a:rPr>
                        <a:t>题号</a:t>
                      </a:r>
                    </a:p>
                  </a:txBody>
                  <a:tcPr>
                    <a:solidFill>
                      <a:schemeClr val="accent6">
                        <a:lumMod val="50000"/>
                      </a:schemeClr>
                    </a:solidFill>
                  </a:tcPr>
                </a:tc>
                <a:tc>
                  <a:txBody>
                    <a:bodyPr/>
                    <a:lstStyle/>
                    <a:p>
                      <a:pPr algn="ctr"/>
                      <a:r>
                        <a:rPr lang="zh-CN" altLang="en-US" sz="3200" dirty="0">
                          <a:solidFill>
                            <a:schemeClr val="bg1"/>
                          </a:solidFill>
                          <a:latin typeface="华文行楷" panose="02010800040101010101" pitchFamily="2" charset="-122"/>
                          <a:ea typeface="华文行楷" panose="02010800040101010101" pitchFamily="2" charset="-122"/>
                        </a:rPr>
                        <a:t>话题</a:t>
                      </a:r>
                    </a:p>
                  </a:txBody>
                  <a:tcPr>
                    <a:solidFill>
                      <a:schemeClr val="accent6">
                        <a:lumMod val="50000"/>
                      </a:schemeClr>
                    </a:solidFill>
                  </a:tcPr>
                </a:tc>
                <a:tc>
                  <a:txBody>
                    <a:bodyPr/>
                    <a:lstStyle/>
                    <a:p>
                      <a:pPr algn="ctr"/>
                      <a:r>
                        <a:rPr lang="zh-CN" altLang="en-US" sz="3200" dirty="0">
                          <a:solidFill>
                            <a:schemeClr val="bg1"/>
                          </a:solidFill>
                          <a:latin typeface="华文行楷" panose="02010800040101010101" pitchFamily="2" charset="-122"/>
                          <a:ea typeface="华文行楷" panose="02010800040101010101" pitchFamily="2" charset="-122"/>
                        </a:rPr>
                        <a:t>考点</a:t>
                      </a:r>
                    </a:p>
                  </a:txBody>
                  <a:tcPr>
                    <a:solidFill>
                      <a:schemeClr val="accent6">
                        <a:lumMod val="50000"/>
                      </a:schemeClr>
                    </a:solidFill>
                  </a:tcPr>
                </a:tc>
                <a:extLst>
                  <a:ext uri="{0D108BD9-81ED-4DB2-BD59-A6C34878D82A}">
                    <a16:rowId xmlns:a16="http://schemas.microsoft.com/office/drawing/2014/main" val="4152196764"/>
                  </a:ext>
                </a:extLst>
              </a:tr>
              <a:tr h="894443">
                <a:tc>
                  <a:txBody>
                    <a:bodyPr/>
                    <a:lstStyle/>
                    <a:p>
                      <a:r>
                        <a:rPr lang="en-US" altLang="zh-CN" sz="3200" dirty="0">
                          <a:solidFill>
                            <a:srgbClr val="002060"/>
                          </a:solidFill>
                          <a:latin typeface="华文行楷" panose="02010800040101010101" pitchFamily="2" charset="-122"/>
                          <a:ea typeface="华文行楷" panose="02010800040101010101" pitchFamily="2" charset="-122"/>
                        </a:rPr>
                        <a:t>1</a:t>
                      </a:r>
                      <a:endParaRPr lang="zh-CN" altLang="en-US" sz="3200" dirty="0">
                        <a:solidFill>
                          <a:srgbClr val="002060"/>
                        </a:solidFill>
                        <a:latin typeface="华文行楷" panose="02010800040101010101" pitchFamily="2" charset="-122"/>
                        <a:ea typeface="华文行楷" panose="02010800040101010101" pitchFamily="2" charset="-122"/>
                      </a:endParaRPr>
                    </a:p>
                  </a:txBody>
                  <a:tcPr>
                    <a:solidFill>
                      <a:schemeClr val="accent4">
                        <a:lumMod val="40000"/>
                        <a:lumOff val="60000"/>
                      </a:schemeClr>
                    </a:solidFill>
                  </a:tcPr>
                </a:tc>
                <a:tc>
                  <a:txBody>
                    <a:bodyPr/>
                    <a:lstStyle/>
                    <a:p>
                      <a:r>
                        <a:rPr lang="zh-CN" altLang="en-US" sz="3200" dirty="0">
                          <a:solidFill>
                            <a:srgbClr val="002060"/>
                          </a:solidFill>
                          <a:latin typeface="华文行楷" panose="02010800040101010101" pitchFamily="2" charset="-122"/>
                          <a:ea typeface="华文行楷" panose="02010800040101010101" pitchFamily="2" charset="-122"/>
                        </a:rPr>
                        <a:t>借阅书籍</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200" dirty="0">
                          <a:solidFill>
                            <a:srgbClr val="002060"/>
                          </a:solidFill>
                          <a:latin typeface="华文行楷" panose="02010800040101010101" pitchFamily="2" charset="-122"/>
                          <a:ea typeface="华文行楷" panose="02010800040101010101" pitchFamily="2" charset="-122"/>
                        </a:rPr>
                        <a:t>推理判断</a:t>
                      </a:r>
                    </a:p>
                  </a:txBody>
                  <a:tcPr/>
                </a:tc>
                <a:extLst>
                  <a:ext uri="{0D108BD9-81ED-4DB2-BD59-A6C34878D82A}">
                    <a16:rowId xmlns:a16="http://schemas.microsoft.com/office/drawing/2014/main" val="2507028549"/>
                  </a:ext>
                </a:extLst>
              </a:tr>
              <a:tr h="894443">
                <a:tc>
                  <a:txBody>
                    <a:bodyPr/>
                    <a:lstStyle/>
                    <a:p>
                      <a:r>
                        <a:rPr lang="en-US" altLang="zh-CN" sz="3200" dirty="0">
                          <a:solidFill>
                            <a:srgbClr val="002060"/>
                          </a:solidFill>
                          <a:latin typeface="华文行楷" panose="02010800040101010101" pitchFamily="2" charset="-122"/>
                          <a:ea typeface="华文行楷" panose="02010800040101010101" pitchFamily="2" charset="-122"/>
                        </a:rPr>
                        <a:t>2</a:t>
                      </a:r>
                      <a:endParaRPr lang="zh-CN" altLang="en-US" sz="3200" dirty="0">
                        <a:solidFill>
                          <a:srgbClr val="002060"/>
                        </a:solidFill>
                        <a:latin typeface="华文行楷" panose="02010800040101010101" pitchFamily="2" charset="-122"/>
                        <a:ea typeface="华文行楷" panose="02010800040101010101" pitchFamily="2" charset="-122"/>
                      </a:endParaRPr>
                    </a:p>
                  </a:txBody>
                  <a:tcPr>
                    <a:solidFill>
                      <a:schemeClr val="accent4">
                        <a:lumMod val="40000"/>
                        <a:lumOff val="60000"/>
                      </a:schemeClr>
                    </a:solidFill>
                  </a:tcPr>
                </a:tc>
                <a:tc>
                  <a:txBody>
                    <a:bodyPr/>
                    <a:lstStyle/>
                    <a:p>
                      <a:r>
                        <a:rPr lang="zh-CN" altLang="en-US" sz="3200" dirty="0">
                          <a:solidFill>
                            <a:srgbClr val="002060"/>
                          </a:solidFill>
                          <a:latin typeface="华文行楷" panose="02010800040101010101" pitchFamily="2" charset="-122"/>
                          <a:ea typeface="华文行楷" panose="02010800040101010101" pitchFamily="2" charset="-122"/>
                        </a:rPr>
                        <a:t>餐馆点餐</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200" dirty="0">
                          <a:solidFill>
                            <a:srgbClr val="002060"/>
                          </a:solidFill>
                          <a:latin typeface="华文行楷" panose="02010800040101010101" pitchFamily="2" charset="-122"/>
                          <a:ea typeface="华文行楷" panose="02010800040101010101" pitchFamily="2" charset="-122"/>
                        </a:rPr>
                        <a:t>推理判断</a:t>
                      </a:r>
                    </a:p>
                  </a:txBody>
                  <a:tcPr/>
                </a:tc>
                <a:extLst>
                  <a:ext uri="{0D108BD9-81ED-4DB2-BD59-A6C34878D82A}">
                    <a16:rowId xmlns:a16="http://schemas.microsoft.com/office/drawing/2014/main" val="684760413"/>
                  </a:ext>
                </a:extLst>
              </a:tr>
              <a:tr h="894443">
                <a:tc>
                  <a:txBody>
                    <a:bodyPr/>
                    <a:lstStyle/>
                    <a:p>
                      <a:r>
                        <a:rPr lang="en-US" altLang="zh-CN" sz="3200" dirty="0">
                          <a:solidFill>
                            <a:srgbClr val="002060"/>
                          </a:solidFill>
                          <a:latin typeface="华文行楷" panose="02010800040101010101" pitchFamily="2" charset="-122"/>
                          <a:ea typeface="华文行楷" panose="02010800040101010101" pitchFamily="2" charset="-122"/>
                        </a:rPr>
                        <a:t>3</a:t>
                      </a:r>
                      <a:endParaRPr lang="zh-CN" altLang="en-US" sz="3200" dirty="0">
                        <a:solidFill>
                          <a:srgbClr val="002060"/>
                        </a:solidFill>
                        <a:latin typeface="华文行楷" panose="02010800040101010101" pitchFamily="2" charset="-122"/>
                        <a:ea typeface="华文行楷" panose="02010800040101010101" pitchFamily="2" charset="-122"/>
                      </a:endParaRPr>
                    </a:p>
                  </a:txBody>
                  <a:tcPr>
                    <a:solidFill>
                      <a:schemeClr val="accent4">
                        <a:lumMod val="40000"/>
                        <a:lumOff val="60000"/>
                      </a:schemeClr>
                    </a:solidFill>
                  </a:tcPr>
                </a:tc>
                <a:tc>
                  <a:txBody>
                    <a:bodyPr/>
                    <a:lstStyle/>
                    <a:p>
                      <a:r>
                        <a:rPr lang="zh-CN" altLang="en-US" sz="3200" dirty="0">
                          <a:solidFill>
                            <a:srgbClr val="002060"/>
                          </a:solidFill>
                          <a:latin typeface="华文行楷" panose="02010800040101010101" pitchFamily="2" charset="-122"/>
                          <a:ea typeface="华文行楷" panose="02010800040101010101" pitchFamily="2" charset="-122"/>
                        </a:rPr>
                        <a:t>业务发展</a:t>
                      </a:r>
                    </a:p>
                  </a:txBody>
                  <a:tcPr/>
                </a:tc>
                <a:tc>
                  <a:txBody>
                    <a:bodyPr/>
                    <a:lstStyle/>
                    <a:p>
                      <a:r>
                        <a:rPr lang="zh-CN" altLang="en-US" sz="3200" dirty="0">
                          <a:solidFill>
                            <a:srgbClr val="002060"/>
                          </a:solidFill>
                          <a:latin typeface="华文行楷" panose="02010800040101010101" pitchFamily="2" charset="-122"/>
                          <a:ea typeface="华文行楷" panose="02010800040101010101" pitchFamily="2" charset="-122"/>
                        </a:rPr>
                        <a:t>事实细节</a:t>
                      </a:r>
                    </a:p>
                  </a:txBody>
                  <a:tcPr/>
                </a:tc>
                <a:extLst>
                  <a:ext uri="{0D108BD9-81ED-4DB2-BD59-A6C34878D82A}">
                    <a16:rowId xmlns:a16="http://schemas.microsoft.com/office/drawing/2014/main" val="519262843"/>
                  </a:ext>
                </a:extLst>
              </a:tr>
              <a:tr h="894443">
                <a:tc>
                  <a:txBody>
                    <a:bodyPr/>
                    <a:lstStyle/>
                    <a:p>
                      <a:r>
                        <a:rPr lang="en-US" altLang="zh-CN" sz="3200" dirty="0">
                          <a:solidFill>
                            <a:srgbClr val="002060"/>
                          </a:solidFill>
                          <a:latin typeface="华文行楷" panose="02010800040101010101" pitchFamily="2" charset="-122"/>
                          <a:ea typeface="华文行楷" panose="02010800040101010101" pitchFamily="2" charset="-122"/>
                        </a:rPr>
                        <a:t>4</a:t>
                      </a:r>
                      <a:endParaRPr lang="zh-CN" altLang="en-US" sz="3200" dirty="0">
                        <a:solidFill>
                          <a:srgbClr val="002060"/>
                        </a:solidFill>
                        <a:latin typeface="华文行楷" panose="02010800040101010101" pitchFamily="2" charset="-122"/>
                        <a:ea typeface="华文行楷" panose="02010800040101010101" pitchFamily="2" charset="-122"/>
                      </a:endParaRPr>
                    </a:p>
                  </a:txBody>
                  <a:tcPr>
                    <a:solidFill>
                      <a:schemeClr val="accent4">
                        <a:lumMod val="40000"/>
                        <a:lumOff val="60000"/>
                      </a:schemeClr>
                    </a:solidFill>
                  </a:tcPr>
                </a:tc>
                <a:tc>
                  <a:txBody>
                    <a:bodyPr/>
                    <a:lstStyle/>
                    <a:p>
                      <a:r>
                        <a:rPr lang="zh-CN" altLang="en-US" sz="3200" dirty="0">
                          <a:solidFill>
                            <a:srgbClr val="002060"/>
                          </a:solidFill>
                          <a:latin typeface="华文行楷" panose="02010800040101010101" pitchFamily="2" charset="-122"/>
                          <a:ea typeface="华文行楷" panose="02010800040101010101" pitchFamily="2" charset="-122"/>
                        </a:rPr>
                        <a:t>大风尘土</a:t>
                      </a:r>
                    </a:p>
                  </a:txBody>
                  <a:tcPr/>
                </a:tc>
                <a:tc>
                  <a:txBody>
                    <a:bodyPr/>
                    <a:lstStyle/>
                    <a:p>
                      <a:r>
                        <a:rPr lang="zh-CN" altLang="en-US" sz="3200" dirty="0">
                          <a:solidFill>
                            <a:srgbClr val="002060"/>
                          </a:solidFill>
                          <a:latin typeface="华文行楷" panose="02010800040101010101" pitchFamily="2" charset="-122"/>
                          <a:ea typeface="华文行楷" panose="02010800040101010101" pitchFamily="2" charset="-122"/>
                        </a:rPr>
                        <a:t>主旨大意</a:t>
                      </a:r>
                    </a:p>
                  </a:txBody>
                  <a:tcPr/>
                </a:tc>
                <a:extLst>
                  <a:ext uri="{0D108BD9-81ED-4DB2-BD59-A6C34878D82A}">
                    <a16:rowId xmlns:a16="http://schemas.microsoft.com/office/drawing/2014/main" val="3726278830"/>
                  </a:ext>
                </a:extLst>
              </a:tr>
              <a:tr h="894443">
                <a:tc>
                  <a:txBody>
                    <a:bodyPr/>
                    <a:lstStyle/>
                    <a:p>
                      <a:r>
                        <a:rPr lang="en-US" altLang="zh-CN" sz="3200" dirty="0">
                          <a:solidFill>
                            <a:srgbClr val="002060"/>
                          </a:solidFill>
                          <a:latin typeface="华文行楷" panose="02010800040101010101" pitchFamily="2" charset="-122"/>
                          <a:ea typeface="华文行楷" panose="02010800040101010101" pitchFamily="2" charset="-122"/>
                        </a:rPr>
                        <a:t>5</a:t>
                      </a:r>
                      <a:endParaRPr lang="zh-CN" altLang="en-US" sz="3200" dirty="0">
                        <a:solidFill>
                          <a:srgbClr val="002060"/>
                        </a:solidFill>
                        <a:latin typeface="华文行楷" panose="02010800040101010101" pitchFamily="2" charset="-122"/>
                        <a:ea typeface="华文行楷" panose="02010800040101010101" pitchFamily="2" charset="-122"/>
                      </a:endParaRPr>
                    </a:p>
                  </a:txBody>
                  <a:tcPr>
                    <a:solidFill>
                      <a:schemeClr val="accent4">
                        <a:lumMod val="40000"/>
                        <a:lumOff val="60000"/>
                      </a:schemeClr>
                    </a:solidFill>
                  </a:tcPr>
                </a:tc>
                <a:tc>
                  <a:txBody>
                    <a:bodyPr/>
                    <a:lstStyle/>
                    <a:p>
                      <a:r>
                        <a:rPr lang="zh-CN" altLang="en-US" sz="3200" dirty="0">
                          <a:solidFill>
                            <a:srgbClr val="002060"/>
                          </a:solidFill>
                          <a:latin typeface="华文行楷" panose="02010800040101010101" pitchFamily="2" charset="-122"/>
                          <a:ea typeface="华文行楷" panose="02010800040101010101" pitchFamily="2" charset="-122"/>
                        </a:rPr>
                        <a:t>观看电影</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200" dirty="0">
                          <a:solidFill>
                            <a:srgbClr val="002060"/>
                          </a:solidFill>
                          <a:latin typeface="华文行楷" panose="02010800040101010101" pitchFamily="2" charset="-122"/>
                          <a:ea typeface="华文行楷" panose="02010800040101010101" pitchFamily="2" charset="-122"/>
                        </a:rPr>
                        <a:t>事实细节</a:t>
                      </a:r>
                    </a:p>
                  </a:txBody>
                  <a:tcPr/>
                </a:tc>
                <a:extLst>
                  <a:ext uri="{0D108BD9-81ED-4DB2-BD59-A6C34878D82A}">
                    <a16:rowId xmlns:a16="http://schemas.microsoft.com/office/drawing/2014/main" val="384490902"/>
                  </a:ext>
                </a:extLst>
              </a:tr>
            </a:tbl>
          </a:graphicData>
        </a:graphic>
      </p:graphicFrame>
      <p:graphicFrame>
        <p:nvGraphicFramePr>
          <p:cNvPr id="13" name="表格 11">
            <a:extLst>
              <a:ext uri="{FF2B5EF4-FFF2-40B4-BE49-F238E27FC236}">
                <a16:creationId xmlns:a16="http://schemas.microsoft.com/office/drawing/2014/main" id="{23F80D8C-0541-4430-A4A5-84F39D9BAB4C}"/>
              </a:ext>
            </a:extLst>
          </p:cNvPr>
          <p:cNvGraphicFramePr>
            <a:graphicFrameLocks noGrp="1"/>
          </p:cNvGraphicFramePr>
          <p:nvPr>
            <p:extLst>
              <p:ext uri="{D42A27DB-BD31-4B8C-83A1-F6EECF244321}">
                <p14:modId xmlns:p14="http://schemas.microsoft.com/office/powerpoint/2010/main" val="3980430380"/>
              </p:ext>
            </p:extLst>
          </p:nvPr>
        </p:nvGraphicFramePr>
        <p:xfrm>
          <a:off x="6096000" y="1034142"/>
          <a:ext cx="5061857" cy="5366658"/>
        </p:xfrm>
        <a:graphic>
          <a:graphicData uri="http://schemas.openxmlformats.org/drawingml/2006/table">
            <a:tbl>
              <a:tblPr firstRow="1" bandRow="1">
                <a:tableStyleId>{5940675A-B579-460E-94D1-54222C63F5DA}</a:tableStyleId>
              </a:tblPr>
              <a:tblGrid>
                <a:gridCol w="998863">
                  <a:extLst>
                    <a:ext uri="{9D8B030D-6E8A-4147-A177-3AD203B41FA5}">
                      <a16:colId xmlns:a16="http://schemas.microsoft.com/office/drawing/2014/main" val="564823711"/>
                    </a:ext>
                  </a:extLst>
                </a:gridCol>
                <a:gridCol w="2092680">
                  <a:extLst>
                    <a:ext uri="{9D8B030D-6E8A-4147-A177-3AD203B41FA5}">
                      <a16:colId xmlns:a16="http://schemas.microsoft.com/office/drawing/2014/main" val="2321742369"/>
                    </a:ext>
                  </a:extLst>
                </a:gridCol>
                <a:gridCol w="1970314">
                  <a:extLst>
                    <a:ext uri="{9D8B030D-6E8A-4147-A177-3AD203B41FA5}">
                      <a16:colId xmlns:a16="http://schemas.microsoft.com/office/drawing/2014/main" val="2021766375"/>
                    </a:ext>
                  </a:extLst>
                </a:gridCol>
              </a:tblGrid>
              <a:tr h="894443">
                <a:tc>
                  <a:txBody>
                    <a:bodyPr/>
                    <a:lstStyle/>
                    <a:p>
                      <a:pPr algn="ctr"/>
                      <a:r>
                        <a:rPr lang="zh-CN" altLang="en-US" sz="3200" dirty="0">
                          <a:solidFill>
                            <a:schemeClr val="bg1"/>
                          </a:solidFill>
                          <a:latin typeface="华文行楷" panose="02010800040101010101" pitchFamily="2" charset="-122"/>
                          <a:ea typeface="华文行楷" panose="02010800040101010101" pitchFamily="2" charset="-122"/>
                        </a:rPr>
                        <a:t>题号</a:t>
                      </a:r>
                    </a:p>
                  </a:txBody>
                  <a:tcPr>
                    <a:solidFill>
                      <a:schemeClr val="accent6">
                        <a:lumMod val="50000"/>
                      </a:schemeClr>
                    </a:solidFill>
                  </a:tcPr>
                </a:tc>
                <a:tc>
                  <a:txBody>
                    <a:bodyPr/>
                    <a:lstStyle/>
                    <a:p>
                      <a:pPr algn="ctr"/>
                      <a:r>
                        <a:rPr lang="zh-CN" altLang="en-US" sz="3200" dirty="0">
                          <a:solidFill>
                            <a:schemeClr val="bg1"/>
                          </a:solidFill>
                          <a:latin typeface="华文行楷" panose="02010800040101010101" pitchFamily="2" charset="-122"/>
                          <a:ea typeface="华文行楷" panose="02010800040101010101" pitchFamily="2" charset="-122"/>
                        </a:rPr>
                        <a:t>话题</a:t>
                      </a:r>
                    </a:p>
                  </a:txBody>
                  <a:tcPr>
                    <a:solidFill>
                      <a:schemeClr val="accent6">
                        <a:lumMod val="50000"/>
                      </a:schemeClr>
                    </a:solidFill>
                  </a:tcPr>
                </a:tc>
                <a:tc>
                  <a:txBody>
                    <a:bodyPr/>
                    <a:lstStyle/>
                    <a:p>
                      <a:pPr algn="ctr"/>
                      <a:r>
                        <a:rPr lang="zh-CN" altLang="en-US" sz="3200" dirty="0">
                          <a:solidFill>
                            <a:schemeClr val="bg1"/>
                          </a:solidFill>
                          <a:latin typeface="华文行楷" panose="02010800040101010101" pitchFamily="2" charset="-122"/>
                          <a:ea typeface="华文行楷" panose="02010800040101010101" pitchFamily="2" charset="-122"/>
                        </a:rPr>
                        <a:t>考点</a:t>
                      </a:r>
                    </a:p>
                  </a:txBody>
                  <a:tcPr>
                    <a:solidFill>
                      <a:schemeClr val="accent6">
                        <a:lumMod val="50000"/>
                      </a:schemeClr>
                    </a:solidFill>
                  </a:tcPr>
                </a:tc>
                <a:extLst>
                  <a:ext uri="{0D108BD9-81ED-4DB2-BD59-A6C34878D82A}">
                    <a16:rowId xmlns:a16="http://schemas.microsoft.com/office/drawing/2014/main" val="4152196764"/>
                  </a:ext>
                </a:extLst>
              </a:tr>
              <a:tr h="894443">
                <a:tc>
                  <a:txBody>
                    <a:bodyPr/>
                    <a:lstStyle/>
                    <a:p>
                      <a:r>
                        <a:rPr lang="en-US" altLang="zh-CN" sz="3200" dirty="0">
                          <a:solidFill>
                            <a:srgbClr val="002060"/>
                          </a:solidFill>
                          <a:latin typeface="华文行楷" panose="02010800040101010101" pitchFamily="2" charset="-122"/>
                          <a:ea typeface="华文行楷" panose="02010800040101010101" pitchFamily="2" charset="-122"/>
                        </a:rPr>
                        <a:t>6</a:t>
                      </a:r>
                      <a:endParaRPr lang="zh-CN" altLang="en-US" sz="3200" dirty="0">
                        <a:solidFill>
                          <a:srgbClr val="002060"/>
                        </a:solidFill>
                        <a:latin typeface="华文行楷" panose="02010800040101010101" pitchFamily="2" charset="-122"/>
                        <a:ea typeface="华文行楷" panose="02010800040101010101" pitchFamily="2" charset="-122"/>
                      </a:endParaRPr>
                    </a:p>
                  </a:txBody>
                  <a:tcPr>
                    <a:solidFill>
                      <a:schemeClr val="accent4">
                        <a:lumMod val="40000"/>
                        <a:lumOff val="60000"/>
                      </a:schemeClr>
                    </a:solidFill>
                  </a:tcPr>
                </a:tc>
                <a:tc rowSpan="2">
                  <a:txBody>
                    <a:bodyPr/>
                    <a:lstStyle/>
                    <a:p>
                      <a:endParaRPr lang="en-US" altLang="zh-CN" sz="3200" dirty="0">
                        <a:solidFill>
                          <a:srgbClr val="002060"/>
                        </a:solidFill>
                        <a:latin typeface="华文行楷" panose="02010800040101010101" pitchFamily="2" charset="-122"/>
                        <a:ea typeface="华文行楷" panose="02010800040101010101" pitchFamily="2" charset="-122"/>
                      </a:endParaRPr>
                    </a:p>
                    <a:p>
                      <a:r>
                        <a:rPr lang="zh-CN" altLang="en-US" sz="3200" dirty="0">
                          <a:solidFill>
                            <a:srgbClr val="002060"/>
                          </a:solidFill>
                          <a:latin typeface="华文行楷" panose="02010800040101010101" pitchFamily="2" charset="-122"/>
                          <a:ea typeface="华文行楷" panose="02010800040101010101" pitchFamily="2" charset="-122"/>
                        </a:rPr>
                        <a:t>谈新同事</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200" dirty="0">
                          <a:solidFill>
                            <a:srgbClr val="002060"/>
                          </a:solidFill>
                          <a:latin typeface="华文行楷" panose="02010800040101010101" pitchFamily="2" charset="-122"/>
                          <a:ea typeface="华文行楷" panose="02010800040101010101" pitchFamily="2" charset="-122"/>
                        </a:rPr>
                        <a:t>事实细节</a:t>
                      </a:r>
                    </a:p>
                  </a:txBody>
                  <a:tcPr/>
                </a:tc>
                <a:extLst>
                  <a:ext uri="{0D108BD9-81ED-4DB2-BD59-A6C34878D82A}">
                    <a16:rowId xmlns:a16="http://schemas.microsoft.com/office/drawing/2014/main" val="2507028549"/>
                  </a:ext>
                </a:extLst>
              </a:tr>
              <a:tr h="894443">
                <a:tc>
                  <a:txBody>
                    <a:bodyPr/>
                    <a:lstStyle/>
                    <a:p>
                      <a:r>
                        <a:rPr lang="en-US" altLang="zh-CN" sz="3200" dirty="0">
                          <a:solidFill>
                            <a:srgbClr val="002060"/>
                          </a:solidFill>
                          <a:latin typeface="华文行楷" panose="02010800040101010101" pitchFamily="2" charset="-122"/>
                          <a:ea typeface="华文行楷" panose="02010800040101010101" pitchFamily="2" charset="-122"/>
                        </a:rPr>
                        <a:t>7</a:t>
                      </a:r>
                      <a:endParaRPr lang="zh-CN" altLang="en-US" sz="3200" dirty="0">
                        <a:solidFill>
                          <a:srgbClr val="002060"/>
                        </a:solidFill>
                        <a:latin typeface="华文行楷" panose="02010800040101010101" pitchFamily="2" charset="-122"/>
                        <a:ea typeface="华文行楷" panose="02010800040101010101" pitchFamily="2" charset="-122"/>
                      </a:endParaRPr>
                    </a:p>
                  </a:txBody>
                  <a:tcPr>
                    <a:solidFill>
                      <a:schemeClr val="accent4">
                        <a:lumMod val="40000"/>
                        <a:lumOff val="60000"/>
                      </a:schemeClr>
                    </a:solidFill>
                  </a:tcPr>
                </a:tc>
                <a:tc vMerge="1">
                  <a:txBody>
                    <a:bodyPr/>
                    <a:lstStyle/>
                    <a:p>
                      <a:endParaRPr lang="zh-CN" altLang="en-US" sz="3200" dirty="0">
                        <a:solidFill>
                          <a:srgbClr val="002060"/>
                        </a:solidFill>
                        <a:latin typeface="华文行楷" panose="02010800040101010101" pitchFamily="2" charset="-122"/>
                        <a:ea typeface="华文行楷" panose="02010800040101010101" pitchFamily="2"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200" dirty="0">
                          <a:solidFill>
                            <a:srgbClr val="002060"/>
                          </a:solidFill>
                          <a:latin typeface="华文行楷" panose="02010800040101010101" pitchFamily="2" charset="-122"/>
                          <a:ea typeface="华文行楷" panose="02010800040101010101" pitchFamily="2" charset="-122"/>
                        </a:rPr>
                        <a:t>事实细节</a:t>
                      </a:r>
                    </a:p>
                  </a:txBody>
                  <a:tcPr/>
                </a:tc>
                <a:extLst>
                  <a:ext uri="{0D108BD9-81ED-4DB2-BD59-A6C34878D82A}">
                    <a16:rowId xmlns:a16="http://schemas.microsoft.com/office/drawing/2014/main" val="684760413"/>
                  </a:ext>
                </a:extLst>
              </a:tr>
              <a:tr h="894443">
                <a:tc>
                  <a:txBody>
                    <a:bodyPr/>
                    <a:lstStyle/>
                    <a:p>
                      <a:r>
                        <a:rPr lang="en-US" altLang="zh-CN" sz="3200" dirty="0">
                          <a:solidFill>
                            <a:srgbClr val="002060"/>
                          </a:solidFill>
                          <a:latin typeface="华文行楷" panose="02010800040101010101" pitchFamily="2" charset="-122"/>
                          <a:ea typeface="华文行楷" panose="02010800040101010101" pitchFamily="2" charset="-122"/>
                        </a:rPr>
                        <a:t>8</a:t>
                      </a:r>
                      <a:endParaRPr lang="zh-CN" altLang="en-US" sz="3200" dirty="0">
                        <a:solidFill>
                          <a:srgbClr val="002060"/>
                        </a:solidFill>
                        <a:latin typeface="华文行楷" panose="02010800040101010101" pitchFamily="2" charset="-122"/>
                        <a:ea typeface="华文行楷" panose="02010800040101010101" pitchFamily="2" charset="-122"/>
                      </a:endParaRPr>
                    </a:p>
                  </a:txBody>
                  <a:tcPr>
                    <a:solidFill>
                      <a:schemeClr val="accent4">
                        <a:lumMod val="40000"/>
                        <a:lumOff val="60000"/>
                      </a:schemeClr>
                    </a:solidFill>
                  </a:tcPr>
                </a:tc>
                <a:tc rowSpan="3">
                  <a:txBody>
                    <a:bodyPr/>
                    <a:lstStyle/>
                    <a:p>
                      <a:endParaRPr lang="en-US" altLang="zh-CN" sz="3200" dirty="0">
                        <a:solidFill>
                          <a:srgbClr val="002060"/>
                        </a:solidFill>
                        <a:latin typeface="华文行楷" panose="02010800040101010101" pitchFamily="2" charset="-122"/>
                        <a:ea typeface="华文行楷" panose="02010800040101010101" pitchFamily="2" charset="-122"/>
                      </a:endParaRPr>
                    </a:p>
                    <a:p>
                      <a:endParaRPr lang="en-US" altLang="zh-CN" sz="3200" dirty="0">
                        <a:solidFill>
                          <a:srgbClr val="002060"/>
                        </a:solidFill>
                        <a:latin typeface="华文行楷" panose="02010800040101010101" pitchFamily="2" charset="-122"/>
                        <a:ea typeface="华文行楷" panose="02010800040101010101" pitchFamily="2" charset="-122"/>
                      </a:endParaRPr>
                    </a:p>
                    <a:p>
                      <a:r>
                        <a:rPr lang="zh-CN" altLang="en-US" sz="3200" dirty="0">
                          <a:solidFill>
                            <a:srgbClr val="002060"/>
                          </a:solidFill>
                          <a:latin typeface="华文行楷" panose="02010800040101010101" pitchFamily="2" charset="-122"/>
                          <a:ea typeface="华文行楷" panose="02010800040101010101" pitchFamily="2" charset="-122"/>
                        </a:rPr>
                        <a:t>  酒店服务</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200" dirty="0">
                          <a:solidFill>
                            <a:srgbClr val="002060"/>
                          </a:solidFill>
                          <a:latin typeface="华文行楷" panose="02010800040101010101" pitchFamily="2" charset="-122"/>
                          <a:ea typeface="华文行楷" panose="02010800040101010101" pitchFamily="2" charset="-122"/>
                        </a:rPr>
                        <a:t>推理判断</a:t>
                      </a:r>
                    </a:p>
                  </a:txBody>
                  <a:tcPr/>
                </a:tc>
                <a:extLst>
                  <a:ext uri="{0D108BD9-81ED-4DB2-BD59-A6C34878D82A}">
                    <a16:rowId xmlns:a16="http://schemas.microsoft.com/office/drawing/2014/main" val="519262843"/>
                  </a:ext>
                </a:extLst>
              </a:tr>
              <a:tr h="894443">
                <a:tc>
                  <a:txBody>
                    <a:bodyPr/>
                    <a:lstStyle/>
                    <a:p>
                      <a:r>
                        <a:rPr lang="en-US" altLang="zh-CN" sz="3200" dirty="0">
                          <a:solidFill>
                            <a:srgbClr val="002060"/>
                          </a:solidFill>
                          <a:latin typeface="华文行楷" panose="02010800040101010101" pitchFamily="2" charset="-122"/>
                          <a:ea typeface="华文行楷" panose="02010800040101010101" pitchFamily="2" charset="-122"/>
                        </a:rPr>
                        <a:t>9</a:t>
                      </a:r>
                      <a:endParaRPr lang="zh-CN" altLang="en-US" sz="3200" dirty="0">
                        <a:solidFill>
                          <a:srgbClr val="002060"/>
                        </a:solidFill>
                        <a:latin typeface="华文行楷" panose="02010800040101010101" pitchFamily="2" charset="-122"/>
                        <a:ea typeface="华文行楷" panose="02010800040101010101" pitchFamily="2" charset="-122"/>
                      </a:endParaRPr>
                    </a:p>
                  </a:txBody>
                  <a:tcPr>
                    <a:solidFill>
                      <a:schemeClr val="accent4">
                        <a:lumMod val="40000"/>
                        <a:lumOff val="60000"/>
                      </a:schemeClr>
                    </a:solidFill>
                  </a:tcPr>
                </a:tc>
                <a:tc vMerge="1">
                  <a:txBody>
                    <a:bodyPr/>
                    <a:lstStyle/>
                    <a:p>
                      <a:endParaRPr lang="zh-CN" altLang="en-US" sz="3200" dirty="0">
                        <a:solidFill>
                          <a:srgbClr val="002060"/>
                        </a:solidFill>
                        <a:latin typeface="华文行楷" panose="02010800040101010101" pitchFamily="2" charset="-122"/>
                        <a:ea typeface="华文行楷" panose="02010800040101010101" pitchFamily="2" charset="-122"/>
                      </a:endParaRPr>
                    </a:p>
                  </a:txBody>
                  <a:tcPr/>
                </a:tc>
                <a:tc>
                  <a:txBody>
                    <a:bodyPr/>
                    <a:lstStyle/>
                    <a:p>
                      <a:r>
                        <a:rPr lang="zh-CN" altLang="en-US" sz="3200" dirty="0">
                          <a:solidFill>
                            <a:srgbClr val="002060"/>
                          </a:solidFill>
                          <a:latin typeface="华文行楷" panose="02010800040101010101" pitchFamily="2" charset="-122"/>
                          <a:ea typeface="华文行楷" panose="02010800040101010101" pitchFamily="2" charset="-122"/>
                        </a:rPr>
                        <a:t>事实细节</a:t>
                      </a:r>
                    </a:p>
                  </a:txBody>
                  <a:tcPr/>
                </a:tc>
                <a:extLst>
                  <a:ext uri="{0D108BD9-81ED-4DB2-BD59-A6C34878D82A}">
                    <a16:rowId xmlns:a16="http://schemas.microsoft.com/office/drawing/2014/main" val="3726278830"/>
                  </a:ext>
                </a:extLst>
              </a:tr>
              <a:tr h="894443">
                <a:tc>
                  <a:txBody>
                    <a:bodyPr/>
                    <a:lstStyle/>
                    <a:p>
                      <a:r>
                        <a:rPr lang="en-US" altLang="zh-CN" sz="3200" dirty="0">
                          <a:solidFill>
                            <a:srgbClr val="002060"/>
                          </a:solidFill>
                          <a:latin typeface="华文行楷" panose="02010800040101010101" pitchFamily="2" charset="-122"/>
                          <a:ea typeface="华文行楷" panose="02010800040101010101" pitchFamily="2" charset="-122"/>
                        </a:rPr>
                        <a:t>10</a:t>
                      </a:r>
                      <a:endParaRPr lang="zh-CN" altLang="en-US" sz="3200" dirty="0">
                        <a:solidFill>
                          <a:srgbClr val="002060"/>
                        </a:solidFill>
                        <a:latin typeface="华文行楷" panose="02010800040101010101" pitchFamily="2" charset="-122"/>
                        <a:ea typeface="华文行楷" panose="02010800040101010101" pitchFamily="2" charset="-122"/>
                      </a:endParaRPr>
                    </a:p>
                  </a:txBody>
                  <a:tcPr>
                    <a:solidFill>
                      <a:schemeClr val="accent4">
                        <a:lumMod val="40000"/>
                        <a:lumOff val="60000"/>
                      </a:schemeClr>
                    </a:solidFill>
                  </a:tcPr>
                </a:tc>
                <a:tc vMerge="1">
                  <a:txBody>
                    <a:bodyPr/>
                    <a:lstStyle/>
                    <a:p>
                      <a:endParaRPr lang="zh-CN" altLang="en-US" sz="3200" dirty="0">
                        <a:solidFill>
                          <a:srgbClr val="002060"/>
                        </a:solidFill>
                        <a:latin typeface="华文行楷" panose="02010800040101010101" pitchFamily="2" charset="-122"/>
                        <a:ea typeface="华文行楷" panose="02010800040101010101" pitchFamily="2"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200" dirty="0">
                          <a:solidFill>
                            <a:srgbClr val="002060"/>
                          </a:solidFill>
                          <a:latin typeface="华文行楷" panose="02010800040101010101" pitchFamily="2" charset="-122"/>
                          <a:ea typeface="华文行楷" panose="02010800040101010101" pitchFamily="2" charset="-122"/>
                        </a:rPr>
                        <a:t>事实细节</a:t>
                      </a:r>
                    </a:p>
                  </a:txBody>
                  <a:tcPr/>
                </a:tc>
                <a:extLst>
                  <a:ext uri="{0D108BD9-81ED-4DB2-BD59-A6C34878D82A}">
                    <a16:rowId xmlns:a16="http://schemas.microsoft.com/office/drawing/2014/main" val="384490902"/>
                  </a:ext>
                </a:extLst>
              </a:tr>
            </a:tbl>
          </a:graphicData>
        </a:graphic>
      </p:graphicFrame>
    </p:spTree>
    <p:extLst>
      <p:ext uri="{BB962C8B-B14F-4D97-AF65-F5344CB8AC3E}">
        <p14:creationId xmlns:p14="http://schemas.microsoft.com/office/powerpoint/2010/main" val="72922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02977A56-5A58-4569-BCD2-275564FE5FB1}"/>
              </a:ext>
            </a:extLst>
          </p:cNvPr>
          <p:cNvSpPr txBox="1"/>
          <p:nvPr/>
        </p:nvSpPr>
        <p:spPr>
          <a:xfrm>
            <a:off x="3182260" y="13622"/>
            <a:ext cx="5290457" cy="646331"/>
          </a:xfrm>
          <a:prstGeom prst="rect">
            <a:avLst/>
          </a:prstGeom>
          <a:noFill/>
        </p:spPr>
        <p:txBody>
          <a:bodyPr wrap="square" rtlCol="0">
            <a:spAutoFit/>
          </a:bodyPr>
          <a:lstStyle/>
          <a:p>
            <a:r>
              <a:rPr lang="zh-CN" altLang="en-US" sz="3600" b="1" u="sng" dirty="0">
                <a:solidFill>
                  <a:schemeClr val="tx2"/>
                </a:solidFill>
                <a:latin typeface="华文行楷" panose="02010800040101010101" pitchFamily="2" charset="-122"/>
                <a:ea typeface="华文行楷" panose="02010800040101010101" pitchFamily="2" charset="-122"/>
              </a:rPr>
              <a:t>听力部分</a:t>
            </a:r>
            <a:r>
              <a:rPr lang="zh-CN" altLang="en-US" sz="3600" b="1" u="sng" dirty="0">
                <a:solidFill>
                  <a:srgbClr val="FF0000"/>
                </a:solidFill>
                <a:latin typeface="华文行楷" panose="02010800040101010101" pitchFamily="2" charset="-122"/>
                <a:ea typeface="华文行楷" panose="02010800040101010101" pitchFamily="2" charset="-122"/>
              </a:rPr>
              <a:t>话题和考点</a:t>
            </a:r>
            <a:r>
              <a:rPr lang="zh-CN" altLang="en-US" sz="3600" b="1" u="sng" dirty="0">
                <a:solidFill>
                  <a:schemeClr val="tx2"/>
                </a:solidFill>
                <a:latin typeface="华文行楷" panose="02010800040101010101" pitchFamily="2" charset="-122"/>
                <a:ea typeface="华文行楷" panose="02010800040101010101" pitchFamily="2" charset="-122"/>
              </a:rPr>
              <a:t>分布</a:t>
            </a:r>
          </a:p>
        </p:txBody>
      </p:sp>
      <p:graphicFrame>
        <p:nvGraphicFramePr>
          <p:cNvPr id="11" name="表格 11">
            <a:extLst>
              <a:ext uri="{FF2B5EF4-FFF2-40B4-BE49-F238E27FC236}">
                <a16:creationId xmlns:a16="http://schemas.microsoft.com/office/drawing/2014/main" id="{B40FD7F1-DF98-414D-935A-7BCAD8482A96}"/>
              </a:ext>
            </a:extLst>
          </p:cNvPr>
          <p:cNvGraphicFramePr>
            <a:graphicFrameLocks noGrp="1"/>
          </p:cNvGraphicFramePr>
          <p:nvPr>
            <p:extLst>
              <p:ext uri="{D42A27DB-BD31-4B8C-83A1-F6EECF244321}">
                <p14:modId xmlns:p14="http://schemas.microsoft.com/office/powerpoint/2010/main" val="4139121372"/>
              </p:ext>
            </p:extLst>
          </p:nvPr>
        </p:nvGraphicFramePr>
        <p:xfrm>
          <a:off x="446315" y="761999"/>
          <a:ext cx="5061857" cy="5734960"/>
        </p:xfrm>
        <a:graphic>
          <a:graphicData uri="http://schemas.openxmlformats.org/drawingml/2006/table">
            <a:tbl>
              <a:tblPr firstRow="1" bandRow="1">
                <a:tableStyleId>{5940675A-B579-460E-94D1-54222C63F5DA}</a:tableStyleId>
              </a:tblPr>
              <a:tblGrid>
                <a:gridCol w="1002247">
                  <a:extLst>
                    <a:ext uri="{9D8B030D-6E8A-4147-A177-3AD203B41FA5}">
                      <a16:colId xmlns:a16="http://schemas.microsoft.com/office/drawing/2014/main" val="564823711"/>
                    </a:ext>
                  </a:extLst>
                </a:gridCol>
                <a:gridCol w="2089296">
                  <a:extLst>
                    <a:ext uri="{9D8B030D-6E8A-4147-A177-3AD203B41FA5}">
                      <a16:colId xmlns:a16="http://schemas.microsoft.com/office/drawing/2014/main" val="2321742369"/>
                    </a:ext>
                  </a:extLst>
                </a:gridCol>
                <a:gridCol w="1970314">
                  <a:extLst>
                    <a:ext uri="{9D8B030D-6E8A-4147-A177-3AD203B41FA5}">
                      <a16:colId xmlns:a16="http://schemas.microsoft.com/office/drawing/2014/main" val="2021766375"/>
                    </a:ext>
                  </a:extLst>
                </a:gridCol>
              </a:tblGrid>
              <a:tr h="1052177">
                <a:tc>
                  <a:txBody>
                    <a:bodyPr/>
                    <a:lstStyle/>
                    <a:p>
                      <a:pPr algn="ctr"/>
                      <a:r>
                        <a:rPr lang="zh-CN" altLang="en-US" sz="3200" dirty="0">
                          <a:solidFill>
                            <a:schemeClr val="bg1"/>
                          </a:solidFill>
                          <a:latin typeface="华文行楷" panose="02010800040101010101" pitchFamily="2" charset="-122"/>
                          <a:ea typeface="华文行楷" panose="02010800040101010101" pitchFamily="2" charset="-122"/>
                        </a:rPr>
                        <a:t>题号</a:t>
                      </a:r>
                    </a:p>
                  </a:txBody>
                  <a:tcPr>
                    <a:solidFill>
                      <a:schemeClr val="accent6">
                        <a:lumMod val="50000"/>
                      </a:schemeClr>
                    </a:solidFill>
                  </a:tcPr>
                </a:tc>
                <a:tc>
                  <a:txBody>
                    <a:bodyPr/>
                    <a:lstStyle/>
                    <a:p>
                      <a:pPr algn="ctr"/>
                      <a:r>
                        <a:rPr lang="zh-CN" altLang="en-US" sz="3200" dirty="0">
                          <a:solidFill>
                            <a:schemeClr val="bg1"/>
                          </a:solidFill>
                          <a:latin typeface="华文行楷" panose="02010800040101010101" pitchFamily="2" charset="-122"/>
                          <a:ea typeface="华文行楷" panose="02010800040101010101" pitchFamily="2" charset="-122"/>
                        </a:rPr>
                        <a:t>话题</a:t>
                      </a:r>
                    </a:p>
                  </a:txBody>
                  <a:tcPr>
                    <a:solidFill>
                      <a:schemeClr val="accent6">
                        <a:lumMod val="50000"/>
                      </a:schemeClr>
                    </a:solidFill>
                  </a:tcPr>
                </a:tc>
                <a:tc>
                  <a:txBody>
                    <a:bodyPr/>
                    <a:lstStyle/>
                    <a:p>
                      <a:pPr algn="ctr"/>
                      <a:r>
                        <a:rPr lang="zh-CN" altLang="en-US" sz="3200" dirty="0">
                          <a:solidFill>
                            <a:schemeClr val="bg1"/>
                          </a:solidFill>
                          <a:latin typeface="华文行楷" panose="02010800040101010101" pitchFamily="2" charset="-122"/>
                          <a:ea typeface="华文行楷" panose="02010800040101010101" pitchFamily="2" charset="-122"/>
                        </a:rPr>
                        <a:t>考点</a:t>
                      </a:r>
                    </a:p>
                  </a:txBody>
                  <a:tcPr>
                    <a:solidFill>
                      <a:schemeClr val="accent6">
                        <a:lumMod val="50000"/>
                      </a:schemeClr>
                    </a:solidFill>
                  </a:tcPr>
                </a:tc>
                <a:extLst>
                  <a:ext uri="{0D108BD9-81ED-4DB2-BD59-A6C34878D82A}">
                    <a16:rowId xmlns:a16="http://schemas.microsoft.com/office/drawing/2014/main" val="4152196764"/>
                  </a:ext>
                </a:extLst>
              </a:tr>
              <a:tr h="652597">
                <a:tc>
                  <a:txBody>
                    <a:bodyPr/>
                    <a:lstStyle/>
                    <a:p>
                      <a:r>
                        <a:rPr lang="en-US" altLang="zh-CN" sz="3200" dirty="0">
                          <a:solidFill>
                            <a:srgbClr val="002060"/>
                          </a:solidFill>
                          <a:latin typeface="华文行楷" panose="02010800040101010101" pitchFamily="2" charset="-122"/>
                          <a:ea typeface="华文行楷" panose="02010800040101010101" pitchFamily="2" charset="-122"/>
                        </a:rPr>
                        <a:t>11</a:t>
                      </a:r>
                      <a:endParaRPr lang="zh-CN" altLang="en-US" sz="3200" dirty="0">
                        <a:solidFill>
                          <a:srgbClr val="002060"/>
                        </a:solidFill>
                        <a:latin typeface="华文行楷" panose="02010800040101010101" pitchFamily="2" charset="-122"/>
                        <a:ea typeface="华文行楷" panose="02010800040101010101" pitchFamily="2" charset="-122"/>
                      </a:endParaRPr>
                    </a:p>
                  </a:txBody>
                  <a:tcPr>
                    <a:solidFill>
                      <a:schemeClr val="accent4">
                        <a:lumMod val="40000"/>
                        <a:lumOff val="60000"/>
                      </a:schemeClr>
                    </a:solidFill>
                  </a:tcPr>
                </a:tc>
                <a:tc rowSpan="3">
                  <a:txBody>
                    <a:bodyPr/>
                    <a:lstStyle/>
                    <a:p>
                      <a:endParaRPr lang="en-US" altLang="zh-CN" sz="3200" dirty="0">
                        <a:solidFill>
                          <a:srgbClr val="002060"/>
                        </a:solidFill>
                        <a:latin typeface="华文行楷" panose="02010800040101010101" pitchFamily="2" charset="-122"/>
                        <a:ea typeface="华文行楷" panose="02010800040101010101" pitchFamily="2" charset="-122"/>
                      </a:endParaRPr>
                    </a:p>
                    <a:p>
                      <a:r>
                        <a:rPr lang="zh-CN" altLang="en-US" sz="3200" dirty="0">
                          <a:solidFill>
                            <a:srgbClr val="002060"/>
                          </a:solidFill>
                          <a:latin typeface="华文行楷" panose="02010800040101010101" pitchFamily="2" charset="-122"/>
                          <a:ea typeface="华文行楷" panose="02010800040101010101" pitchFamily="2" charset="-122"/>
                        </a:rPr>
                        <a:t>找回物品</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200" dirty="0">
                          <a:solidFill>
                            <a:srgbClr val="002060"/>
                          </a:solidFill>
                          <a:latin typeface="华文行楷" panose="02010800040101010101" pitchFamily="2" charset="-122"/>
                          <a:ea typeface="华文行楷" panose="02010800040101010101" pitchFamily="2" charset="-122"/>
                        </a:rPr>
                        <a:t>推理判断</a:t>
                      </a:r>
                    </a:p>
                  </a:txBody>
                  <a:tcPr/>
                </a:tc>
                <a:extLst>
                  <a:ext uri="{0D108BD9-81ED-4DB2-BD59-A6C34878D82A}">
                    <a16:rowId xmlns:a16="http://schemas.microsoft.com/office/drawing/2014/main" val="2507028549"/>
                  </a:ext>
                </a:extLst>
              </a:tr>
              <a:tr h="652597">
                <a:tc>
                  <a:txBody>
                    <a:bodyPr/>
                    <a:lstStyle/>
                    <a:p>
                      <a:r>
                        <a:rPr lang="en-US" altLang="zh-CN" sz="3200" dirty="0">
                          <a:solidFill>
                            <a:srgbClr val="002060"/>
                          </a:solidFill>
                          <a:latin typeface="华文行楷" panose="02010800040101010101" pitchFamily="2" charset="-122"/>
                          <a:ea typeface="华文行楷" panose="02010800040101010101" pitchFamily="2" charset="-122"/>
                        </a:rPr>
                        <a:t>12</a:t>
                      </a:r>
                      <a:endParaRPr lang="zh-CN" altLang="en-US" sz="3200" dirty="0">
                        <a:solidFill>
                          <a:srgbClr val="002060"/>
                        </a:solidFill>
                        <a:latin typeface="华文行楷" panose="02010800040101010101" pitchFamily="2" charset="-122"/>
                        <a:ea typeface="华文行楷" panose="02010800040101010101" pitchFamily="2" charset="-122"/>
                      </a:endParaRPr>
                    </a:p>
                  </a:txBody>
                  <a:tcPr>
                    <a:solidFill>
                      <a:schemeClr val="accent4">
                        <a:lumMod val="40000"/>
                        <a:lumOff val="60000"/>
                      </a:schemeClr>
                    </a:solidFill>
                  </a:tcPr>
                </a:tc>
                <a:tc vMerge="1">
                  <a:txBody>
                    <a:bodyPr/>
                    <a:lstStyle/>
                    <a:p>
                      <a:endParaRPr lang="zh-CN"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200" dirty="0">
                          <a:solidFill>
                            <a:srgbClr val="002060"/>
                          </a:solidFill>
                          <a:latin typeface="华文行楷" panose="02010800040101010101" pitchFamily="2" charset="-122"/>
                          <a:ea typeface="华文行楷" panose="02010800040101010101" pitchFamily="2" charset="-122"/>
                        </a:rPr>
                        <a:t>推理判断</a:t>
                      </a:r>
                    </a:p>
                  </a:txBody>
                  <a:tcPr/>
                </a:tc>
                <a:extLst>
                  <a:ext uri="{0D108BD9-81ED-4DB2-BD59-A6C34878D82A}">
                    <a16:rowId xmlns:a16="http://schemas.microsoft.com/office/drawing/2014/main" val="2639546835"/>
                  </a:ext>
                </a:extLst>
              </a:tr>
              <a:tr h="652597">
                <a:tc>
                  <a:txBody>
                    <a:bodyPr/>
                    <a:lstStyle/>
                    <a:p>
                      <a:r>
                        <a:rPr lang="en-US" altLang="zh-CN" sz="3200" dirty="0">
                          <a:solidFill>
                            <a:srgbClr val="002060"/>
                          </a:solidFill>
                          <a:latin typeface="华文行楷" panose="02010800040101010101" pitchFamily="2" charset="-122"/>
                          <a:ea typeface="华文行楷" panose="02010800040101010101" pitchFamily="2" charset="-122"/>
                        </a:rPr>
                        <a:t>13</a:t>
                      </a:r>
                      <a:endParaRPr lang="zh-CN" altLang="en-US" dirty="0"/>
                    </a:p>
                  </a:txBody>
                  <a:tcPr>
                    <a:solidFill>
                      <a:schemeClr val="accent4">
                        <a:lumMod val="40000"/>
                        <a:lumOff val="60000"/>
                      </a:schemeClr>
                    </a:solidFill>
                  </a:tcPr>
                </a:tc>
                <a:tc vMerge="1">
                  <a:txBody>
                    <a:bodyPr/>
                    <a:lstStyle/>
                    <a:p>
                      <a:endParaRPr lang="zh-CN"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200" dirty="0">
                          <a:solidFill>
                            <a:srgbClr val="002060"/>
                          </a:solidFill>
                          <a:latin typeface="华文行楷" panose="02010800040101010101" pitchFamily="2" charset="-122"/>
                          <a:ea typeface="华文行楷" panose="02010800040101010101" pitchFamily="2" charset="-122"/>
                        </a:rPr>
                        <a:t>观点态度</a:t>
                      </a:r>
                    </a:p>
                  </a:txBody>
                  <a:tcPr/>
                </a:tc>
                <a:extLst>
                  <a:ext uri="{0D108BD9-81ED-4DB2-BD59-A6C34878D82A}">
                    <a16:rowId xmlns:a16="http://schemas.microsoft.com/office/drawing/2014/main" val="2821921819"/>
                  </a:ext>
                </a:extLst>
              </a:tr>
              <a:tr h="681248">
                <a:tc>
                  <a:txBody>
                    <a:bodyPr/>
                    <a:lstStyle/>
                    <a:p>
                      <a:r>
                        <a:rPr lang="en-US" altLang="zh-CN" sz="3200" dirty="0">
                          <a:solidFill>
                            <a:srgbClr val="002060"/>
                          </a:solidFill>
                          <a:latin typeface="华文行楷" panose="02010800040101010101" pitchFamily="2" charset="-122"/>
                          <a:ea typeface="华文行楷" panose="02010800040101010101" pitchFamily="2" charset="-122"/>
                        </a:rPr>
                        <a:t>14</a:t>
                      </a:r>
                      <a:endParaRPr lang="zh-CN" altLang="en-US" sz="3200" dirty="0">
                        <a:solidFill>
                          <a:srgbClr val="002060"/>
                        </a:solidFill>
                        <a:latin typeface="华文行楷" panose="02010800040101010101" pitchFamily="2" charset="-122"/>
                        <a:ea typeface="华文行楷" panose="02010800040101010101" pitchFamily="2" charset="-122"/>
                      </a:endParaRPr>
                    </a:p>
                  </a:txBody>
                  <a:tcPr>
                    <a:solidFill>
                      <a:schemeClr val="accent4">
                        <a:lumMod val="40000"/>
                        <a:lumOff val="60000"/>
                      </a:schemeClr>
                    </a:solidFill>
                  </a:tcPr>
                </a:tc>
                <a:tc rowSpan="4">
                  <a:txBody>
                    <a:bodyPr/>
                    <a:lstStyle/>
                    <a:p>
                      <a:endParaRPr lang="en-US" altLang="zh-CN" sz="3200" dirty="0">
                        <a:solidFill>
                          <a:srgbClr val="002060"/>
                        </a:solidFill>
                        <a:latin typeface="华文行楷" panose="02010800040101010101" pitchFamily="2" charset="-122"/>
                        <a:ea typeface="华文行楷" panose="02010800040101010101" pitchFamily="2" charset="-122"/>
                      </a:endParaRPr>
                    </a:p>
                    <a:p>
                      <a:endParaRPr lang="en-US" altLang="zh-CN" sz="3200" dirty="0">
                        <a:solidFill>
                          <a:srgbClr val="002060"/>
                        </a:solidFill>
                        <a:latin typeface="华文行楷" panose="02010800040101010101" pitchFamily="2" charset="-122"/>
                        <a:ea typeface="华文行楷" panose="02010800040101010101" pitchFamily="2" charset="-122"/>
                      </a:endParaRPr>
                    </a:p>
                    <a:p>
                      <a:r>
                        <a:rPr lang="zh-CN" altLang="en-US" sz="3200" dirty="0">
                          <a:solidFill>
                            <a:srgbClr val="002060"/>
                          </a:solidFill>
                          <a:latin typeface="华文行楷" panose="02010800040101010101" pitchFamily="2" charset="-122"/>
                          <a:ea typeface="华文行楷" panose="02010800040101010101" pitchFamily="2" charset="-122"/>
                        </a:rPr>
                        <a:t>电话面试</a:t>
                      </a:r>
                    </a:p>
                  </a:txBody>
                  <a:tcPr/>
                </a:tc>
                <a:tc>
                  <a:txBody>
                    <a:bodyPr/>
                    <a:lstStyle/>
                    <a:p>
                      <a:r>
                        <a:rPr lang="zh-CN" altLang="en-US" sz="3200" dirty="0">
                          <a:solidFill>
                            <a:srgbClr val="002060"/>
                          </a:solidFill>
                          <a:latin typeface="华文行楷" panose="02010800040101010101" pitchFamily="2" charset="-122"/>
                          <a:ea typeface="华文行楷" panose="02010800040101010101" pitchFamily="2" charset="-122"/>
                        </a:rPr>
                        <a:t>主旨大意</a:t>
                      </a:r>
                    </a:p>
                  </a:txBody>
                  <a:tcPr/>
                </a:tc>
                <a:extLst>
                  <a:ext uri="{0D108BD9-81ED-4DB2-BD59-A6C34878D82A}">
                    <a16:rowId xmlns:a16="http://schemas.microsoft.com/office/drawing/2014/main" val="3726278830"/>
                  </a:ext>
                </a:extLst>
              </a:tr>
              <a:tr h="681248">
                <a:tc>
                  <a:txBody>
                    <a:bodyPr/>
                    <a:lstStyle/>
                    <a:p>
                      <a:r>
                        <a:rPr lang="en-US" altLang="zh-CN" sz="3200" dirty="0">
                          <a:solidFill>
                            <a:srgbClr val="002060"/>
                          </a:solidFill>
                          <a:latin typeface="华文行楷" panose="02010800040101010101" pitchFamily="2" charset="-122"/>
                          <a:ea typeface="华文行楷" panose="02010800040101010101" pitchFamily="2" charset="-122"/>
                        </a:rPr>
                        <a:t>15</a:t>
                      </a:r>
                      <a:endParaRPr lang="zh-CN" altLang="en-US" sz="3200" dirty="0">
                        <a:solidFill>
                          <a:srgbClr val="002060"/>
                        </a:solidFill>
                        <a:latin typeface="华文行楷" panose="02010800040101010101" pitchFamily="2" charset="-122"/>
                        <a:ea typeface="华文行楷" panose="02010800040101010101" pitchFamily="2" charset="-122"/>
                      </a:endParaRPr>
                    </a:p>
                  </a:txBody>
                  <a:tcPr>
                    <a:solidFill>
                      <a:schemeClr val="accent4">
                        <a:lumMod val="40000"/>
                        <a:lumOff val="60000"/>
                      </a:schemeClr>
                    </a:solidFill>
                  </a:tcPr>
                </a:tc>
                <a:tc vMerge="1">
                  <a:txBody>
                    <a:bodyPr/>
                    <a:lstStyle/>
                    <a:p>
                      <a:endParaRPr lang="zh-CN"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200" dirty="0">
                          <a:solidFill>
                            <a:srgbClr val="002060"/>
                          </a:solidFill>
                          <a:latin typeface="华文行楷" panose="02010800040101010101" pitchFamily="2" charset="-122"/>
                          <a:ea typeface="华文行楷" panose="02010800040101010101" pitchFamily="2" charset="-122"/>
                        </a:rPr>
                        <a:t>事实细节</a:t>
                      </a:r>
                    </a:p>
                  </a:txBody>
                  <a:tcPr/>
                </a:tc>
                <a:extLst>
                  <a:ext uri="{0D108BD9-81ED-4DB2-BD59-A6C34878D82A}">
                    <a16:rowId xmlns:a16="http://schemas.microsoft.com/office/drawing/2014/main" val="1934772916"/>
                  </a:ext>
                </a:extLst>
              </a:tr>
              <a:tr h="681248">
                <a:tc>
                  <a:txBody>
                    <a:bodyPr/>
                    <a:lstStyle/>
                    <a:p>
                      <a:r>
                        <a:rPr lang="en-US" altLang="zh-CN" sz="3200" dirty="0">
                          <a:solidFill>
                            <a:srgbClr val="002060"/>
                          </a:solidFill>
                          <a:latin typeface="华文行楷" panose="02010800040101010101" pitchFamily="2" charset="-122"/>
                          <a:ea typeface="华文行楷" panose="02010800040101010101" pitchFamily="2" charset="-122"/>
                        </a:rPr>
                        <a:t>16</a:t>
                      </a:r>
                      <a:endParaRPr lang="zh-CN" altLang="en-US" sz="3200" dirty="0">
                        <a:solidFill>
                          <a:srgbClr val="002060"/>
                        </a:solidFill>
                        <a:latin typeface="华文行楷" panose="02010800040101010101" pitchFamily="2" charset="-122"/>
                        <a:ea typeface="华文行楷" panose="02010800040101010101" pitchFamily="2" charset="-122"/>
                      </a:endParaRPr>
                    </a:p>
                  </a:txBody>
                  <a:tcPr>
                    <a:solidFill>
                      <a:schemeClr val="accent4">
                        <a:lumMod val="40000"/>
                        <a:lumOff val="60000"/>
                      </a:schemeClr>
                    </a:solidFill>
                  </a:tcPr>
                </a:tc>
                <a:tc vMerge="1">
                  <a:txBody>
                    <a:bodyPr/>
                    <a:lstStyle/>
                    <a:p>
                      <a:endParaRPr lang="zh-CN" altLang="en-US" sz="3200" dirty="0">
                        <a:solidFill>
                          <a:srgbClr val="002060"/>
                        </a:solidFill>
                        <a:latin typeface="华文行楷" panose="02010800040101010101" pitchFamily="2" charset="-122"/>
                        <a:ea typeface="华文行楷" panose="02010800040101010101" pitchFamily="2"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200" dirty="0">
                          <a:solidFill>
                            <a:srgbClr val="002060"/>
                          </a:solidFill>
                          <a:latin typeface="华文行楷" panose="02010800040101010101" pitchFamily="2" charset="-122"/>
                          <a:ea typeface="华文行楷" panose="02010800040101010101" pitchFamily="2" charset="-122"/>
                        </a:rPr>
                        <a:t>事实细节</a:t>
                      </a:r>
                    </a:p>
                  </a:txBody>
                  <a:tcPr/>
                </a:tc>
                <a:extLst>
                  <a:ext uri="{0D108BD9-81ED-4DB2-BD59-A6C34878D82A}">
                    <a16:rowId xmlns:a16="http://schemas.microsoft.com/office/drawing/2014/main" val="384490902"/>
                  </a:ext>
                </a:extLst>
              </a:tr>
              <a:tr h="681248">
                <a:tc>
                  <a:txBody>
                    <a:bodyPr/>
                    <a:lstStyle/>
                    <a:p>
                      <a:r>
                        <a:rPr lang="en-US" altLang="zh-CN" sz="3200" dirty="0">
                          <a:solidFill>
                            <a:srgbClr val="002060"/>
                          </a:solidFill>
                          <a:latin typeface="华文行楷" panose="02010800040101010101" pitchFamily="2" charset="-122"/>
                          <a:ea typeface="华文行楷" panose="02010800040101010101" pitchFamily="2" charset="-122"/>
                        </a:rPr>
                        <a:t>17</a:t>
                      </a:r>
                      <a:endParaRPr lang="zh-CN" altLang="en-US" sz="3200" dirty="0">
                        <a:solidFill>
                          <a:srgbClr val="002060"/>
                        </a:solidFill>
                        <a:latin typeface="华文行楷" panose="02010800040101010101" pitchFamily="2" charset="-122"/>
                        <a:ea typeface="华文行楷" panose="02010800040101010101" pitchFamily="2" charset="-122"/>
                      </a:endParaRPr>
                    </a:p>
                  </a:txBody>
                  <a:tcPr>
                    <a:solidFill>
                      <a:schemeClr val="accent4">
                        <a:lumMod val="40000"/>
                        <a:lumOff val="60000"/>
                      </a:schemeClr>
                    </a:solidFill>
                  </a:tcPr>
                </a:tc>
                <a:tc vMerge="1">
                  <a:txBody>
                    <a:bodyPr/>
                    <a:lstStyle/>
                    <a:p>
                      <a:endParaRPr lang="zh-CN"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200" dirty="0">
                          <a:solidFill>
                            <a:srgbClr val="002060"/>
                          </a:solidFill>
                          <a:latin typeface="华文行楷" panose="02010800040101010101" pitchFamily="2" charset="-122"/>
                          <a:ea typeface="华文行楷" panose="02010800040101010101" pitchFamily="2" charset="-122"/>
                        </a:rPr>
                        <a:t>事实细节</a:t>
                      </a:r>
                    </a:p>
                  </a:txBody>
                  <a:tcPr/>
                </a:tc>
                <a:extLst>
                  <a:ext uri="{0D108BD9-81ED-4DB2-BD59-A6C34878D82A}">
                    <a16:rowId xmlns:a16="http://schemas.microsoft.com/office/drawing/2014/main" val="3869819470"/>
                  </a:ext>
                </a:extLst>
              </a:tr>
            </a:tbl>
          </a:graphicData>
        </a:graphic>
      </p:graphicFrame>
      <p:graphicFrame>
        <p:nvGraphicFramePr>
          <p:cNvPr id="13" name="表格 11">
            <a:extLst>
              <a:ext uri="{FF2B5EF4-FFF2-40B4-BE49-F238E27FC236}">
                <a16:creationId xmlns:a16="http://schemas.microsoft.com/office/drawing/2014/main" id="{23F80D8C-0541-4430-A4A5-84F39D9BAB4C}"/>
              </a:ext>
            </a:extLst>
          </p:cNvPr>
          <p:cNvGraphicFramePr>
            <a:graphicFrameLocks noGrp="1"/>
          </p:cNvGraphicFramePr>
          <p:nvPr>
            <p:extLst>
              <p:ext uri="{D42A27DB-BD31-4B8C-83A1-F6EECF244321}">
                <p14:modId xmlns:p14="http://schemas.microsoft.com/office/powerpoint/2010/main" val="1471129157"/>
              </p:ext>
            </p:extLst>
          </p:nvPr>
        </p:nvGraphicFramePr>
        <p:xfrm>
          <a:off x="6106886" y="761998"/>
          <a:ext cx="5061857" cy="5734959"/>
        </p:xfrm>
        <a:graphic>
          <a:graphicData uri="http://schemas.openxmlformats.org/drawingml/2006/table">
            <a:tbl>
              <a:tblPr firstRow="1" bandRow="1">
                <a:tableStyleId>{5940675A-B579-460E-94D1-54222C63F5DA}</a:tableStyleId>
              </a:tblPr>
              <a:tblGrid>
                <a:gridCol w="1142213">
                  <a:extLst>
                    <a:ext uri="{9D8B030D-6E8A-4147-A177-3AD203B41FA5}">
                      <a16:colId xmlns:a16="http://schemas.microsoft.com/office/drawing/2014/main" val="564823711"/>
                    </a:ext>
                  </a:extLst>
                </a:gridCol>
                <a:gridCol w="1972019">
                  <a:extLst>
                    <a:ext uri="{9D8B030D-6E8A-4147-A177-3AD203B41FA5}">
                      <a16:colId xmlns:a16="http://schemas.microsoft.com/office/drawing/2014/main" val="2321742369"/>
                    </a:ext>
                  </a:extLst>
                </a:gridCol>
                <a:gridCol w="1947625">
                  <a:extLst>
                    <a:ext uri="{9D8B030D-6E8A-4147-A177-3AD203B41FA5}">
                      <a16:colId xmlns:a16="http://schemas.microsoft.com/office/drawing/2014/main" val="2021766375"/>
                    </a:ext>
                  </a:extLst>
                </a:gridCol>
              </a:tblGrid>
              <a:tr h="1631424">
                <a:tc>
                  <a:txBody>
                    <a:bodyPr/>
                    <a:lstStyle/>
                    <a:p>
                      <a:pPr algn="ctr"/>
                      <a:r>
                        <a:rPr lang="zh-CN" altLang="en-US" sz="3200" dirty="0">
                          <a:solidFill>
                            <a:schemeClr val="bg1"/>
                          </a:solidFill>
                          <a:latin typeface="华文行楷" panose="02010800040101010101" pitchFamily="2" charset="-122"/>
                          <a:ea typeface="华文行楷" panose="02010800040101010101" pitchFamily="2" charset="-122"/>
                        </a:rPr>
                        <a:t>题号</a:t>
                      </a:r>
                    </a:p>
                  </a:txBody>
                  <a:tcPr>
                    <a:solidFill>
                      <a:schemeClr val="accent6">
                        <a:lumMod val="50000"/>
                      </a:schemeClr>
                    </a:solidFill>
                  </a:tcPr>
                </a:tc>
                <a:tc>
                  <a:txBody>
                    <a:bodyPr/>
                    <a:lstStyle/>
                    <a:p>
                      <a:pPr algn="ctr"/>
                      <a:r>
                        <a:rPr lang="zh-CN" altLang="en-US" sz="3200" dirty="0">
                          <a:solidFill>
                            <a:schemeClr val="bg1"/>
                          </a:solidFill>
                          <a:latin typeface="华文行楷" panose="02010800040101010101" pitchFamily="2" charset="-122"/>
                          <a:ea typeface="华文行楷" panose="02010800040101010101" pitchFamily="2" charset="-122"/>
                        </a:rPr>
                        <a:t>话题</a:t>
                      </a:r>
                    </a:p>
                  </a:txBody>
                  <a:tcPr>
                    <a:solidFill>
                      <a:schemeClr val="accent6">
                        <a:lumMod val="50000"/>
                      </a:schemeClr>
                    </a:solidFill>
                  </a:tcPr>
                </a:tc>
                <a:tc>
                  <a:txBody>
                    <a:bodyPr/>
                    <a:lstStyle/>
                    <a:p>
                      <a:pPr algn="ctr"/>
                      <a:r>
                        <a:rPr lang="zh-CN" altLang="en-US" sz="3200" dirty="0">
                          <a:solidFill>
                            <a:schemeClr val="bg1"/>
                          </a:solidFill>
                          <a:latin typeface="华文行楷" panose="02010800040101010101" pitchFamily="2" charset="-122"/>
                          <a:ea typeface="华文行楷" panose="02010800040101010101" pitchFamily="2" charset="-122"/>
                        </a:rPr>
                        <a:t>考点</a:t>
                      </a:r>
                    </a:p>
                  </a:txBody>
                  <a:tcPr>
                    <a:solidFill>
                      <a:schemeClr val="accent6">
                        <a:lumMod val="50000"/>
                      </a:schemeClr>
                    </a:solidFill>
                  </a:tcPr>
                </a:tc>
                <a:extLst>
                  <a:ext uri="{0D108BD9-81ED-4DB2-BD59-A6C34878D82A}">
                    <a16:rowId xmlns:a16="http://schemas.microsoft.com/office/drawing/2014/main" val="4152196764"/>
                  </a:ext>
                </a:extLst>
              </a:tr>
              <a:tr h="1367845">
                <a:tc>
                  <a:txBody>
                    <a:bodyPr/>
                    <a:lstStyle/>
                    <a:p>
                      <a:r>
                        <a:rPr lang="en-US" altLang="zh-CN" sz="3200" dirty="0">
                          <a:solidFill>
                            <a:srgbClr val="002060"/>
                          </a:solidFill>
                          <a:latin typeface="华文行楷" panose="02010800040101010101" pitchFamily="2" charset="-122"/>
                          <a:ea typeface="华文行楷" panose="02010800040101010101" pitchFamily="2" charset="-122"/>
                        </a:rPr>
                        <a:t>18</a:t>
                      </a:r>
                      <a:endParaRPr lang="zh-CN" altLang="en-US" sz="3200" dirty="0">
                        <a:solidFill>
                          <a:srgbClr val="002060"/>
                        </a:solidFill>
                        <a:latin typeface="华文行楷" panose="02010800040101010101" pitchFamily="2" charset="-122"/>
                        <a:ea typeface="华文行楷" panose="02010800040101010101" pitchFamily="2" charset="-122"/>
                      </a:endParaRPr>
                    </a:p>
                  </a:txBody>
                  <a:tcPr>
                    <a:solidFill>
                      <a:schemeClr val="accent4">
                        <a:lumMod val="40000"/>
                        <a:lumOff val="60000"/>
                      </a:schemeClr>
                    </a:solidFill>
                  </a:tcPr>
                </a:tc>
                <a:tc rowSpan="3">
                  <a:txBody>
                    <a:bodyPr/>
                    <a:lstStyle/>
                    <a:p>
                      <a:endParaRPr lang="en-US" altLang="zh-CN" sz="3200" dirty="0">
                        <a:solidFill>
                          <a:srgbClr val="002060"/>
                        </a:solidFill>
                        <a:latin typeface="华文行楷" panose="02010800040101010101" pitchFamily="2" charset="-122"/>
                        <a:ea typeface="华文行楷" panose="02010800040101010101" pitchFamily="2" charset="-122"/>
                      </a:endParaRPr>
                    </a:p>
                    <a:p>
                      <a:endParaRPr lang="en-US" altLang="zh-CN" sz="3200" dirty="0">
                        <a:solidFill>
                          <a:srgbClr val="002060"/>
                        </a:solidFill>
                        <a:latin typeface="华文行楷" panose="02010800040101010101" pitchFamily="2" charset="-122"/>
                        <a:ea typeface="华文行楷" panose="02010800040101010101" pitchFamily="2" charset="-122"/>
                      </a:endParaRPr>
                    </a:p>
                    <a:p>
                      <a:endParaRPr lang="en-US" altLang="zh-CN" sz="3200" dirty="0">
                        <a:solidFill>
                          <a:srgbClr val="002060"/>
                        </a:solidFill>
                        <a:latin typeface="华文行楷" panose="02010800040101010101" pitchFamily="2" charset="-122"/>
                        <a:ea typeface="华文行楷" panose="02010800040101010101" pitchFamily="2" charset="-122"/>
                      </a:endParaRPr>
                    </a:p>
                    <a:p>
                      <a:r>
                        <a:rPr lang="zh-CN" altLang="en-US" sz="3200" dirty="0">
                          <a:solidFill>
                            <a:srgbClr val="002060"/>
                          </a:solidFill>
                          <a:latin typeface="华文行楷" panose="02010800040101010101" pitchFamily="2" charset="-122"/>
                          <a:ea typeface="华文行楷" panose="02010800040101010101" pitchFamily="2" charset="-122"/>
                        </a:rPr>
                        <a:t>睡眠专家</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200" dirty="0">
                          <a:solidFill>
                            <a:srgbClr val="002060"/>
                          </a:solidFill>
                          <a:latin typeface="华文行楷" panose="02010800040101010101" pitchFamily="2" charset="-122"/>
                          <a:ea typeface="华文行楷" panose="02010800040101010101" pitchFamily="2" charset="-122"/>
                        </a:rPr>
                        <a:t>推理判断</a:t>
                      </a:r>
                    </a:p>
                  </a:txBody>
                  <a:tcPr/>
                </a:tc>
                <a:extLst>
                  <a:ext uri="{0D108BD9-81ED-4DB2-BD59-A6C34878D82A}">
                    <a16:rowId xmlns:a16="http://schemas.microsoft.com/office/drawing/2014/main" val="519262843"/>
                  </a:ext>
                </a:extLst>
              </a:tr>
              <a:tr h="1367845">
                <a:tc>
                  <a:txBody>
                    <a:bodyPr/>
                    <a:lstStyle/>
                    <a:p>
                      <a:r>
                        <a:rPr lang="en-US" altLang="zh-CN" sz="3200" dirty="0">
                          <a:solidFill>
                            <a:srgbClr val="002060"/>
                          </a:solidFill>
                          <a:latin typeface="华文行楷" panose="02010800040101010101" pitchFamily="2" charset="-122"/>
                          <a:ea typeface="华文行楷" panose="02010800040101010101" pitchFamily="2" charset="-122"/>
                        </a:rPr>
                        <a:t>19</a:t>
                      </a:r>
                      <a:endParaRPr lang="zh-CN" altLang="en-US" sz="3200" dirty="0">
                        <a:solidFill>
                          <a:srgbClr val="002060"/>
                        </a:solidFill>
                        <a:latin typeface="华文行楷" panose="02010800040101010101" pitchFamily="2" charset="-122"/>
                        <a:ea typeface="华文行楷" panose="02010800040101010101" pitchFamily="2" charset="-122"/>
                      </a:endParaRPr>
                    </a:p>
                  </a:txBody>
                  <a:tcPr>
                    <a:solidFill>
                      <a:schemeClr val="accent4">
                        <a:lumMod val="40000"/>
                        <a:lumOff val="60000"/>
                      </a:schemeClr>
                    </a:solidFill>
                  </a:tcPr>
                </a:tc>
                <a:tc vMerge="1">
                  <a:txBody>
                    <a:bodyPr/>
                    <a:lstStyle/>
                    <a:p>
                      <a:endParaRPr lang="zh-CN" altLang="en-US" sz="3200" dirty="0">
                        <a:solidFill>
                          <a:srgbClr val="002060"/>
                        </a:solidFill>
                        <a:latin typeface="华文行楷" panose="02010800040101010101" pitchFamily="2" charset="-122"/>
                        <a:ea typeface="华文行楷" panose="02010800040101010101" pitchFamily="2"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200" dirty="0">
                          <a:solidFill>
                            <a:srgbClr val="002060"/>
                          </a:solidFill>
                          <a:latin typeface="华文行楷" panose="02010800040101010101" pitchFamily="2" charset="-122"/>
                          <a:ea typeface="华文行楷" panose="02010800040101010101" pitchFamily="2" charset="-122"/>
                        </a:rPr>
                        <a:t>事实细节</a:t>
                      </a:r>
                    </a:p>
                  </a:txBody>
                  <a:tcPr/>
                </a:tc>
                <a:extLst>
                  <a:ext uri="{0D108BD9-81ED-4DB2-BD59-A6C34878D82A}">
                    <a16:rowId xmlns:a16="http://schemas.microsoft.com/office/drawing/2014/main" val="3726278830"/>
                  </a:ext>
                </a:extLst>
              </a:tr>
              <a:tr h="1367845">
                <a:tc>
                  <a:txBody>
                    <a:bodyPr/>
                    <a:lstStyle/>
                    <a:p>
                      <a:r>
                        <a:rPr lang="en-US" altLang="zh-CN" sz="3200" dirty="0">
                          <a:solidFill>
                            <a:srgbClr val="002060"/>
                          </a:solidFill>
                          <a:latin typeface="华文行楷" panose="02010800040101010101" pitchFamily="2" charset="-122"/>
                          <a:ea typeface="华文行楷" panose="02010800040101010101" pitchFamily="2" charset="-122"/>
                        </a:rPr>
                        <a:t>20</a:t>
                      </a:r>
                      <a:endParaRPr lang="zh-CN" altLang="en-US" sz="3200" dirty="0">
                        <a:solidFill>
                          <a:srgbClr val="002060"/>
                        </a:solidFill>
                        <a:latin typeface="华文行楷" panose="02010800040101010101" pitchFamily="2" charset="-122"/>
                        <a:ea typeface="华文行楷" panose="02010800040101010101" pitchFamily="2" charset="-122"/>
                      </a:endParaRPr>
                    </a:p>
                  </a:txBody>
                  <a:tcPr>
                    <a:solidFill>
                      <a:schemeClr val="accent4">
                        <a:lumMod val="40000"/>
                        <a:lumOff val="60000"/>
                      </a:schemeClr>
                    </a:solidFill>
                  </a:tcPr>
                </a:tc>
                <a:tc vMerge="1">
                  <a:txBody>
                    <a:bodyPr/>
                    <a:lstStyle/>
                    <a:p>
                      <a:endParaRPr lang="zh-CN" altLang="en-US" sz="3200" dirty="0">
                        <a:solidFill>
                          <a:srgbClr val="002060"/>
                        </a:solidFill>
                        <a:latin typeface="华文行楷" panose="02010800040101010101" pitchFamily="2" charset="-122"/>
                        <a:ea typeface="华文行楷" panose="02010800040101010101" pitchFamily="2"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200" dirty="0">
                          <a:solidFill>
                            <a:srgbClr val="002060"/>
                          </a:solidFill>
                          <a:latin typeface="华文行楷" panose="02010800040101010101" pitchFamily="2" charset="-122"/>
                          <a:ea typeface="华文行楷" panose="02010800040101010101" pitchFamily="2" charset="-122"/>
                        </a:rPr>
                        <a:t>观点态度</a:t>
                      </a:r>
                    </a:p>
                  </a:txBody>
                  <a:tcPr/>
                </a:tc>
                <a:extLst>
                  <a:ext uri="{0D108BD9-81ED-4DB2-BD59-A6C34878D82A}">
                    <a16:rowId xmlns:a16="http://schemas.microsoft.com/office/drawing/2014/main" val="384490902"/>
                  </a:ext>
                </a:extLst>
              </a:tr>
            </a:tbl>
          </a:graphicData>
        </a:graphic>
      </p:graphicFrame>
    </p:spTree>
    <p:extLst>
      <p:ext uri="{BB962C8B-B14F-4D97-AF65-F5344CB8AC3E}">
        <p14:creationId xmlns:p14="http://schemas.microsoft.com/office/powerpoint/2010/main" val="301452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E0AF5BD-3849-477B-A6C2-1F391CF9D810}"/>
              </a:ext>
            </a:extLst>
          </p:cNvPr>
          <p:cNvSpPr txBox="1"/>
          <p:nvPr/>
        </p:nvSpPr>
        <p:spPr>
          <a:xfrm>
            <a:off x="209845" y="146671"/>
            <a:ext cx="3240926" cy="769441"/>
          </a:xfrm>
          <a:prstGeom prst="rect">
            <a:avLst/>
          </a:prstGeom>
          <a:solidFill>
            <a:schemeClr val="accent2">
              <a:lumMod val="50000"/>
            </a:schemeClr>
          </a:solidFill>
        </p:spPr>
        <p:txBody>
          <a:bodyPr wrap="square" rtlCol="0">
            <a:spAutoFit/>
          </a:bodyPr>
          <a:lstStyle/>
          <a:p>
            <a:r>
              <a:rPr lang="en-US" altLang="zh-CN" sz="4400" b="1" dirty="0">
                <a:solidFill>
                  <a:schemeClr val="bg1"/>
                </a:solidFill>
                <a:latin typeface="华文行楷" panose="02010800040101010101" pitchFamily="2" charset="-122"/>
                <a:ea typeface="华文行楷" panose="02010800040101010101" pitchFamily="2" charset="-122"/>
              </a:rPr>
              <a:t>3. </a:t>
            </a:r>
            <a:r>
              <a:rPr lang="zh-CN" altLang="en-US" sz="4400" b="1" dirty="0">
                <a:solidFill>
                  <a:schemeClr val="bg1"/>
                </a:solidFill>
                <a:latin typeface="华文行楷" panose="02010800040101010101" pitchFamily="2" charset="-122"/>
                <a:ea typeface="华文行楷" panose="02010800040101010101" pitchFamily="2" charset="-122"/>
              </a:rPr>
              <a:t>词汇知识</a:t>
            </a:r>
          </a:p>
        </p:txBody>
      </p:sp>
      <p:sp>
        <p:nvSpPr>
          <p:cNvPr id="5" name="文本框 4">
            <a:extLst>
              <a:ext uri="{FF2B5EF4-FFF2-40B4-BE49-F238E27FC236}">
                <a16:creationId xmlns:a16="http://schemas.microsoft.com/office/drawing/2014/main" id="{BF933BBE-FD1A-46BC-A9AC-FFF52AD87B59}"/>
              </a:ext>
            </a:extLst>
          </p:cNvPr>
          <p:cNvSpPr txBox="1"/>
          <p:nvPr/>
        </p:nvSpPr>
        <p:spPr>
          <a:xfrm>
            <a:off x="209846" y="1309691"/>
            <a:ext cx="11982154" cy="4801314"/>
          </a:xfrm>
          <a:prstGeom prst="rect">
            <a:avLst/>
          </a:prstGeom>
          <a:noFill/>
        </p:spPr>
        <p:txBody>
          <a:bodyPr wrap="square" rtlCol="0">
            <a:spAutoFit/>
          </a:bodyPr>
          <a:lstStyle/>
          <a:p>
            <a:pPr>
              <a:lnSpc>
                <a:spcPct val="150000"/>
              </a:lnSpc>
            </a:pPr>
            <a:r>
              <a:rPr lang="zh-CN" altLang="en-US" sz="3600" b="1" dirty="0">
                <a:solidFill>
                  <a:srgbClr val="002060"/>
                </a:solidFill>
                <a:latin typeface="华文行楷" panose="02010800040101010101" pitchFamily="2" charset="-122"/>
                <a:ea typeface="华文行楷" panose="02010800040101010101" pitchFamily="2" charset="-122"/>
              </a:rPr>
              <a:t>    词汇又称语汇，是一种语言中所有词和词组的总和。词是语言的建构材料，也是最小的能够独立运用的语言单位。词汇中的任何词语都是通过一定的句法关系和语义关系与其他词语建立起一定的联系的，并在语境中传递信息。             </a:t>
            </a:r>
            <a:endParaRPr lang="en-US" altLang="zh-CN" sz="3600" b="1" dirty="0">
              <a:solidFill>
                <a:srgbClr val="002060"/>
              </a:solidFill>
              <a:latin typeface="华文行楷" panose="02010800040101010101" pitchFamily="2" charset="-122"/>
              <a:ea typeface="华文行楷" panose="02010800040101010101" pitchFamily="2" charset="-122"/>
            </a:endParaRPr>
          </a:p>
          <a:p>
            <a:pPr>
              <a:lnSpc>
                <a:spcPct val="150000"/>
              </a:lnSpc>
            </a:pPr>
            <a:r>
              <a:rPr lang="en-US" altLang="zh-CN" sz="3600" b="1" dirty="0">
                <a:solidFill>
                  <a:srgbClr val="002060"/>
                </a:solidFill>
                <a:latin typeface="华文行楷" panose="02010800040101010101" pitchFamily="2" charset="-122"/>
                <a:ea typeface="华文行楷" panose="02010800040101010101" pitchFamily="2" charset="-122"/>
              </a:rPr>
              <a:t>                                                                                     </a:t>
            </a:r>
            <a:r>
              <a:rPr lang="zh-CN" altLang="en-US" sz="3600" b="1" dirty="0">
                <a:solidFill>
                  <a:srgbClr val="FF0000"/>
                </a:solidFill>
                <a:latin typeface="华文行楷" panose="02010800040101010101" pitchFamily="2" charset="-122"/>
                <a:ea typeface="华文行楷" panose="02010800040101010101" pitchFamily="2" charset="-122"/>
              </a:rPr>
              <a:t>（</a:t>
            </a:r>
            <a:r>
              <a:rPr lang="en-US" altLang="zh-CN" sz="3600" b="1" dirty="0">
                <a:solidFill>
                  <a:srgbClr val="FF0000"/>
                </a:solidFill>
                <a:latin typeface="华文行楷" panose="02010800040101010101" pitchFamily="2" charset="-122"/>
                <a:ea typeface="华文行楷" panose="02010800040101010101" pitchFamily="2" charset="-122"/>
              </a:rPr>
              <a:t> P 21</a:t>
            </a:r>
            <a:r>
              <a:rPr lang="zh-CN" altLang="en-US" sz="3600" b="1" dirty="0">
                <a:solidFill>
                  <a:srgbClr val="FF0000"/>
                </a:solidFill>
                <a:latin typeface="华文行楷" panose="02010800040101010101" pitchFamily="2" charset="-122"/>
                <a:ea typeface="华文行楷" panose="02010800040101010101" pitchFamily="2" charset="-122"/>
              </a:rPr>
              <a:t>）</a:t>
            </a:r>
          </a:p>
          <a:p>
            <a:endParaRPr lang="zh-CN" altLang="en-US" sz="3600" b="1" dirty="0">
              <a:solidFill>
                <a:srgbClr val="002060"/>
              </a:solidFill>
              <a:latin typeface="华文行楷" panose="02010800040101010101" pitchFamily="2" charset="-122"/>
              <a:ea typeface="华文行楷" panose="02010800040101010101" pitchFamily="2" charset="-122"/>
            </a:endParaRPr>
          </a:p>
        </p:txBody>
      </p:sp>
      <p:sp>
        <p:nvSpPr>
          <p:cNvPr id="6" name="等腰三角形 5">
            <a:extLst>
              <a:ext uri="{FF2B5EF4-FFF2-40B4-BE49-F238E27FC236}">
                <a16:creationId xmlns:a16="http://schemas.microsoft.com/office/drawing/2014/main" id="{EA1C3097-8210-4CFD-B23D-488131B88671}"/>
              </a:ext>
            </a:extLst>
          </p:cNvPr>
          <p:cNvSpPr/>
          <p:nvPr/>
        </p:nvSpPr>
        <p:spPr>
          <a:xfrm rot="5400000">
            <a:off x="802630" y="4147122"/>
            <a:ext cx="1908248" cy="3513508"/>
          </a:xfrm>
          <a:prstGeom prst="triangle">
            <a:avLst>
              <a:gd name="adj" fmla="val 100000"/>
            </a:avLst>
          </a:prstGeom>
          <a:solidFill>
            <a:schemeClr val="accent4">
              <a:lumMod val="60000"/>
              <a:lumOff val="40000"/>
            </a:schemeClr>
          </a:solidFill>
          <a:ln>
            <a:noFill/>
          </a:ln>
          <a:effectLst>
            <a:outerShdw blurRad="304800" dist="381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5875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52D852E6-F30F-4C5E-97C9-A518538491C0}"/>
              </a:ext>
            </a:extLst>
          </p:cNvPr>
          <p:cNvSpPr txBox="1"/>
          <p:nvPr/>
        </p:nvSpPr>
        <p:spPr>
          <a:xfrm>
            <a:off x="10413635" y="6083812"/>
            <a:ext cx="1223194" cy="584775"/>
          </a:xfrm>
          <a:prstGeom prst="rect">
            <a:avLst/>
          </a:prstGeom>
          <a:noFill/>
        </p:spPr>
        <p:txBody>
          <a:bodyPr wrap="square" rtlCol="0">
            <a:spAutoFit/>
          </a:bodyPr>
          <a:lstStyle/>
          <a:p>
            <a:r>
              <a:rPr lang="en-US" altLang="zh-CN" sz="3200" b="1" dirty="0">
                <a:solidFill>
                  <a:srgbClr val="FF0000"/>
                </a:solidFill>
                <a:latin typeface="华文行楷" panose="02010800040101010101" pitchFamily="2" charset="-122"/>
                <a:ea typeface="华文行楷" panose="02010800040101010101" pitchFamily="2" charset="-122"/>
              </a:rPr>
              <a:t>P 22</a:t>
            </a:r>
            <a:endParaRPr lang="zh-CN" altLang="en-US" sz="3200" b="1" dirty="0">
              <a:solidFill>
                <a:srgbClr val="FF0000"/>
              </a:solidFill>
              <a:latin typeface="华文行楷" panose="02010800040101010101" pitchFamily="2" charset="-122"/>
              <a:ea typeface="华文行楷" panose="02010800040101010101" pitchFamily="2" charset="-122"/>
            </a:endParaRPr>
          </a:p>
        </p:txBody>
      </p:sp>
      <p:graphicFrame>
        <p:nvGraphicFramePr>
          <p:cNvPr id="6" name="表格 6">
            <a:extLst>
              <a:ext uri="{FF2B5EF4-FFF2-40B4-BE49-F238E27FC236}">
                <a16:creationId xmlns:a16="http://schemas.microsoft.com/office/drawing/2014/main" id="{4E8D54ED-7705-4E80-93AD-A9AD4516A05B}"/>
              </a:ext>
            </a:extLst>
          </p:cNvPr>
          <p:cNvGraphicFramePr>
            <a:graphicFrameLocks noGrp="1"/>
          </p:cNvGraphicFramePr>
          <p:nvPr>
            <p:extLst>
              <p:ext uri="{D42A27DB-BD31-4B8C-83A1-F6EECF244321}">
                <p14:modId xmlns:p14="http://schemas.microsoft.com/office/powerpoint/2010/main" val="325091209"/>
              </p:ext>
            </p:extLst>
          </p:nvPr>
        </p:nvGraphicFramePr>
        <p:xfrm>
          <a:off x="281979" y="387717"/>
          <a:ext cx="11266715" cy="5471160"/>
        </p:xfrm>
        <a:graphic>
          <a:graphicData uri="http://schemas.openxmlformats.org/drawingml/2006/table">
            <a:tbl>
              <a:tblPr firstRow="1" bandRow="1">
                <a:tableStyleId>{5940675A-B579-460E-94D1-54222C63F5DA}</a:tableStyleId>
              </a:tblPr>
              <a:tblGrid>
                <a:gridCol w="2009494">
                  <a:extLst>
                    <a:ext uri="{9D8B030D-6E8A-4147-A177-3AD203B41FA5}">
                      <a16:colId xmlns:a16="http://schemas.microsoft.com/office/drawing/2014/main" val="541667965"/>
                    </a:ext>
                  </a:extLst>
                </a:gridCol>
                <a:gridCol w="9257221">
                  <a:extLst>
                    <a:ext uri="{9D8B030D-6E8A-4147-A177-3AD203B41FA5}">
                      <a16:colId xmlns:a16="http://schemas.microsoft.com/office/drawing/2014/main" val="384158126"/>
                    </a:ext>
                  </a:extLst>
                </a:gridCol>
              </a:tblGrid>
              <a:tr h="1181100">
                <a:tc rowSpan="4">
                  <a:txBody>
                    <a:bodyPr/>
                    <a:lstStyle/>
                    <a:p>
                      <a:endParaRPr lang="en-US" altLang="zh-CN" sz="3200" b="1" dirty="0">
                        <a:solidFill>
                          <a:schemeClr val="bg1"/>
                        </a:solidFill>
                        <a:latin typeface="华文行楷" panose="02010800040101010101" pitchFamily="2" charset="-122"/>
                        <a:ea typeface="华文行楷" panose="02010800040101010101" pitchFamily="2" charset="-122"/>
                      </a:endParaRPr>
                    </a:p>
                    <a:p>
                      <a:endParaRPr lang="en-US" altLang="zh-CN" sz="3200" b="1" dirty="0">
                        <a:solidFill>
                          <a:schemeClr val="bg1"/>
                        </a:solidFill>
                        <a:latin typeface="华文行楷" panose="02010800040101010101" pitchFamily="2" charset="-122"/>
                        <a:ea typeface="华文行楷" panose="02010800040101010101" pitchFamily="2" charset="-122"/>
                      </a:endParaRPr>
                    </a:p>
                    <a:p>
                      <a:r>
                        <a:rPr lang="zh-CN" altLang="en-US" sz="3200" b="1" dirty="0">
                          <a:solidFill>
                            <a:schemeClr val="bg1"/>
                          </a:solidFill>
                          <a:latin typeface="华文行楷" panose="02010800040101010101" pitchFamily="2" charset="-122"/>
                          <a:ea typeface="华文行楷" panose="02010800040101010101" pitchFamily="2" charset="-122"/>
                        </a:rPr>
                        <a:t>词汇知识内容要求</a:t>
                      </a:r>
                      <a:endParaRPr lang="en-US" altLang="zh-CN" sz="3200" b="1" dirty="0">
                        <a:solidFill>
                          <a:schemeClr val="bg1"/>
                        </a:solidFill>
                        <a:latin typeface="华文行楷" panose="02010800040101010101" pitchFamily="2" charset="-122"/>
                        <a:ea typeface="华文行楷" panose="02010800040101010101" pitchFamily="2" charset="-122"/>
                      </a:endParaRPr>
                    </a:p>
                    <a:p>
                      <a:r>
                        <a:rPr lang="zh-CN" altLang="en-US" sz="3200" b="1" dirty="0">
                          <a:solidFill>
                            <a:schemeClr val="bg1"/>
                          </a:solidFill>
                          <a:latin typeface="华文行楷" panose="02010800040101010101" pitchFamily="2" charset="-122"/>
                          <a:ea typeface="华文行楷" panose="02010800040101010101" pitchFamily="2" charset="-122"/>
                        </a:rPr>
                        <a:t> （选择性必修）</a:t>
                      </a:r>
                    </a:p>
                  </a:txBody>
                  <a:tcPr>
                    <a:solidFill>
                      <a:schemeClr val="accent1"/>
                    </a:solidFill>
                  </a:tcPr>
                </a:tc>
                <a:tc>
                  <a:txBody>
                    <a:bodyPr/>
                    <a:lstStyle/>
                    <a:p>
                      <a:r>
                        <a:rPr lang="zh-CN" altLang="en-US" sz="3200" b="1" dirty="0">
                          <a:solidFill>
                            <a:srgbClr val="002060"/>
                          </a:solidFill>
                          <a:latin typeface="华文行楷" panose="02010800040101010101" pitchFamily="2" charset="-122"/>
                          <a:ea typeface="华文行楷" panose="02010800040101010101" pitchFamily="2" charset="-122"/>
                        </a:rPr>
                        <a:t>在语境中，理解具体词语的功能、词义的内涵和外延以及使用者的意图和态度等；</a:t>
                      </a:r>
                    </a:p>
                  </a:txBody>
                  <a:tcPr/>
                </a:tc>
                <a:extLst>
                  <a:ext uri="{0D108BD9-81ED-4DB2-BD59-A6C34878D82A}">
                    <a16:rowId xmlns:a16="http://schemas.microsoft.com/office/drawing/2014/main" val="3828848328"/>
                  </a:ext>
                </a:extLst>
              </a:tr>
              <a:tr h="1181100">
                <a:tc vMerge="1">
                  <a:txBody>
                    <a:bodyPr/>
                    <a:lstStyle/>
                    <a:p>
                      <a:endParaRPr lang="zh-CN" altLang="en-US" dirty="0"/>
                    </a:p>
                  </a:txBody>
                  <a:tcPr/>
                </a:tc>
                <a:tc>
                  <a:txBody>
                    <a:bodyPr/>
                    <a:lstStyle/>
                    <a:p>
                      <a:r>
                        <a:rPr lang="zh-CN" altLang="en-US" sz="3200" b="1" dirty="0">
                          <a:solidFill>
                            <a:srgbClr val="002060"/>
                          </a:solidFill>
                          <a:latin typeface="华文行楷" panose="02010800040101010101" pitchFamily="2" charset="-122"/>
                          <a:ea typeface="华文行楷" panose="02010800040101010101" pitchFamily="2" charset="-122"/>
                        </a:rPr>
                        <a:t>根据不同主题，梳理词语，并用于理解和表达相关的信息；</a:t>
                      </a:r>
                    </a:p>
                  </a:txBody>
                  <a:tcPr/>
                </a:tc>
                <a:extLst>
                  <a:ext uri="{0D108BD9-81ED-4DB2-BD59-A6C34878D82A}">
                    <a16:rowId xmlns:a16="http://schemas.microsoft.com/office/drawing/2014/main" val="2779696475"/>
                  </a:ext>
                </a:extLst>
              </a:tr>
              <a:tr h="1181100">
                <a:tc vMerge="1">
                  <a:txBody>
                    <a:bodyPr/>
                    <a:lstStyle/>
                    <a:p>
                      <a:endParaRPr lang="zh-CN" altLang="en-US" dirty="0"/>
                    </a:p>
                  </a:txBody>
                  <a:tcPr/>
                </a:tc>
                <a:tc>
                  <a:txBody>
                    <a:bodyPr/>
                    <a:lstStyle/>
                    <a:p>
                      <a:r>
                        <a:rPr lang="zh-CN" altLang="en-US" sz="3200" b="1" dirty="0">
                          <a:solidFill>
                            <a:srgbClr val="002060"/>
                          </a:solidFill>
                          <a:latin typeface="华文行楷" panose="02010800040101010101" pitchFamily="2" charset="-122"/>
                          <a:ea typeface="华文行楷" panose="02010800040101010101" pitchFamily="2" charset="-122"/>
                        </a:rPr>
                        <a:t>学习形容词与名词、动词与副词、动词与名词等的习惯搭配，逐渐积累词块，确切表达意思、描述事物；</a:t>
                      </a:r>
                    </a:p>
                  </a:txBody>
                  <a:tcPr/>
                </a:tc>
                <a:extLst>
                  <a:ext uri="{0D108BD9-81ED-4DB2-BD59-A6C34878D82A}">
                    <a16:rowId xmlns:a16="http://schemas.microsoft.com/office/drawing/2014/main" val="2444181563"/>
                  </a:ext>
                </a:extLst>
              </a:tr>
              <a:tr h="1181100">
                <a:tc vMerge="1">
                  <a:txBody>
                    <a:bodyPr/>
                    <a:lstStyle/>
                    <a:p>
                      <a:endParaRPr lang="zh-CN" altLang="en-US" dirty="0"/>
                    </a:p>
                  </a:txBody>
                  <a:tcPr/>
                </a:tc>
                <a:tc>
                  <a:txBody>
                    <a:bodyPr/>
                    <a:lstStyle/>
                    <a:p>
                      <a:r>
                        <a:rPr lang="zh-CN" altLang="en-US" sz="3200" b="1" dirty="0">
                          <a:solidFill>
                            <a:srgbClr val="002060"/>
                          </a:solidFill>
                          <a:latin typeface="华文行楷" panose="02010800040101010101" pitchFamily="2" charset="-122"/>
                          <a:ea typeface="华文行楷" panose="02010800040101010101" pitchFamily="2" charset="-122"/>
                        </a:rPr>
                        <a:t>在比较复杂的语境中，运用恰当词汇命名事物，进行指称，描述事件发生、发展的过程，描述特征，说明概念等。</a:t>
                      </a:r>
                    </a:p>
                  </a:txBody>
                  <a:tcPr/>
                </a:tc>
                <a:extLst>
                  <a:ext uri="{0D108BD9-81ED-4DB2-BD59-A6C34878D82A}">
                    <a16:rowId xmlns:a16="http://schemas.microsoft.com/office/drawing/2014/main" val="1619065446"/>
                  </a:ext>
                </a:extLst>
              </a:tr>
            </a:tbl>
          </a:graphicData>
        </a:graphic>
      </p:graphicFrame>
    </p:spTree>
    <p:extLst>
      <p:ext uri="{BB962C8B-B14F-4D97-AF65-F5344CB8AC3E}">
        <p14:creationId xmlns:p14="http://schemas.microsoft.com/office/powerpoint/2010/main" val="1400252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9FF65FB-8947-49C4-BC6B-EAA1DBF001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272"/>
          <a:stretch/>
        </p:blipFill>
        <p:spPr bwMode="auto">
          <a:xfrm>
            <a:off x="4598533" y="350971"/>
            <a:ext cx="7451952" cy="645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a:extLst>
              <a:ext uri="{FF2B5EF4-FFF2-40B4-BE49-F238E27FC236}">
                <a16:creationId xmlns:a16="http://schemas.microsoft.com/office/drawing/2014/main" id="{F3F73683-2FB3-4E1C-994B-B8137F79C39D}"/>
              </a:ext>
            </a:extLst>
          </p:cNvPr>
          <p:cNvSpPr txBox="1"/>
          <p:nvPr/>
        </p:nvSpPr>
        <p:spPr>
          <a:xfrm>
            <a:off x="1545773" y="2659559"/>
            <a:ext cx="2754085" cy="769441"/>
          </a:xfrm>
          <a:prstGeom prst="rect">
            <a:avLst/>
          </a:prstGeom>
          <a:noFill/>
        </p:spPr>
        <p:txBody>
          <a:bodyPr wrap="square" rtlCol="0">
            <a:spAutoFit/>
          </a:bodyPr>
          <a:lstStyle/>
          <a:p>
            <a:r>
              <a:rPr lang="zh-CN" altLang="en-US" sz="4400" b="1" dirty="0">
                <a:solidFill>
                  <a:srgbClr val="FF0000"/>
                </a:solidFill>
                <a:latin typeface="华文行楷" panose="02010800040101010101" pitchFamily="2" charset="-122"/>
                <a:ea typeface="华文行楷" panose="02010800040101010101" pitchFamily="2" charset="-122"/>
              </a:rPr>
              <a:t>完形填空</a:t>
            </a:r>
          </a:p>
        </p:txBody>
      </p:sp>
      <p:sp>
        <p:nvSpPr>
          <p:cNvPr id="6" name="文本框 5">
            <a:extLst>
              <a:ext uri="{FF2B5EF4-FFF2-40B4-BE49-F238E27FC236}">
                <a16:creationId xmlns:a16="http://schemas.microsoft.com/office/drawing/2014/main" id="{0D1C87D7-B29A-40AF-930C-C7A2FD79DA2A}"/>
              </a:ext>
            </a:extLst>
          </p:cNvPr>
          <p:cNvSpPr txBox="1"/>
          <p:nvPr/>
        </p:nvSpPr>
        <p:spPr>
          <a:xfrm>
            <a:off x="0" y="61869"/>
            <a:ext cx="1121229" cy="6740307"/>
          </a:xfrm>
          <a:prstGeom prst="rect">
            <a:avLst/>
          </a:prstGeom>
          <a:solidFill>
            <a:schemeClr val="accent4">
              <a:lumMod val="40000"/>
              <a:lumOff val="60000"/>
            </a:schemeClr>
          </a:solidFill>
        </p:spPr>
        <p:txBody>
          <a:bodyPr wrap="square" rtlCol="0">
            <a:spAutoFit/>
          </a:bodyPr>
          <a:lstStyle/>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Tree>
    <p:extLst>
      <p:ext uri="{BB962C8B-B14F-4D97-AF65-F5344CB8AC3E}">
        <p14:creationId xmlns:p14="http://schemas.microsoft.com/office/powerpoint/2010/main" val="2130820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等腰三角形 5">
            <a:extLst>
              <a:ext uri="{FF2B5EF4-FFF2-40B4-BE49-F238E27FC236}">
                <a16:creationId xmlns:a16="http://schemas.microsoft.com/office/drawing/2014/main" id="{2F8DD3F4-DCF2-4258-8EFC-364273FB9876}"/>
              </a:ext>
            </a:extLst>
          </p:cNvPr>
          <p:cNvSpPr/>
          <p:nvPr/>
        </p:nvSpPr>
        <p:spPr>
          <a:xfrm rot="10800000">
            <a:off x="10158" y="0"/>
            <a:ext cx="3241042" cy="2113280"/>
          </a:xfrm>
          <a:prstGeom prst="triangle">
            <a:avLst>
              <a:gd name="adj" fmla="val 100000"/>
            </a:avLst>
          </a:prstGeom>
          <a:solidFill>
            <a:schemeClr val="accent4">
              <a:lumMod val="60000"/>
              <a:lumOff val="40000"/>
            </a:schemeClr>
          </a:solidFill>
          <a:ln>
            <a:noFill/>
          </a:ln>
          <a:effectLst>
            <a:outerShdw blurRad="304800" dist="381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a:extLst>
              <a:ext uri="{FF2B5EF4-FFF2-40B4-BE49-F238E27FC236}">
                <a16:creationId xmlns:a16="http://schemas.microsoft.com/office/drawing/2014/main" id="{7E6C953D-D6F2-4AA3-9F55-404E4B08EB49}"/>
              </a:ext>
            </a:extLst>
          </p:cNvPr>
          <p:cNvSpPr/>
          <p:nvPr/>
        </p:nvSpPr>
        <p:spPr>
          <a:xfrm>
            <a:off x="3841366" y="3958542"/>
            <a:ext cx="8366620" cy="2899459"/>
          </a:xfrm>
          <a:prstGeom prst="triangle">
            <a:avLst>
              <a:gd name="adj" fmla="val 100000"/>
            </a:avLst>
          </a:prstGeom>
          <a:solidFill>
            <a:schemeClr val="accent4">
              <a:lumMod val="60000"/>
              <a:lumOff val="40000"/>
            </a:schemeClr>
          </a:solidFill>
          <a:ln>
            <a:noFill/>
          </a:ln>
          <a:effectLst>
            <a:outerShdw blurRad="304800" dist="381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BDA50B4E-0FFA-4B15-ACE9-F33D3AC8A10E}"/>
              </a:ext>
            </a:extLst>
          </p:cNvPr>
          <p:cNvSpPr txBox="1"/>
          <p:nvPr/>
        </p:nvSpPr>
        <p:spPr>
          <a:xfrm>
            <a:off x="1188364" y="848695"/>
            <a:ext cx="10078720" cy="3708708"/>
          </a:xfrm>
          <a:prstGeom prst="rect">
            <a:avLst/>
          </a:prstGeom>
          <a:noFill/>
        </p:spPr>
        <p:txBody>
          <a:bodyPr wrap="square" rtlCol="0">
            <a:spAutoFit/>
          </a:bodyPr>
          <a:lstStyle/>
          <a:p>
            <a:pPr algn="ctr">
              <a:lnSpc>
                <a:spcPct val="150000"/>
              </a:lnSpc>
            </a:pPr>
            <a:r>
              <a:rPr lang="en-US" altLang="zh-CN" sz="6000" b="1" dirty="0">
                <a:solidFill>
                  <a:schemeClr val="accent2">
                    <a:lumMod val="50000"/>
                  </a:schemeClr>
                </a:solidFill>
                <a:latin typeface="华文行楷" panose="02010800040101010101" pitchFamily="2" charset="-122"/>
                <a:ea typeface="华文行楷" panose="02010800040101010101" pitchFamily="2" charset="-122"/>
              </a:rPr>
              <a:t>2020</a:t>
            </a:r>
            <a:r>
              <a:rPr lang="zh-CN" altLang="en-US" sz="6000" b="1" dirty="0">
                <a:solidFill>
                  <a:schemeClr val="accent2">
                    <a:lumMod val="50000"/>
                  </a:schemeClr>
                </a:solidFill>
                <a:latin typeface="华文行楷" panose="02010800040101010101" pitchFamily="2" charset="-122"/>
                <a:ea typeface="华文行楷" panose="02010800040101010101" pitchFamily="2" charset="-122"/>
              </a:rPr>
              <a:t>年</a:t>
            </a:r>
            <a:r>
              <a:rPr lang="en-US" altLang="zh-CN" sz="6000" b="1" dirty="0">
                <a:solidFill>
                  <a:schemeClr val="accent2">
                    <a:lumMod val="50000"/>
                  </a:schemeClr>
                </a:solidFill>
                <a:latin typeface="华文行楷" panose="02010800040101010101" pitchFamily="2" charset="-122"/>
                <a:ea typeface="华文行楷" panose="02010800040101010101" pitchFamily="2" charset="-122"/>
              </a:rPr>
              <a:t>1</a:t>
            </a:r>
            <a:r>
              <a:rPr lang="zh-CN" altLang="en-US" sz="6000" b="1" dirty="0">
                <a:solidFill>
                  <a:schemeClr val="accent2">
                    <a:lumMod val="50000"/>
                  </a:schemeClr>
                </a:solidFill>
                <a:latin typeface="华文行楷" panose="02010800040101010101" pitchFamily="2" charset="-122"/>
                <a:ea typeface="华文行楷" panose="02010800040101010101" pitchFamily="2" charset="-122"/>
              </a:rPr>
              <a:t>月高考英语试卷</a:t>
            </a:r>
            <a:endParaRPr lang="en-US" altLang="zh-CN" sz="6000" b="1" dirty="0">
              <a:solidFill>
                <a:schemeClr val="accent2">
                  <a:lumMod val="50000"/>
                </a:schemeClr>
              </a:solidFill>
              <a:latin typeface="华文行楷" panose="02010800040101010101" pitchFamily="2" charset="-122"/>
              <a:ea typeface="华文行楷" panose="02010800040101010101" pitchFamily="2" charset="-122"/>
            </a:endParaRPr>
          </a:p>
          <a:p>
            <a:pPr algn="ctr">
              <a:lnSpc>
                <a:spcPct val="150000"/>
              </a:lnSpc>
            </a:pPr>
            <a:r>
              <a:rPr lang="zh-CN" altLang="en-US" sz="6000" b="1" dirty="0">
                <a:solidFill>
                  <a:schemeClr val="accent2">
                    <a:lumMod val="50000"/>
                  </a:schemeClr>
                </a:solidFill>
                <a:latin typeface="华文行楷" panose="02010800040101010101" pitchFamily="2" charset="-122"/>
                <a:ea typeface="华文行楷" panose="02010800040101010101" pitchFamily="2" charset="-122"/>
              </a:rPr>
              <a:t>语言知识的考查分析</a:t>
            </a:r>
            <a:endParaRPr lang="en-US" altLang="zh-CN" sz="6000" b="1" dirty="0">
              <a:solidFill>
                <a:schemeClr val="accent2">
                  <a:lumMod val="50000"/>
                </a:schemeClr>
              </a:solidFill>
              <a:latin typeface="华文行楷" panose="02010800040101010101" pitchFamily="2" charset="-122"/>
              <a:ea typeface="华文行楷" panose="02010800040101010101" pitchFamily="2" charset="-122"/>
            </a:endParaRPr>
          </a:p>
          <a:p>
            <a:pPr algn="ctr">
              <a:lnSpc>
                <a:spcPct val="150000"/>
              </a:lnSpc>
            </a:pPr>
            <a:r>
              <a:rPr lang="en-US" altLang="zh-CN" sz="4000" b="1" dirty="0">
                <a:solidFill>
                  <a:schemeClr val="accent2">
                    <a:lumMod val="50000"/>
                  </a:schemeClr>
                </a:solidFill>
                <a:latin typeface="华文行楷" panose="02010800040101010101" pitchFamily="2" charset="-122"/>
                <a:ea typeface="华文行楷" panose="02010800040101010101" pitchFamily="2" charset="-122"/>
              </a:rPr>
              <a:t>(</a:t>
            </a:r>
            <a:r>
              <a:rPr lang="zh-CN" altLang="en-US" sz="4000" b="1" dirty="0">
                <a:solidFill>
                  <a:schemeClr val="accent2">
                    <a:lumMod val="50000"/>
                  </a:schemeClr>
                </a:solidFill>
                <a:latin typeface="华文行楷" panose="02010800040101010101" pitchFamily="2" charset="-122"/>
                <a:ea typeface="华文行楷" panose="02010800040101010101" pitchFamily="2" charset="-122"/>
              </a:rPr>
              <a:t>客观题部分</a:t>
            </a:r>
            <a:r>
              <a:rPr lang="en-US" altLang="zh-CN" sz="4000" b="1" dirty="0">
                <a:solidFill>
                  <a:schemeClr val="accent2">
                    <a:lumMod val="50000"/>
                  </a:schemeClr>
                </a:solidFill>
                <a:latin typeface="华文行楷" panose="02010800040101010101" pitchFamily="2" charset="-122"/>
                <a:ea typeface="华文行楷" panose="02010800040101010101" pitchFamily="2" charset="-122"/>
              </a:rPr>
              <a:t>)</a:t>
            </a:r>
            <a:endParaRPr lang="zh-CN" altLang="en-US" sz="4000" b="1" dirty="0">
              <a:solidFill>
                <a:schemeClr val="accent2">
                  <a:lumMod val="50000"/>
                </a:schemeClr>
              </a:solidFill>
              <a:latin typeface="华文行楷" panose="02010800040101010101" pitchFamily="2" charset="-122"/>
              <a:ea typeface="华文行楷" panose="02010800040101010101" pitchFamily="2" charset="-122"/>
            </a:endParaRPr>
          </a:p>
        </p:txBody>
      </p:sp>
      <p:sp>
        <p:nvSpPr>
          <p:cNvPr id="2" name="文本框 1">
            <a:extLst>
              <a:ext uri="{FF2B5EF4-FFF2-40B4-BE49-F238E27FC236}">
                <a16:creationId xmlns:a16="http://schemas.microsoft.com/office/drawing/2014/main" id="{05B79FC4-5930-4E8E-971E-37B8CF3DB6A3}"/>
              </a:ext>
            </a:extLst>
          </p:cNvPr>
          <p:cNvSpPr txBox="1"/>
          <p:nvPr/>
        </p:nvSpPr>
        <p:spPr>
          <a:xfrm>
            <a:off x="6537995" y="5408271"/>
            <a:ext cx="6510383" cy="1508105"/>
          </a:xfrm>
          <a:prstGeom prst="rect">
            <a:avLst/>
          </a:prstGeom>
          <a:noFill/>
        </p:spPr>
        <p:txBody>
          <a:bodyPr wrap="square" rtlCol="0">
            <a:spAutoFit/>
          </a:bodyPr>
          <a:lstStyle/>
          <a:p>
            <a:pPr algn="ctr">
              <a:lnSpc>
                <a:spcPct val="150000"/>
              </a:lnSpc>
            </a:pPr>
            <a:r>
              <a:rPr lang="zh-CN" altLang="en-US" sz="3200" b="1" dirty="0">
                <a:solidFill>
                  <a:srgbClr val="002060"/>
                </a:solidFill>
                <a:latin typeface="华文行楷" panose="02010800040101010101" pitchFamily="2" charset="-122"/>
                <a:ea typeface="华文行楷" panose="02010800040101010101" pitchFamily="2" charset="-122"/>
              </a:rPr>
              <a:t>杭州师范大学附属中学</a:t>
            </a:r>
            <a:endParaRPr lang="en-US" altLang="zh-CN" sz="3200" b="1" dirty="0">
              <a:solidFill>
                <a:srgbClr val="002060"/>
              </a:solidFill>
              <a:latin typeface="华文行楷" panose="02010800040101010101" pitchFamily="2" charset="-122"/>
              <a:ea typeface="华文行楷" panose="02010800040101010101" pitchFamily="2" charset="-122"/>
            </a:endParaRPr>
          </a:p>
          <a:p>
            <a:pPr algn="ctr">
              <a:lnSpc>
                <a:spcPct val="150000"/>
              </a:lnSpc>
            </a:pPr>
            <a:r>
              <a:rPr lang="zh-CN" altLang="en-US" sz="3200" b="1" dirty="0">
                <a:solidFill>
                  <a:srgbClr val="002060"/>
                </a:solidFill>
                <a:latin typeface="华文行楷" panose="02010800040101010101" pitchFamily="2" charset="-122"/>
                <a:ea typeface="华文行楷" panose="02010800040101010101" pitchFamily="2" charset="-122"/>
              </a:rPr>
              <a:t>姜建军</a:t>
            </a:r>
          </a:p>
        </p:txBody>
      </p:sp>
      <p:sp>
        <p:nvSpPr>
          <p:cNvPr id="3" name="文本框 2">
            <a:extLst>
              <a:ext uri="{FF2B5EF4-FFF2-40B4-BE49-F238E27FC236}">
                <a16:creationId xmlns:a16="http://schemas.microsoft.com/office/drawing/2014/main" id="{9B3EE57D-E91F-4C87-9CF3-A95A98FC9E23}"/>
              </a:ext>
            </a:extLst>
          </p:cNvPr>
          <p:cNvSpPr txBox="1"/>
          <p:nvPr/>
        </p:nvSpPr>
        <p:spPr>
          <a:xfrm>
            <a:off x="10157" y="96026"/>
            <a:ext cx="2356414" cy="523220"/>
          </a:xfrm>
          <a:prstGeom prst="rect">
            <a:avLst/>
          </a:prstGeom>
          <a:noFill/>
        </p:spPr>
        <p:txBody>
          <a:bodyPr wrap="square" rtlCol="0">
            <a:spAutoFit/>
          </a:bodyPr>
          <a:lstStyle/>
          <a:p>
            <a:r>
              <a:rPr lang="en-US" altLang="zh-CN" sz="2800" b="1" u="sng" dirty="0">
                <a:solidFill>
                  <a:srgbClr val="002060"/>
                </a:solidFill>
                <a:latin typeface="Arial Narrow" panose="020B0606020202030204" pitchFamily="34" charset="0"/>
              </a:rPr>
              <a:t>May 13,  2020</a:t>
            </a:r>
            <a:endParaRPr lang="zh-CN" altLang="en-US" sz="2800" b="1" u="sng"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30822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CE3A10F-C935-4C2F-BCBD-9BE7DD2A11C4}"/>
              </a:ext>
            </a:extLst>
          </p:cNvPr>
          <p:cNvPicPr>
            <a:picLocks noChangeAspect="1"/>
          </p:cNvPicPr>
          <p:nvPr/>
        </p:nvPicPr>
        <p:blipFill rotWithShape="1">
          <a:blip r:embed="rId2"/>
          <a:srcRect b="1195"/>
          <a:stretch/>
        </p:blipFill>
        <p:spPr>
          <a:xfrm>
            <a:off x="250371" y="264451"/>
            <a:ext cx="11495313" cy="6329097"/>
          </a:xfrm>
          <a:prstGeom prst="rect">
            <a:avLst/>
          </a:prstGeom>
        </p:spPr>
      </p:pic>
    </p:spTree>
    <p:extLst>
      <p:ext uri="{BB962C8B-B14F-4D97-AF65-F5344CB8AC3E}">
        <p14:creationId xmlns:p14="http://schemas.microsoft.com/office/powerpoint/2010/main" val="577105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2CB78DD7-159E-49FE-84AE-BB19F06FADC5}"/>
              </a:ext>
            </a:extLst>
          </p:cNvPr>
          <p:cNvSpPr/>
          <p:nvPr/>
        </p:nvSpPr>
        <p:spPr>
          <a:xfrm>
            <a:off x="3371860" y="1519003"/>
            <a:ext cx="4976042" cy="2746906"/>
          </a:xfrm>
          <a:prstGeom prst="rect">
            <a:avLst/>
          </a:prstGeom>
        </p:spPr>
        <p:txBody>
          <a:bodyPr wrap="none">
            <a:spAutoFit/>
          </a:bodyPr>
          <a:lstStyle/>
          <a:p>
            <a:pPr>
              <a:lnSpc>
                <a:spcPct val="150000"/>
              </a:lnSpc>
            </a:pPr>
            <a:r>
              <a:rPr lang="zh-CN" altLang="en-US" sz="6000" b="1" dirty="0">
                <a:solidFill>
                  <a:srgbClr val="FF0000"/>
                </a:solidFill>
                <a:latin typeface="Arial Narrow" panose="020B0606020202030204" pitchFamily="34" charset="0"/>
                <a:ea typeface="华文行楷" panose="02010800040101010101" pitchFamily="2" charset="-122"/>
                <a:cs typeface="Times New Roman" panose="02020603050405020304" charset="0"/>
                <a:sym typeface="+mn-ea"/>
              </a:rPr>
              <a:t>   完形填空</a:t>
            </a:r>
            <a:endParaRPr lang="en-US" altLang="zh-CN" sz="6000" b="1" dirty="0">
              <a:solidFill>
                <a:srgbClr val="FF0000"/>
              </a:solidFill>
              <a:latin typeface="Arial Narrow" panose="020B0606020202030204" pitchFamily="34" charset="0"/>
              <a:ea typeface="华文行楷" panose="02010800040101010101" pitchFamily="2" charset="-122"/>
              <a:cs typeface="Times New Roman" panose="02020603050405020304" charset="0"/>
              <a:sym typeface="+mn-ea"/>
            </a:endParaRPr>
          </a:p>
          <a:p>
            <a:pPr>
              <a:lnSpc>
                <a:spcPct val="150000"/>
              </a:lnSpc>
            </a:pPr>
            <a:r>
              <a:rPr lang="zh-CN" altLang="en-US" sz="6000" b="1" dirty="0">
                <a:solidFill>
                  <a:srgbClr val="FF0000"/>
                </a:solidFill>
                <a:latin typeface="Arial Narrow" panose="020B0606020202030204" pitchFamily="34" charset="0"/>
                <a:ea typeface="华文行楷" panose="02010800040101010101" pitchFamily="2" charset="-122"/>
                <a:cs typeface="Times New Roman" panose="02020603050405020304" charset="0"/>
                <a:sym typeface="+mn-ea"/>
              </a:rPr>
              <a:t>典型试题分析 </a:t>
            </a:r>
            <a:endParaRPr lang="zh-CN" altLang="en-US" sz="6000" dirty="0"/>
          </a:p>
        </p:txBody>
      </p:sp>
      <p:sp>
        <p:nvSpPr>
          <p:cNvPr id="4" name="等腰三角形 3">
            <a:extLst>
              <a:ext uri="{FF2B5EF4-FFF2-40B4-BE49-F238E27FC236}">
                <a16:creationId xmlns:a16="http://schemas.microsoft.com/office/drawing/2014/main" id="{8D30494E-FCAF-4231-9EC0-3AB0F0F3FE26}"/>
              </a:ext>
            </a:extLst>
          </p:cNvPr>
          <p:cNvSpPr/>
          <p:nvPr/>
        </p:nvSpPr>
        <p:spPr>
          <a:xfrm>
            <a:off x="5214257" y="4702629"/>
            <a:ext cx="6993728" cy="2155372"/>
          </a:xfrm>
          <a:prstGeom prst="triangle">
            <a:avLst>
              <a:gd name="adj" fmla="val 100000"/>
            </a:avLst>
          </a:prstGeom>
          <a:solidFill>
            <a:schemeClr val="accent6">
              <a:lumMod val="60000"/>
              <a:lumOff val="40000"/>
            </a:schemeClr>
          </a:solidFill>
          <a:ln>
            <a:noFill/>
          </a:ln>
          <a:effectLst>
            <a:outerShdw blurRad="304800" dist="381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a:extLst>
              <a:ext uri="{FF2B5EF4-FFF2-40B4-BE49-F238E27FC236}">
                <a16:creationId xmlns:a16="http://schemas.microsoft.com/office/drawing/2014/main" id="{B107A457-DC47-4311-85A8-1096F2D8A84C}"/>
              </a:ext>
            </a:extLst>
          </p:cNvPr>
          <p:cNvSpPr/>
          <p:nvPr/>
        </p:nvSpPr>
        <p:spPr>
          <a:xfrm rot="10800000">
            <a:off x="10158" y="0"/>
            <a:ext cx="3241042" cy="2113280"/>
          </a:xfrm>
          <a:prstGeom prst="triangle">
            <a:avLst>
              <a:gd name="adj" fmla="val 100000"/>
            </a:avLst>
          </a:prstGeom>
          <a:solidFill>
            <a:schemeClr val="accent6">
              <a:lumMod val="60000"/>
              <a:lumOff val="40000"/>
            </a:schemeClr>
          </a:solidFill>
          <a:ln>
            <a:noFill/>
          </a:ln>
          <a:effectLst>
            <a:outerShdw blurRad="304800" dist="381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20659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6FE374A7-4EF6-48E9-B757-13221A8C5EBB}"/>
              </a:ext>
            </a:extLst>
          </p:cNvPr>
          <p:cNvSpPr txBox="1"/>
          <p:nvPr/>
        </p:nvSpPr>
        <p:spPr>
          <a:xfrm>
            <a:off x="326571" y="250371"/>
            <a:ext cx="11658600" cy="2616101"/>
          </a:xfrm>
          <a:prstGeom prst="rect">
            <a:avLst/>
          </a:prstGeom>
          <a:noFill/>
        </p:spPr>
        <p:txBody>
          <a:bodyPr wrap="square" rtlCol="0">
            <a:spAutoFit/>
          </a:bodyPr>
          <a:lstStyle/>
          <a:p>
            <a:r>
              <a:rPr lang="en-US" altLang="zh-CN" sz="3200" b="1" dirty="0">
                <a:solidFill>
                  <a:srgbClr val="002060"/>
                </a:solidFill>
                <a:latin typeface="Arial Narrow" panose="020B0606020202030204" pitchFamily="34" charset="0"/>
                <a:ea typeface="Lingoes Unicode" panose="020B0604020202020204" charset="-122"/>
                <a:cs typeface="Times New Roman" panose="02020603050405020304" charset="0"/>
                <a:sym typeface="+mn-ea"/>
              </a:rPr>
              <a:t> </a:t>
            </a:r>
            <a:endParaRPr lang="en-US" altLang="zh-CN" sz="3200" b="1" u="sng" dirty="0">
              <a:solidFill>
                <a:srgbClr val="FF0000"/>
              </a:solidFill>
              <a:latin typeface="Arial Narrow" panose="020B0606020202030204" pitchFamily="34" charset="0"/>
              <a:ea typeface="华文行楷" panose="02010800040101010101" pitchFamily="2" charset="-122"/>
              <a:cs typeface="Times New Roman" panose="02020603050405020304" charset="0"/>
              <a:sym typeface="+mn-ea"/>
            </a:endParaRPr>
          </a:p>
          <a:p>
            <a:r>
              <a:rPr lang="en-US" altLang="zh-CN" sz="3200" b="1" dirty="0">
                <a:solidFill>
                  <a:srgbClr val="002060"/>
                </a:solidFill>
                <a:latin typeface="Arial Narrow" panose="020B0606020202030204" pitchFamily="34" charset="0"/>
                <a:ea typeface="Lingoes Unicode" panose="020B0604020202020204" charset="-122"/>
                <a:cs typeface="Times New Roman" panose="02020603050405020304" charset="0"/>
                <a:sym typeface="+mn-ea"/>
              </a:rPr>
              <a:t>I was born legally blind. Of all the stories of my early childhood, the one about a </a:t>
            </a:r>
            <a:r>
              <a:rPr lang="en-US" altLang="zh-CN" sz="3200" b="1" u="sng" dirty="0">
                <a:solidFill>
                  <a:srgbClr val="002060"/>
                </a:solidFill>
                <a:latin typeface="Arial Narrow" panose="020B0606020202030204" pitchFamily="34" charset="0"/>
                <a:ea typeface="Lingoes Unicode" panose="020B0604020202020204" charset="-122"/>
                <a:cs typeface="Times New Roman" panose="02020603050405020304" charset="0"/>
                <a:sym typeface="+mn-ea"/>
              </a:rPr>
              <a:t>     36     </a:t>
            </a:r>
            <a:r>
              <a:rPr lang="en-US" altLang="zh-CN" sz="3200" b="1" dirty="0">
                <a:solidFill>
                  <a:srgbClr val="002060"/>
                </a:solidFill>
                <a:latin typeface="Arial Narrow" panose="020B0606020202030204" pitchFamily="34" charset="0"/>
                <a:ea typeface="Lingoes Unicode" panose="020B0604020202020204" charset="-122"/>
                <a:cs typeface="Times New Roman" panose="02020603050405020304" charset="0"/>
                <a:sym typeface="+mn-ea"/>
              </a:rPr>
              <a:t> is my mother‘s favorite.</a:t>
            </a:r>
            <a:endParaRPr lang="en-US" altLang="zh-CN" sz="3200" b="1" dirty="0">
              <a:solidFill>
                <a:srgbClr val="002060"/>
              </a:solidFill>
              <a:latin typeface="Arial Narrow" panose="020B0606020202030204" pitchFamily="34" charset="0"/>
              <a:ea typeface="Lingoes Unicode" panose="020B0604020202020204" charset="-122"/>
              <a:cs typeface="Times New Roman" panose="02020603050405020304" charset="0"/>
            </a:endParaRPr>
          </a:p>
          <a:p>
            <a:r>
              <a:rPr lang="en-US" altLang="zh-CN" sz="3200" b="1" dirty="0">
                <a:solidFill>
                  <a:srgbClr val="002060"/>
                </a:solidFill>
                <a:latin typeface="Arial Narrow" panose="020B0606020202030204" pitchFamily="34" charset="0"/>
                <a:ea typeface="Lingoes Unicode" panose="020B0604020202020204" charset="-122"/>
                <a:cs typeface="Times New Roman" panose="02020603050405020304" charset="0"/>
                <a:sym typeface="+mn-ea"/>
              </a:rPr>
              <a:t>I was only two when the </a:t>
            </a:r>
            <a:r>
              <a:rPr lang="en-US" altLang="zh-CN" sz="3200" b="1" u="sng" dirty="0">
                <a:solidFill>
                  <a:srgbClr val="002060"/>
                </a:solidFill>
                <a:latin typeface="Arial Narrow" panose="020B0606020202030204" pitchFamily="34" charset="0"/>
                <a:ea typeface="Lingoes Unicode" panose="020B0604020202020204" charset="-122"/>
                <a:cs typeface="Times New Roman" panose="02020603050405020304" charset="0"/>
                <a:sym typeface="+mn-ea"/>
              </a:rPr>
              <a:t>     37     </a:t>
            </a:r>
            <a:r>
              <a:rPr lang="en-US" altLang="zh-CN" sz="3200" b="1" dirty="0">
                <a:solidFill>
                  <a:srgbClr val="002060"/>
                </a:solidFill>
                <a:latin typeface="Arial Narrow" panose="020B0606020202030204" pitchFamily="34" charset="0"/>
                <a:ea typeface="Lingoes Unicode" panose="020B0604020202020204" charset="-122"/>
                <a:cs typeface="Times New Roman" panose="02020603050405020304" charset="0"/>
                <a:sym typeface="+mn-ea"/>
              </a:rPr>
              <a:t>   occurred….</a:t>
            </a:r>
          </a:p>
          <a:p>
            <a:r>
              <a:rPr lang="en-US" altLang="zh-CN" sz="3200" b="1" dirty="0">
                <a:solidFill>
                  <a:srgbClr val="002060"/>
                </a:solidFill>
                <a:latin typeface="Arial Narrow" panose="020B0606020202030204" pitchFamily="34" charset="0"/>
                <a:ea typeface="Lingoes Unicode" panose="020B0604020202020204" charset="-122"/>
                <a:cs typeface="Times New Roman" panose="02020603050405020304" charset="0"/>
                <a:sym typeface="+mn-ea"/>
              </a:rPr>
              <a:t>37. A. incident      	B. change  		C. illness		D. problem</a:t>
            </a:r>
            <a:endParaRPr lang="zh-CN" altLang="en-US" sz="3200" b="1" dirty="0">
              <a:solidFill>
                <a:srgbClr val="002060"/>
              </a:solidFill>
              <a:latin typeface="Arial Narrow" panose="020B0606020202030204" pitchFamily="34" charset="0"/>
            </a:endParaRPr>
          </a:p>
        </p:txBody>
      </p:sp>
      <p:sp>
        <p:nvSpPr>
          <p:cNvPr id="5" name="圆角矩形 5">
            <a:extLst>
              <a:ext uri="{FF2B5EF4-FFF2-40B4-BE49-F238E27FC236}">
                <a16:creationId xmlns:a16="http://schemas.microsoft.com/office/drawing/2014/main" id="{FF036795-7C41-4133-96F6-7A90BE65AE8A}"/>
              </a:ext>
            </a:extLst>
          </p:cNvPr>
          <p:cNvSpPr/>
          <p:nvPr/>
        </p:nvSpPr>
        <p:spPr>
          <a:xfrm>
            <a:off x="11092542" y="916750"/>
            <a:ext cx="1088571" cy="502285"/>
          </a:xfrm>
          <a:prstGeom prst="roundRect">
            <a:avLst/>
          </a:prstGeom>
          <a:noFill/>
          <a:ln w="381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箭头连接符 5">
            <a:extLst>
              <a:ext uri="{FF2B5EF4-FFF2-40B4-BE49-F238E27FC236}">
                <a16:creationId xmlns:a16="http://schemas.microsoft.com/office/drawing/2014/main" id="{B751CE58-CE75-43D3-B6DA-1E9BD4D908F4}"/>
              </a:ext>
            </a:extLst>
          </p:cNvPr>
          <p:cNvCxnSpPr/>
          <p:nvPr/>
        </p:nvCxnSpPr>
        <p:spPr>
          <a:xfrm flipH="1">
            <a:off x="5203371" y="1368956"/>
            <a:ext cx="5802085" cy="599814"/>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724CC4D6-0D56-4626-942C-003A9DB8FB9B}"/>
              </a:ext>
            </a:extLst>
          </p:cNvPr>
          <p:cNvSpPr txBox="1"/>
          <p:nvPr/>
        </p:nvSpPr>
        <p:spPr>
          <a:xfrm>
            <a:off x="4201522" y="1768837"/>
            <a:ext cx="1665877" cy="537210"/>
          </a:xfrm>
          <a:prstGeom prst="rect">
            <a:avLst/>
          </a:prstGeom>
          <a:solidFill>
            <a:srgbClr val="002060"/>
          </a:solidFill>
        </p:spPr>
        <p:txBody>
          <a:bodyPr wrap="square" rtlCol="0">
            <a:spAutoFit/>
          </a:bodyPr>
          <a:lstStyle/>
          <a:p>
            <a:r>
              <a:rPr lang="en-US" sz="2900" b="1">
                <a:solidFill>
                  <a:srgbClr val="FFFF00"/>
                </a:solidFill>
              </a:rPr>
              <a:t>incident</a:t>
            </a:r>
          </a:p>
        </p:txBody>
      </p:sp>
      <p:sp>
        <p:nvSpPr>
          <p:cNvPr id="10" name="文本框 9">
            <a:extLst>
              <a:ext uri="{FF2B5EF4-FFF2-40B4-BE49-F238E27FC236}">
                <a16:creationId xmlns:a16="http://schemas.microsoft.com/office/drawing/2014/main" id="{51BEF91D-646F-4E12-8A5C-A9F2DBD2CE9E}"/>
              </a:ext>
            </a:extLst>
          </p:cNvPr>
          <p:cNvSpPr txBox="1"/>
          <p:nvPr/>
        </p:nvSpPr>
        <p:spPr>
          <a:xfrm>
            <a:off x="152401" y="3194848"/>
            <a:ext cx="8316686" cy="584775"/>
          </a:xfrm>
          <a:prstGeom prst="rect">
            <a:avLst/>
          </a:prstGeom>
          <a:solidFill>
            <a:schemeClr val="accent1">
              <a:lumMod val="50000"/>
            </a:schemeClr>
          </a:solidFill>
        </p:spPr>
        <p:txBody>
          <a:bodyPr wrap="square" rtlCol="0">
            <a:spAutoFit/>
          </a:bodyPr>
          <a:lstStyle/>
          <a:p>
            <a:r>
              <a:rPr lang="en-US" altLang="zh-CN" sz="3200" b="1" dirty="0">
                <a:solidFill>
                  <a:schemeClr val="bg1"/>
                </a:solidFill>
                <a:latin typeface="Arial Narrow" panose="020B0606020202030204" pitchFamily="34" charset="0"/>
              </a:rPr>
              <a:t> incident n.</a:t>
            </a:r>
            <a:r>
              <a:rPr lang="en-US" altLang="zh-CN" sz="3200" dirty="0">
                <a:solidFill>
                  <a:schemeClr val="bg1"/>
                </a:solidFill>
                <a:latin typeface="Arial Narrow" panose="020B0606020202030204" pitchFamily="34" charset="0"/>
              </a:rPr>
              <a:t> </a:t>
            </a:r>
            <a:r>
              <a:rPr lang="en-US" altLang="zh-CN" sz="3200" b="1" dirty="0">
                <a:solidFill>
                  <a:schemeClr val="bg1"/>
                </a:solidFill>
                <a:latin typeface="Arial Narrow" panose="020B0606020202030204" pitchFamily="34" charset="0"/>
              </a:rPr>
              <a:t>event or happening   </a:t>
            </a:r>
            <a:r>
              <a:rPr lang="zh-CN" altLang="en-US" sz="3200" dirty="0">
                <a:solidFill>
                  <a:schemeClr val="bg1"/>
                </a:solidFill>
                <a:latin typeface="华文行楷" panose="02010800040101010101" pitchFamily="2" charset="-122"/>
                <a:ea typeface="华文行楷" panose="02010800040101010101" pitchFamily="2" charset="-122"/>
              </a:rPr>
              <a:t>事情</a:t>
            </a:r>
            <a:r>
              <a:rPr lang="en-US" altLang="zh-CN" sz="3200" dirty="0">
                <a:solidFill>
                  <a:schemeClr val="bg1"/>
                </a:solidFill>
                <a:latin typeface="华文行楷" panose="02010800040101010101" pitchFamily="2" charset="-122"/>
                <a:ea typeface="华文行楷" panose="02010800040101010101" pitchFamily="2" charset="-122"/>
              </a:rPr>
              <a:t>, </a:t>
            </a:r>
            <a:r>
              <a:rPr lang="zh-CN" altLang="en-US" sz="3200" dirty="0">
                <a:solidFill>
                  <a:schemeClr val="bg1"/>
                </a:solidFill>
                <a:latin typeface="华文行楷" panose="02010800040101010101" pitchFamily="2" charset="-122"/>
                <a:ea typeface="华文行楷" panose="02010800040101010101" pitchFamily="2" charset="-122"/>
              </a:rPr>
              <a:t>发生的事</a:t>
            </a:r>
            <a:endParaRPr lang="zh-CN" altLang="en-US" sz="3200" b="1" dirty="0">
              <a:solidFill>
                <a:schemeClr val="bg1"/>
              </a:solidFill>
              <a:latin typeface="华文行楷" panose="02010800040101010101" pitchFamily="2" charset="-122"/>
              <a:ea typeface="华文行楷" panose="02010800040101010101" pitchFamily="2" charset="-122"/>
            </a:endParaRPr>
          </a:p>
        </p:txBody>
      </p:sp>
      <p:cxnSp>
        <p:nvCxnSpPr>
          <p:cNvPr id="12" name="直接连接符 11">
            <a:extLst>
              <a:ext uri="{FF2B5EF4-FFF2-40B4-BE49-F238E27FC236}">
                <a16:creationId xmlns:a16="http://schemas.microsoft.com/office/drawing/2014/main" id="{929E8519-A344-4506-83E9-AB878B61469B}"/>
              </a:ext>
            </a:extLst>
          </p:cNvPr>
          <p:cNvCxnSpPr/>
          <p:nvPr/>
        </p:nvCxnSpPr>
        <p:spPr>
          <a:xfrm>
            <a:off x="468086" y="2306047"/>
            <a:ext cx="68144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标注: 上箭头 14">
            <a:extLst>
              <a:ext uri="{FF2B5EF4-FFF2-40B4-BE49-F238E27FC236}">
                <a16:creationId xmlns:a16="http://schemas.microsoft.com/office/drawing/2014/main" id="{8FA7AB56-28E6-4977-92EB-7B43F39B9AAA}"/>
              </a:ext>
            </a:extLst>
          </p:cNvPr>
          <p:cNvSpPr/>
          <p:nvPr/>
        </p:nvSpPr>
        <p:spPr>
          <a:xfrm>
            <a:off x="3761014" y="2306047"/>
            <a:ext cx="2705100" cy="1718398"/>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latin typeface="华文行楷" panose="02010800040101010101" pitchFamily="2" charset="-122"/>
                <a:ea typeface="华文行楷" panose="02010800040101010101" pitchFamily="2" charset="-122"/>
              </a:rPr>
              <a:t>第二段的主题句，承上启下</a:t>
            </a:r>
          </a:p>
        </p:txBody>
      </p:sp>
      <p:sp>
        <p:nvSpPr>
          <p:cNvPr id="16" name="文本框 15">
            <a:extLst>
              <a:ext uri="{FF2B5EF4-FFF2-40B4-BE49-F238E27FC236}">
                <a16:creationId xmlns:a16="http://schemas.microsoft.com/office/drawing/2014/main" id="{4AA787BD-2949-47FC-A3FC-125DCEC9F9B1}"/>
              </a:ext>
            </a:extLst>
          </p:cNvPr>
          <p:cNvSpPr txBox="1"/>
          <p:nvPr/>
        </p:nvSpPr>
        <p:spPr>
          <a:xfrm>
            <a:off x="5113564" y="-29597"/>
            <a:ext cx="6792686" cy="954107"/>
          </a:xfrm>
          <a:prstGeom prst="rect">
            <a:avLst/>
          </a:prstGeom>
          <a:solidFill>
            <a:schemeClr val="accent1">
              <a:lumMod val="50000"/>
            </a:schemeClr>
          </a:solidFill>
        </p:spPr>
        <p:txBody>
          <a:bodyPr wrap="square" rtlCol="0">
            <a:spAutoFit/>
          </a:bodyPr>
          <a:lstStyle/>
          <a:p>
            <a:r>
              <a:rPr lang="en-US" altLang="zh-CN" sz="2800" b="1" dirty="0">
                <a:solidFill>
                  <a:schemeClr val="bg1"/>
                </a:solidFill>
                <a:latin typeface="Arial Narrow" panose="020B0606020202030204" pitchFamily="34" charset="0"/>
                <a:ea typeface="华文行楷" panose="02010800040101010101" pitchFamily="2" charset="-122"/>
              </a:rPr>
              <a:t>story: n account of past events, incidents</a:t>
            </a:r>
          </a:p>
          <a:p>
            <a:r>
              <a:rPr lang="zh-CN" altLang="en-US" sz="2800" b="1" dirty="0">
                <a:solidFill>
                  <a:schemeClr val="bg1"/>
                </a:solidFill>
                <a:latin typeface="华文行楷" panose="02010800040101010101" pitchFamily="2" charset="-122"/>
                <a:ea typeface="华文行楷" panose="02010800040101010101" pitchFamily="2" charset="-122"/>
              </a:rPr>
              <a:t>（实有的）故事</a:t>
            </a:r>
            <a:r>
              <a:rPr lang="en-US" altLang="zh-CN" sz="2800" b="1" dirty="0">
                <a:solidFill>
                  <a:schemeClr val="bg1"/>
                </a:solidFill>
                <a:latin typeface="华文行楷" panose="02010800040101010101" pitchFamily="2" charset="-122"/>
                <a:ea typeface="华文行楷" panose="02010800040101010101" pitchFamily="2" charset="-122"/>
              </a:rPr>
              <a:t>; </a:t>
            </a:r>
            <a:r>
              <a:rPr lang="zh-CN" altLang="en-US" sz="2800" b="1" dirty="0">
                <a:solidFill>
                  <a:schemeClr val="bg1"/>
                </a:solidFill>
                <a:latin typeface="华文行楷" panose="02010800040101010101" pitchFamily="2" charset="-122"/>
                <a:ea typeface="华文行楷" panose="02010800040101010101" pitchFamily="2" charset="-122"/>
              </a:rPr>
              <a:t>记事</a:t>
            </a:r>
          </a:p>
        </p:txBody>
      </p:sp>
      <p:sp>
        <p:nvSpPr>
          <p:cNvPr id="17" name="文本框 16">
            <a:extLst>
              <a:ext uri="{FF2B5EF4-FFF2-40B4-BE49-F238E27FC236}">
                <a16:creationId xmlns:a16="http://schemas.microsoft.com/office/drawing/2014/main" id="{A6934ACA-D377-4FAE-A9DC-456F00CC929D}"/>
              </a:ext>
            </a:extLst>
          </p:cNvPr>
          <p:cNvSpPr txBox="1"/>
          <p:nvPr/>
        </p:nvSpPr>
        <p:spPr>
          <a:xfrm>
            <a:off x="424542" y="4383539"/>
            <a:ext cx="10885714" cy="1569660"/>
          </a:xfrm>
          <a:prstGeom prst="rect">
            <a:avLst/>
          </a:prstGeom>
          <a:noFill/>
        </p:spPr>
        <p:txBody>
          <a:bodyPr wrap="square" rtlCol="0">
            <a:spAutoFit/>
          </a:bodyPr>
          <a:lstStyle/>
          <a:p>
            <a:r>
              <a:rPr lang="en-US" altLang="zh-CN" sz="3200" b="1" dirty="0">
                <a:solidFill>
                  <a:srgbClr val="002060"/>
                </a:solidFill>
                <a:latin typeface="Arial Narrow" panose="020B0606020202030204" pitchFamily="34" charset="0"/>
                <a:ea typeface="Lingoes Unicode" panose="020B0604020202020204" charset="-122"/>
                <a:cs typeface="Times New Roman" panose="02020603050405020304" charset="0"/>
                <a:sym typeface="+mn-ea"/>
              </a:rPr>
              <a:t>I was running so fast that I bounced off the trunk and </a:t>
            </a:r>
            <a:r>
              <a:rPr lang="en-US" altLang="zh-CN" sz="3200" b="1" u="sng" dirty="0">
                <a:solidFill>
                  <a:srgbClr val="002060"/>
                </a:solidFill>
                <a:latin typeface="Arial Narrow" panose="020B0606020202030204" pitchFamily="34" charset="0"/>
                <a:ea typeface="Lingoes Unicode" panose="020B0604020202020204" charset="-122"/>
                <a:cs typeface="Times New Roman" panose="02020603050405020304" charset="0"/>
                <a:sym typeface="+mn-ea"/>
              </a:rPr>
              <a:t>     40     </a:t>
            </a:r>
            <a:r>
              <a:rPr lang="en-US" altLang="zh-CN" sz="3200" b="1" dirty="0">
                <a:solidFill>
                  <a:srgbClr val="002060"/>
                </a:solidFill>
                <a:latin typeface="Arial Narrow" panose="020B0606020202030204" pitchFamily="34" charset="0"/>
                <a:ea typeface="Lingoes Unicode" panose="020B0604020202020204" charset="-122"/>
                <a:cs typeface="Times New Roman" panose="02020603050405020304" charset="0"/>
                <a:sym typeface="+mn-ea"/>
              </a:rPr>
              <a:t> on my backside.</a:t>
            </a:r>
          </a:p>
          <a:p>
            <a:r>
              <a:rPr lang="en-US" altLang="zh-CN" sz="3200" b="1" dirty="0">
                <a:solidFill>
                  <a:srgbClr val="002060"/>
                </a:solidFill>
                <a:latin typeface="Arial Narrow" panose="020B0606020202030204" pitchFamily="34" charset="0"/>
                <a:ea typeface="Lingoes Unicode" panose="020B0604020202020204" charset="-122"/>
                <a:cs typeface="Times New Roman" panose="02020603050405020304" charset="0"/>
                <a:sym typeface="+mn-ea"/>
              </a:rPr>
              <a:t>40. landed		B. slept		C. laughed 		D. wept </a:t>
            </a:r>
            <a:endParaRPr lang="zh-CN" altLang="en-US" sz="3200" b="1" dirty="0">
              <a:solidFill>
                <a:srgbClr val="002060"/>
              </a:solidFill>
              <a:latin typeface="Arial Narrow" panose="020B0606020202030204" pitchFamily="34" charset="0"/>
            </a:endParaRPr>
          </a:p>
        </p:txBody>
      </p:sp>
      <p:sp>
        <p:nvSpPr>
          <p:cNvPr id="19" name="圆角矩形 20">
            <a:extLst>
              <a:ext uri="{FF2B5EF4-FFF2-40B4-BE49-F238E27FC236}">
                <a16:creationId xmlns:a16="http://schemas.microsoft.com/office/drawing/2014/main" id="{D8D51F1D-E0FD-4981-94EB-24794C6A45DA}"/>
              </a:ext>
            </a:extLst>
          </p:cNvPr>
          <p:cNvSpPr/>
          <p:nvPr/>
        </p:nvSpPr>
        <p:spPr>
          <a:xfrm>
            <a:off x="4773113" y="4410236"/>
            <a:ext cx="1970858" cy="511912"/>
          </a:xfrm>
          <a:prstGeom prst="roundRect">
            <a:avLst/>
          </a:prstGeom>
          <a:noFill/>
          <a:ln w="38100" cmpd="sng">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EC117798-0670-4D89-9325-17F1A90BD141}"/>
              </a:ext>
            </a:extLst>
          </p:cNvPr>
          <p:cNvSpPr txBox="1"/>
          <p:nvPr/>
        </p:nvSpPr>
        <p:spPr>
          <a:xfrm>
            <a:off x="8955949" y="4383539"/>
            <a:ext cx="1429022" cy="537210"/>
          </a:xfrm>
          <a:prstGeom prst="rect">
            <a:avLst/>
          </a:prstGeom>
          <a:solidFill>
            <a:schemeClr val="accent1">
              <a:lumMod val="50000"/>
            </a:schemeClr>
          </a:solidFill>
        </p:spPr>
        <p:txBody>
          <a:bodyPr wrap="square" rtlCol="0">
            <a:spAutoFit/>
          </a:bodyPr>
          <a:lstStyle/>
          <a:p>
            <a:r>
              <a:rPr lang="en-US" sz="2900" b="1">
                <a:solidFill>
                  <a:srgbClr val="FFFF00"/>
                </a:solidFill>
                <a:latin typeface="Arial Narrow" panose="020B0606020202030204" pitchFamily="34" charset="0"/>
              </a:rPr>
              <a:t>landed</a:t>
            </a:r>
          </a:p>
        </p:txBody>
      </p:sp>
      <p:sp>
        <p:nvSpPr>
          <p:cNvPr id="21" name="标注: 线形 20">
            <a:extLst>
              <a:ext uri="{FF2B5EF4-FFF2-40B4-BE49-F238E27FC236}">
                <a16:creationId xmlns:a16="http://schemas.microsoft.com/office/drawing/2014/main" id="{C46DEACC-F643-45C8-BB5D-2A57B54FA6D8}"/>
              </a:ext>
            </a:extLst>
          </p:cNvPr>
          <p:cNvSpPr/>
          <p:nvPr/>
        </p:nvSpPr>
        <p:spPr>
          <a:xfrm>
            <a:off x="2057400" y="5979896"/>
            <a:ext cx="4561114" cy="827314"/>
          </a:xfrm>
          <a:prstGeom prst="borderCallout1">
            <a:avLst>
              <a:gd name="adj1" fmla="val 18750"/>
              <a:gd name="adj2" fmla="val -8333"/>
              <a:gd name="adj3" fmla="val -17588"/>
              <a:gd name="adj4" fmla="val -127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a:latin typeface="Arial Narrow" panose="020B0606020202030204" pitchFamily="34" charset="0"/>
              </a:rPr>
              <a:t>reach the ground after a fall </a:t>
            </a:r>
          </a:p>
          <a:p>
            <a:r>
              <a:rPr lang="zh-CN" altLang="en-US" sz="2400" b="1" dirty="0">
                <a:latin typeface="华文行楷" panose="02010800040101010101" pitchFamily="2" charset="-122"/>
                <a:ea typeface="华文行楷" panose="02010800040101010101" pitchFamily="2" charset="-122"/>
              </a:rPr>
              <a:t>跌落地面</a:t>
            </a:r>
          </a:p>
        </p:txBody>
      </p:sp>
      <p:sp>
        <p:nvSpPr>
          <p:cNvPr id="2" name="文本框 1">
            <a:extLst>
              <a:ext uri="{FF2B5EF4-FFF2-40B4-BE49-F238E27FC236}">
                <a16:creationId xmlns:a16="http://schemas.microsoft.com/office/drawing/2014/main" id="{F68B52FF-8764-47F1-A827-BD849AFFE1A9}"/>
              </a:ext>
            </a:extLst>
          </p:cNvPr>
          <p:cNvSpPr txBox="1"/>
          <p:nvPr/>
        </p:nvSpPr>
        <p:spPr>
          <a:xfrm>
            <a:off x="209550" y="185846"/>
            <a:ext cx="2686050" cy="584775"/>
          </a:xfrm>
          <a:prstGeom prst="rect">
            <a:avLst/>
          </a:prstGeom>
          <a:solidFill>
            <a:schemeClr val="accent4">
              <a:lumMod val="40000"/>
              <a:lumOff val="60000"/>
            </a:schemeClr>
          </a:solidFill>
        </p:spPr>
        <p:txBody>
          <a:bodyPr wrap="square" rtlCol="0">
            <a:spAutoFit/>
          </a:bodyPr>
          <a:lstStyle/>
          <a:p>
            <a:r>
              <a:rPr lang="zh-CN" altLang="en-US" sz="3200" b="1" dirty="0">
                <a:solidFill>
                  <a:srgbClr val="002060"/>
                </a:solidFill>
                <a:latin typeface="华文行楷" panose="02010800040101010101" pitchFamily="2" charset="-122"/>
                <a:ea typeface="华文行楷" panose="02010800040101010101" pitchFamily="2" charset="-122"/>
              </a:rPr>
              <a:t>词义的内涵</a:t>
            </a:r>
          </a:p>
        </p:txBody>
      </p:sp>
    </p:spTree>
    <p:extLst>
      <p:ext uri="{BB962C8B-B14F-4D97-AF65-F5344CB8AC3E}">
        <p14:creationId xmlns:p14="http://schemas.microsoft.com/office/powerpoint/2010/main" val="259044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ppt_x"/>
                                          </p:val>
                                        </p:tav>
                                        <p:tav tm="100000">
                                          <p:val>
                                            <p:strVal val="#ppt_x"/>
                                          </p:val>
                                        </p:tav>
                                      </p:tavLst>
                                    </p:anim>
                                    <p:anim calcmode="lin" valueType="num">
                                      <p:cBhvr additive="base">
                                        <p:cTn id="5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fill="hold"/>
                                        <p:tgtEl>
                                          <p:spTgt spid="20"/>
                                        </p:tgtEl>
                                        <p:attrNameLst>
                                          <p:attrName>ppt_x</p:attrName>
                                        </p:attrNameLst>
                                      </p:cBhvr>
                                      <p:tavLst>
                                        <p:tav tm="0">
                                          <p:val>
                                            <p:strVal val="#ppt_x"/>
                                          </p:val>
                                        </p:tav>
                                        <p:tav tm="100000">
                                          <p:val>
                                            <p:strVal val="#ppt_x"/>
                                          </p:val>
                                        </p:tav>
                                      </p:tavLst>
                                    </p:anim>
                                    <p:anim calcmode="lin" valueType="num">
                                      <p:cBhvr additive="base">
                                        <p:cTn id="6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fill="hold"/>
                                        <p:tgtEl>
                                          <p:spTgt spid="21"/>
                                        </p:tgtEl>
                                        <p:attrNameLst>
                                          <p:attrName>ppt_x</p:attrName>
                                        </p:attrNameLst>
                                      </p:cBhvr>
                                      <p:tavLst>
                                        <p:tav tm="0">
                                          <p:val>
                                            <p:strVal val="#ppt_x"/>
                                          </p:val>
                                        </p:tav>
                                        <p:tav tm="100000">
                                          <p:val>
                                            <p:strVal val="#ppt_x"/>
                                          </p:val>
                                        </p:tav>
                                      </p:tavLst>
                                    </p:anim>
                                    <p:anim calcmode="lin" valueType="num">
                                      <p:cBhvr additive="base">
                                        <p:cTn id="6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9" grpId="0" animBg="1"/>
      <p:bldP spid="10" grpId="0" animBg="1"/>
      <p:bldP spid="15" grpId="0" animBg="1"/>
      <p:bldP spid="16" grpId="0" animBg="1"/>
      <p:bldP spid="17" grpId="0"/>
      <p:bldP spid="19" grpId="0" animBg="1"/>
      <p:bldP spid="20"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52FD55FF-046A-4229-9218-D8E4DFFC4E73}"/>
              </a:ext>
            </a:extLst>
          </p:cNvPr>
          <p:cNvSpPr txBox="1"/>
          <p:nvPr/>
        </p:nvSpPr>
        <p:spPr>
          <a:xfrm>
            <a:off x="174175" y="2339280"/>
            <a:ext cx="11604170" cy="1569660"/>
          </a:xfrm>
          <a:prstGeom prst="rect">
            <a:avLst/>
          </a:prstGeom>
          <a:noFill/>
        </p:spPr>
        <p:txBody>
          <a:bodyPr wrap="square" rtlCol="0">
            <a:spAutoFit/>
          </a:bodyPr>
          <a:lstStyle/>
          <a:p>
            <a:r>
              <a:rPr lang="en-US" altLang="zh-CN" sz="3200" b="1" dirty="0">
                <a:solidFill>
                  <a:srgbClr val="002060"/>
                </a:solidFill>
                <a:latin typeface="Arial Narrow" panose="020B0606020202030204" pitchFamily="34" charset="0"/>
              </a:rPr>
              <a:t>Mom always </a:t>
            </a:r>
            <a:r>
              <a:rPr lang="en-US" altLang="zh-CN" sz="3200" b="1" u="sng" dirty="0">
                <a:solidFill>
                  <a:srgbClr val="002060"/>
                </a:solidFill>
                <a:latin typeface="Arial Narrow" panose="020B0606020202030204" pitchFamily="34" charset="0"/>
              </a:rPr>
              <a:t>adds</a:t>
            </a:r>
            <a:r>
              <a:rPr lang="en-US" altLang="zh-CN" sz="3200" b="1" dirty="0">
                <a:solidFill>
                  <a:srgbClr val="002060"/>
                </a:solidFill>
                <a:latin typeface="Arial Narrow" panose="020B0606020202030204" pitchFamily="34" charset="0"/>
              </a:rPr>
              <a:t> here that, as many times as I </a:t>
            </a:r>
            <a:r>
              <a:rPr lang="en-US" altLang="zh-CN" sz="3200" b="1" u="sng" dirty="0">
                <a:solidFill>
                  <a:srgbClr val="002060"/>
                </a:solidFill>
                <a:latin typeface="Arial Narrow" panose="020B0606020202030204" pitchFamily="34" charset="0"/>
              </a:rPr>
              <a:t>    44      </a:t>
            </a:r>
            <a:r>
              <a:rPr lang="en-US" altLang="zh-CN" sz="3200" b="1" dirty="0">
                <a:solidFill>
                  <a:srgbClr val="002060"/>
                </a:solidFill>
                <a:latin typeface="Arial Narrow" panose="020B0606020202030204" pitchFamily="34" charset="0"/>
              </a:rPr>
              <a:t>across the lawn after that, I never again </a:t>
            </a:r>
            <a:r>
              <a:rPr lang="en-US" altLang="zh-CN" sz="3200" b="1" u="sng" dirty="0">
                <a:solidFill>
                  <a:srgbClr val="002060"/>
                </a:solidFill>
                <a:latin typeface="Arial Narrow" panose="020B0606020202030204" pitchFamily="34" charset="0"/>
              </a:rPr>
              <a:t>crashed</a:t>
            </a:r>
            <a:r>
              <a:rPr lang="en-US" altLang="zh-CN" sz="3200" b="1" dirty="0">
                <a:solidFill>
                  <a:srgbClr val="002060"/>
                </a:solidFill>
                <a:latin typeface="Arial Narrow" panose="020B0606020202030204" pitchFamily="34" charset="0"/>
              </a:rPr>
              <a:t> into that tree. </a:t>
            </a:r>
          </a:p>
          <a:p>
            <a:r>
              <a:rPr lang="en-US" altLang="zh-CN" sz="3200" b="1" dirty="0">
                <a:solidFill>
                  <a:srgbClr val="002060"/>
                </a:solidFill>
                <a:latin typeface="Arial Narrow" panose="020B0606020202030204" pitchFamily="34" charset="0"/>
              </a:rPr>
              <a:t> 44. A. drove		B. lived 		C. stood 		D. zoomed</a:t>
            </a:r>
            <a:endParaRPr lang="zh-CN" altLang="en-US" sz="3200" b="1" dirty="0">
              <a:solidFill>
                <a:srgbClr val="002060"/>
              </a:solidFill>
              <a:latin typeface="Arial Narrow" panose="020B0606020202030204" pitchFamily="34" charset="0"/>
            </a:endParaRPr>
          </a:p>
        </p:txBody>
      </p:sp>
      <p:sp>
        <p:nvSpPr>
          <p:cNvPr id="5" name="文本框 4">
            <a:extLst>
              <a:ext uri="{FF2B5EF4-FFF2-40B4-BE49-F238E27FC236}">
                <a16:creationId xmlns:a16="http://schemas.microsoft.com/office/drawing/2014/main" id="{D7CD82BA-CCF3-465A-972E-CB2946E8B7A0}"/>
              </a:ext>
            </a:extLst>
          </p:cNvPr>
          <p:cNvSpPr txBox="1"/>
          <p:nvPr/>
        </p:nvSpPr>
        <p:spPr>
          <a:xfrm>
            <a:off x="7758520" y="2451769"/>
            <a:ext cx="1429022" cy="537210"/>
          </a:xfrm>
          <a:prstGeom prst="rect">
            <a:avLst/>
          </a:prstGeom>
          <a:solidFill>
            <a:schemeClr val="accent1">
              <a:lumMod val="50000"/>
            </a:schemeClr>
          </a:solidFill>
        </p:spPr>
        <p:txBody>
          <a:bodyPr wrap="square" rtlCol="0">
            <a:spAutoFit/>
          </a:bodyPr>
          <a:lstStyle/>
          <a:p>
            <a:r>
              <a:rPr lang="en-US" sz="2900" b="1" dirty="0">
                <a:solidFill>
                  <a:srgbClr val="FFFF00"/>
                </a:solidFill>
                <a:latin typeface="Arial Narrow" panose="020B0606020202030204" pitchFamily="34" charset="0"/>
              </a:rPr>
              <a:t> zoomed</a:t>
            </a:r>
          </a:p>
        </p:txBody>
      </p:sp>
      <p:sp>
        <p:nvSpPr>
          <p:cNvPr id="6" name="文本框 5">
            <a:extLst>
              <a:ext uri="{FF2B5EF4-FFF2-40B4-BE49-F238E27FC236}">
                <a16:creationId xmlns:a16="http://schemas.microsoft.com/office/drawing/2014/main" id="{94967757-98D8-45B1-B071-D81E378C6742}"/>
              </a:ext>
            </a:extLst>
          </p:cNvPr>
          <p:cNvSpPr txBox="1"/>
          <p:nvPr/>
        </p:nvSpPr>
        <p:spPr>
          <a:xfrm>
            <a:off x="340456" y="3981556"/>
            <a:ext cx="6618509" cy="584775"/>
          </a:xfrm>
          <a:prstGeom prst="rect">
            <a:avLst/>
          </a:prstGeom>
          <a:solidFill>
            <a:schemeClr val="accent4">
              <a:lumMod val="40000"/>
              <a:lumOff val="60000"/>
            </a:schemeClr>
          </a:solidFill>
        </p:spPr>
        <p:txBody>
          <a:bodyPr wrap="square" rtlCol="0">
            <a:spAutoFit/>
          </a:bodyPr>
          <a:lstStyle/>
          <a:p>
            <a:r>
              <a:rPr lang="en-US" altLang="zh-CN" sz="3200" b="1" dirty="0">
                <a:solidFill>
                  <a:srgbClr val="002060"/>
                </a:solidFill>
                <a:latin typeface="Arial Narrow" panose="020B0606020202030204" pitchFamily="34" charset="0"/>
              </a:rPr>
              <a:t>zoom  v. move very quickly   </a:t>
            </a:r>
            <a:r>
              <a:rPr lang="zh-CN" altLang="en-US" sz="3200" dirty="0">
                <a:solidFill>
                  <a:srgbClr val="002060"/>
                </a:solidFill>
                <a:latin typeface="华文行楷" panose="02010800040101010101" pitchFamily="2" charset="-122"/>
                <a:ea typeface="华文行楷" panose="02010800040101010101" pitchFamily="2" charset="-122"/>
              </a:rPr>
              <a:t>急速移动</a:t>
            </a:r>
            <a:endParaRPr lang="zh-CN" altLang="en-US" sz="3200" b="1" dirty="0">
              <a:solidFill>
                <a:srgbClr val="002060"/>
              </a:solidFill>
              <a:latin typeface="华文行楷" panose="02010800040101010101" pitchFamily="2" charset="-122"/>
              <a:ea typeface="华文行楷" panose="02010800040101010101" pitchFamily="2" charset="-122"/>
            </a:endParaRPr>
          </a:p>
        </p:txBody>
      </p:sp>
      <p:sp>
        <p:nvSpPr>
          <p:cNvPr id="7" name="矩形 6">
            <a:extLst>
              <a:ext uri="{FF2B5EF4-FFF2-40B4-BE49-F238E27FC236}">
                <a16:creationId xmlns:a16="http://schemas.microsoft.com/office/drawing/2014/main" id="{2DBC88AA-11A5-41CC-B847-EC6E05AB2D93}"/>
              </a:ext>
            </a:extLst>
          </p:cNvPr>
          <p:cNvSpPr/>
          <p:nvPr/>
        </p:nvSpPr>
        <p:spPr>
          <a:xfrm>
            <a:off x="43545" y="4680265"/>
            <a:ext cx="11604170" cy="1569660"/>
          </a:xfrm>
          <a:prstGeom prst="rect">
            <a:avLst/>
          </a:prstGeom>
        </p:spPr>
        <p:txBody>
          <a:bodyPr wrap="square">
            <a:spAutoFit/>
          </a:bodyPr>
          <a:lstStyle/>
          <a:p>
            <a:r>
              <a:rPr lang="en-US" altLang="zh-CN" sz="3200" b="1" dirty="0">
                <a:solidFill>
                  <a:srgbClr val="002060"/>
                </a:solidFill>
                <a:latin typeface="Arial Narrow" panose="020B0606020202030204" pitchFamily="34" charset="0"/>
                <a:ea typeface="Lingoes Unicode" panose="020B0604020202020204" charset="-122"/>
                <a:cs typeface="Times New Roman" panose="02020603050405020304" charset="0"/>
                <a:sym typeface="+mn-ea"/>
              </a:rPr>
              <a:t>Para 2   …I took advantage of my brief </a:t>
            </a:r>
            <a:r>
              <a:rPr lang="en-US" altLang="zh-CN" sz="3200" b="1" u="sng" dirty="0">
                <a:solidFill>
                  <a:srgbClr val="002060"/>
                </a:solidFill>
                <a:latin typeface="Arial Narrow" panose="020B0606020202030204" pitchFamily="34" charset="0"/>
                <a:ea typeface="Lingoes Unicode" panose="020B0604020202020204" charset="-122"/>
                <a:cs typeface="Times New Roman" panose="02020603050405020304" charset="0"/>
                <a:sym typeface="+mn-ea"/>
              </a:rPr>
              <a:t>freedom</a:t>
            </a:r>
            <a:r>
              <a:rPr lang="en-US" altLang="zh-CN" sz="3200" b="1" dirty="0">
                <a:solidFill>
                  <a:srgbClr val="002060"/>
                </a:solidFill>
                <a:latin typeface="Arial Narrow" panose="020B0606020202030204" pitchFamily="34" charset="0"/>
                <a:ea typeface="Lingoes Unicode" panose="020B0604020202020204" charset="-122"/>
                <a:cs typeface="Times New Roman" panose="02020603050405020304" charset="0"/>
                <a:sym typeface="+mn-ea"/>
              </a:rPr>
              <a:t> to dash across the lawn (</a:t>
            </a:r>
            <a:r>
              <a:rPr lang="en-US" altLang="zh-CN" sz="3200" b="1" dirty="0" err="1">
                <a:solidFill>
                  <a:srgbClr val="002060"/>
                </a:solidFill>
                <a:latin typeface="华文行楷" panose="02010800040101010101" pitchFamily="2" charset="-122"/>
                <a:ea typeface="华文行楷" panose="02010800040101010101" pitchFamily="2" charset="-122"/>
                <a:cs typeface="Times New Roman" panose="02020603050405020304" charset="0"/>
                <a:sym typeface="+mn-ea"/>
              </a:rPr>
              <a:t>草坪</a:t>
            </a:r>
            <a:r>
              <a:rPr lang="en-US" altLang="zh-CN" sz="3200" b="1" dirty="0">
                <a:solidFill>
                  <a:srgbClr val="002060"/>
                </a:solidFill>
                <a:latin typeface="Arial Narrow" panose="020B0606020202030204" pitchFamily="34" charset="0"/>
                <a:ea typeface="Lingoes Unicode" panose="020B0604020202020204" charset="-122"/>
                <a:cs typeface="Times New Roman" panose="02020603050405020304" charset="0"/>
                <a:sym typeface="+mn-ea"/>
              </a:rPr>
              <a:t>)—and hit a large maple tree! </a:t>
            </a:r>
          </a:p>
          <a:p>
            <a:r>
              <a:rPr lang="en-US" altLang="zh-CN" sz="3200" b="1" dirty="0">
                <a:solidFill>
                  <a:srgbClr val="002060"/>
                </a:solidFill>
                <a:latin typeface="Arial Narrow" panose="020B0606020202030204" pitchFamily="34" charset="0"/>
                <a:ea typeface="Lingoes Unicode" panose="020B0604020202020204" charset="-122"/>
                <a:cs typeface="Times New Roman" panose="02020603050405020304" charset="0"/>
                <a:sym typeface="+mn-ea"/>
              </a:rPr>
              <a:t>Para 3  I was still that little girl tearing full-speed across the laws. </a:t>
            </a:r>
            <a:endParaRPr lang="zh-CN" altLang="en-US" sz="3200" b="1" dirty="0">
              <a:solidFill>
                <a:srgbClr val="002060"/>
              </a:solidFill>
              <a:latin typeface="Arial Narrow" panose="020B0606020202030204" pitchFamily="34" charset="0"/>
            </a:endParaRPr>
          </a:p>
        </p:txBody>
      </p:sp>
      <p:sp>
        <p:nvSpPr>
          <p:cNvPr id="8" name="圆角矩形 34">
            <a:extLst>
              <a:ext uri="{FF2B5EF4-FFF2-40B4-BE49-F238E27FC236}">
                <a16:creationId xmlns:a16="http://schemas.microsoft.com/office/drawing/2014/main" id="{79596588-05C6-4F37-B8A9-59EF65A0E592}"/>
              </a:ext>
            </a:extLst>
          </p:cNvPr>
          <p:cNvSpPr/>
          <p:nvPr/>
        </p:nvSpPr>
        <p:spPr>
          <a:xfrm>
            <a:off x="8079331" y="4855315"/>
            <a:ext cx="787400"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箭头连接符 8">
            <a:extLst>
              <a:ext uri="{FF2B5EF4-FFF2-40B4-BE49-F238E27FC236}">
                <a16:creationId xmlns:a16="http://schemas.microsoft.com/office/drawing/2014/main" id="{A78A5C61-7D05-4EC4-9078-3303868EB5CC}"/>
              </a:ext>
            </a:extLst>
          </p:cNvPr>
          <p:cNvCxnSpPr>
            <a:cxnSpLocks/>
            <a:endCxn id="8" idx="0"/>
          </p:cNvCxnSpPr>
          <p:nvPr/>
        </p:nvCxnSpPr>
        <p:spPr>
          <a:xfrm>
            <a:off x="8458200" y="2988979"/>
            <a:ext cx="14831" cy="1866336"/>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8587321D-B849-47F7-AD25-A320EDBA0549}"/>
              </a:ext>
            </a:extLst>
          </p:cNvPr>
          <p:cNvSpPr txBox="1"/>
          <p:nvPr/>
        </p:nvSpPr>
        <p:spPr>
          <a:xfrm>
            <a:off x="174174" y="315687"/>
            <a:ext cx="11255829" cy="1077218"/>
          </a:xfrm>
          <a:prstGeom prst="rect">
            <a:avLst/>
          </a:prstGeom>
          <a:noFill/>
        </p:spPr>
        <p:txBody>
          <a:bodyPr wrap="square" rtlCol="0">
            <a:spAutoFit/>
          </a:bodyPr>
          <a:lstStyle/>
          <a:p>
            <a:r>
              <a:rPr lang="en-US" altLang="zh-CN" sz="3200" b="1" dirty="0">
                <a:solidFill>
                  <a:srgbClr val="002060"/>
                </a:solidFill>
                <a:latin typeface="Arial Narrow" panose="020B0606020202030204" pitchFamily="34" charset="0"/>
                <a:ea typeface="Lingoes Unicode" panose="020B0604020202020204" charset="-122"/>
                <a:cs typeface="Times New Roman" panose="02020603050405020304" charset="0"/>
                <a:sym typeface="+mn-ea"/>
              </a:rPr>
              <a:t>Mom  </a:t>
            </a:r>
            <a:r>
              <a:rPr lang="en-US" altLang="zh-CN" sz="3200" b="1" u="sng" dirty="0">
                <a:solidFill>
                  <a:srgbClr val="002060"/>
                </a:solidFill>
                <a:latin typeface="Arial Narrow" panose="020B0606020202030204" pitchFamily="34" charset="0"/>
                <a:ea typeface="Lingoes Unicode" panose="020B0604020202020204" charset="-122"/>
                <a:cs typeface="Times New Roman" panose="02020603050405020304" charset="0"/>
                <a:sym typeface="+mn-ea"/>
              </a:rPr>
              <a:t>      41       </a:t>
            </a:r>
            <a:r>
              <a:rPr lang="en-US" altLang="zh-CN" sz="3200" b="1" dirty="0">
                <a:solidFill>
                  <a:srgbClr val="002060"/>
                </a:solidFill>
                <a:latin typeface="Arial Narrow" panose="020B0606020202030204" pitchFamily="34" charset="0"/>
                <a:ea typeface="Lingoes Unicode" panose="020B0604020202020204" charset="-122"/>
                <a:cs typeface="Times New Roman" panose="02020603050405020304" charset="0"/>
                <a:sym typeface="+mn-ea"/>
              </a:rPr>
              <a:t> me to start crying, but I just sat there for a minute.</a:t>
            </a:r>
          </a:p>
          <a:p>
            <a:r>
              <a:rPr lang="en-US" altLang="zh-CN" sz="3200" b="1" dirty="0">
                <a:solidFill>
                  <a:srgbClr val="002060"/>
                </a:solidFill>
                <a:latin typeface="Arial Narrow" panose="020B0606020202030204" pitchFamily="34" charset="0"/>
                <a:ea typeface="Lingoes Unicode" panose="020B0604020202020204" charset="-122"/>
                <a:cs typeface="Times New Roman" panose="02020603050405020304" charset="0"/>
                <a:sym typeface="+mn-ea"/>
              </a:rPr>
              <a:t>A. promised 	B. encouraged 		C. allowed  	D. expected</a:t>
            </a:r>
            <a:endParaRPr lang="zh-CN" altLang="en-US" sz="3200" b="1" dirty="0">
              <a:solidFill>
                <a:srgbClr val="002060"/>
              </a:solidFill>
              <a:latin typeface="Arial Narrow" panose="020B0606020202030204" pitchFamily="34" charset="0"/>
            </a:endParaRPr>
          </a:p>
        </p:txBody>
      </p:sp>
      <p:sp>
        <p:nvSpPr>
          <p:cNvPr id="15" name="文本框 14">
            <a:extLst>
              <a:ext uri="{FF2B5EF4-FFF2-40B4-BE49-F238E27FC236}">
                <a16:creationId xmlns:a16="http://schemas.microsoft.com/office/drawing/2014/main" id="{E9EA512C-4365-4AD4-ACA4-607F19F9DA39}"/>
              </a:ext>
            </a:extLst>
          </p:cNvPr>
          <p:cNvSpPr txBox="1"/>
          <p:nvPr/>
        </p:nvSpPr>
        <p:spPr>
          <a:xfrm>
            <a:off x="1194434" y="412837"/>
            <a:ext cx="1614079" cy="538609"/>
          </a:xfrm>
          <a:prstGeom prst="rect">
            <a:avLst/>
          </a:prstGeom>
          <a:solidFill>
            <a:schemeClr val="accent1">
              <a:lumMod val="50000"/>
            </a:schemeClr>
          </a:solidFill>
        </p:spPr>
        <p:txBody>
          <a:bodyPr wrap="square" rtlCol="0">
            <a:spAutoFit/>
          </a:bodyPr>
          <a:lstStyle/>
          <a:p>
            <a:r>
              <a:rPr lang="en-US" sz="2900" b="1" dirty="0">
                <a:solidFill>
                  <a:srgbClr val="FFFF00"/>
                </a:solidFill>
                <a:latin typeface="Arial Narrow" panose="020B0606020202030204" pitchFamily="34" charset="0"/>
              </a:rPr>
              <a:t> expected</a:t>
            </a:r>
          </a:p>
        </p:txBody>
      </p:sp>
      <p:sp>
        <p:nvSpPr>
          <p:cNvPr id="16" name="圆角矩形 27">
            <a:extLst>
              <a:ext uri="{FF2B5EF4-FFF2-40B4-BE49-F238E27FC236}">
                <a16:creationId xmlns:a16="http://schemas.microsoft.com/office/drawing/2014/main" id="{C03BC095-24D0-436E-9315-A4376EEB9CAA}"/>
              </a:ext>
            </a:extLst>
          </p:cNvPr>
          <p:cNvSpPr/>
          <p:nvPr/>
        </p:nvSpPr>
        <p:spPr>
          <a:xfrm>
            <a:off x="5809980" y="480846"/>
            <a:ext cx="600075"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id="{D7283C8D-62AD-46CA-85A5-B43D2CC9BF4D}"/>
              </a:ext>
            </a:extLst>
          </p:cNvPr>
          <p:cNvSpPr txBox="1"/>
          <p:nvPr/>
        </p:nvSpPr>
        <p:spPr>
          <a:xfrm>
            <a:off x="315684" y="1392905"/>
            <a:ext cx="11734801" cy="1015663"/>
          </a:xfrm>
          <a:prstGeom prst="rect">
            <a:avLst/>
          </a:prstGeom>
          <a:solidFill>
            <a:schemeClr val="accent4">
              <a:lumMod val="20000"/>
              <a:lumOff val="80000"/>
            </a:schemeClr>
          </a:solidFill>
        </p:spPr>
        <p:txBody>
          <a:bodyPr wrap="square" rtlCol="0">
            <a:spAutoFit/>
          </a:bodyPr>
          <a:lstStyle/>
          <a:p>
            <a:r>
              <a:rPr lang="en-US" altLang="zh-CN" sz="3200" b="1" dirty="0">
                <a:solidFill>
                  <a:srgbClr val="002060"/>
                </a:solidFill>
                <a:latin typeface="Arial Narrow" panose="020B0606020202030204" pitchFamily="34" charset="0"/>
              </a:rPr>
              <a:t>expect v.</a:t>
            </a:r>
            <a:r>
              <a:rPr lang="en-US" altLang="zh-CN" b="1" dirty="0"/>
              <a:t> </a:t>
            </a:r>
            <a:r>
              <a:rPr lang="en-US" altLang="zh-CN" sz="2800" b="1" dirty="0">
                <a:solidFill>
                  <a:srgbClr val="002060"/>
                </a:solidFill>
                <a:latin typeface="Arial Narrow" panose="020B0606020202030204" pitchFamily="34" charset="0"/>
              </a:rPr>
              <a:t>think or believe that </a:t>
            </a:r>
            <a:r>
              <a:rPr lang="en-US" altLang="zh-CN" sz="2800" b="1" dirty="0" err="1">
                <a:solidFill>
                  <a:srgbClr val="002060"/>
                </a:solidFill>
                <a:latin typeface="Arial Narrow" panose="020B0606020202030204" pitchFamily="34" charset="0"/>
              </a:rPr>
              <a:t>sth</a:t>
            </a:r>
            <a:r>
              <a:rPr lang="en-US" altLang="zh-CN" sz="2800" b="1" dirty="0">
                <a:solidFill>
                  <a:srgbClr val="002060"/>
                </a:solidFill>
                <a:latin typeface="Arial Narrow" panose="020B0606020202030204" pitchFamily="34" charset="0"/>
              </a:rPr>
              <a:t> will happen or that sb/</a:t>
            </a:r>
            <a:r>
              <a:rPr lang="en-US" altLang="zh-CN" sz="2800" b="1" dirty="0" err="1">
                <a:solidFill>
                  <a:srgbClr val="002060"/>
                </a:solidFill>
                <a:latin typeface="Arial Narrow" panose="020B0606020202030204" pitchFamily="34" charset="0"/>
              </a:rPr>
              <a:t>sth</a:t>
            </a:r>
            <a:r>
              <a:rPr lang="en-US" altLang="zh-CN" sz="2800" b="1" dirty="0">
                <a:solidFill>
                  <a:srgbClr val="002060"/>
                </a:solidFill>
                <a:latin typeface="Arial Narrow" panose="020B0606020202030204" pitchFamily="34" charset="0"/>
              </a:rPr>
              <a:t> will come </a:t>
            </a:r>
          </a:p>
          <a:p>
            <a:r>
              <a:rPr lang="en-US" altLang="zh-CN" sz="2800" b="1" dirty="0">
                <a:solidFill>
                  <a:srgbClr val="002060"/>
                </a:solidFill>
                <a:latin typeface="Arial Narrow" panose="020B0606020202030204" pitchFamily="34" charset="0"/>
                <a:ea typeface="华文行楷" panose="02010800040101010101" pitchFamily="2" charset="-122"/>
              </a:rPr>
              <a:t>                </a:t>
            </a:r>
            <a:r>
              <a:rPr lang="zh-CN" altLang="en-US" sz="2800" b="1" dirty="0">
                <a:solidFill>
                  <a:srgbClr val="002060"/>
                </a:solidFill>
                <a:latin typeface="华文行楷" panose="02010800040101010101" pitchFamily="2" charset="-122"/>
                <a:ea typeface="华文行楷" panose="02010800040101010101" pitchFamily="2" charset="-122"/>
              </a:rPr>
              <a:t>预料</a:t>
            </a:r>
            <a:r>
              <a:rPr lang="en-US" altLang="zh-CN" sz="2800" b="1" dirty="0">
                <a:solidFill>
                  <a:srgbClr val="002060"/>
                </a:solidFill>
                <a:latin typeface="华文行楷" panose="02010800040101010101" pitchFamily="2" charset="-122"/>
                <a:ea typeface="华文行楷" panose="02010800040101010101" pitchFamily="2" charset="-122"/>
              </a:rPr>
              <a:t>, </a:t>
            </a:r>
            <a:r>
              <a:rPr lang="zh-CN" altLang="en-US" sz="2800" b="1" dirty="0">
                <a:solidFill>
                  <a:srgbClr val="002060"/>
                </a:solidFill>
                <a:latin typeface="华文行楷" panose="02010800040101010101" pitchFamily="2" charset="-122"/>
                <a:ea typeface="华文行楷" panose="02010800040101010101" pitchFamily="2" charset="-122"/>
              </a:rPr>
              <a:t>预计</a:t>
            </a:r>
            <a:endParaRPr lang="zh-CN" altLang="en-US" sz="3200" b="1" dirty="0">
              <a:solidFill>
                <a:srgbClr val="002060"/>
              </a:solidFill>
              <a:latin typeface="华文行楷" panose="02010800040101010101" pitchFamily="2" charset="-122"/>
              <a:ea typeface="华文行楷" panose="02010800040101010101" pitchFamily="2" charset="-122"/>
            </a:endParaRPr>
          </a:p>
        </p:txBody>
      </p:sp>
      <p:sp>
        <p:nvSpPr>
          <p:cNvPr id="18" name="圆角矩形 34">
            <a:extLst>
              <a:ext uri="{FF2B5EF4-FFF2-40B4-BE49-F238E27FC236}">
                <a16:creationId xmlns:a16="http://schemas.microsoft.com/office/drawing/2014/main" id="{C4405857-A7D2-446A-9E7E-1C24BE94A77D}"/>
              </a:ext>
            </a:extLst>
          </p:cNvPr>
          <p:cNvSpPr/>
          <p:nvPr/>
        </p:nvSpPr>
        <p:spPr>
          <a:xfrm>
            <a:off x="4934360" y="5839208"/>
            <a:ext cx="1175657" cy="4031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箭头连接符 19">
            <a:extLst>
              <a:ext uri="{FF2B5EF4-FFF2-40B4-BE49-F238E27FC236}">
                <a16:creationId xmlns:a16="http://schemas.microsoft.com/office/drawing/2014/main" id="{EFF3922D-188F-4D33-A1CE-EABC378E0F20}"/>
              </a:ext>
            </a:extLst>
          </p:cNvPr>
          <p:cNvCxnSpPr>
            <a:cxnSpLocks/>
          </p:cNvCxnSpPr>
          <p:nvPr/>
        </p:nvCxnSpPr>
        <p:spPr>
          <a:xfrm flipV="1">
            <a:off x="5886176" y="5257905"/>
            <a:ext cx="2193155" cy="581304"/>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347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ppt_x"/>
                                          </p:val>
                                        </p:tav>
                                        <p:tav tm="100000">
                                          <p:val>
                                            <p:strVal val="#ppt_x"/>
                                          </p:val>
                                        </p:tav>
                                      </p:tavLst>
                                    </p:anim>
                                    <p:anim calcmode="lin" valueType="num">
                                      <p:cBhvr additive="base">
                                        <p:cTn id="6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p:bldP spid="8" grpId="0" animBg="1"/>
      <p:bldP spid="14" grpId="0"/>
      <p:bldP spid="15" grpId="0" animBg="1"/>
      <p:bldP spid="16" grpId="0" animBg="1"/>
      <p:bldP spid="1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5684F961-B12E-481B-8A86-7F57165F697E}"/>
              </a:ext>
            </a:extLst>
          </p:cNvPr>
          <p:cNvSpPr txBox="1"/>
          <p:nvPr/>
        </p:nvSpPr>
        <p:spPr>
          <a:xfrm>
            <a:off x="315686" y="370114"/>
            <a:ext cx="11560628" cy="4031873"/>
          </a:xfrm>
          <a:prstGeom prst="rect">
            <a:avLst/>
          </a:prstGeom>
          <a:noFill/>
        </p:spPr>
        <p:txBody>
          <a:bodyPr wrap="square" rtlCol="0">
            <a:spAutoFit/>
          </a:bodyPr>
          <a:lstStyle/>
          <a:p>
            <a:pPr>
              <a:lnSpc>
                <a:spcPct val="150000"/>
              </a:lnSpc>
            </a:pPr>
            <a:r>
              <a:rPr lang="en-US" altLang="zh-CN" sz="3200" b="1" dirty="0">
                <a:solidFill>
                  <a:srgbClr val="002060"/>
                </a:solidFill>
                <a:latin typeface="Arial Narrow" panose="020B0606020202030204" pitchFamily="34" charset="0"/>
              </a:rPr>
              <a:t>It reminds her that children don’t enter life </a:t>
            </a:r>
            <a:r>
              <a:rPr lang="en-US" altLang="zh-CN" sz="3200" b="1" u="sng" dirty="0">
                <a:solidFill>
                  <a:srgbClr val="002060"/>
                </a:solidFill>
                <a:latin typeface="Arial Narrow" panose="020B0606020202030204" pitchFamily="34" charset="0"/>
              </a:rPr>
              <a:t>afraid </a:t>
            </a:r>
            <a:r>
              <a:rPr lang="en-US" altLang="zh-CN" sz="3200" b="1" dirty="0">
                <a:solidFill>
                  <a:srgbClr val="002060"/>
                </a:solidFill>
                <a:latin typeface="Arial Narrow" panose="020B0606020202030204" pitchFamily="34" charset="0"/>
              </a:rPr>
              <a:t> to take risks or unwilling to </a:t>
            </a:r>
            <a:r>
              <a:rPr lang="en-US" altLang="zh-CN" sz="3200" b="1" u="sng" dirty="0">
                <a:solidFill>
                  <a:srgbClr val="002060"/>
                </a:solidFill>
                <a:latin typeface="Arial Narrow" panose="020B0606020202030204" pitchFamily="34" charset="0"/>
              </a:rPr>
              <a:t>try</a:t>
            </a:r>
            <a:r>
              <a:rPr lang="en-US" altLang="zh-CN" sz="3200" b="1" dirty="0">
                <a:solidFill>
                  <a:srgbClr val="002060"/>
                </a:solidFill>
                <a:latin typeface="Arial Narrow" panose="020B0606020202030204" pitchFamily="34" charset="0"/>
              </a:rPr>
              <a:t> again when they fall down. She never wanted me to lose that </a:t>
            </a:r>
            <a:r>
              <a:rPr lang="en-US" altLang="zh-CN" sz="3200" b="1" u="sng" dirty="0">
                <a:solidFill>
                  <a:srgbClr val="002060"/>
                </a:solidFill>
                <a:latin typeface="Arial Narrow" panose="020B0606020202030204" pitchFamily="34" charset="0"/>
              </a:rPr>
              <a:t>   49   </a:t>
            </a:r>
            <a:r>
              <a:rPr lang="en-US" altLang="zh-CN" sz="3200" b="1" dirty="0">
                <a:solidFill>
                  <a:srgbClr val="002060"/>
                </a:solidFill>
                <a:latin typeface="Arial Narrow" panose="020B0606020202030204" pitchFamily="34" charset="0"/>
              </a:rPr>
              <a:t> as I grew older. </a:t>
            </a:r>
          </a:p>
          <a:p>
            <a:pPr>
              <a:lnSpc>
                <a:spcPct val="150000"/>
              </a:lnSpc>
            </a:pPr>
            <a:r>
              <a:rPr lang="en-US" altLang="zh-CN" sz="3200" b="1" dirty="0">
                <a:solidFill>
                  <a:srgbClr val="002060"/>
                </a:solidFill>
                <a:latin typeface="Arial Narrow" panose="020B0606020202030204" pitchFamily="34" charset="0"/>
              </a:rPr>
              <a:t>49. A. honesty	B. toughness	C. kindness	D. curiosity</a:t>
            </a:r>
            <a:endParaRPr lang="zh-CN" altLang="zh-CN" sz="3200" b="1" dirty="0">
              <a:solidFill>
                <a:srgbClr val="002060"/>
              </a:solidFill>
              <a:latin typeface="Arial Narrow" panose="020B0606020202030204" pitchFamily="34" charset="0"/>
            </a:endParaRPr>
          </a:p>
          <a:p>
            <a:endParaRPr lang="en-US" altLang="zh-CN" sz="3200" b="1" dirty="0">
              <a:solidFill>
                <a:srgbClr val="002060"/>
              </a:solidFill>
              <a:latin typeface="Arial Narrow" panose="020B0606020202030204" pitchFamily="34" charset="0"/>
            </a:endParaRPr>
          </a:p>
          <a:p>
            <a:endParaRPr lang="zh-CN" altLang="en-US" sz="3200" b="1" dirty="0">
              <a:solidFill>
                <a:srgbClr val="002060"/>
              </a:solidFill>
              <a:latin typeface="Arial Narrow" panose="020B0606020202030204" pitchFamily="34" charset="0"/>
            </a:endParaRPr>
          </a:p>
        </p:txBody>
      </p:sp>
      <p:sp>
        <p:nvSpPr>
          <p:cNvPr id="5" name="圆角矩形 34">
            <a:extLst>
              <a:ext uri="{FF2B5EF4-FFF2-40B4-BE49-F238E27FC236}">
                <a16:creationId xmlns:a16="http://schemas.microsoft.com/office/drawing/2014/main" id="{F7FE0181-ACA6-467D-9AC8-65FD72543668}"/>
              </a:ext>
            </a:extLst>
          </p:cNvPr>
          <p:cNvSpPr/>
          <p:nvPr/>
        </p:nvSpPr>
        <p:spPr>
          <a:xfrm>
            <a:off x="4815743" y="506732"/>
            <a:ext cx="5342756" cy="498746"/>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34">
            <a:extLst>
              <a:ext uri="{FF2B5EF4-FFF2-40B4-BE49-F238E27FC236}">
                <a16:creationId xmlns:a16="http://schemas.microsoft.com/office/drawing/2014/main" id="{396A3969-E820-4171-B89B-6FD4E2D37C6D}"/>
              </a:ext>
            </a:extLst>
          </p:cNvPr>
          <p:cNvSpPr/>
          <p:nvPr/>
        </p:nvSpPr>
        <p:spPr>
          <a:xfrm>
            <a:off x="326571" y="1275625"/>
            <a:ext cx="6803571" cy="498746"/>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34">
            <a:extLst>
              <a:ext uri="{FF2B5EF4-FFF2-40B4-BE49-F238E27FC236}">
                <a16:creationId xmlns:a16="http://schemas.microsoft.com/office/drawing/2014/main" id="{552A1682-5ED3-494A-9CD7-5716A838CEEE}"/>
              </a:ext>
            </a:extLst>
          </p:cNvPr>
          <p:cNvSpPr/>
          <p:nvPr/>
        </p:nvSpPr>
        <p:spPr>
          <a:xfrm>
            <a:off x="326569" y="2044518"/>
            <a:ext cx="805545" cy="498746"/>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标注: 线形 7">
            <a:extLst>
              <a:ext uri="{FF2B5EF4-FFF2-40B4-BE49-F238E27FC236}">
                <a16:creationId xmlns:a16="http://schemas.microsoft.com/office/drawing/2014/main" id="{63D56906-8A62-4038-95EC-5EB3729FFFDC}"/>
              </a:ext>
            </a:extLst>
          </p:cNvPr>
          <p:cNvSpPr/>
          <p:nvPr/>
        </p:nvSpPr>
        <p:spPr>
          <a:xfrm>
            <a:off x="4815743" y="3431163"/>
            <a:ext cx="6670814" cy="1240971"/>
          </a:xfrm>
          <a:prstGeom prst="borderCallout1">
            <a:avLst>
              <a:gd name="adj1" fmla="val 18750"/>
              <a:gd name="adj2" fmla="val -8333"/>
              <a:gd name="adj3" fmla="val -24622"/>
              <a:gd name="adj4" fmla="val -158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a:latin typeface="Arial Narrow" panose="020B0606020202030204" pitchFamily="34" charset="0"/>
              </a:rPr>
              <a:t>tough adj. able to endure hardship; not easily defeated or injured </a:t>
            </a:r>
            <a:r>
              <a:rPr lang="zh-CN" altLang="en-US" sz="2800" b="1" dirty="0">
                <a:latin typeface="华文行楷" panose="02010800040101010101" pitchFamily="2" charset="-122"/>
                <a:ea typeface="华文行楷" panose="02010800040101010101" pitchFamily="2" charset="-122"/>
              </a:rPr>
              <a:t>能耐劳苦的</a:t>
            </a:r>
            <a:r>
              <a:rPr lang="en-US" altLang="zh-CN" sz="2800" b="1" dirty="0">
                <a:latin typeface="华文行楷" panose="02010800040101010101" pitchFamily="2" charset="-122"/>
                <a:ea typeface="华文行楷" panose="02010800040101010101" pitchFamily="2" charset="-122"/>
              </a:rPr>
              <a:t>; </a:t>
            </a:r>
            <a:r>
              <a:rPr lang="zh-CN" altLang="en-US" sz="2800" b="1" dirty="0">
                <a:latin typeface="华文行楷" panose="02010800040101010101" pitchFamily="2" charset="-122"/>
                <a:ea typeface="华文行楷" panose="02010800040101010101" pitchFamily="2" charset="-122"/>
              </a:rPr>
              <a:t>不易击败的</a:t>
            </a:r>
            <a:r>
              <a:rPr lang="en-US" altLang="zh-CN" sz="2800" b="1" dirty="0">
                <a:latin typeface="Arial Narrow" panose="020B0606020202030204" pitchFamily="34" charset="0"/>
              </a:rPr>
              <a:t> </a:t>
            </a:r>
            <a:endParaRPr lang="zh-CN" altLang="en-US" sz="2800" b="1" dirty="0">
              <a:latin typeface="Arial Narrow" panose="020B0606020202030204" pitchFamily="34" charset="0"/>
            </a:endParaRPr>
          </a:p>
        </p:txBody>
      </p:sp>
      <p:sp>
        <p:nvSpPr>
          <p:cNvPr id="9" name="等腰三角形 8">
            <a:extLst>
              <a:ext uri="{FF2B5EF4-FFF2-40B4-BE49-F238E27FC236}">
                <a16:creationId xmlns:a16="http://schemas.microsoft.com/office/drawing/2014/main" id="{9EFD16D4-435D-4A88-808E-42AF4ADFFBBA}"/>
              </a:ext>
            </a:extLst>
          </p:cNvPr>
          <p:cNvSpPr/>
          <p:nvPr/>
        </p:nvSpPr>
        <p:spPr>
          <a:xfrm rot="5400000">
            <a:off x="3478574" y="1600199"/>
            <a:ext cx="1779224" cy="8736377"/>
          </a:xfrm>
          <a:prstGeom prst="triangle">
            <a:avLst>
              <a:gd name="adj" fmla="val 100000"/>
            </a:avLst>
          </a:prstGeom>
          <a:solidFill>
            <a:schemeClr val="accent4">
              <a:lumMod val="60000"/>
              <a:lumOff val="40000"/>
            </a:schemeClr>
          </a:solidFill>
          <a:ln>
            <a:noFill/>
          </a:ln>
          <a:effectLst>
            <a:outerShdw blurRad="304800" dist="381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8782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BD2B8DBC-EE71-48A7-8D2C-AEA436CB80E1}"/>
              </a:ext>
            </a:extLst>
          </p:cNvPr>
          <p:cNvSpPr txBox="1"/>
          <p:nvPr/>
        </p:nvSpPr>
        <p:spPr>
          <a:xfrm>
            <a:off x="337457" y="870858"/>
            <a:ext cx="11517086" cy="1569660"/>
          </a:xfrm>
          <a:prstGeom prst="rect">
            <a:avLst/>
          </a:prstGeom>
          <a:noFill/>
        </p:spPr>
        <p:txBody>
          <a:bodyPr wrap="square" rtlCol="0">
            <a:spAutoFit/>
          </a:bodyPr>
          <a:lstStyle/>
          <a:p>
            <a:r>
              <a:rPr lang="en-US" altLang="zh-CN" sz="3200" b="1" dirty="0">
                <a:solidFill>
                  <a:srgbClr val="002060"/>
                </a:solidFill>
                <a:latin typeface="Times New Roman" panose="02020603050405020304" charset="0"/>
                <a:ea typeface="Lingoes Unicode" panose="020B0604020202020204" charset="-122"/>
                <a:cs typeface="Times New Roman" panose="02020603050405020304" charset="0"/>
                <a:sym typeface="+mn-ea"/>
              </a:rPr>
              <a:t>Then I </a:t>
            </a:r>
            <a:r>
              <a:rPr lang="en-US" altLang="zh-CN" sz="3200" b="1" u="sng" dirty="0">
                <a:solidFill>
                  <a:srgbClr val="002060"/>
                </a:solidFill>
                <a:latin typeface="Times New Roman" panose="02020603050405020304" charset="0"/>
                <a:ea typeface="Lingoes Unicode" panose="020B0604020202020204" charset="-122"/>
                <a:cs typeface="Times New Roman" panose="02020603050405020304" charset="0"/>
                <a:sym typeface="+mn-ea"/>
              </a:rPr>
              <a:t>     42      </a:t>
            </a:r>
            <a:r>
              <a:rPr lang="en-US" altLang="zh-CN" sz="3200" b="1" dirty="0">
                <a:solidFill>
                  <a:srgbClr val="002060"/>
                </a:solidFill>
                <a:latin typeface="Times New Roman" panose="02020603050405020304" charset="0"/>
                <a:ea typeface="Lingoes Unicode" panose="020B0604020202020204" charset="-122"/>
                <a:cs typeface="Times New Roman" panose="02020603050405020304" charset="0"/>
                <a:sym typeface="+mn-ea"/>
              </a:rPr>
              <a:t> myself up and kept right on going.</a:t>
            </a:r>
          </a:p>
          <a:p>
            <a:r>
              <a:rPr lang="en-US" altLang="zh-CN" sz="3200" b="1" dirty="0">
                <a:solidFill>
                  <a:srgbClr val="002060"/>
                </a:solidFill>
                <a:latin typeface="Arial Narrow" panose="020B0606020202030204" pitchFamily="34" charset="0"/>
              </a:rPr>
              <a:t>42. A. woke 	B. picked		C. warmed 		D. gave </a:t>
            </a:r>
          </a:p>
          <a:p>
            <a:r>
              <a:rPr lang="en-US" altLang="zh-CN" sz="3200" b="1" dirty="0">
                <a:solidFill>
                  <a:srgbClr val="002060"/>
                </a:solidFill>
                <a:latin typeface="Arial Narrow" panose="020B0606020202030204" pitchFamily="34" charset="0"/>
              </a:rPr>
              <a:t> </a:t>
            </a:r>
            <a:endParaRPr lang="zh-CN" altLang="en-US" sz="3200" b="1" dirty="0">
              <a:solidFill>
                <a:srgbClr val="002060"/>
              </a:solidFill>
              <a:latin typeface="Arial Narrow" panose="020B0606020202030204" pitchFamily="34" charset="0"/>
            </a:endParaRPr>
          </a:p>
        </p:txBody>
      </p:sp>
      <p:sp>
        <p:nvSpPr>
          <p:cNvPr id="5" name="文本框 4">
            <a:extLst>
              <a:ext uri="{FF2B5EF4-FFF2-40B4-BE49-F238E27FC236}">
                <a16:creationId xmlns:a16="http://schemas.microsoft.com/office/drawing/2014/main" id="{95B5475B-4654-47F7-832A-A94A2074DAC3}"/>
              </a:ext>
            </a:extLst>
          </p:cNvPr>
          <p:cNvSpPr txBox="1"/>
          <p:nvPr/>
        </p:nvSpPr>
        <p:spPr>
          <a:xfrm>
            <a:off x="209549" y="185846"/>
            <a:ext cx="2152651" cy="523220"/>
          </a:xfrm>
          <a:prstGeom prst="rect">
            <a:avLst/>
          </a:prstGeom>
          <a:solidFill>
            <a:schemeClr val="accent4">
              <a:lumMod val="40000"/>
              <a:lumOff val="60000"/>
            </a:schemeClr>
          </a:solidFill>
        </p:spPr>
        <p:txBody>
          <a:bodyPr wrap="square" rtlCol="0">
            <a:spAutoFit/>
          </a:bodyPr>
          <a:lstStyle/>
          <a:p>
            <a:r>
              <a:rPr lang="zh-CN" altLang="en-US" sz="2800" b="1" dirty="0">
                <a:solidFill>
                  <a:srgbClr val="002060"/>
                </a:solidFill>
                <a:latin typeface="华文行楷" panose="02010800040101010101" pitchFamily="2" charset="-122"/>
                <a:ea typeface="华文行楷" panose="02010800040101010101" pitchFamily="2" charset="-122"/>
              </a:rPr>
              <a:t>词汇的搭配</a:t>
            </a:r>
          </a:p>
        </p:txBody>
      </p:sp>
      <p:sp>
        <p:nvSpPr>
          <p:cNvPr id="6" name="文本框 5">
            <a:extLst>
              <a:ext uri="{FF2B5EF4-FFF2-40B4-BE49-F238E27FC236}">
                <a16:creationId xmlns:a16="http://schemas.microsoft.com/office/drawing/2014/main" id="{0A71625F-EDD7-4427-A5B7-35E28BC97C4B}"/>
              </a:ext>
            </a:extLst>
          </p:cNvPr>
          <p:cNvSpPr txBox="1"/>
          <p:nvPr/>
        </p:nvSpPr>
        <p:spPr>
          <a:xfrm>
            <a:off x="1647689" y="870858"/>
            <a:ext cx="1429022" cy="537210"/>
          </a:xfrm>
          <a:prstGeom prst="rect">
            <a:avLst/>
          </a:prstGeom>
          <a:solidFill>
            <a:schemeClr val="accent1">
              <a:lumMod val="50000"/>
            </a:schemeClr>
          </a:solidFill>
        </p:spPr>
        <p:txBody>
          <a:bodyPr wrap="square" rtlCol="0">
            <a:spAutoFit/>
          </a:bodyPr>
          <a:lstStyle/>
          <a:p>
            <a:r>
              <a:rPr lang="en-US" sz="2900" b="1" dirty="0">
                <a:solidFill>
                  <a:srgbClr val="FFFF00"/>
                </a:solidFill>
                <a:latin typeface="Arial Narrow" panose="020B0606020202030204" pitchFamily="34" charset="0"/>
              </a:rPr>
              <a:t> picked</a:t>
            </a:r>
          </a:p>
        </p:txBody>
      </p:sp>
      <p:sp>
        <p:nvSpPr>
          <p:cNvPr id="7" name="圆角矩形 34">
            <a:extLst>
              <a:ext uri="{FF2B5EF4-FFF2-40B4-BE49-F238E27FC236}">
                <a16:creationId xmlns:a16="http://schemas.microsoft.com/office/drawing/2014/main" id="{F810332A-D23D-4D97-8986-3E174F2F30BE}"/>
              </a:ext>
            </a:extLst>
          </p:cNvPr>
          <p:cNvSpPr/>
          <p:nvPr/>
        </p:nvSpPr>
        <p:spPr>
          <a:xfrm>
            <a:off x="5847758" y="938168"/>
            <a:ext cx="3437755" cy="53721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21756DC5-46CC-478A-936F-9F4B3834FC7F}"/>
              </a:ext>
            </a:extLst>
          </p:cNvPr>
          <p:cNvSpPr txBox="1"/>
          <p:nvPr/>
        </p:nvSpPr>
        <p:spPr>
          <a:xfrm>
            <a:off x="230729" y="2115658"/>
            <a:ext cx="11234057" cy="523220"/>
          </a:xfrm>
          <a:prstGeom prst="rect">
            <a:avLst/>
          </a:prstGeom>
          <a:solidFill>
            <a:schemeClr val="accent4">
              <a:lumMod val="40000"/>
              <a:lumOff val="60000"/>
            </a:schemeClr>
          </a:solidFill>
        </p:spPr>
        <p:txBody>
          <a:bodyPr wrap="square" rtlCol="0">
            <a:spAutoFit/>
          </a:bodyPr>
          <a:lstStyle/>
          <a:p>
            <a:r>
              <a:rPr lang="en-US" altLang="zh-CN" sz="2800" b="1" dirty="0">
                <a:solidFill>
                  <a:srgbClr val="002060"/>
                </a:solidFill>
                <a:latin typeface="Arial Narrow" panose="020B0606020202030204" pitchFamily="34" charset="0"/>
              </a:rPr>
              <a:t>pick oneself up:  get to one's feet, esp. after a fall </a:t>
            </a:r>
            <a:r>
              <a:rPr lang="zh-CN" altLang="en-US" sz="2800" b="1" dirty="0">
                <a:solidFill>
                  <a:srgbClr val="002060"/>
                </a:solidFill>
                <a:latin typeface="华文行楷" panose="02010800040101010101" pitchFamily="2" charset="-122"/>
                <a:ea typeface="华文行楷" panose="02010800040101010101" pitchFamily="2" charset="-122"/>
              </a:rPr>
              <a:t>站起来（尤指跌倒後）</a:t>
            </a:r>
          </a:p>
        </p:txBody>
      </p:sp>
      <p:sp>
        <p:nvSpPr>
          <p:cNvPr id="9" name="文本框 8">
            <a:extLst>
              <a:ext uri="{FF2B5EF4-FFF2-40B4-BE49-F238E27FC236}">
                <a16:creationId xmlns:a16="http://schemas.microsoft.com/office/drawing/2014/main" id="{06FD0D70-5693-45AB-902A-B6E0E0FC8B6D}"/>
              </a:ext>
            </a:extLst>
          </p:cNvPr>
          <p:cNvSpPr txBox="1"/>
          <p:nvPr/>
        </p:nvSpPr>
        <p:spPr>
          <a:xfrm>
            <a:off x="337457" y="2843742"/>
            <a:ext cx="11658600" cy="1569660"/>
          </a:xfrm>
          <a:prstGeom prst="rect">
            <a:avLst/>
          </a:prstGeom>
          <a:noFill/>
        </p:spPr>
        <p:txBody>
          <a:bodyPr wrap="square" rtlCol="0">
            <a:spAutoFit/>
          </a:bodyPr>
          <a:lstStyle/>
          <a:p>
            <a:r>
              <a:rPr lang="en-US" altLang="zh-CN" sz="3200" b="1" dirty="0">
                <a:solidFill>
                  <a:srgbClr val="002060"/>
                </a:solidFill>
                <a:latin typeface="Arial Narrow" panose="020B0606020202030204" pitchFamily="34" charset="0"/>
                <a:ea typeface="Lingoes Unicode" panose="020B0604020202020204" charset="-122"/>
                <a:cs typeface="Times New Roman" panose="02020603050405020304" charset="0"/>
                <a:sym typeface="+mn-ea"/>
              </a:rPr>
              <a:t>We are almost certain to get </a:t>
            </a:r>
            <a:r>
              <a:rPr lang="en-US" altLang="zh-CN" sz="3200" b="1" u="sng" dirty="0">
                <a:solidFill>
                  <a:srgbClr val="002060"/>
                </a:solidFill>
                <a:latin typeface="Arial Narrow" panose="020B0606020202030204" pitchFamily="34" charset="0"/>
                <a:ea typeface="Lingoes Unicode" panose="020B0604020202020204" charset="-122"/>
                <a:cs typeface="Times New Roman" panose="02020603050405020304" charset="0"/>
                <a:sym typeface="+mn-ea"/>
              </a:rPr>
              <a:t>           53            </a:t>
            </a:r>
            <a:r>
              <a:rPr lang="en-US" altLang="zh-CN" sz="3200" b="1" dirty="0">
                <a:solidFill>
                  <a:srgbClr val="002060"/>
                </a:solidFill>
                <a:latin typeface="Arial Narrow" panose="020B0606020202030204" pitchFamily="34" charset="0"/>
                <a:ea typeface="Lingoes Unicode" panose="020B0604020202020204" charset="-122"/>
                <a:cs typeface="Times New Roman" panose="02020603050405020304" charset="0"/>
                <a:sym typeface="+mn-ea"/>
              </a:rPr>
              <a:t> at some point during the process of achieving our goal.</a:t>
            </a:r>
          </a:p>
          <a:p>
            <a:r>
              <a:rPr lang="en-US" altLang="zh-CN" sz="3200" b="1" dirty="0">
                <a:solidFill>
                  <a:srgbClr val="002060"/>
                </a:solidFill>
                <a:latin typeface="Arial Narrow" panose="020B0606020202030204" pitchFamily="34" charset="0"/>
                <a:ea typeface="Lingoes Unicode" panose="020B0604020202020204" charset="-122"/>
                <a:cs typeface="Times New Roman" panose="02020603050405020304" charset="0"/>
                <a:sym typeface="+mn-ea"/>
              </a:rPr>
              <a:t>53. A. mixed up 	 B. fed up 	  C. knocked down 	    D. settled down </a:t>
            </a:r>
            <a:endParaRPr lang="zh-CN" altLang="en-US" sz="3200" b="1" dirty="0">
              <a:solidFill>
                <a:srgbClr val="002060"/>
              </a:solidFill>
              <a:latin typeface="Arial Narrow" panose="020B0606020202030204" pitchFamily="34" charset="0"/>
            </a:endParaRPr>
          </a:p>
        </p:txBody>
      </p:sp>
      <p:sp>
        <p:nvSpPr>
          <p:cNvPr id="10" name="文本框 9">
            <a:extLst>
              <a:ext uri="{FF2B5EF4-FFF2-40B4-BE49-F238E27FC236}">
                <a16:creationId xmlns:a16="http://schemas.microsoft.com/office/drawing/2014/main" id="{CE7AF7A1-E1E7-4A17-94C0-3048A7C4E8BF}"/>
              </a:ext>
            </a:extLst>
          </p:cNvPr>
          <p:cNvSpPr txBox="1"/>
          <p:nvPr/>
        </p:nvSpPr>
        <p:spPr>
          <a:xfrm>
            <a:off x="4987017" y="2803922"/>
            <a:ext cx="2427513" cy="538609"/>
          </a:xfrm>
          <a:prstGeom prst="rect">
            <a:avLst/>
          </a:prstGeom>
          <a:solidFill>
            <a:schemeClr val="accent1">
              <a:lumMod val="50000"/>
            </a:schemeClr>
          </a:solidFill>
        </p:spPr>
        <p:txBody>
          <a:bodyPr wrap="square" rtlCol="0">
            <a:spAutoFit/>
          </a:bodyPr>
          <a:lstStyle/>
          <a:p>
            <a:r>
              <a:rPr lang="en-US" sz="2900" b="1" dirty="0">
                <a:solidFill>
                  <a:srgbClr val="FFFF00"/>
                </a:solidFill>
                <a:latin typeface="Arial Narrow" panose="020B0606020202030204" pitchFamily="34" charset="0"/>
              </a:rPr>
              <a:t> knocked down </a:t>
            </a:r>
          </a:p>
        </p:txBody>
      </p:sp>
      <p:sp>
        <p:nvSpPr>
          <p:cNvPr id="2" name="文本框 1">
            <a:extLst>
              <a:ext uri="{FF2B5EF4-FFF2-40B4-BE49-F238E27FC236}">
                <a16:creationId xmlns:a16="http://schemas.microsoft.com/office/drawing/2014/main" id="{575C7B59-BEE6-4700-B4A3-9A3E64F705B4}"/>
              </a:ext>
            </a:extLst>
          </p:cNvPr>
          <p:cNvSpPr txBox="1"/>
          <p:nvPr/>
        </p:nvSpPr>
        <p:spPr>
          <a:xfrm>
            <a:off x="445249" y="4758896"/>
            <a:ext cx="11018472" cy="1569660"/>
          </a:xfrm>
          <a:prstGeom prst="rect">
            <a:avLst/>
          </a:prstGeom>
          <a:noFill/>
        </p:spPr>
        <p:txBody>
          <a:bodyPr wrap="square" rtlCol="0">
            <a:spAutoFit/>
          </a:bodyPr>
          <a:lstStyle/>
          <a:p>
            <a:r>
              <a:rPr lang="en-US" altLang="zh-CN" sz="3200" b="1" dirty="0">
                <a:solidFill>
                  <a:srgbClr val="002060"/>
                </a:solidFill>
                <a:latin typeface="Arial Narrow" panose="020B0606020202030204" pitchFamily="34" charset="0"/>
              </a:rPr>
              <a:t>Mom loves to use this story as an </a:t>
            </a:r>
            <a:r>
              <a:rPr lang="en-US" altLang="zh-CN" sz="3200" b="1" u="sng" dirty="0">
                <a:solidFill>
                  <a:srgbClr val="002060"/>
                </a:solidFill>
                <a:latin typeface="Arial Narrow" panose="020B0606020202030204" pitchFamily="34" charset="0"/>
              </a:rPr>
              <a:t>   46   </a:t>
            </a:r>
            <a:r>
              <a:rPr lang="en-US" altLang="zh-CN" sz="3200" b="1" dirty="0">
                <a:solidFill>
                  <a:srgbClr val="002060"/>
                </a:solidFill>
                <a:latin typeface="Arial Narrow" panose="020B0606020202030204" pitchFamily="34" charset="0"/>
              </a:rPr>
              <a:t>. It reminds her that children don’t enter life </a:t>
            </a:r>
            <a:r>
              <a:rPr lang="en-US" altLang="zh-CN" sz="3200" b="1" u="sng" dirty="0">
                <a:solidFill>
                  <a:srgbClr val="002060"/>
                </a:solidFill>
                <a:latin typeface="Arial Narrow" panose="020B0606020202030204" pitchFamily="34" charset="0"/>
              </a:rPr>
              <a:t>   47   </a:t>
            </a:r>
            <a:r>
              <a:rPr lang="en-US" altLang="zh-CN" sz="3200" b="1" dirty="0">
                <a:solidFill>
                  <a:srgbClr val="002060"/>
                </a:solidFill>
                <a:latin typeface="Arial Narrow" panose="020B0606020202030204" pitchFamily="34" charset="0"/>
              </a:rPr>
              <a:t> to take risks or unwilling to </a:t>
            </a:r>
            <a:r>
              <a:rPr lang="en-US" altLang="zh-CN" sz="3200" b="1" u="sng" dirty="0">
                <a:solidFill>
                  <a:srgbClr val="002060"/>
                </a:solidFill>
                <a:latin typeface="Arial Narrow" panose="020B0606020202030204" pitchFamily="34" charset="0"/>
              </a:rPr>
              <a:t>   48   </a:t>
            </a:r>
            <a:r>
              <a:rPr lang="en-US" altLang="zh-CN" sz="3200" b="1" dirty="0">
                <a:solidFill>
                  <a:srgbClr val="002060"/>
                </a:solidFill>
                <a:latin typeface="Arial Narrow" panose="020B0606020202030204" pitchFamily="34" charset="0"/>
              </a:rPr>
              <a:t> again when they fall down.</a:t>
            </a:r>
            <a:endParaRPr lang="zh-CN" altLang="en-US" sz="3200" b="1" dirty="0">
              <a:solidFill>
                <a:srgbClr val="002060"/>
              </a:solidFill>
              <a:latin typeface="Arial Narrow" panose="020B0606020202030204" pitchFamily="34" charset="0"/>
            </a:endParaRPr>
          </a:p>
        </p:txBody>
      </p:sp>
      <p:sp>
        <p:nvSpPr>
          <p:cNvPr id="12" name="圆角矩形 34">
            <a:extLst>
              <a:ext uri="{FF2B5EF4-FFF2-40B4-BE49-F238E27FC236}">
                <a16:creationId xmlns:a16="http://schemas.microsoft.com/office/drawing/2014/main" id="{34773606-DB5D-4446-BC00-DF3A4D070A26}"/>
              </a:ext>
            </a:extLst>
          </p:cNvPr>
          <p:cNvSpPr/>
          <p:nvPr/>
        </p:nvSpPr>
        <p:spPr>
          <a:xfrm>
            <a:off x="1306287" y="5914478"/>
            <a:ext cx="1589314" cy="414078"/>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箭头连接符 12">
            <a:extLst>
              <a:ext uri="{FF2B5EF4-FFF2-40B4-BE49-F238E27FC236}">
                <a16:creationId xmlns:a16="http://schemas.microsoft.com/office/drawing/2014/main" id="{8E099E5B-132B-40E7-A2E4-4D82A856061E}"/>
              </a:ext>
            </a:extLst>
          </p:cNvPr>
          <p:cNvCxnSpPr>
            <a:cxnSpLocks/>
          </p:cNvCxnSpPr>
          <p:nvPr/>
        </p:nvCxnSpPr>
        <p:spPr>
          <a:xfrm flipV="1">
            <a:off x="2362200" y="3429000"/>
            <a:ext cx="3135086" cy="2430636"/>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F54ACB10-76F1-4135-9EBB-86DD164B2BDD}"/>
              </a:ext>
            </a:extLst>
          </p:cNvPr>
          <p:cNvSpPr txBox="1"/>
          <p:nvPr/>
        </p:nvSpPr>
        <p:spPr>
          <a:xfrm>
            <a:off x="209549" y="2638878"/>
            <a:ext cx="11982451" cy="2246769"/>
          </a:xfrm>
          <a:prstGeom prst="rect">
            <a:avLst/>
          </a:prstGeom>
          <a:solidFill>
            <a:schemeClr val="accent4">
              <a:lumMod val="40000"/>
              <a:lumOff val="60000"/>
            </a:schemeClr>
          </a:solidFill>
        </p:spPr>
        <p:txBody>
          <a:bodyPr wrap="square" rtlCol="0">
            <a:spAutoFit/>
          </a:bodyPr>
          <a:lstStyle/>
          <a:p>
            <a:r>
              <a:rPr lang="en-US" altLang="zh-CN" sz="3200" b="1" dirty="0">
                <a:solidFill>
                  <a:srgbClr val="002060"/>
                </a:solidFill>
                <a:latin typeface="Arial Narrow" panose="020B0606020202030204" pitchFamily="34" charset="0"/>
                <a:ea typeface="华文行楷" panose="02010800040101010101" pitchFamily="2" charset="-122"/>
              </a:rPr>
              <a:t>get mixed up: </a:t>
            </a:r>
            <a:r>
              <a:rPr lang="en-US" altLang="zh-CN" sz="2000" dirty="0"/>
              <a:t> </a:t>
            </a:r>
            <a:r>
              <a:rPr lang="en-US" altLang="zh-CN" sz="3200" b="1" dirty="0">
                <a:solidFill>
                  <a:srgbClr val="002060"/>
                </a:solidFill>
                <a:latin typeface="Arial Narrow" panose="020B0606020202030204" pitchFamily="34" charset="0"/>
              </a:rPr>
              <a:t>become confused </a:t>
            </a:r>
            <a:r>
              <a:rPr lang="zh-CN" altLang="en-US" sz="3200" b="1" dirty="0">
                <a:solidFill>
                  <a:srgbClr val="002060"/>
                </a:solidFill>
                <a:latin typeface="华文行楷" panose="02010800040101010101" pitchFamily="2" charset="-122"/>
                <a:ea typeface="华文行楷" panose="02010800040101010101" pitchFamily="2" charset="-122"/>
              </a:rPr>
              <a:t>把某人弄糊涂</a:t>
            </a:r>
            <a:endParaRPr lang="en-US" altLang="zh-CN" sz="3200" b="1" dirty="0">
              <a:solidFill>
                <a:srgbClr val="002060"/>
              </a:solidFill>
              <a:latin typeface="华文行楷" panose="02010800040101010101" pitchFamily="2" charset="-122"/>
              <a:ea typeface="华文行楷" panose="02010800040101010101" pitchFamily="2" charset="-122"/>
            </a:endParaRPr>
          </a:p>
          <a:p>
            <a:r>
              <a:rPr lang="en-US" altLang="zh-CN" sz="3200" b="1" dirty="0">
                <a:solidFill>
                  <a:srgbClr val="002060"/>
                </a:solidFill>
                <a:latin typeface="Arial Narrow" panose="020B0606020202030204" pitchFamily="34" charset="0"/>
                <a:ea typeface="华文行楷" panose="02010800040101010101" pitchFamily="2" charset="-122"/>
              </a:rPr>
              <a:t>get fed up: get tired  </a:t>
            </a:r>
            <a:r>
              <a:rPr lang="zh-CN" altLang="en-US" sz="3200" b="1" dirty="0">
                <a:solidFill>
                  <a:srgbClr val="002060"/>
                </a:solidFill>
                <a:latin typeface="Arial Narrow" panose="020B0606020202030204" pitchFamily="34" charset="0"/>
                <a:ea typeface="华文行楷" panose="02010800040101010101" pitchFamily="2" charset="-122"/>
              </a:rPr>
              <a:t>厌烦</a:t>
            </a:r>
            <a:endParaRPr lang="en-US" altLang="zh-CN" sz="3200" b="1" dirty="0">
              <a:solidFill>
                <a:srgbClr val="002060"/>
              </a:solidFill>
              <a:latin typeface="Arial Narrow" panose="020B0606020202030204" pitchFamily="34" charset="0"/>
              <a:ea typeface="华文行楷" panose="02010800040101010101" pitchFamily="2" charset="-122"/>
            </a:endParaRPr>
          </a:p>
          <a:p>
            <a:r>
              <a:rPr lang="en-US" altLang="zh-CN" sz="3200" b="1" dirty="0">
                <a:solidFill>
                  <a:srgbClr val="002060"/>
                </a:solidFill>
                <a:latin typeface="Arial Narrow" panose="020B0606020202030204" pitchFamily="34" charset="0"/>
                <a:ea typeface="华文行楷" panose="02010800040101010101" pitchFamily="2" charset="-122"/>
              </a:rPr>
              <a:t>get knocked down</a:t>
            </a:r>
            <a:r>
              <a:rPr lang="zh-CN" altLang="en-US" sz="3200" b="1" dirty="0">
                <a:solidFill>
                  <a:srgbClr val="002060"/>
                </a:solidFill>
                <a:latin typeface="Arial Narrow" panose="020B0606020202030204" pitchFamily="34" charset="0"/>
                <a:ea typeface="华文行楷" panose="02010800040101010101" pitchFamily="2" charset="-122"/>
              </a:rPr>
              <a:t>： </a:t>
            </a:r>
            <a:r>
              <a:rPr lang="en-US" altLang="zh-CN" sz="3200" b="1" dirty="0">
                <a:solidFill>
                  <a:srgbClr val="002060"/>
                </a:solidFill>
                <a:latin typeface="Arial Narrow" panose="020B0606020202030204" pitchFamily="34" charset="0"/>
                <a:ea typeface="华文行楷" panose="02010800040101010101" pitchFamily="2" charset="-122"/>
              </a:rPr>
              <a:t> be stricken to the ground </a:t>
            </a:r>
            <a:r>
              <a:rPr lang="zh-CN" altLang="en-US" sz="3200" dirty="0">
                <a:solidFill>
                  <a:srgbClr val="002060"/>
                </a:solidFill>
                <a:latin typeface="华文行楷" panose="02010800040101010101" pitchFamily="2" charset="-122"/>
                <a:ea typeface="华文行楷" panose="02010800040101010101" pitchFamily="2" charset="-122"/>
              </a:rPr>
              <a:t>被击倒或撞倒在地上</a:t>
            </a:r>
            <a:endParaRPr lang="en-US" altLang="zh-CN" sz="3200" dirty="0">
              <a:solidFill>
                <a:srgbClr val="002060"/>
              </a:solidFill>
              <a:latin typeface="华文行楷" panose="02010800040101010101" pitchFamily="2" charset="-122"/>
              <a:ea typeface="华文行楷" panose="02010800040101010101" pitchFamily="2" charset="-122"/>
            </a:endParaRPr>
          </a:p>
          <a:p>
            <a:r>
              <a:rPr lang="en-US" altLang="zh-CN" sz="3200" b="1" dirty="0">
                <a:solidFill>
                  <a:srgbClr val="002060"/>
                </a:solidFill>
                <a:latin typeface="Arial Narrow" panose="020B0606020202030204" pitchFamily="34" charset="0"/>
                <a:ea typeface="华文行楷" panose="02010800040101010101" pitchFamily="2" charset="-122"/>
              </a:rPr>
              <a:t>get settled down</a:t>
            </a:r>
            <a:r>
              <a:rPr lang="zh-CN" altLang="en-US" sz="3200" b="1" dirty="0">
                <a:solidFill>
                  <a:srgbClr val="002060"/>
                </a:solidFill>
                <a:latin typeface="Arial Narrow" panose="020B0606020202030204" pitchFamily="34" charset="0"/>
                <a:ea typeface="华文行楷" panose="02010800040101010101" pitchFamily="2" charset="-122"/>
              </a:rPr>
              <a:t>：</a:t>
            </a:r>
            <a:r>
              <a:rPr lang="en-US" altLang="zh-CN" dirty="0"/>
              <a:t> </a:t>
            </a:r>
            <a:r>
              <a:rPr lang="en-US" altLang="zh-CN" sz="3200" b="1" dirty="0">
                <a:solidFill>
                  <a:srgbClr val="002060"/>
                </a:solidFill>
                <a:latin typeface="Arial Narrow" panose="020B0606020202030204" pitchFamily="34" charset="0"/>
              </a:rPr>
              <a:t>become calm, less restless </a:t>
            </a:r>
            <a:r>
              <a:rPr lang="zh-CN" altLang="en-US" sz="3200" b="1" dirty="0">
                <a:solidFill>
                  <a:srgbClr val="002060"/>
                </a:solidFill>
                <a:latin typeface="华文行楷" panose="02010800040101010101" pitchFamily="2" charset="-122"/>
                <a:ea typeface="华文行楷" panose="02010800040101010101" pitchFamily="2" charset="-122"/>
              </a:rPr>
              <a:t>安静</a:t>
            </a:r>
            <a:r>
              <a:rPr lang="en-US" altLang="zh-CN" sz="3200" b="1" dirty="0">
                <a:solidFill>
                  <a:srgbClr val="002060"/>
                </a:solidFill>
                <a:latin typeface="华文行楷" panose="02010800040101010101" pitchFamily="2" charset="-122"/>
                <a:ea typeface="华文行楷" panose="02010800040101010101" pitchFamily="2" charset="-122"/>
              </a:rPr>
              <a:t>﹑ </a:t>
            </a:r>
            <a:r>
              <a:rPr lang="zh-CN" altLang="en-US" sz="3200" b="1" dirty="0">
                <a:solidFill>
                  <a:srgbClr val="002060"/>
                </a:solidFill>
                <a:latin typeface="华文行楷" panose="02010800040101010101" pitchFamily="2" charset="-122"/>
                <a:ea typeface="华文行楷" panose="02010800040101010101" pitchFamily="2" charset="-122"/>
              </a:rPr>
              <a:t>安顿</a:t>
            </a:r>
            <a:r>
              <a:rPr lang="en-US" altLang="zh-CN" sz="3200" b="1" dirty="0">
                <a:solidFill>
                  <a:srgbClr val="002060"/>
                </a:solidFill>
                <a:latin typeface="华文行楷" panose="02010800040101010101" pitchFamily="2" charset="-122"/>
                <a:ea typeface="华文行楷" panose="02010800040101010101" pitchFamily="2" charset="-122"/>
              </a:rPr>
              <a:t>﹑ </a:t>
            </a:r>
            <a:r>
              <a:rPr lang="zh-CN" altLang="en-US" sz="3200" b="1" dirty="0">
                <a:solidFill>
                  <a:srgbClr val="002060"/>
                </a:solidFill>
                <a:latin typeface="华文行楷" panose="02010800040101010101" pitchFamily="2" charset="-122"/>
                <a:ea typeface="华文行楷" panose="02010800040101010101" pitchFamily="2" charset="-122"/>
              </a:rPr>
              <a:t>安心等</a:t>
            </a:r>
            <a:r>
              <a:rPr lang="en-US" altLang="zh-CN" sz="2800" b="1" dirty="0">
                <a:solidFill>
                  <a:srgbClr val="002060"/>
                </a:solidFill>
                <a:latin typeface="华文行楷" panose="02010800040101010101" pitchFamily="2" charset="-122"/>
                <a:ea typeface="华文行楷" panose="02010800040101010101" pitchFamily="2" charset="-122"/>
              </a:rPr>
              <a:t>:</a:t>
            </a:r>
            <a:r>
              <a:rPr lang="en-US" altLang="zh-CN" sz="4400" b="1" dirty="0">
                <a:solidFill>
                  <a:srgbClr val="002060"/>
                </a:solidFill>
                <a:latin typeface="华文行楷" panose="02010800040101010101" pitchFamily="2" charset="-122"/>
                <a:ea typeface="华文行楷" panose="02010800040101010101" pitchFamily="2" charset="-122"/>
              </a:rPr>
              <a:t>  </a:t>
            </a:r>
            <a:endParaRPr lang="zh-CN" altLang="en-US" sz="3200" b="1" dirty="0">
              <a:solidFill>
                <a:srgbClr val="002060"/>
              </a:solidFill>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412196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bg/>
                                          </p:spTgt>
                                        </p:tgtEl>
                                        <p:attrNameLst>
                                          <p:attrName>style.visibility</p:attrName>
                                        </p:attrNameLst>
                                      </p:cBhvr>
                                      <p:to>
                                        <p:strVal val="visible"/>
                                      </p:to>
                                    </p:set>
                                    <p:anim calcmode="lin" valueType="num">
                                      <p:cBhvr additive="base">
                                        <p:cTn id="55"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56" dur="500" fill="hold"/>
                                        <p:tgtEl>
                                          <p:spTgt spid="11">
                                            <p:bg/>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xEl>
                                              <p:pRg st="0" end="0"/>
                                            </p:txEl>
                                          </p:spTgt>
                                        </p:tgtEl>
                                        <p:attrNameLst>
                                          <p:attrName>style.visibility</p:attrName>
                                        </p:attrNameLst>
                                      </p:cBhvr>
                                      <p:to>
                                        <p:strVal val="visible"/>
                                      </p:to>
                                    </p:set>
                                    <p:anim calcmode="lin" valueType="num">
                                      <p:cBhvr additive="base">
                                        <p:cTn id="6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txEl>
                                              <p:pRg st="1" end="1"/>
                                            </p:txEl>
                                          </p:spTgt>
                                        </p:tgtEl>
                                        <p:attrNameLst>
                                          <p:attrName>style.visibility</p:attrName>
                                        </p:attrNameLst>
                                      </p:cBhvr>
                                      <p:to>
                                        <p:strVal val="visible"/>
                                      </p:to>
                                    </p:set>
                                    <p:anim calcmode="lin" valueType="num">
                                      <p:cBhvr additive="base">
                                        <p:cTn id="6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1">
                                            <p:txEl>
                                              <p:pRg st="2" end="2"/>
                                            </p:txEl>
                                          </p:spTgt>
                                        </p:tgtEl>
                                        <p:attrNameLst>
                                          <p:attrName>style.visibility</p:attrName>
                                        </p:attrNameLst>
                                      </p:cBhvr>
                                      <p:to>
                                        <p:strVal val="visible"/>
                                      </p:to>
                                    </p:set>
                                    <p:anim calcmode="lin" valueType="num">
                                      <p:cBhvr additive="base">
                                        <p:cTn id="7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1">
                                            <p:txEl>
                                              <p:pRg st="3" end="3"/>
                                            </p:txEl>
                                          </p:spTgt>
                                        </p:tgtEl>
                                        <p:attrNameLst>
                                          <p:attrName>style.visibility</p:attrName>
                                        </p:attrNameLst>
                                      </p:cBhvr>
                                      <p:to>
                                        <p:strVal val="visible"/>
                                      </p:to>
                                    </p:set>
                                    <p:anim calcmode="lin" valueType="num">
                                      <p:cBhvr additive="base">
                                        <p:cTn id="7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animBg="1"/>
      <p:bldP spid="2" grpId="0"/>
      <p:bldP spid="12" grpId="0" animBg="1"/>
      <p:bldP spid="11"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2D537EF-797C-49EE-A92B-730A25852EDF}"/>
              </a:ext>
            </a:extLst>
          </p:cNvPr>
          <p:cNvSpPr txBox="1"/>
          <p:nvPr/>
        </p:nvSpPr>
        <p:spPr>
          <a:xfrm>
            <a:off x="2456761" y="341522"/>
            <a:ext cx="6378766" cy="707886"/>
          </a:xfrm>
          <a:prstGeom prst="rect">
            <a:avLst/>
          </a:prstGeom>
          <a:noFill/>
        </p:spPr>
        <p:txBody>
          <a:bodyPr wrap="square" rtlCol="0">
            <a:spAutoFit/>
          </a:bodyPr>
          <a:lstStyle/>
          <a:p>
            <a:r>
              <a:rPr lang="zh-CN" altLang="en-US" sz="4000" u="sng" dirty="0">
                <a:solidFill>
                  <a:srgbClr val="FF0000"/>
                </a:solidFill>
                <a:latin typeface="华文行楷" panose="02010800040101010101" pitchFamily="2" charset="-122"/>
                <a:ea typeface="华文行楷" panose="02010800040101010101" pitchFamily="2" charset="-122"/>
              </a:rPr>
              <a:t>完形填空试题词汇考查分布</a:t>
            </a:r>
          </a:p>
        </p:txBody>
      </p:sp>
      <p:graphicFrame>
        <p:nvGraphicFramePr>
          <p:cNvPr id="3" name="表格 3">
            <a:extLst>
              <a:ext uri="{FF2B5EF4-FFF2-40B4-BE49-F238E27FC236}">
                <a16:creationId xmlns:a16="http://schemas.microsoft.com/office/drawing/2014/main" id="{0ED70EE5-8EFA-4FC3-935A-04EFDF43A7F3}"/>
              </a:ext>
            </a:extLst>
          </p:cNvPr>
          <p:cNvGraphicFramePr>
            <a:graphicFrameLocks noGrp="1"/>
          </p:cNvGraphicFramePr>
          <p:nvPr>
            <p:extLst>
              <p:ext uri="{D42A27DB-BD31-4B8C-83A1-F6EECF244321}">
                <p14:modId xmlns:p14="http://schemas.microsoft.com/office/powerpoint/2010/main" val="2639374099"/>
              </p:ext>
            </p:extLst>
          </p:nvPr>
        </p:nvGraphicFramePr>
        <p:xfrm>
          <a:off x="848300" y="1671809"/>
          <a:ext cx="10025349" cy="2933242"/>
        </p:xfrm>
        <a:graphic>
          <a:graphicData uri="http://schemas.openxmlformats.org/drawingml/2006/table">
            <a:tbl>
              <a:tblPr firstRow="1" bandRow="1">
                <a:tableStyleId>{5940675A-B579-460E-94D1-54222C63F5DA}</a:tableStyleId>
              </a:tblPr>
              <a:tblGrid>
                <a:gridCol w="3503363">
                  <a:extLst>
                    <a:ext uri="{9D8B030D-6E8A-4147-A177-3AD203B41FA5}">
                      <a16:colId xmlns:a16="http://schemas.microsoft.com/office/drawing/2014/main" val="3964451334"/>
                    </a:ext>
                  </a:extLst>
                </a:gridCol>
                <a:gridCol w="1575412">
                  <a:extLst>
                    <a:ext uri="{9D8B030D-6E8A-4147-A177-3AD203B41FA5}">
                      <a16:colId xmlns:a16="http://schemas.microsoft.com/office/drawing/2014/main" val="3886515185"/>
                    </a:ext>
                  </a:extLst>
                </a:gridCol>
                <a:gridCol w="1707614">
                  <a:extLst>
                    <a:ext uri="{9D8B030D-6E8A-4147-A177-3AD203B41FA5}">
                      <a16:colId xmlns:a16="http://schemas.microsoft.com/office/drawing/2014/main" val="1733582398"/>
                    </a:ext>
                  </a:extLst>
                </a:gridCol>
                <a:gridCol w="3238960">
                  <a:extLst>
                    <a:ext uri="{9D8B030D-6E8A-4147-A177-3AD203B41FA5}">
                      <a16:colId xmlns:a16="http://schemas.microsoft.com/office/drawing/2014/main" val="2070688454"/>
                    </a:ext>
                  </a:extLst>
                </a:gridCol>
              </a:tblGrid>
              <a:tr h="1466621">
                <a:tc>
                  <a:txBody>
                    <a:bodyPr/>
                    <a:lstStyle/>
                    <a:p>
                      <a:pPr algn="ctr"/>
                      <a:r>
                        <a:rPr lang="zh-CN" altLang="en-US" sz="3200" b="1" dirty="0">
                          <a:solidFill>
                            <a:srgbClr val="002060"/>
                          </a:solidFill>
                          <a:latin typeface="华文行楷" panose="02010800040101010101" pitchFamily="2" charset="-122"/>
                          <a:ea typeface="华文行楷" panose="02010800040101010101" pitchFamily="2" charset="-122"/>
                        </a:rPr>
                        <a:t>动词及动词短语</a:t>
                      </a:r>
                    </a:p>
                  </a:txBody>
                  <a:tcPr/>
                </a:tc>
                <a:tc>
                  <a:txBody>
                    <a:bodyPr/>
                    <a:lstStyle/>
                    <a:p>
                      <a:pPr algn="ctr"/>
                      <a:r>
                        <a:rPr lang="zh-CN" altLang="en-US" sz="3200" b="1" dirty="0">
                          <a:solidFill>
                            <a:srgbClr val="002060"/>
                          </a:solidFill>
                          <a:latin typeface="华文行楷" panose="02010800040101010101" pitchFamily="2" charset="-122"/>
                          <a:ea typeface="华文行楷" panose="02010800040101010101" pitchFamily="2" charset="-122"/>
                        </a:rPr>
                        <a:t>名词</a:t>
                      </a:r>
                    </a:p>
                  </a:txBody>
                  <a:tcPr/>
                </a:tc>
                <a:tc>
                  <a:txBody>
                    <a:bodyPr/>
                    <a:lstStyle/>
                    <a:p>
                      <a:pPr algn="ctr"/>
                      <a:r>
                        <a:rPr lang="zh-CN" altLang="en-US" sz="3200" b="1" dirty="0">
                          <a:solidFill>
                            <a:srgbClr val="002060"/>
                          </a:solidFill>
                          <a:latin typeface="华文行楷" panose="02010800040101010101" pitchFamily="2" charset="-122"/>
                          <a:ea typeface="华文行楷" panose="02010800040101010101" pitchFamily="2" charset="-122"/>
                        </a:rPr>
                        <a:t>形容词</a:t>
                      </a:r>
                    </a:p>
                  </a:txBody>
                  <a:tcPr/>
                </a:tc>
                <a:tc>
                  <a:txBody>
                    <a:bodyPr/>
                    <a:lstStyle/>
                    <a:p>
                      <a:pPr algn="ctr"/>
                      <a:r>
                        <a:rPr lang="zh-CN" altLang="en-US" sz="3200" b="1" dirty="0">
                          <a:solidFill>
                            <a:srgbClr val="002060"/>
                          </a:solidFill>
                          <a:latin typeface="华文行楷" panose="02010800040101010101" pitchFamily="2" charset="-122"/>
                          <a:ea typeface="华文行楷" panose="02010800040101010101" pitchFamily="2" charset="-122"/>
                        </a:rPr>
                        <a:t>介词短语</a:t>
                      </a:r>
                    </a:p>
                  </a:txBody>
                  <a:tcPr/>
                </a:tc>
                <a:extLst>
                  <a:ext uri="{0D108BD9-81ED-4DB2-BD59-A6C34878D82A}">
                    <a16:rowId xmlns:a16="http://schemas.microsoft.com/office/drawing/2014/main" val="1468348574"/>
                  </a:ext>
                </a:extLst>
              </a:tr>
              <a:tr h="1466621">
                <a:tc>
                  <a:txBody>
                    <a:bodyPr/>
                    <a:lstStyle/>
                    <a:p>
                      <a:pPr algn="ctr"/>
                      <a:r>
                        <a:rPr lang="en-US" altLang="zh-CN" sz="3200" b="1" dirty="0">
                          <a:solidFill>
                            <a:srgbClr val="C00000"/>
                          </a:solidFill>
                          <a:latin typeface="华文行楷" panose="02010800040101010101" pitchFamily="2" charset="-122"/>
                          <a:ea typeface="华文行楷" panose="02010800040101010101" pitchFamily="2" charset="-122"/>
                        </a:rPr>
                        <a:t>11</a:t>
                      </a:r>
                      <a:r>
                        <a:rPr lang="zh-CN" altLang="en-US" sz="3200" b="1" dirty="0">
                          <a:solidFill>
                            <a:srgbClr val="C00000"/>
                          </a:solidFill>
                          <a:latin typeface="华文行楷" panose="02010800040101010101" pitchFamily="2" charset="-122"/>
                          <a:ea typeface="华文行楷" panose="02010800040101010101" pitchFamily="2" charset="-122"/>
                        </a:rPr>
                        <a:t>处</a:t>
                      </a:r>
                    </a:p>
                  </a:txBody>
                  <a:tcPr/>
                </a:tc>
                <a:tc>
                  <a:txBody>
                    <a:bodyPr/>
                    <a:lstStyle/>
                    <a:p>
                      <a:pPr algn="ctr"/>
                      <a:r>
                        <a:rPr lang="en-US" altLang="zh-CN" sz="3200" b="1" dirty="0">
                          <a:solidFill>
                            <a:srgbClr val="C00000"/>
                          </a:solidFill>
                          <a:latin typeface="华文行楷" panose="02010800040101010101" pitchFamily="2" charset="-122"/>
                          <a:ea typeface="华文行楷" panose="02010800040101010101" pitchFamily="2" charset="-122"/>
                        </a:rPr>
                        <a:t>7</a:t>
                      </a:r>
                      <a:r>
                        <a:rPr lang="zh-CN" altLang="en-US" sz="3200" b="1" dirty="0">
                          <a:solidFill>
                            <a:srgbClr val="C00000"/>
                          </a:solidFill>
                          <a:latin typeface="华文行楷" panose="02010800040101010101" pitchFamily="2" charset="-122"/>
                          <a:ea typeface="华文行楷" panose="02010800040101010101" pitchFamily="2" charset="-122"/>
                        </a:rPr>
                        <a:t>处</a:t>
                      </a:r>
                    </a:p>
                  </a:txBody>
                  <a:tcPr/>
                </a:tc>
                <a:tc>
                  <a:txBody>
                    <a:bodyPr/>
                    <a:lstStyle/>
                    <a:p>
                      <a:pPr algn="ctr"/>
                      <a:r>
                        <a:rPr lang="en-US" altLang="zh-CN" sz="3200" b="1" dirty="0">
                          <a:solidFill>
                            <a:srgbClr val="C00000"/>
                          </a:solidFill>
                          <a:latin typeface="华文行楷" panose="02010800040101010101" pitchFamily="2" charset="-122"/>
                          <a:ea typeface="华文行楷" panose="02010800040101010101" pitchFamily="2" charset="-122"/>
                        </a:rPr>
                        <a:t>1</a:t>
                      </a:r>
                      <a:r>
                        <a:rPr lang="zh-CN" altLang="en-US" sz="3200" b="1" dirty="0">
                          <a:solidFill>
                            <a:srgbClr val="C00000"/>
                          </a:solidFill>
                          <a:latin typeface="华文行楷" panose="02010800040101010101" pitchFamily="2" charset="-122"/>
                          <a:ea typeface="华文行楷" panose="02010800040101010101" pitchFamily="2" charset="-122"/>
                        </a:rPr>
                        <a:t>处</a:t>
                      </a:r>
                    </a:p>
                  </a:txBody>
                  <a:tcPr/>
                </a:tc>
                <a:tc>
                  <a:txBody>
                    <a:bodyPr/>
                    <a:lstStyle/>
                    <a:p>
                      <a:pPr algn="ctr"/>
                      <a:r>
                        <a:rPr lang="en-US" altLang="zh-CN" sz="3200" b="1" dirty="0">
                          <a:solidFill>
                            <a:srgbClr val="C00000"/>
                          </a:solidFill>
                          <a:latin typeface="华文行楷" panose="02010800040101010101" pitchFamily="2" charset="-122"/>
                          <a:ea typeface="华文行楷" panose="02010800040101010101" pitchFamily="2" charset="-122"/>
                        </a:rPr>
                        <a:t>1</a:t>
                      </a:r>
                      <a:r>
                        <a:rPr lang="zh-CN" altLang="en-US" sz="3200" b="1" dirty="0">
                          <a:solidFill>
                            <a:srgbClr val="C00000"/>
                          </a:solidFill>
                          <a:latin typeface="华文行楷" panose="02010800040101010101" pitchFamily="2" charset="-122"/>
                          <a:ea typeface="华文行楷" panose="02010800040101010101" pitchFamily="2" charset="-122"/>
                        </a:rPr>
                        <a:t>处</a:t>
                      </a:r>
                    </a:p>
                  </a:txBody>
                  <a:tcPr/>
                </a:tc>
                <a:extLst>
                  <a:ext uri="{0D108BD9-81ED-4DB2-BD59-A6C34878D82A}">
                    <a16:rowId xmlns:a16="http://schemas.microsoft.com/office/drawing/2014/main" val="2270070330"/>
                  </a:ext>
                </a:extLst>
              </a:tr>
            </a:tbl>
          </a:graphicData>
        </a:graphic>
      </p:graphicFrame>
      <p:sp>
        <p:nvSpPr>
          <p:cNvPr id="5" name="等腰三角形 4">
            <a:extLst>
              <a:ext uri="{FF2B5EF4-FFF2-40B4-BE49-F238E27FC236}">
                <a16:creationId xmlns:a16="http://schemas.microsoft.com/office/drawing/2014/main" id="{B993B2D4-ABB7-493D-AFBA-BC8FD33323DB}"/>
              </a:ext>
            </a:extLst>
          </p:cNvPr>
          <p:cNvSpPr/>
          <p:nvPr/>
        </p:nvSpPr>
        <p:spPr>
          <a:xfrm rot="5400000">
            <a:off x="1741713" y="2634343"/>
            <a:ext cx="2481943" cy="5965371"/>
          </a:xfrm>
          <a:prstGeom prst="triangle">
            <a:avLst>
              <a:gd name="adj" fmla="val 100000"/>
            </a:avLst>
          </a:prstGeom>
          <a:solidFill>
            <a:schemeClr val="accent4">
              <a:lumMod val="60000"/>
              <a:lumOff val="40000"/>
            </a:schemeClr>
          </a:solidFill>
          <a:ln>
            <a:noFill/>
          </a:ln>
          <a:effectLst>
            <a:outerShdw blurRad="304800" dist="381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a:extLst>
              <a:ext uri="{FF2B5EF4-FFF2-40B4-BE49-F238E27FC236}">
                <a16:creationId xmlns:a16="http://schemas.microsoft.com/office/drawing/2014/main" id="{AB3813B5-C443-4DA7-A815-9397B7FED56E}"/>
              </a:ext>
            </a:extLst>
          </p:cNvPr>
          <p:cNvSpPr/>
          <p:nvPr/>
        </p:nvSpPr>
        <p:spPr>
          <a:xfrm rot="16200000">
            <a:off x="10712027" y="-270982"/>
            <a:ext cx="1159715" cy="1739856"/>
          </a:xfrm>
          <a:prstGeom prst="triangle">
            <a:avLst>
              <a:gd name="adj" fmla="val 100000"/>
            </a:avLst>
          </a:prstGeom>
          <a:solidFill>
            <a:schemeClr val="accent4">
              <a:lumMod val="60000"/>
              <a:lumOff val="40000"/>
            </a:schemeClr>
          </a:solidFill>
          <a:ln>
            <a:noFill/>
          </a:ln>
          <a:effectLst>
            <a:outerShdw blurRad="304800" dist="381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1894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B6DFDA5-2EE2-4EFA-A851-FD7E55D10343}"/>
              </a:ext>
            </a:extLst>
          </p:cNvPr>
          <p:cNvSpPr txBox="1"/>
          <p:nvPr/>
        </p:nvSpPr>
        <p:spPr>
          <a:xfrm>
            <a:off x="209845" y="146671"/>
            <a:ext cx="3240926" cy="769441"/>
          </a:xfrm>
          <a:prstGeom prst="rect">
            <a:avLst/>
          </a:prstGeom>
          <a:solidFill>
            <a:schemeClr val="accent2">
              <a:lumMod val="50000"/>
            </a:schemeClr>
          </a:solidFill>
        </p:spPr>
        <p:txBody>
          <a:bodyPr wrap="square" rtlCol="0">
            <a:spAutoFit/>
          </a:bodyPr>
          <a:lstStyle/>
          <a:p>
            <a:r>
              <a:rPr lang="en-US" altLang="zh-CN" sz="4400" b="1" dirty="0">
                <a:solidFill>
                  <a:schemeClr val="bg1"/>
                </a:solidFill>
                <a:latin typeface="华文行楷" panose="02010800040101010101" pitchFamily="2" charset="-122"/>
                <a:ea typeface="华文行楷" panose="02010800040101010101" pitchFamily="2" charset="-122"/>
              </a:rPr>
              <a:t>4. </a:t>
            </a:r>
            <a:r>
              <a:rPr lang="zh-CN" altLang="en-US" sz="4400" b="1" dirty="0">
                <a:solidFill>
                  <a:schemeClr val="bg1"/>
                </a:solidFill>
                <a:latin typeface="华文行楷" panose="02010800040101010101" pitchFamily="2" charset="-122"/>
                <a:ea typeface="华文行楷" panose="02010800040101010101" pitchFamily="2" charset="-122"/>
              </a:rPr>
              <a:t>语篇知识</a:t>
            </a:r>
          </a:p>
        </p:txBody>
      </p:sp>
      <p:sp>
        <p:nvSpPr>
          <p:cNvPr id="8" name="文本框 7">
            <a:extLst>
              <a:ext uri="{FF2B5EF4-FFF2-40B4-BE49-F238E27FC236}">
                <a16:creationId xmlns:a16="http://schemas.microsoft.com/office/drawing/2014/main" id="{4144A41B-0A3B-4C3E-A5BC-65C98633F44C}"/>
              </a:ext>
            </a:extLst>
          </p:cNvPr>
          <p:cNvSpPr txBox="1"/>
          <p:nvPr/>
        </p:nvSpPr>
        <p:spPr>
          <a:xfrm>
            <a:off x="209846" y="1113748"/>
            <a:ext cx="11982154" cy="2739211"/>
          </a:xfrm>
          <a:prstGeom prst="rect">
            <a:avLst/>
          </a:prstGeom>
          <a:noFill/>
        </p:spPr>
        <p:txBody>
          <a:bodyPr wrap="square" rtlCol="0">
            <a:spAutoFit/>
          </a:bodyPr>
          <a:lstStyle/>
          <a:p>
            <a:r>
              <a:rPr lang="zh-CN" altLang="en-US" sz="3200" b="1" dirty="0">
                <a:solidFill>
                  <a:srgbClr val="002060"/>
                </a:solidFill>
                <a:latin typeface="华文行楷" panose="02010800040101010101" pitchFamily="2" charset="-122"/>
                <a:ea typeface="华文行楷" panose="02010800040101010101" pitchFamily="2" charset="-122"/>
              </a:rPr>
              <a:t>    语篇知识是关于语篇如何构成、语篇是如何表达意义以及人们在交流过程中如何使用语篇的知识。</a:t>
            </a:r>
            <a:endParaRPr lang="en-US" altLang="zh-CN" sz="3200" b="1" dirty="0">
              <a:solidFill>
                <a:srgbClr val="002060"/>
              </a:solidFill>
              <a:latin typeface="华文行楷" panose="02010800040101010101" pitchFamily="2" charset="-122"/>
              <a:ea typeface="华文行楷" panose="02010800040101010101" pitchFamily="2" charset="-122"/>
            </a:endParaRPr>
          </a:p>
          <a:p>
            <a:r>
              <a:rPr lang="en-US" altLang="zh-CN" sz="3200" b="1" dirty="0">
                <a:solidFill>
                  <a:srgbClr val="002060"/>
                </a:solidFill>
                <a:latin typeface="华文行楷" panose="02010800040101010101" pitchFamily="2" charset="-122"/>
                <a:ea typeface="华文行楷" panose="02010800040101010101" pitchFamily="2" charset="-122"/>
              </a:rPr>
              <a:t> </a:t>
            </a:r>
            <a:r>
              <a:rPr lang="zh-CN" altLang="en-US" sz="3200" b="1" dirty="0">
                <a:solidFill>
                  <a:srgbClr val="002060"/>
                </a:solidFill>
                <a:latin typeface="华文行楷" panose="02010800040101010101" pitchFamily="2" charset="-122"/>
                <a:ea typeface="华文行楷" panose="02010800040101010101" pitchFamily="2" charset="-122"/>
              </a:rPr>
              <a:t>语篇中各要素之间存在复杂的关系，如句与句、段与段、标题与正文、文字与图表之间的关系。     </a:t>
            </a:r>
            <a:endParaRPr lang="en-US" altLang="zh-CN" sz="3200" b="1" dirty="0">
              <a:solidFill>
                <a:srgbClr val="002060"/>
              </a:solidFill>
              <a:latin typeface="华文行楷" panose="02010800040101010101" pitchFamily="2" charset="-122"/>
              <a:ea typeface="华文行楷" panose="02010800040101010101" pitchFamily="2" charset="-122"/>
            </a:endParaRPr>
          </a:p>
          <a:p>
            <a:pPr>
              <a:lnSpc>
                <a:spcPct val="150000"/>
              </a:lnSpc>
            </a:pPr>
            <a:r>
              <a:rPr lang="en-US" altLang="zh-CN" sz="3200" b="1" dirty="0">
                <a:solidFill>
                  <a:srgbClr val="002060"/>
                </a:solidFill>
                <a:latin typeface="华文行楷" panose="02010800040101010101" pitchFamily="2" charset="-122"/>
                <a:ea typeface="华文行楷" panose="02010800040101010101" pitchFamily="2" charset="-122"/>
              </a:rPr>
              <a:t>                                     </a:t>
            </a:r>
            <a:endParaRPr lang="zh-CN" altLang="en-US" sz="3200" b="1" dirty="0">
              <a:solidFill>
                <a:srgbClr val="002060"/>
              </a:solidFill>
              <a:latin typeface="华文行楷" panose="02010800040101010101" pitchFamily="2" charset="-122"/>
              <a:ea typeface="华文行楷" panose="02010800040101010101" pitchFamily="2" charset="-122"/>
            </a:endParaRPr>
          </a:p>
        </p:txBody>
      </p:sp>
      <p:sp>
        <p:nvSpPr>
          <p:cNvPr id="9" name="文本框 8">
            <a:extLst>
              <a:ext uri="{FF2B5EF4-FFF2-40B4-BE49-F238E27FC236}">
                <a16:creationId xmlns:a16="http://schemas.microsoft.com/office/drawing/2014/main" id="{AE590DBD-FB27-4AC9-9F69-B5B5C9E1E775}"/>
              </a:ext>
            </a:extLst>
          </p:cNvPr>
          <p:cNvSpPr txBox="1"/>
          <p:nvPr/>
        </p:nvSpPr>
        <p:spPr>
          <a:xfrm>
            <a:off x="6629401" y="6281058"/>
            <a:ext cx="5290458" cy="523220"/>
          </a:xfrm>
          <a:prstGeom prst="rect">
            <a:avLst/>
          </a:prstGeom>
          <a:noFill/>
        </p:spPr>
        <p:txBody>
          <a:bodyPr wrap="square" rtlCol="0">
            <a:spAutoFit/>
          </a:bodyPr>
          <a:lstStyle/>
          <a:p>
            <a:r>
              <a:rPr lang="zh-CN" altLang="en-US" sz="2800" b="1" dirty="0">
                <a:solidFill>
                  <a:srgbClr val="FF0000"/>
                </a:solidFill>
                <a:latin typeface="华文行楷" panose="02010800040101010101" pitchFamily="2" charset="-122"/>
                <a:ea typeface="华文行楷" panose="02010800040101010101" pitchFamily="2" charset="-122"/>
              </a:rPr>
              <a:t>                                       （</a:t>
            </a:r>
            <a:r>
              <a:rPr lang="en-US" altLang="zh-CN" sz="2800" b="1" dirty="0">
                <a:solidFill>
                  <a:srgbClr val="FF0000"/>
                </a:solidFill>
                <a:latin typeface="华文行楷" panose="02010800040101010101" pitchFamily="2" charset="-122"/>
                <a:ea typeface="华文行楷" panose="02010800040101010101" pitchFamily="2" charset="-122"/>
              </a:rPr>
              <a:t>  P 26</a:t>
            </a:r>
            <a:r>
              <a:rPr lang="zh-CN" altLang="en-US" sz="2800" b="1" dirty="0">
                <a:solidFill>
                  <a:srgbClr val="FF0000"/>
                </a:solidFill>
                <a:latin typeface="华文行楷" panose="02010800040101010101" pitchFamily="2" charset="-122"/>
                <a:ea typeface="华文行楷" panose="02010800040101010101" pitchFamily="2" charset="-122"/>
              </a:rPr>
              <a:t>）</a:t>
            </a:r>
            <a:endParaRPr lang="zh-CN" altLang="en-US" sz="2800" dirty="0"/>
          </a:p>
        </p:txBody>
      </p:sp>
      <p:graphicFrame>
        <p:nvGraphicFramePr>
          <p:cNvPr id="10" name="表格 10">
            <a:extLst>
              <a:ext uri="{FF2B5EF4-FFF2-40B4-BE49-F238E27FC236}">
                <a16:creationId xmlns:a16="http://schemas.microsoft.com/office/drawing/2014/main" id="{AD6083F0-77B7-402A-A683-CC1821F4A97F}"/>
              </a:ext>
            </a:extLst>
          </p:cNvPr>
          <p:cNvGraphicFramePr>
            <a:graphicFrameLocks noGrp="1"/>
          </p:cNvGraphicFramePr>
          <p:nvPr>
            <p:extLst>
              <p:ext uri="{D42A27DB-BD31-4B8C-83A1-F6EECF244321}">
                <p14:modId xmlns:p14="http://schemas.microsoft.com/office/powerpoint/2010/main" val="3933290830"/>
              </p:ext>
            </p:extLst>
          </p:nvPr>
        </p:nvGraphicFramePr>
        <p:xfrm>
          <a:off x="322943" y="3429000"/>
          <a:ext cx="11520714" cy="2133600"/>
        </p:xfrm>
        <a:graphic>
          <a:graphicData uri="http://schemas.openxmlformats.org/drawingml/2006/table">
            <a:tbl>
              <a:tblPr firstRow="1" bandRow="1">
                <a:tableStyleId>{5940675A-B579-460E-94D1-54222C63F5DA}</a:tableStyleId>
              </a:tblPr>
              <a:tblGrid>
                <a:gridCol w="2380692">
                  <a:extLst>
                    <a:ext uri="{9D8B030D-6E8A-4147-A177-3AD203B41FA5}">
                      <a16:colId xmlns:a16="http://schemas.microsoft.com/office/drawing/2014/main" val="4235334117"/>
                    </a:ext>
                  </a:extLst>
                </a:gridCol>
                <a:gridCol w="9140022">
                  <a:extLst>
                    <a:ext uri="{9D8B030D-6E8A-4147-A177-3AD203B41FA5}">
                      <a16:colId xmlns:a16="http://schemas.microsoft.com/office/drawing/2014/main" val="4015276901"/>
                    </a:ext>
                  </a:extLst>
                </a:gridCol>
              </a:tblGrid>
              <a:tr h="973123">
                <a:tc>
                  <a:txBody>
                    <a:bodyPr/>
                    <a:lstStyle/>
                    <a:p>
                      <a:r>
                        <a:rPr lang="zh-CN" altLang="en-US" sz="3200" b="1" dirty="0">
                          <a:solidFill>
                            <a:srgbClr val="FFFF00"/>
                          </a:solidFill>
                          <a:latin typeface="华文行楷" panose="02010800040101010101" pitchFamily="2" charset="-122"/>
                          <a:ea typeface="华文行楷" panose="02010800040101010101" pitchFamily="2" charset="-122"/>
                        </a:rPr>
                        <a:t>微观结构</a:t>
                      </a:r>
                    </a:p>
                  </a:txBody>
                  <a:tcPr>
                    <a:solidFill>
                      <a:schemeClr val="accent3">
                        <a:lumMod val="50000"/>
                      </a:schemeClr>
                    </a:solidFill>
                  </a:tcPr>
                </a:tc>
                <a:tc>
                  <a:txBody>
                    <a:bodyPr/>
                    <a:lstStyle/>
                    <a:p>
                      <a:r>
                        <a:rPr lang="zh-CN" altLang="en-US" sz="3200" b="1" dirty="0">
                          <a:solidFill>
                            <a:srgbClr val="002060"/>
                          </a:solidFill>
                          <a:latin typeface="华文行楷" panose="02010800040101010101" pitchFamily="2" charset="-122"/>
                          <a:ea typeface="华文行楷" panose="02010800040101010101" pitchFamily="2" charset="-122"/>
                        </a:rPr>
                        <a:t>句子内部的语法结构、词语搭配、指代关系、句子的信息展开方式等。</a:t>
                      </a:r>
                    </a:p>
                  </a:txBody>
                  <a:tcPr/>
                </a:tc>
                <a:extLst>
                  <a:ext uri="{0D108BD9-81ED-4DB2-BD59-A6C34878D82A}">
                    <a16:rowId xmlns:a16="http://schemas.microsoft.com/office/drawing/2014/main" val="2117650481"/>
                  </a:ext>
                </a:extLst>
              </a:tr>
              <a:tr h="973123">
                <a:tc>
                  <a:txBody>
                    <a:bodyPr/>
                    <a:lstStyle/>
                    <a:p>
                      <a:r>
                        <a:rPr lang="zh-CN" altLang="en-US" sz="3200" b="1" dirty="0">
                          <a:solidFill>
                            <a:srgbClr val="FFFF00"/>
                          </a:solidFill>
                          <a:latin typeface="华文行楷" panose="02010800040101010101" pitchFamily="2" charset="-122"/>
                          <a:ea typeface="华文行楷" panose="02010800040101010101" pitchFamily="2" charset="-122"/>
                        </a:rPr>
                        <a:t>宏观结构</a:t>
                      </a:r>
                    </a:p>
                  </a:txBody>
                  <a:tcPr>
                    <a:solidFill>
                      <a:schemeClr val="accent3">
                        <a:lumMod val="50000"/>
                      </a:schemeClr>
                    </a:solidFill>
                  </a:tcPr>
                </a:tc>
                <a:tc>
                  <a:txBody>
                    <a:bodyPr/>
                    <a:lstStyle/>
                    <a:p>
                      <a:r>
                        <a:rPr lang="zh-CN" altLang="en-US" sz="3200" b="1" dirty="0">
                          <a:solidFill>
                            <a:srgbClr val="002060"/>
                          </a:solidFill>
                          <a:latin typeface="华文行楷" panose="02010800040101010101" pitchFamily="2" charset="-122"/>
                          <a:ea typeface="华文行楷" panose="02010800040101010101" pitchFamily="2" charset="-122"/>
                        </a:rPr>
                        <a:t>语篇中段与段的关系以及语篇各部分与语篇主题之间的关系，语篇类型和语篇格式等。</a:t>
                      </a:r>
                    </a:p>
                  </a:txBody>
                  <a:tcPr/>
                </a:tc>
                <a:extLst>
                  <a:ext uri="{0D108BD9-81ED-4DB2-BD59-A6C34878D82A}">
                    <a16:rowId xmlns:a16="http://schemas.microsoft.com/office/drawing/2014/main" val="1187636901"/>
                  </a:ext>
                </a:extLst>
              </a:tr>
            </a:tbl>
          </a:graphicData>
        </a:graphic>
      </p:graphicFrame>
      <p:sp>
        <p:nvSpPr>
          <p:cNvPr id="6" name="等腰三角形 5">
            <a:extLst>
              <a:ext uri="{FF2B5EF4-FFF2-40B4-BE49-F238E27FC236}">
                <a16:creationId xmlns:a16="http://schemas.microsoft.com/office/drawing/2014/main" id="{926FB91F-EA72-400F-8145-E3E8367ABEAC}"/>
              </a:ext>
            </a:extLst>
          </p:cNvPr>
          <p:cNvSpPr/>
          <p:nvPr/>
        </p:nvSpPr>
        <p:spPr>
          <a:xfrm rot="5400000">
            <a:off x="3802458" y="1868999"/>
            <a:ext cx="1186541" cy="8791461"/>
          </a:xfrm>
          <a:prstGeom prst="triangle">
            <a:avLst>
              <a:gd name="adj" fmla="val 100000"/>
            </a:avLst>
          </a:prstGeom>
          <a:solidFill>
            <a:schemeClr val="accent4">
              <a:lumMod val="60000"/>
              <a:lumOff val="40000"/>
            </a:schemeClr>
          </a:solidFill>
          <a:ln>
            <a:noFill/>
          </a:ln>
          <a:effectLst>
            <a:outerShdw blurRad="304800" dist="381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2085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12E4DE66-1122-4E31-845D-8DEAA30800E8}"/>
              </a:ext>
            </a:extLst>
          </p:cNvPr>
          <p:cNvSpPr txBox="1"/>
          <p:nvPr/>
        </p:nvSpPr>
        <p:spPr>
          <a:xfrm>
            <a:off x="374573" y="330506"/>
            <a:ext cx="2016087" cy="584775"/>
          </a:xfrm>
          <a:prstGeom prst="rect">
            <a:avLst/>
          </a:prstGeom>
          <a:noFill/>
        </p:spPr>
        <p:txBody>
          <a:bodyPr wrap="square" rtlCol="0">
            <a:spAutoFit/>
          </a:bodyPr>
          <a:lstStyle/>
          <a:p>
            <a:r>
              <a:rPr lang="zh-CN" altLang="en-US" sz="3200" b="1" u="sng" dirty="0">
                <a:solidFill>
                  <a:srgbClr val="FF0000"/>
                </a:solidFill>
                <a:latin typeface="华文行楷" panose="02010800040101010101" pitchFamily="2" charset="-122"/>
                <a:ea typeface="华文行楷" panose="02010800040101010101" pitchFamily="2" charset="-122"/>
              </a:rPr>
              <a:t>研读语篇</a:t>
            </a:r>
          </a:p>
        </p:txBody>
      </p:sp>
      <p:sp>
        <p:nvSpPr>
          <p:cNvPr id="6" name="文本框 5">
            <a:extLst>
              <a:ext uri="{FF2B5EF4-FFF2-40B4-BE49-F238E27FC236}">
                <a16:creationId xmlns:a16="http://schemas.microsoft.com/office/drawing/2014/main" id="{C1C69DEF-E524-4384-BF5D-1A9A4A71795F}"/>
              </a:ext>
            </a:extLst>
          </p:cNvPr>
          <p:cNvSpPr txBox="1"/>
          <p:nvPr/>
        </p:nvSpPr>
        <p:spPr>
          <a:xfrm>
            <a:off x="209846" y="1113748"/>
            <a:ext cx="11982154" cy="2062103"/>
          </a:xfrm>
          <a:prstGeom prst="rect">
            <a:avLst/>
          </a:prstGeom>
          <a:noFill/>
        </p:spPr>
        <p:txBody>
          <a:bodyPr wrap="square" rtlCol="0">
            <a:spAutoFit/>
          </a:bodyPr>
          <a:lstStyle/>
          <a:p>
            <a:r>
              <a:rPr lang="zh-CN" altLang="en-US" sz="3200" b="1" dirty="0">
                <a:solidFill>
                  <a:srgbClr val="002060"/>
                </a:solidFill>
                <a:latin typeface="华文行楷" panose="02010800040101010101" pitchFamily="2" charset="-122"/>
                <a:ea typeface="华文行楷" panose="02010800040101010101" pitchFamily="2" charset="-122"/>
              </a:rPr>
              <a:t>    对语篇的主题、内容、文体结构、语言特点、作者观点等进行深入的解读。关注语篇的选材出处和发表时间，分析作者和说话人的立场、观点和写作或表述风格，以及特定时期的语言特点和时代印记等。</a:t>
            </a:r>
            <a:r>
              <a:rPr lang="en-US" altLang="zh-CN" sz="3200" b="1" dirty="0">
                <a:solidFill>
                  <a:srgbClr val="002060"/>
                </a:solidFill>
                <a:latin typeface="华文行楷" panose="02010800040101010101" pitchFamily="2" charset="-122"/>
                <a:ea typeface="华文行楷" panose="02010800040101010101" pitchFamily="2" charset="-122"/>
              </a:rPr>
              <a:t>                                     </a:t>
            </a:r>
            <a:endParaRPr lang="zh-CN" altLang="en-US" sz="3200" b="1" dirty="0">
              <a:solidFill>
                <a:srgbClr val="002060"/>
              </a:solidFill>
              <a:latin typeface="华文行楷" panose="02010800040101010101" pitchFamily="2" charset="-122"/>
              <a:ea typeface="华文行楷" panose="02010800040101010101" pitchFamily="2" charset="-122"/>
            </a:endParaRPr>
          </a:p>
        </p:txBody>
      </p:sp>
      <p:graphicFrame>
        <p:nvGraphicFramePr>
          <p:cNvPr id="7" name="表格 7">
            <a:extLst>
              <a:ext uri="{FF2B5EF4-FFF2-40B4-BE49-F238E27FC236}">
                <a16:creationId xmlns:a16="http://schemas.microsoft.com/office/drawing/2014/main" id="{B1E5A506-6C72-4314-AD86-6449FCC0C75C}"/>
              </a:ext>
            </a:extLst>
          </p:cNvPr>
          <p:cNvGraphicFramePr>
            <a:graphicFrameLocks noGrp="1"/>
          </p:cNvGraphicFramePr>
          <p:nvPr>
            <p:extLst>
              <p:ext uri="{D42A27DB-BD31-4B8C-83A1-F6EECF244321}">
                <p14:modId xmlns:p14="http://schemas.microsoft.com/office/powerpoint/2010/main" val="73299037"/>
              </p:ext>
            </p:extLst>
          </p:nvPr>
        </p:nvGraphicFramePr>
        <p:xfrm>
          <a:off x="209847" y="3175851"/>
          <a:ext cx="11313796" cy="3347290"/>
        </p:xfrm>
        <a:graphic>
          <a:graphicData uri="http://schemas.openxmlformats.org/drawingml/2006/table">
            <a:tbl>
              <a:tblPr firstRow="1" bandRow="1">
                <a:tableStyleId>{5940675A-B579-460E-94D1-54222C63F5DA}</a:tableStyleId>
              </a:tblPr>
              <a:tblGrid>
                <a:gridCol w="2456235">
                  <a:extLst>
                    <a:ext uri="{9D8B030D-6E8A-4147-A177-3AD203B41FA5}">
                      <a16:colId xmlns:a16="http://schemas.microsoft.com/office/drawing/2014/main" val="115487146"/>
                    </a:ext>
                  </a:extLst>
                </a:gridCol>
                <a:gridCol w="8857561">
                  <a:extLst>
                    <a:ext uri="{9D8B030D-6E8A-4147-A177-3AD203B41FA5}">
                      <a16:colId xmlns:a16="http://schemas.microsoft.com/office/drawing/2014/main" val="629154337"/>
                    </a:ext>
                  </a:extLst>
                </a:gridCol>
              </a:tblGrid>
              <a:tr h="987845">
                <a:tc>
                  <a:txBody>
                    <a:bodyPr/>
                    <a:lstStyle/>
                    <a:p>
                      <a:pPr algn="l"/>
                      <a:r>
                        <a:rPr lang="en-US" altLang="zh-CN" sz="2800" b="1" dirty="0">
                          <a:solidFill>
                            <a:schemeClr val="bg1"/>
                          </a:solidFill>
                          <a:latin typeface="Arial Narrow" panose="020B0606020202030204" pitchFamily="34" charset="0"/>
                          <a:ea typeface="华文行楷" panose="02010800040101010101" pitchFamily="2" charset="-122"/>
                        </a:rPr>
                        <a:t>What</a:t>
                      </a:r>
                      <a:r>
                        <a:rPr lang="en-US" altLang="zh-CN" sz="2800" b="1" dirty="0">
                          <a:solidFill>
                            <a:schemeClr val="bg1"/>
                          </a:solidFill>
                          <a:latin typeface="华文行楷" panose="02010800040101010101" pitchFamily="2" charset="-122"/>
                          <a:ea typeface="华文行楷" panose="02010800040101010101" pitchFamily="2" charset="-122"/>
                        </a:rPr>
                        <a:t> </a:t>
                      </a:r>
                      <a:r>
                        <a:rPr lang="zh-CN" altLang="en-US" sz="2800" b="1" dirty="0">
                          <a:solidFill>
                            <a:schemeClr val="bg1"/>
                          </a:solidFill>
                          <a:latin typeface="华文行楷" panose="02010800040101010101" pitchFamily="2" charset="-122"/>
                          <a:ea typeface="华文行楷" panose="02010800040101010101" pitchFamily="2" charset="-122"/>
                        </a:rPr>
                        <a:t>的问题</a:t>
                      </a:r>
                    </a:p>
                  </a:txBody>
                  <a:tcPr>
                    <a:solidFill>
                      <a:schemeClr val="accent6">
                        <a:lumMod val="50000"/>
                      </a:schemeClr>
                    </a:solidFill>
                  </a:tcPr>
                </a:tc>
                <a:tc>
                  <a:txBody>
                    <a:bodyPr/>
                    <a:lstStyle/>
                    <a:p>
                      <a:r>
                        <a:rPr lang="zh-CN" altLang="en-US" sz="2800" b="1" dirty="0">
                          <a:solidFill>
                            <a:srgbClr val="002060"/>
                          </a:solidFill>
                          <a:latin typeface="华文行楷" panose="02010800040101010101" pitchFamily="2" charset="-122"/>
                          <a:ea typeface="华文行楷" panose="02010800040101010101" pitchFamily="2" charset="-122"/>
                        </a:rPr>
                        <a:t>语篇的主题和内容是什么？</a:t>
                      </a:r>
                    </a:p>
                  </a:txBody>
                  <a:tcPr/>
                </a:tc>
                <a:extLst>
                  <a:ext uri="{0D108BD9-81ED-4DB2-BD59-A6C34878D82A}">
                    <a16:rowId xmlns:a16="http://schemas.microsoft.com/office/drawing/2014/main" val="2659179762"/>
                  </a:ext>
                </a:extLst>
              </a:tr>
              <a:tr h="987845">
                <a:tc>
                  <a:txBody>
                    <a:bodyPr/>
                    <a:lstStyle/>
                    <a:p>
                      <a:pPr algn="l"/>
                      <a:r>
                        <a:rPr lang="en-US" altLang="zh-CN" sz="2800" b="1" dirty="0">
                          <a:solidFill>
                            <a:schemeClr val="bg1"/>
                          </a:solidFill>
                          <a:latin typeface="Arial Narrow" panose="020B0606020202030204" pitchFamily="34" charset="0"/>
                          <a:ea typeface="华文行楷" panose="02010800040101010101" pitchFamily="2" charset="-122"/>
                        </a:rPr>
                        <a:t>Why</a:t>
                      </a:r>
                      <a:r>
                        <a:rPr lang="zh-CN" altLang="en-US" sz="2800" b="1" dirty="0">
                          <a:solidFill>
                            <a:schemeClr val="bg1"/>
                          </a:solidFill>
                          <a:latin typeface="华文行楷" panose="02010800040101010101" pitchFamily="2" charset="-122"/>
                          <a:ea typeface="华文行楷" panose="02010800040101010101" pitchFamily="2" charset="-122"/>
                        </a:rPr>
                        <a:t>的问题</a:t>
                      </a:r>
                    </a:p>
                  </a:txBody>
                  <a:tcPr>
                    <a:solidFill>
                      <a:schemeClr val="accent6">
                        <a:lumMod val="50000"/>
                      </a:schemeClr>
                    </a:solidFill>
                  </a:tcPr>
                </a:tc>
                <a:tc>
                  <a:txBody>
                    <a:bodyPr/>
                    <a:lstStyle/>
                    <a:p>
                      <a:r>
                        <a:rPr lang="zh-CN" altLang="en-US" sz="2800" b="1" dirty="0">
                          <a:solidFill>
                            <a:srgbClr val="002060"/>
                          </a:solidFill>
                          <a:latin typeface="华文行楷" panose="02010800040101010101" pitchFamily="2" charset="-122"/>
                          <a:ea typeface="华文行楷" panose="02010800040101010101" pitchFamily="2" charset="-122"/>
                        </a:rPr>
                        <a:t>语篇的深层含义是什么？作者或说话人的意图、情感态度或价值取向是什么？</a:t>
                      </a:r>
                    </a:p>
                  </a:txBody>
                  <a:tcPr/>
                </a:tc>
                <a:extLst>
                  <a:ext uri="{0D108BD9-81ED-4DB2-BD59-A6C34878D82A}">
                    <a16:rowId xmlns:a16="http://schemas.microsoft.com/office/drawing/2014/main" val="2626981683"/>
                  </a:ext>
                </a:extLst>
              </a:tr>
              <a:tr h="9878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b="1" dirty="0">
                          <a:solidFill>
                            <a:schemeClr val="bg1"/>
                          </a:solidFill>
                          <a:latin typeface="Arial Narrow" panose="020B0606020202030204" pitchFamily="34" charset="0"/>
                          <a:ea typeface="华文行楷" panose="02010800040101010101" pitchFamily="2" charset="-122"/>
                        </a:rPr>
                        <a:t>How</a:t>
                      </a:r>
                      <a:r>
                        <a:rPr lang="zh-CN" altLang="en-US" sz="2800" b="1" dirty="0">
                          <a:solidFill>
                            <a:schemeClr val="bg1"/>
                          </a:solidFill>
                          <a:latin typeface="华文行楷" panose="02010800040101010101" pitchFamily="2" charset="-122"/>
                          <a:ea typeface="华文行楷" panose="02010800040101010101" pitchFamily="2" charset="-122"/>
                        </a:rPr>
                        <a:t>的问题</a:t>
                      </a:r>
                    </a:p>
                  </a:txBody>
                  <a:tcPr>
                    <a:solidFill>
                      <a:schemeClr val="accent6">
                        <a:lumMod val="50000"/>
                      </a:schemeClr>
                    </a:solidFill>
                  </a:tcPr>
                </a:tc>
                <a:tc>
                  <a:txBody>
                    <a:bodyPr/>
                    <a:lstStyle/>
                    <a:p>
                      <a:r>
                        <a:rPr lang="zh-CN" altLang="en-US" sz="2800" b="1" dirty="0">
                          <a:solidFill>
                            <a:srgbClr val="002060"/>
                          </a:solidFill>
                          <a:latin typeface="华文行楷" panose="02010800040101010101" pitchFamily="2" charset="-122"/>
                          <a:ea typeface="华文行楷" panose="02010800040101010101" pitchFamily="2" charset="-122"/>
                        </a:rPr>
                        <a:t>语篇具有什么样的文体特征、内容结构和语言特点？为了恰当表达主题意义选择了什么样的文体形式、语篇结构和修辞手段？</a:t>
                      </a:r>
                    </a:p>
                  </a:txBody>
                  <a:tcPr/>
                </a:tc>
                <a:extLst>
                  <a:ext uri="{0D108BD9-81ED-4DB2-BD59-A6C34878D82A}">
                    <a16:rowId xmlns:a16="http://schemas.microsoft.com/office/drawing/2014/main" val="3439367133"/>
                  </a:ext>
                </a:extLst>
              </a:tr>
            </a:tbl>
          </a:graphicData>
        </a:graphic>
      </p:graphicFrame>
      <p:sp>
        <p:nvSpPr>
          <p:cNvPr id="9" name="文本框 8">
            <a:extLst>
              <a:ext uri="{FF2B5EF4-FFF2-40B4-BE49-F238E27FC236}">
                <a16:creationId xmlns:a16="http://schemas.microsoft.com/office/drawing/2014/main" id="{0635D6DC-6E42-4EAD-8CE7-DB7593C07A51}"/>
              </a:ext>
            </a:extLst>
          </p:cNvPr>
          <p:cNvSpPr txBox="1"/>
          <p:nvPr/>
        </p:nvSpPr>
        <p:spPr>
          <a:xfrm>
            <a:off x="6243284" y="229685"/>
            <a:ext cx="5574143" cy="523220"/>
          </a:xfrm>
          <a:prstGeom prst="rect">
            <a:avLst/>
          </a:prstGeom>
          <a:noFill/>
        </p:spPr>
        <p:txBody>
          <a:bodyPr wrap="square" rtlCol="0">
            <a:spAutoFit/>
          </a:bodyPr>
          <a:lstStyle/>
          <a:p>
            <a:r>
              <a:rPr lang="zh-CN" altLang="en-US" sz="2800" b="1" dirty="0">
                <a:solidFill>
                  <a:srgbClr val="FF0000"/>
                </a:solidFill>
                <a:latin typeface="华文行楷" panose="02010800040101010101" pitchFamily="2" charset="-122"/>
                <a:ea typeface="华文行楷" panose="02010800040101010101" pitchFamily="2" charset="-122"/>
              </a:rPr>
              <a:t>                                       （</a:t>
            </a:r>
            <a:r>
              <a:rPr lang="en-US" altLang="zh-CN" sz="2800" b="1" dirty="0">
                <a:solidFill>
                  <a:srgbClr val="FF0000"/>
                </a:solidFill>
                <a:latin typeface="华文行楷" panose="02010800040101010101" pitchFamily="2" charset="-122"/>
                <a:ea typeface="华文行楷" panose="02010800040101010101" pitchFamily="2" charset="-122"/>
              </a:rPr>
              <a:t>  P 39</a:t>
            </a:r>
            <a:r>
              <a:rPr lang="zh-CN" altLang="en-US" sz="2800" b="1" dirty="0">
                <a:solidFill>
                  <a:srgbClr val="FF0000"/>
                </a:solidFill>
                <a:latin typeface="华文行楷" panose="02010800040101010101" pitchFamily="2" charset="-122"/>
                <a:ea typeface="华文行楷" panose="02010800040101010101" pitchFamily="2" charset="-122"/>
              </a:rPr>
              <a:t>）</a:t>
            </a:r>
            <a:endParaRPr lang="zh-CN" altLang="en-US" sz="2800" dirty="0"/>
          </a:p>
        </p:txBody>
      </p:sp>
    </p:spTree>
    <p:extLst>
      <p:ext uri="{BB962C8B-B14F-4D97-AF65-F5344CB8AC3E}">
        <p14:creationId xmlns:p14="http://schemas.microsoft.com/office/powerpoint/2010/main" val="378519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2CB78DD7-159E-49FE-84AE-BB19F06FADC5}"/>
              </a:ext>
            </a:extLst>
          </p:cNvPr>
          <p:cNvSpPr/>
          <p:nvPr/>
        </p:nvSpPr>
        <p:spPr>
          <a:xfrm>
            <a:off x="3310622" y="1671303"/>
            <a:ext cx="5570756" cy="2746906"/>
          </a:xfrm>
          <a:prstGeom prst="rect">
            <a:avLst/>
          </a:prstGeom>
        </p:spPr>
        <p:txBody>
          <a:bodyPr wrap="none">
            <a:spAutoFit/>
          </a:bodyPr>
          <a:lstStyle/>
          <a:p>
            <a:pPr>
              <a:lnSpc>
                <a:spcPct val="150000"/>
              </a:lnSpc>
            </a:pPr>
            <a:r>
              <a:rPr lang="zh-CN" altLang="en-US" sz="6000" b="1" dirty="0">
                <a:solidFill>
                  <a:srgbClr val="FF0000"/>
                </a:solidFill>
                <a:latin typeface="Arial Narrow" panose="020B0606020202030204" pitchFamily="34" charset="0"/>
                <a:ea typeface="华文行楷" panose="02010800040101010101" pitchFamily="2" charset="-122"/>
                <a:cs typeface="Times New Roman" panose="02020603050405020304" charset="0"/>
                <a:sym typeface="+mn-ea"/>
              </a:rPr>
              <a:t>第一节阅读理解</a:t>
            </a:r>
            <a:endParaRPr lang="en-US" altLang="zh-CN" sz="6000" b="1" dirty="0">
              <a:solidFill>
                <a:srgbClr val="FF0000"/>
              </a:solidFill>
              <a:latin typeface="Arial Narrow" panose="020B0606020202030204" pitchFamily="34" charset="0"/>
              <a:ea typeface="华文行楷" panose="02010800040101010101" pitchFamily="2" charset="-122"/>
              <a:cs typeface="Times New Roman" panose="02020603050405020304" charset="0"/>
              <a:sym typeface="+mn-ea"/>
            </a:endParaRPr>
          </a:p>
          <a:p>
            <a:pPr>
              <a:lnSpc>
                <a:spcPct val="150000"/>
              </a:lnSpc>
            </a:pPr>
            <a:r>
              <a:rPr lang="zh-CN" altLang="en-US" sz="6000" b="1" dirty="0">
                <a:solidFill>
                  <a:srgbClr val="FF0000"/>
                </a:solidFill>
                <a:latin typeface="Arial Narrow" panose="020B0606020202030204" pitchFamily="34" charset="0"/>
                <a:ea typeface="华文行楷" panose="02010800040101010101" pitchFamily="2" charset="-122"/>
                <a:cs typeface="Times New Roman" panose="02020603050405020304" charset="0"/>
                <a:sym typeface="+mn-ea"/>
              </a:rPr>
              <a:t>   典型试题分析 </a:t>
            </a:r>
            <a:endParaRPr lang="zh-CN" altLang="en-US" sz="6000" dirty="0"/>
          </a:p>
        </p:txBody>
      </p:sp>
      <p:sp>
        <p:nvSpPr>
          <p:cNvPr id="4" name="等腰三角形 3">
            <a:extLst>
              <a:ext uri="{FF2B5EF4-FFF2-40B4-BE49-F238E27FC236}">
                <a16:creationId xmlns:a16="http://schemas.microsoft.com/office/drawing/2014/main" id="{8D30494E-FCAF-4231-9EC0-3AB0F0F3FE26}"/>
              </a:ext>
            </a:extLst>
          </p:cNvPr>
          <p:cNvSpPr/>
          <p:nvPr/>
        </p:nvSpPr>
        <p:spPr>
          <a:xfrm>
            <a:off x="5214257" y="4702629"/>
            <a:ext cx="6993728" cy="2155372"/>
          </a:xfrm>
          <a:prstGeom prst="triangle">
            <a:avLst>
              <a:gd name="adj" fmla="val 100000"/>
            </a:avLst>
          </a:prstGeom>
          <a:solidFill>
            <a:schemeClr val="accent6">
              <a:lumMod val="60000"/>
              <a:lumOff val="40000"/>
            </a:schemeClr>
          </a:solidFill>
          <a:ln>
            <a:noFill/>
          </a:ln>
          <a:effectLst>
            <a:outerShdw blurRad="304800" dist="381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a:extLst>
              <a:ext uri="{FF2B5EF4-FFF2-40B4-BE49-F238E27FC236}">
                <a16:creationId xmlns:a16="http://schemas.microsoft.com/office/drawing/2014/main" id="{B107A457-DC47-4311-85A8-1096F2D8A84C}"/>
              </a:ext>
            </a:extLst>
          </p:cNvPr>
          <p:cNvSpPr/>
          <p:nvPr/>
        </p:nvSpPr>
        <p:spPr>
          <a:xfrm rot="10800000">
            <a:off x="10158" y="0"/>
            <a:ext cx="3241042" cy="2113280"/>
          </a:xfrm>
          <a:prstGeom prst="triangle">
            <a:avLst>
              <a:gd name="adj" fmla="val 100000"/>
            </a:avLst>
          </a:prstGeom>
          <a:solidFill>
            <a:schemeClr val="accent6">
              <a:lumMod val="60000"/>
              <a:lumOff val="40000"/>
            </a:schemeClr>
          </a:solidFill>
          <a:ln>
            <a:noFill/>
          </a:ln>
          <a:effectLst>
            <a:outerShdw blurRad="304800" dist="381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44963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示 5">
            <a:extLst>
              <a:ext uri="{FF2B5EF4-FFF2-40B4-BE49-F238E27FC236}">
                <a16:creationId xmlns:a16="http://schemas.microsoft.com/office/drawing/2014/main" id="{3B586025-1255-4D2F-A42B-F9450DDAF7CB}"/>
              </a:ext>
            </a:extLst>
          </p:cNvPr>
          <p:cNvGraphicFramePr/>
          <p:nvPr>
            <p:extLst>
              <p:ext uri="{D42A27DB-BD31-4B8C-83A1-F6EECF244321}">
                <p14:modId xmlns:p14="http://schemas.microsoft.com/office/powerpoint/2010/main" val="893108274"/>
              </p:ext>
            </p:extLst>
          </p:nvPr>
        </p:nvGraphicFramePr>
        <p:xfrm>
          <a:off x="-782678" y="935321"/>
          <a:ext cx="10952480" cy="55676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 name="文本框 40">
            <a:extLst>
              <a:ext uri="{FF2B5EF4-FFF2-40B4-BE49-F238E27FC236}">
                <a16:creationId xmlns:a16="http://schemas.microsoft.com/office/drawing/2014/main" id="{5F76247E-B6FF-4B54-97A9-57F63D1DE990}"/>
              </a:ext>
            </a:extLst>
          </p:cNvPr>
          <p:cNvSpPr txBox="1"/>
          <p:nvPr/>
        </p:nvSpPr>
        <p:spPr>
          <a:xfrm>
            <a:off x="5660543" y="99151"/>
            <a:ext cx="6635189" cy="1261884"/>
          </a:xfrm>
          <a:prstGeom prst="rect">
            <a:avLst/>
          </a:prstGeom>
          <a:noFill/>
        </p:spPr>
        <p:txBody>
          <a:bodyPr wrap="square" rtlCol="0">
            <a:spAutoFit/>
          </a:bodyPr>
          <a:lstStyle/>
          <a:p>
            <a:r>
              <a:rPr lang="en-US" altLang="zh-CN" sz="3600" b="1" dirty="0">
                <a:solidFill>
                  <a:srgbClr val="FF0000"/>
                </a:solidFill>
                <a:latin typeface="华文行楷" panose="02010800040101010101" pitchFamily="2" charset="-122"/>
                <a:ea typeface="华文行楷" panose="02010800040101010101" pitchFamily="2" charset="-122"/>
              </a:rPr>
              <a:t>《</a:t>
            </a:r>
            <a:r>
              <a:rPr lang="zh-CN" altLang="en-US" sz="3600" b="1" dirty="0">
                <a:solidFill>
                  <a:srgbClr val="FF0000"/>
                </a:solidFill>
                <a:latin typeface="华文行楷" panose="02010800040101010101" pitchFamily="2" charset="-122"/>
                <a:ea typeface="华文行楷" panose="02010800040101010101" pitchFamily="2" charset="-122"/>
              </a:rPr>
              <a:t>普通高中英语课程标准</a:t>
            </a:r>
            <a:r>
              <a:rPr lang="en-US" altLang="zh-CN" sz="3600" b="1" dirty="0">
                <a:solidFill>
                  <a:srgbClr val="FF0000"/>
                </a:solidFill>
                <a:latin typeface="华文行楷" panose="02010800040101010101" pitchFamily="2" charset="-122"/>
                <a:ea typeface="华文行楷" panose="02010800040101010101" pitchFamily="2" charset="-122"/>
              </a:rPr>
              <a:t>》P 12     </a:t>
            </a:r>
          </a:p>
          <a:p>
            <a:r>
              <a:rPr lang="en-US" altLang="zh-CN" sz="3600" b="1" dirty="0">
                <a:solidFill>
                  <a:srgbClr val="FF0000"/>
                </a:solidFill>
                <a:latin typeface="华文行楷" panose="02010800040101010101" pitchFamily="2" charset="-122"/>
                <a:ea typeface="华文行楷" panose="02010800040101010101" pitchFamily="2" charset="-122"/>
              </a:rPr>
              <a:t>                               </a:t>
            </a:r>
            <a:r>
              <a:rPr lang="en-US" altLang="zh-CN" sz="4000" b="1" dirty="0">
                <a:solidFill>
                  <a:srgbClr val="FF0000"/>
                </a:solidFill>
                <a:latin typeface="华文行楷" panose="02010800040101010101" pitchFamily="2" charset="-122"/>
                <a:ea typeface="华文行楷" panose="02010800040101010101" pitchFamily="2" charset="-122"/>
              </a:rPr>
              <a:t>( </a:t>
            </a:r>
            <a:r>
              <a:rPr lang="zh-CN" altLang="en-US" sz="2800" b="1" dirty="0">
                <a:solidFill>
                  <a:srgbClr val="FF0000"/>
                </a:solidFill>
                <a:latin typeface="华文行楷" panose="02010800040101010101" pitchFamily="2" charset="-122"/>
                <a:ea typeface="华文行楷" panose="02010800040101010101" pitchFamily="2" charset="-122"/>
              </a:rPr>
              <a:t>以下同</a:t>
            </a:r>
            <a:r>
              <a:rPr lang="en-US" altLang="zh-CN" sz="2800" b="1" dirty="0">
                <a:solidFill>
                  <a:srgbClr val="FF0000"/>
                </a:solidFill>
                <a:latin typeface="华文行楷" panose="02010800040101010101" pitchFamily="2" charset="-122"/>
                <a:ea typeface="华文行楷" panose="02010800040101010101" pitchFamily="2" charset="-122"/>
              </a:rPr>
              <a:t>)</a:t>
            </a:r>
            <a:endParaRPr lang="zh-CN" altLang="en-US" sz="3600" b="1" dirty="0">
              <a:solidFill>
                <a:srgbClr val="FF0000"/>
              </a:solidFill>
              <a:latin typeface="华文行楷" panose="02010800040101010101" pitchFamily="2" charset="-122"/>
              <a:ea typeface="华文行楷" panose="02010800040101010101" pitchFamily="2" charset="-122"/>
            </a:endParaRPr>
          </a:p>
        </p:txBody>
      </p:sp>
      <p:sp>
        <p:nvSpPr>
          <p:cNvPr id="11" name="等腰三角形 10">
            <a:extLst>
              <a:ext uri="{FF2B5EF4-FFF2-40B4-BE49-F238E27FC236}">
                <a16:creationId xmlns:a16="http://schemas.microsoft.com/office/drawing/2014/main" id="{1018F073-95B4-4C7F-BCB8-28D0A9EA1128}"/>
              </a:ext>
            </a:extLst>
          </p:cNvPr>
          <p:cNvSpPr/>
          <p:nvPr/>
        </p:nvSpPr>
        <p:spPr>
          <a:xfrm>
            <a:off x="8392160" y="4846733"/>
            <a:ext cx="3815825" cy="2011268"/>
          </a:xfrm>
          <a:prstGeom prst="triangle">
            <a:avLst>
              <a:gd name="adj" fmla="val 100000"/>
            </a:avLst>
          </a:prstGeom>
          <a:solidFill>
            <a:schemeClr val="accent4">
              <a:lumMod val="60000"/>
              <a:lumOff val="40000"/>
            </a:schemeClr>
          </a:solidFill>
          <a:ln>
            <a:noFill/>
          </a:ln>
          <a:effectLst>
            <a:outerShdw blurRad="304800" dist="381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a:extLst>
              <a:ext uri="{FF2B5EF4-FFF2-40B4-BE49-F238E27FC236}">
                <a16:creationId xmlns:a16="http://schemas.microsoft.com/office/drawing/2014/main" id="{7C14DB44-96F0-4F84-9968-6F8A2ADEF9B0}"/>
              </a:ext>
            </a:extLst>
          </p:cNvPr>
          <p:cNvSpPr/>
          <p:nvPr/>
        </p:nvSpPr>
        <p:spPr>
          <a:xfrm rot="10800000">
            <a:off x="10158" y="0"/>
            <a:ext cx="3241042" cy="2113280"/>
          </a:xfrm>
          <a:prstGeom prst="triangle">
            <a:avLst>
              <a:gd name="adj" fmla="val 100000"/>
            </a:avLst>
          </a:prstGeom>
          <a:solidFill>
            <a:schemeClr val="accent4">
              <a:lumMod val="60000"/>
              <a:lumOff val="40000"/>
            </a:schemeClr>
          </a:solidFill>
          <a:ln>
            <a:noFill/>
          </a:ln>
          <a:effectLst>
            <a:outerShdw blurRad="304800" dist="381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37877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979850D-66AD-4050-BC19-324BFB55DABC}"/>
              </a:ext>
            </a:extLst>
          </p:cNvPr>
          <p:cNvSpPr txBox="1"/>
          <p:nvPr/>
        </p:nvSpPr>
        <p:spPr>
          <a:xfrm>
            <a:off x="293913" y="283028"/>
            <a:ext cx="3145973" cy="646331"/>
          </a:xfrm>
          <a:prstGeom prst="rect">
            <a:avLst/>
          </a:prstGeom>
          <a:noFill/>
        </p:spPr>
        <p:txBody>
          <a:bodyPr wrap="square" rtlCol="0">
            <a:spAutoFit/>
          </a:bodyPr>
          <a:lstStyle/>
          <a:p>
            <a:r>
              <a:rPr lang="en-US" altLang="zh-CN" sz="3600" b="1" dirty="0">
                <a:solidFill>
                  <a:srgbClr val="FF0000"/>
                </a:solidFill>
                <a:latin typeface="Arial Narrow" panose="020B0606020202030204" pitchFamily="34" charset="0"/>
                <a:ea typeface="华文行楷" panose="02010800040101010101" pitchFamily="2" charset="-122"/>
              </a:rPr>
              <a:t>A</a:t>
            </a:r>
            <a:r>
              <a:rPr lang="zh-CN" altLang="en-US" sz="3600" b="1" dirty="0">
                <a:solidFill>
                  <a:srgbClr val="FF0000"/>
                </a:solidFill>
                <a:latin typeface="华文行楷" panose="02010800040101010101" pitchFamily="2" charset="-122"/>
                <a:ea typeface="华文行楷" panose="02010800040101010101" pitchFamily="2" charset="-122"/>
              </a:rPr>
              <a:t>篇</a:t>
            </a:r>
            <a:endParaRPr lang="zh-CN" altLang="en-US" sz="3600" b="1" dirty="0">
              <a:solidFill>
                <a:srgbClr val="002060"/>
              </a:solidFill>
              <a:latin typeface="华文行楷" panose="02010800040101010101" pitchFamily="2" charset="-122"/>
              <a:ea typeface="华文行楷" panose="02010800040101010101" pitchFamily="2" charset="-122"/>
            </a:endParaRPr>
          </a:p>
        </p:txBody>
      </p:sp>
      <p:graphicFrame>
        <p:nvGraphicFramePr>
          <p:cNvPr id="8" name="表格 8">
            <a:extLst>
              <a:ext uri="{FF2B5EF4-FFF2-40B4-BE49-F238E27FC236}">
                <a16:creationId xmlns:a16="http://schemas.microsoft.com/office/drawing/2014/main" id="{080DB564-CBBF-4D1F-A69C-EFB244CAC743}"/>
              </a:ext>
            </a:extLst>
          </p:cNvPr>
          <p:cNvGraphicFramePr>
            <a:graphicFrameLocks noGrp="1"/>
          </p:cNvGraphicFramePr>
          <p:nvPr>
            <p:extLst>
              <p:ext uri="{D42A27DB-BD31-4B8C-83A1-F6EECF244321}">
                <p14:modId xmlns:p14="http://schemas.microsoft.com/office/powerpoint/2010/main" val="2052535988"/>
              </p:ext>
            </p:extLst>
          </p:nvPr>
        </p:nvGraphicFramePr>
        <p:xfrm>
          <a:off x="293913" y="1186541"/>
          <a:ext cx="7587343" cy="4181566"/>
        </p:xfrm>
        <a:graphic>
          <a:graphicData uri="http://schemas.openxmlformats.org/drawingml/2006/table">
            <a:tbl>
              <a:tblPr firstRow="1" bandRow="1">
                <a:tableStyleId>{5940675A-B579-460E-94D1-54222C63F5DA}</a:tableStyleId>
              </a:tblPr>
              <a:tblGrid>
                <a:gridCol w="1978815">
                  <a:extLst>
                    <a:ext uri="{9D8B030D-6E8A-4147-A177-3AD203B41FA5}">
                      <a16:colId xmlns:a16="http://schemas.microsoft.com/office/drawing/2014/main" val="1527145525"/>
                    </a:ext>
                  </a:extLst>
                </a:gridCol>
                <a:gridCol w="5608528">
                  <a:extLst>
                    <a:ext uri="{9D8B030D-6E8A-4147-A177-3AD203B41FA5}">
                      <a16:colId xmlns:a16="http://schemas.microsoft.com/office/drawing/2014/main" val="1061975867"/>
                    </a:ext>
                  </a:extLst>
                </a:gridCol>
              </a:tblGrid>
              <a:tr h="1313543">
                <a:tc>
                  <a:txBody>
                    <a:bodyPr/>
                    <a:lstStyle/>
                    <a:p>
                      <a:r>
                        <a:rPr lang="zh-CN" altLang="en-US" sz="3200" dirty="0">
                          <a:solidFill>
                            <a:schemeClr val="bg1"/>
                          </a:solidFill>
                          <a:latin typeface="华文行楷" panose="02010800040101010101" pitchFamily="2" charset="-122"/>
                          <a:ea typeface="华文行楷" panose="02010800040101010101" pitchFamily="2" charset="-122"/>
                        </a:rPr>
                        <a:t>语篇类型</a:t>
                      </a:r>
                    </a:p>
                  </a:txBody>
                  <a:tcPr>
                    <a:solidFill>
                      <a:schemeClr val="accent5">
                        <a:lumMod val="50000"/>
                      </a:schemeClr>
                    </a:solidFill>
                  </a:tcPr>
                </a:tc>
                <a:tc>
                  <a:txBody>
                    <a:bodyPr/>
                    <a:lstStyle/>
                    <a:p>
                      <a:r>
                        <a:rPr lang="zh-CN" altLang="en-US" sz="3200" b="0" dirty="0">
                          <a:solidFill>
                            <a:srgbClr val="002060"/>
                          </a:solidFill>
                          <a:latin typeface="华文行楷" panose="02010800040101010101" pitchFamily="2" charset="-122"/>
                          <a:ea typeface="华文行楷" panose="02010800040101010101" pitchFamily="2" charset="-122"/>
                        </a:rPr>
                        <a:t>记叙文 </a:t>
                      </a:r>
                      <a:r>
                        <a:rPr lang="en-US" altLang="zh-CN" sz="3200" b="0" dirty="0">
                          <a:solidFill>
                            <a:srgbClr val="002060"/>
                          </a:solidFill>
                          <a:latin typeface="华文行楷" panose="02010800040101010101" pitchFamily="2" charset="-122"/>
                          <a:ea typeface="华文行楷" panose="02010800040101010101" pitchFamily="2" charset="-122"/>
                        </a:rPr>
                        <a:t>(</a:t>
                      </a:r>
                      <a:r>
                        <a:rPr lang="en-US" altLang="zh-CN" sz="3200" b="1" dirty="0">
                          <a:solidFill>
                            <a:srgbClr val="002060"/>
                          </a:solidFill>
                          <a:latin typeface="Arial Narrow" panose="020B0606020202030204" pitchFamily="34" charset="0"/>
                          <a:ea typeface="华文行楷" panose="02010800040101010101" pitchFamily="2" charset="-122"/>
                        </a:rPr>
                        <a:t>Narrative</a:t>
                      </a:r>
                      <a:r>
                        <a:rPr lang="en-US" altLang="zh-CN" sz="3200" b="0" dirty="0">
                          <a:solidFill>
                            <a:srgbClr val="002060"/>
                          </a:solidFill>
                          <a:latin typeface="华文行楷" panose="02010800040101010101" pitchFamily="2" charset="-122"/>
                          <a:ea typeface="华文行楷" panose="02010800040101010101" pitchFamily="2" charset="-122"/>
                        </a:rPr>
                        <a:t> )</a:t>
                      </a:r>
                      <a:endParaRPr lang="zh-CN" altLang="en-US" sz="3200" b="0" dirty="0">
                        <a:solidFill>
                          <a:srgbClr val="002060"/>
                        </a:solidFill>
                        <a:latin typeface="华文行楷" panose="02010800040101010101" pitchFamily="2" charset="-122"/>
                        <a:ea typeface="华文行楷" panose="02010800040101010101" pitchFamily="2" charset="-122"/>
                      </a:endParaRPr>
                    </a:p>
                  </a:txBody>
                  <a:tcPr/>
                </a:tc>
                <a:extLst>
                  <a:ext uri="{0D108BD9-81ED-4DB2-BD59-A6C34878D82A}">
                    <a16:rowId xmlns:a16="http://schemas.microsoft.com/office/drawing/2014/main" val="2003721980"/>
                  </a:ext>
                </a:extLst>
              </a:tr>
              <a:tr h="1313543">
                <a:tc>
                  <a:txBody>
                    <a:bodyPr/>
                    <a:lstStyle/>
                    <a:p>
                      <a:r>
                        <a:rPr lang="zh-CN" altLang="en-US" sz="3200" dirty="0">
                          <a:solidFill>
                            <a:schemeClr val="bg1"/>
                          </a:solidFill>
                          <a:latin typeface="华文行楷" panose="02010800040101010101" pitchFamily="2" charset="-122"/>
                          <a:ea typeface="华文行楷" panose="02010800040101010101" pitchFamily="2" charset="-122"/>
                        </a:rPr>
                        <a:t>叙事视角</a:t>
                      </a:r>
                    </a:p>
                  </a:txBody>
                  <a:tcPr>
                    <a:solidFill>
                      <a:schemeClr val="accent5">
                        <a:lumMod val="50000"/>
                      </a:schemeClr>
                    </a:solidFill>
                  </a:tcPr>
                </a:tc>
                <a:tc>
                  <a:txBody>
                    <a:bodyPr/>
                    <a:lstStyle/>
                    <a:p>
                      <a:r>
                        <a:rPr lang="zh-CN" altLang="en-US" sz="3200" b="0" dirty="0">
                          <a:solidFill>
                            <a:srgbClr val="002060"/>
                          </a:solidFill>
                          <a:latin typeface="华文行楷" panose="02010800040101010101" pitchFamily="2" charset="-122"/>
                          <a:ea typeface="华文行楷" panose="02010800040101010101" pitchFamily="2" charset="-122"/>
                        </a:rPr>
                        <a:t>第一人称视角</a:t>
                      </a:r>
                      <a:endParaRPr lang="en-US" altLang="zh-CN" sz="3200" b="0" dirty="0">
                        <a:solidFill>
                          <a:srgbClr val="002060"/>
                        </a:solidFill>
                        <a:latin typeface="华文行楷" panose="02010800040101010101" pitchFamily="2" charset="-122"/>
                        <a:ea typeface="华文行楷" panose="02010800040101010101" pitchFamily="2" charset="-122"/>
                      </a:endParaRPr>
                    </a:p>
                    <a:p>
                      <a:r>
                        <a:rPr lang="en-US" altLang="zh-CN" sz="3200" b="1" dirty="0">
                          <a:solidFill>
                            <a:srgbClr val="002060"/>
                          </a:solidFill>
                          <a:latin typeface="Arial Narrow" panose="020B0606020202030204" pitchFamily="34" charset="0"/>
                          <a:ea typeface="华文行楷" panose="02010800040101010101" pitchFamily="2" charset="-122"/>
                        </a:rPr>
                        <a:t>(First-person point of view)</a:t>
                      </a:r>
                      <a:endParaRPr lang="zh-CN" altLang="en-US" sz="3200" b="1" dirty="0">
                        <a:solidFill>
                          <a:srgbClr val="002060"/>
                        </a:solidFill>
                        <a:latin typeface="Arial Narrow" panose="020B0606020202030204" pitchFamily="34" charset="0"/>
                        <a:ea typeface="华文行楷" panose="02010800040101010101" pitchFamily="2" charset="-122"/>
                      </a:endParaRPr>
                    </a:p>
                  </a:txBody>
                  <a:tcPr/>
                </a:tc>
                <a:extLst>
                  <a:ext uri="{0D108BD9-81ED-4DB2-BD59-A6C34878D82A}">
                    <a16:rowId xmlns:a16="http://schemas.microsoft.com/office/drawing/2014/main" val="2194869451"/>
                  </a:ext>
                </a:extLst>
              </a:tr>
              <a:tr h="1313543">
                <a:tc>
                  <a:txBody>
                    <a:bodyPr/>
                    <a:lstStyle/>
                    <a:p>
                      <a:r>
                        <a:rPr lang="zh-CN" altLang="en-US" sz="3200" dirty="0">
                          <a:solidFill>
                            <a:schemeClr val="bg1"/>
                          </a:solidFill>
                          <a:latin typeface="华文行楷" panose="02010800040101010101" pitchFamily="2" charset="-122"/>
                          <a:ea typeface="华文行楷" panose="02010800040101010101" pitchFamily="2" charset="-122"/>
                        </a:rPr>
                        <a:t>主要内容</a:t>
                      </a:r>
                    </a:p>
                  </a:txBody>
                  <a:tcPr>
                    <a:solidFill>
                      <a:schemeClr val="accent5">
                        <a:lumMod val="50000"/>
                      </a:schemeClr>
                    </a:solidFill>
                  </a:tcPr>
                </a:tc>
                <a:tc>
                  <a:txBody>
                    <a:bodyPr/>
                    <a:lstStyle/>
                    <a:p>
                      <a:r>
                        <a:rPr lang="zh-CN" altLang="en-US" sz="3200" b="0" dirty="0">
                          <a:solidFill>
                            <a:srgbClr val="002060"/>
                          </a:solidFill>
                          <a:latin typeface="华文行楷" panose="02010800040101010101" pitchFamily="2" charset="-122"/>
                          <a:ea typeface="华文行楷" panose="02010800040101010101" pitchFamily="2" charset="-122"/>
                          <a:cs typeface="Times New Roman" panose="02020603050405020304" charset="0"/>
                        </a:rPr>
                        <a:t>孩童时期阅读的快乐体验：严厉的图书馆员，我如痴如醉地阅读，同样爱好读书的妈妈。</a:t>
                      </a:r>
                      <a:endParaRPr lang="zh-CN" altLang="en-US" sz="3200" b="0" dirty="0">
                        <a:solidFill>
                          <a:srgbClr val="002060"/>
                        </a:solidFill>
                        <a:latin typeface="华文行楷" panose="02010800040101010101" pitchFamily="2" charset="-122"/>
                        <a:ea typeface="华文行楷" panose="02010800040101010101" pitchFamily="2" charset="-122"/>
                      </a:endParaRPr>
                    </a:p>
                  </a:txBody>
                  <a:tcPr/>
                </a:tc>
                <a:extLst>
                  <a:ext uri="{0D108BD9-81ED-4DB2-BD59-A6C34878D82A}">
                    <a16:rowId xmlns:a16="http://schemas.microsoft.com/office/drawing/2014/main" val="502459639"/>
                  </a:ext>
                </a:extLst>
              </a:tr>
            </a:tbl>
          </a:graphicData>
        </a:graphic>
      </p:graphicFrame>
      <p:pic>
        <p:nvPicPr>
          <p:cNvPr id="2050" name="Picture 2">
            <a:extLst>
              <a:ext uri="{FF2B5EF4-FFF2-40B4-BE49-F238E27FC236}">
                <a16:creationId xmlns:a16="http://schemas.microsoft.com/office/drawing/2014/main" id="{3CDE59DA-DD21-4113-A323-3D3B5BB406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115"/>
          <a:stretch/>
        </p:blipFill>
        <p:spPr bwMode="auto">
          <a:xfrm>
            <a:off x="8098972" y="283028"/>
            <a:ext cx="3799114" cy="588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等腰三角形 11">
            <a:extLst>
              <a:ext uri="{FF2B5EF4-FFF2-40B4-BE49-F238E27FC236}">
                <a16:creationId xmlns:a16="http://schemas.microsoft.com/office/drawing/2014/main" id="{32DCF2FA-E7DA-468C-8525-993FB38A38F1}"/>
              </a:ext>
            </a:extLst>
          </p:cNvPr>
          <p:cNvSpPr/>
          <p:nvPr/>
        </p:nvSpPr>
        <p:spPr>
          <a:xfrm rot="5400000">
            <a:off x="2492830" y="3178628"/>
            <a:ext cx="1186541" cy="6172203"/>
          </a:xfrm>
          <a:prstGeom prst="triangle">
            <a:avLst>
              <a:gd name="adj" fmla="val 100000"/>
            </a:avLst>
          </a:prstGeom>
          <a:solidFill>
            <a:schemeClr val="accent4">
              <a:lumMod val="60000"/>
              <a:lumOff val="40000"/>
            </a:schemeClr>
          </a:solidFill>
          <a:ln>
            <a:noFill/>
          </a:ln>
          <a:effectLst>
            <a:outerShdw blurRad="304800" dist="381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4522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1198" y="284843"/>
            <a:ext cx="11508287" cy="1390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800" b="1" dirty="0">
                <a:solidFill>
                  <a:srgbClr val="002060"/>
                </a:solidFill>
                <a:latin typeface="Arial Narrow" panose="020B0606020202030204" pitchFamily="34" charset="0"/>
                <a:cs typeface="Times New Roman" panose="02020603050405020304" charset="0"/>
              </a:rPr>
              <a:t>23. Where is the text probably from?</a:t>
            </a:r>
          </a:p>
          <a:p>
            <a:pPr algn="l"/>
            <a:r>
              <a:rPr lang="en-US" altLang="zh-CN" sz="2800" b="1" dirty="0">
                <a:solidFill>
                  <a:srgbClr val="002060"/>
                </a:solidFill>
                <a:latin typeface="Arial Narrow" panose="020B0606020202030204" pitchFamily="34" charset="0"/>
                <a:cs typeface="Times New Roman" panose="02020603050405020304" charset="0"/>
              </a:rPr>
              <a:t> A. A guidebook.      		              B. An autobiography.   </a:t>
            </a:r>
          </a:p>
          <a:p>
            <a:pPr algn="l"/>
            <a:r>
              <a:rPr lang="en-US" altLang="zh-CN" sz="2800" b="1" dirty="0">
                <a:solidFill>
                  <a:srgbClr val="002060"/>
                </a:solidFill>
                <a:latin typeface="Arial Narrow" panose="020B0606020202030204" pitchFamily="34" charset="0"/>
                <a:cs typeface="Times New Roman" panose="02020603050405020304" charset="0"/>
              </a:rPr>
              <a:t> C. A news report.			              D. A book review.</a:t>
            </a:r>
          </a:p>
        </p:txBody>
      </p:sp>
      <p:sp>
        <p:nvSpPr>
          <p:cNvPr id="11" name="矩形 10"/>
          <p:cNvSpPr/>
          <p:nvPr/>
        </p:nvSpPr>
        <p:spPr>
          <a:xfrm>
            <a:off x="523105" y="1796144"/>
            <a:ext cx="9623147" cy="584775"/>
          </a:xfrm>
          <a:prstGeom prst="rect">
            <a:avLst/>
          </a:prstGeom>
          <a:solidFill>
            <a:srgbClr val="FFFF00"/>
          </a:solidFill>
          <a:ln>
            <a:solidFill>
              <a:srgbClr val="4AA44A"/>
            </a:solidFill>
          </a:ln>
        </p:spPr>
        <p:txBody>
          <a:bodyPr wrap="none">
            <a:spAutoFit/>
          </a:bodyPr>
          <a:lstStyle/>
          <a:p>
            <a:r>
              <a:rPr lang="zh-CN" altLang="en-US" sz="3200" b="1" dirty="0">
                <a:solidFill>
                  <a:srgbClr val="002060"/>
                </a:solidFill>
                <a:latin typeface="华文行楷" panose="02010800040101010101" pitchFamily="2" charset="-122"/>
                <a:ea typeface="华文行楷" panose="02010800040101010101" pitchFamily="2" charset="-122"/>
                <a:sym typeface="+mn-ea"/>
              </a:rPr>
              <a:t>考查文本出处，理解语篇结构，了解写作手法与特点</a:t>
            </a:r>
            <a:endParaRPr lang="zh-CN" altLang="en-US" sz="3200" b="1" dirty="0">
              <a:solidFill>
                <a:srgbClr val="002060"/>
              </a:solidFill>
              <a:latin typeface="华文行楷" panose="02010800040101010101" pitchFamily="2" charset="-122"/>
              <a:ea typeface="华文行楷" panose="02010800040101010101" pitchFamily="2" charset="-122"/>
            </a:endParaRPr>
          </a:p>
        </p:txBody>
      </p:sp>
      <p:sp>
        <p:nvSpPr>
          <p:cNvPr id="3" name="标注: 线形 2">
            <a:extLst>
              <a:ext uri="{FF2B5EF4-FFF2-40B4-BE49-F238E27FC236}">
                <a16:creationId xmlns:a16="http://schemas.microsoft.com/office/drawing/2014/main" id="{8A562FE0-EAC5-44EB-9588-EBCBD8EF36CC}"/>
              </a:ext>
            </a:extLst>
          </p:cNvPr>
          <p:cNvSpPr/>
          <p:nvPr/>
        </p:nvSpPr>
        <p:spPr>
          <a:xfrm>
            <a:off x="7869080" y="2380919"/>
            <a:ext cx="4147457" cy="1186543"/>
          </a:xfrm>
          <a:prstGeom prst="borderCallout1">
            <a:avLst>
              <a:gd name="adj1" fmla="val 18750"/>
              <a:gd name="adj2" fmla="val -8333"/>
              <a:gd name="adj3" fmla="val -104931"/>
              <a:gd name="adj4" fmla="val -99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a:solidFill>
                  <a:schemeClr val="bg1"/>
                </a:solidFill>
                <a:latin typeface="Arial Narrow" panose="020B0606020202030204" pitchFamily="34" charset="0"/>
                <a:cs typeface="Calibri" panose="020F0502020204030204" charset="0"/>
                <a:sym typeface="+mn-ea"/>
              </a:rPr>
              <a:t>a book in which someone writes about   their own life                            </a:t>
            </a:r>
          </a:p>
        </p:txBody>
      </p:sp>
      <p:graphicFrame>
        <p:nvGraphicFramePr>
          <p:cNvPr id="4" name="表格 6">
            <a:extLst>
              <a:ext uri="{FF2B5EF4-FFF2-40B4-BE49-F238E27FC236}">
                <a16:creationId xmlns:a16="http://schemas.microsoft.com/office/drawing/2014/main" id="{15D06F4A-1F8D-4F76-8E9B-5753105E6DFF}"/>
              </a:ext>
            </a:extLst>
          </p:cNvPr>
          <p:cNvGraphicFramePr>
            <a:graphicFrameLocks noGrp="1"/>
          </p:cNvGraphicFramePr>
          <p:nvPr>
            <p:extLst>
              <p:ext uri="{D42A27DB-BD31-4B8C-83A1-F6EECF244321}">
                <p14:modId xmlns:p14="http://schemas.microsoft.com/office/powerpoint/2010/main" val="1586991059"/>
              </p:ext>
            </p:extLst>
          </p:nvPr>
        </p:nvGraphicFramePr>
        <p:xfrm>
          <a:off x="175462" y="3505960"/>
          <a:ext cx="11841075" cy="3402767"/>
        </p:xfrm>
        <a:graphic>
          <a:graphicData uri="http://schemas.openxmlformats.org/drawingml/2006/table">
            <a:tbl>
              <a:tblPr firstRow="1" bandRow="1">
                <a:tableStyleId>{5940675A-B579-460E-94D1-54222C63F5DA}</a:tableStyleId>
              </a:tblPr>
              <a:tblGrid>
                <a:gridCol w="2407830">
                  <a:extLst>
                    <a:ext uri="{9D8B030D-6E8A-4147-A177-3AD203B41FA5}">
                      <a16:colId xmlns:a16="http://schemas.microsoft.com/office/drawing/2014/main" val="3635672974"/>
                    </a:ext>
                  </a:extLst>
                </a:gridCol>
                <a:gridCol w="9433245">
                  <a:extLst>
                    <a:ext uri="{9D8B030D-6E8A-4147-A177-3AD203B41FA5}">
                      <a16:colId xmlns:a16="http://schemas.microsoft.com/office/drawing/2014/main" val="985496564"/>
                    </a:ext>
                  </a:extLst>
                </a:gridCol>
              </a:tblGrid>
              <a:tr h="659567">
                <a:tc>
                  <a:txBody>
                    <a:bodyPr/>
                    <a:lstStyle/>
                    <a:p>
                      <a:r>
                        <a:rPr lang="en-US" altLang="zh-CN" sz="2800" b="1" dirty="0">
                          <a:solidFill>
                            <a:schemeClr val="bg1"/>
                          </a:solidFill>
                          <a:latin typeface="Arial Narrow" panose="020B0606020202030204" pitchFamily="34" charset="0"/>
                        </a:rPr>
                        <a:t>A guidebook</a:t>
                      </a:r>
                      <a:endParaRPr lang="zh-CN" altLang="en-US" sz="2800" dirty="0">
                        <a:solidFill>
                          <a:schemeClr val="bg1"/>
                        </a:solidFill>
                      </a:endParaRPr>
                    </a:p>
                  </a:txBody>
                  <a:tcPr>
                    <a:solidFill>
                      <a:srgbClr val="002060"/>
                    </a:solidFill>
                  </a:tcPr>
                </a:tc>
                <a:tc>
                  <a:txBody>
                    <a:bodyPr/>
                    <a:lstStyle/>
                    <a:p>
                      <a:r>
                        <a:rPr lang="en-US" altLang="zh-CN" sz="2800" b="1" dirty="0">
                          <a:solidFill>
                            <a:srgbClr val="002060"/>
                          </a:solidFill>
                          <a:latin typeface="Arial Narrow" panose="020B0606020202030204" pitchFamily="34" charset="0"/>
                        </a:rPr>
                        <a:t>a book which gives information for visitors  about a place, such as a city or country</a:t>
                      </a:r>
                    </a:p>
                    <a:p>
                      <a:endParaRPr lang="zh-CN" altLang="en-US" sz="2800" dirty="0">
                        <a:solidFill>
                          <a:srgbClr val="002060"/>
                        </a:solidFill>
                      </a:endParaRPr>
                    </a:p>
                  </a:txBody>
                  <a:tcPr/>
                </a:tc>
                <a:extLst>
                  <a:ext uri="{0D108BD9-81ED-4DB2-BD59-A6C34878D82A}">
                    <a16:rowId xmlns:a16="http://schemas.microsoft.com/office/drawing/2014/main" val="3092127173"/>
                  </a:ext>
                </a:extLst>
              </a:tr>
              <a:tr h="659567">
                <a:tc>
                  <a:txBody>
                    <a:bodyPr/>
                    <a:lstStyle/>
                    <a:p>
                      <a:r>
                        <a:rPr lang="en-US" altLang="zh-CN" sz="2800" b="1" dirty="0">
                          <a:solidFill>
                            <a:schemeClr val="bg1"/>
                          </a:solidFill>
                          <a:latin typeface="Arial Narrow" panose="020B0606020202030204" pitchFamily="34" charset="0"/>
                          <a:cs typeface="Calibri" panose="020F0502020204030204" charset="0"/>
                          <a:sym typeface="+mn-ea"/>
                        </a:rPr>
                        <a:t>A book review</a:t>
                      </a:r>
                      <a:endParaRPr lang="zh-CN" altLang="en-US" sz="2800" dirty="0">
                        <a:solidFill>
                          <a:schemeClr val="bg1"/>
                        </a:solidFill>
                      </a:endParaRPr>
                    </a:p>
                  </a:txBody>
                  <a:tcPr>
                    <a:solidFill>
                      <a:srgbClr val="002060"/>
                    </a:solidFill>
                  </a:tcPr>
                </a:tc>
                <a:tc>
                  <a:txBody>
                    <a:bodyPr/>
                    <a:lstStyle/>
                    <a:p>
                      <a:r>
                        <a:rPr lang="en-US" altLang="zh-CN" sz="2800" b="1" dirty="0">
                          <a:solidFill>
                            <a:srgbClr val="002060"/>
                          </a:solidFill>
                          <a:latin typeface="Arial Narrow" panose="020B0606020202030204" pitchFamily="34" charset="0"/>
                          <a:cs typeface="Calibri" panose="020F0502020204030204" charset="0"/>
                        </a:rPr>
                        <a:t>a piece of article that goes through the content and form of a book, usually  with the author's own opinions.</a:t>
                      </a:r>
                    </a:p>
                    <a:p>
                      <a:endParaRPr lang="zh-CN" altLang="en-US" sz="2800" dirty="0">
                        <a:solidFill>
                          <a:srgbClr val="002060"/>
                        </a:solidFill>
                      </a:endParaRPr>
                    </a:p>
                  </a:txBody>
                  <a:tcPr/>
                </a:tc>
                <a:extLst>
                  <a:ext uri="{0D108BD9-81ED-4DB2-BD59-A6C34878D82A}">
                    <a16:rowId xmlns:a16="http://schemas.microsoft.com/office/drawing/2014/main" val="3331402794"/>
                  </a:ext>
                </a:extLst>
              </a:tr>
              <a:tr h="659567">
                <a:tc>
                  <a:txBody>
                    <a:bodyPr/>
                    <a:lstStyle/>
                    <a:p>
                      <a:r>
                        <a:rPr lang="en-US" altLang="zh-CN" sz="2800" b="1" dirty="0">
                          <a:solidFill>
                            <a:schemeClr val="bg1"/>
                          </a:solidFill>
                          <a:latin typeface="Arial Narrow" panose="020B0606020202030204" pitchFamily="34" charset="0"/>
                          <a:cs typeface="Calibri" panose="020F0502020204030204" charset="0"/>
                          <a:sym typeface="+mn-ea"/>
                        </a:rPr>
                        <a:t>A news report</a:t>
                      </a:r>
                      <a:endParaRPr lang="zh-CN" altLang="en-US" sz="2800" dirty="0">
                        <a:solidFill>
                          <a:schemeClr val="bg1"/>
                        </a:solidFill>
                      </a:endParaRPr>
                    </a:p>
                  </a:txBody>
                  <a:tcPr>
                    <a:solidFill>
                      <a:srgbClr val="002060"/>
                    </a:solidFill>
                  </a:tcPr>
                </a:tc>
                <a:tc>
                  <a:txBody>
                    <a:bodyPr/>
                    <a:lstStyle/>
                    <a:p>
                      <a:r>
                        <a:rPr lang="en-US" altLang="zh-CN" sz="2800" b="1" dirty="0">
                          <a:solidFill>
                            <a:srgbClr val="002060"/>
                          </a:solidFill>
                          <a:latin typeface="Arial Narrow" panose="020B0606020202030204" pitchFamily="34" charset="0"/>
                          <a:cs typeface="Calibri" panose="020F0502020204030204" charset="0"/>
                          <a:sym typeface="+mn-ea"/>
                        </a:rPr>
                        <a:t>an article that tells something that has   happened recently</a:t>
                      </a:r>
                      <a:endParaRPr lang="zh-CN" altLang="en-US" sz="2800" dirty="0">
                        <a:solidFill>
                          <a:srgbClr val="002060"/>
                        </a:solidFill>
                      </a:endParaRPr>
                    </a:p>
                  </a:txBody>
                  <a:tcPr/>
                </a:tc>
                <a:extLst>
                  <a:ext uri="{0D108BD9-81ED-4DB2-BD59-A6C34878D82A}">
                    <a16:rowId xmlns:a16="http://schemas.microsoft.com/office/drawing/2014/main" val="2737554937"/>
                  </a:ext>
                </a:extLst>
              </a:tr>
            </a:tbl>
          </a:graphicData>
        </a:graphic>
      </p:graphicFrame>
      <p:pic>
        <p:nvPicPr>
          <p:cNvPr id="12" name="图片 11">
            <a:extLst>
              <a:ext uri="{FF2B5EF4-FFF2-40B4-BE49-F238E27FC236}">
                <a16:creationId xmlns:a16="http://schemas.microsoft.com/office/drawing/2014/main" id="{22C25EC2-C4A6-4077-9DF8-302045C01CC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01509">
            <a:off x="6569335" y="74063"/>
            <a:ext cx="5217270" cy="5856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2">
            <a:extLst>
              <a:ext uri="{FF2B5EF4-FFF2-40B4-BE49-F238E27FC236}">
                <a16:creationId xmlns:a16="http://schemas.microsoft.com/office/drawing/2014/main" id="{D4CE008D-99AA-4F3F-AFAF-5154F0F1A92A}"/>
              </a:ext>
            </a:extLst>
          </p:cNvPr>
          <p:cNvSpPr txBox="1"/>
          <p:nvPr/>
        </p:nvSpPr>
        <p:spPr>
          <a:xfrm rot="1314947">
            <a:off x="6920912" y="1056614"/>
            <a:ext cx="4616152" cy="3970318"/>
          </a:xfrm>
          <a:prstGeom prst="rect">
            <a:avLst/>
          </a:prstGeom>
          <a:noFill/>
        </p:spPr>
        <p:txBody>
          <a:bodyPr wrap="square" rtlCol="0">
            <a:spAutoFit/>
          </a:bodyPr>
          <a:lstStyle/>
          <a:p>
            <a:r>
              <a:rPr lang="zh-CN" altLang="en-US" sz="2800" b="1" dirty="0">
                <a:solidFill>
                  <a:srgbClr val="002060"/>
                </a:solidFill>
                <a:latin typeface="华文行楷" panose="02010800040101010101" pitchFamily="2" charset="-122"/>
                <a:ea typeface="华文行楷" panose="02010800040101010101" pitchFamily="2" charset="-122"/>
              </a:rPr>
              <a:t>必修 语篇知识内容要求：</a:t>
            </a:r>
            <a:endParaRPr lang="en-US" altLang="zh-CN" sz="2800" b="1" dirty="0">
              <a:solidFill>
                <a:srgbClr val="002060"/>
              </a:solidFill>
              <a:latin typeface="华文行楷" panose="02010800040101010101" pitchFamily="2" charset="-122"/>
              <a:ea typeface="华文行楷" panose="02010800040101010101" pitchFamily="2" charset="-122"/>
            </a:endParaRPr>
          </a:p>
          <a:p>
            <a:r>
              <a:rPr lang="zh-CN" altLang="en-US" sz="2800" b="1" dirty="0">
                <a:solidFill>
                  <a:srgbClr val="002060"/>
                </a:solidFill>
                <a:latin typeface="华文行楷" panose="02010800040101010101" pitchFamily="2" charset="-122"/>
                <a:ea typeface="华文行楷" panose="02010800040101010101" pitchFamily="2" charset="-122"/>
              </a:rPr>
              <a:t>记叙文和说明文语篇的主要写作目的（如：再现经历、传递信息、说明事实、想象创作）以及这类语篇结构特征（如：该类语篇的必要组成部分和可选组成部分、各组成部分的顺序等。</a:t>
            </a:r>
            <a:endParaRPr lang="en-US" altLang="zh-CN" sz="2800" b="1" dirty="0">
              <a:solidFill>
                <a:srgbClr val="002060"/>
              </a:solidFill>
              <a:latin typeface="华文行楷" panose="02010800040101010101" pitchFamily="2" charset="-122"/>
              <a:ea typeface="华文行楷" panose="02010800040101010101" pitchFamily="2" charset="-122"/>
            </a:endParaRPr>
          </a:p>
          <a:p>
            <a:r>
              <a:rPr lang="zh-CN" altLang="en-US" sz="2800" b="1" dirty="0">
                <a:solidFill>
                  <a:srgbClr val="002060"/>
                </a:solidFill>
                <a:latin typeface="华文行楷" panose="02010800040101010101" pitchFamily="2" charset="-122"/>
                <a:ea typeface="华文行楷" panose="02010800040101010101" pitchFamily="2" charset="-122"/>
              </a:rPr>
              <a:t>（</a:t>
            </a:r>
            <a:r>
              <a:rPr lang="en-US" altLang="zh-CN" sz="2800" b="1" dirty="0">
                <a:solidFill>
                  <a:srgbClr val="002060"/>
                </a:solidFill>
                <a:latin typeface="华文行楷" panose="02010800040101010101" pitchFamily="2" charset="-122"/>
                <a:ea typeface="华文行楷" panose="02010800040101010101" pitchFamily="2" charset="-122"/>
              </a:rPr>
              <a:t>P27</a:t>
            </a:r>
            <a:r>
              <a:rPr lang="zh-CN" altLang="en-US" sz="2800" b="1" dirty="0">
                <a:solidFill>
                  <a:srgbClr val="002060"/>
                </a:solidFill>
                <a:latin typeface="华文行楷" panose="02010800040101010101" pitchFamily="2" charset="-122"/>
                <a:ea typeface="华文行楷" panose="0201080004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3" grpId="0" animBg="1"/>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7547611" y="2827020"/>
            <a:ext cx="2304415" cy="504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43477" y="310943"/>
            <a:ext cx="11517085" cy="3970318"/>
          </a:xfrm>
          <a:prstGeom prst="rect">
            <a:avLst/>
          </a:prstGeom>
          <a:noFill/>
          <a:ln w="38100">
            <a:noFill/>
          </a:ln>
        </p:spPr>
        <p:txBody>
          <a:bodyPr wrap="square" rtlCol="0" anchor="t">
            <a:spAutoFit/>
          </a:bodyPr>
          <a:lstStyle/>
          <a:p>
            <a:r>
              <a:rPr lang="en-US" altLang="zh-CN" sz="2800" b="1" dirty="0">
                <a:solidFill>
                  <a:srgbClr val="002060"/>
                </a:solidFill>
                <a:latin typeface="Arial Narrow" panose="020B0606020202030204" pitchFamily="34" charset="0"/>
                <a:ea typeface="Lingoes Unicode" panose="020B0604020202020204" charset="-122"/>
              </a:rPr>
              <a:t>      </a:t>
            </a:r>
            <a:r>
              <a:rPr lang="en-US" sz="2800" b="1" dirty="0">
                <a:solidFill>
                  <a:srgbClr val="002060"/>
                </a:solidFill>
                <a:latin typeface="Arial Narrow" panose="020B0606020202030204" pitchFamily="34" charset="0"/>
                <a:cs typeface="Times New Roman" panose="02020603050405020304" charset="0"/>
              </a:rPr>
              <a:t>...</a:t>
            </a:r>
            <a:r>
              <a:rPr sz="2800" b="1" dirty="0">
                <a:solidFill>
                  <a:srgbClr val="002060"/>
                </a:solidFill>
                <a:latin typeface="Arial Narrow" panose="020B0606020202030204" pitchFamily="34" charset="0"/>
                <a:cs typeface="Times New Roman" panose="02020603050405020304" charset="0"/>
              </a:rPr>
              <a:t>So two by two, I read library books as fast as I could go, rushing them home in the basket of my bicycle. From the minute I reached our house, </a:t>
            </a:r>
          </a:p>
          <a:p>
            <a:r>
              <a:rPr sz="2800" b="1" dirty="0">
                <a:solidFill>
                  <a:srgbClr val="002060"/>
                </a:solidFill>
                <a:latin typeface="Arial Narrow" panose="020B0606020202030204" pitchFamily="34" charset="0"/>
                <a:cs typeface="Times New Roman" panose="02020603050405020304" charset="0"/>
              </a:rPr>
              <a:t>I started to read. I knew this was extreme happiness, knew it at the time.</a:t>
            </a:r>
          </a:p>
          <a:p>
            <a:r>
              <a:rPr sz="2800" b="1" dirty="0">
                <a:solidFill>
                  <a:srgbClr val="002060"/>
                </a:solidFill>
                <a:latin typeface="Arial Narrow" panose="020B0606020202030204" pitchFamily="34" charset="0"/>
                <a:cs typeface="Times New Roman" panose="02020603050405020304" charset="0"/>
              </a:rPr>
              <a:t>      My mother shared </a:t>
            </a:r>
            <a:r>
              <a:rPr sz="2800" b="1" u="sng" dirty="0">
                <a:solidFill>
                  <a:srgbClr val="002060"/>
                </a:solidFill>
                <a:latin typeface="Arial Narrow" panose="020B0606020202030204" pitchFamily="34" charset="0"/>
                <a:cs typeface="Times New Roman" panose="02020603050405020304" charset="0"/>
              </a:rPr>
              <a:t>this feeling</a:t>
            </a:r>
            <a:r>
              <a:rPr sz="2800" b="1" dirty="0">
                <a:solidFill>
                  <a:srgbClr val="002060"/>
                </a:solidFill>
                <a:latin typeface="Arial Narrow" panose="020B0606020202030204" pitchFamily="34" charset="0"/>
                <a:cs typeface="Times New Roman" panose="02020603050405020304" charset="0"/>
              </a:rPr>
              <a:t> of mine. Now, I think of her as reading so much of the time while doing something else. I remember her reading a magazine while taking the part of the Wolf in a game of “Little Red Riding Hood” with my brother’s two daughters. She’d just look up at the right time, long enough to answer</a:t>
            </a:r>
            <a:r>
              <a:rPr lang="en-US" sz="2800" b="1" dirty="0">
                <a:solidFill>
                  <a:srgbClr val="002060"/>
                </a:solidFill>
                <a:latin typeface="Arial Narrow" panose="020B0606020202030204" pitchFamily="34" charset="0"/>
                <a:cs typeface="Times New Roman" panose="02020603050405020304" charset="0"/>
              </a:rPr>
              <a:t>—</a:t>
            </a:r>
            <a:r>
              <a:rPr sz="2800" b="1" dirty="0">
                <a:solidFill>
                  <a:srgbClr val="002060"/>
                </a:solidFill>
                <a:latin typeface="Arial Narrow" panose="020B0606020202030204" pitchFamily="34" charset="0"/>
                <a:cs typeface="Times New Roman" panose="02020603050405020304" charset="0"/>
              </a:rPr>
              <a:t>in character</a:t>
            </a:r>
            <a:r>
              <a:rPr lang="en-US" sz="2800" b="1" dirty="0">
                <a:solidFill>
                  <a:srgbClr val="002060"/>
                </a:solidFill>
                <a:latin typeface="Arial Narrow" panose="020B0606020202030204" pitchFamily="34" charset="0"/>
                <a:cs typeface="Times New Roman" panose="02020603050405020304" charset="0"/>
              </a:rPr>
              <a:t>—</a:t>
            </a:r>
            <a:r>
              <a:rPr sz="2800" b="1" dirty="0">
                <a:solidFill>
                  <a:srgbClr val="002060"/>
                </a:solidFill>
                <a:latin typeface="Arial Narrow" panose="020B0606020202030204" pitchFamily="34" charset="0"/>
                <a:cs typeface="Times New Roman" panose="02020603050405020304" charset="0"/>
              </a:rPr>
              <a:t>“The better to eat you with, my dear,” and go back to her place in the magazine article.</a:t>
            </a:r>
          </a:p>
        </p:txBody>
      </p:sp>
      <p:sp>
        <p:nvSpPr>
          <p:cNvPr id="2" name="矩形 1"/>
          <p:cNvSpPr/>
          <p:nvPr/>
        </p:nvSpPr>
        <p:spPr>
          <a:xfrm>
            <a:off x="573314" y="4864792"/>
            <a:ext cx="10885714" cy="17400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3200" b="1" dirty="0">
                <a:solidFill>
                  <a:srgbClr val="002060"/>
                </a:solidFill>
                <a:latin typeface="Arial Narrow" panose="020B0606020202030204" pitchFamily="34" charset="0"/>
                <a:cs typeface="Times New Roman" panose="02020603050405020304" charset="0"/>
              </a:rPr>
              <a:t>22. What do the underlined words “this felling” refer to in </a:t>
            </a:r>
          </a:p>
          <a:p>
            <a:pPr algn="l"/>
            <a:r>
              <a:rPr lang="en-US" altLang="zh-CN" sz="3200" b="1" dirty="0">
                <a:solidFill>
                  <a:srgbClr val="002060"/>
                </a:solidFill>
                <a:latin typeface="Arial Narrow" panose="020B0606020202030204" pitchFamily="34" charset="0"/>
                <a:cs typeface="Times New Roman" panose="02020603050405020304" charset="0"/>
              </a:rPr>
              <a:t>    the last paragraph?</a:t>
            </a:r>
          </a:p>
          <a:p>
            <a:pPr algn="l"/>
            <a:r>
              <a:rPr lang="en-US" altLang="zh-CN" sz="3200" b="1" dirty="0">
                <a:solidFill>
                  <a:srgbClr val="002060"/>
                </a:solidFill>
                <a:latin typeface="Arial Narrow" panose="020B0606020202030204" pitchFamily="34" charset="0"/>
                <a:cs typeface="Times New Roman" panose="02020603050405020304" charset="0"/>
              </a:rPr>
              <a:t>  A. Desire to read.		         B. Love for Mrs. Calloway.</a:t>
            </a:r>
          </a:p>
          <a:p>
            <a:pPr algn="l"/>
            <a:r>
              <a:rPr lang="en-US" altLang="zh-CN" sz="3200" b="1" dirty="0">
                <a:solidFill>
                  <a:srgbClr val="002060"/>
                </a:solidFill>
                <a:latin typeface="Arial Narrow" panose="020B0606020202030204" pitchFamily="34" charset="0"/>
                <a:cs typeface="Times New Roman" panose="02020603050405020304" charset="0"/>
              </a:rPr>
              <a:t>  C. Interest in games.                     D. Fear of the library rules.</a:t>
            </a:r>
          </a:p>
        </p:txBody>
      </p:sp>
      <p:sp>
        <p:nvSpPr>
          <p:cNvPr id="10" name="圆角矩形 9"/>
          <p:cNvSpPr/>
          <p:nvPr/>
        </p:nvSpPr>
        <p:spPr>
          <a:xfrm>
            <a:off x="6175830" y="4882180"/>
            <a:ext cx="1870710"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p:cNvCxnSpPr>
            <a:cxnSpLocks/>
          </p:cNvCxnSpPr>
          <p:nvPr/>
        </p:nvCxnSpPr>
        <p:spPr>
          <a:xfrm flipV="1">
            <a:off x="6096000" y="814285"/>
            <a:ext cx="2603818" cy="698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4253390" y="1173757"/>
            <a:ext cx="1950720" cy="69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cxnSpLocks/>
          </p:cNvCxnSpPr>
          <p:nvPr/>
        </p:nvCxnSpPr>
        <p:spPr>
          <a:xfrm flipV="1">
            <a:off x="531813" y="1658440"/>
            <a:ext cx="1906587"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cxnSpLocks/>
          </p:cNvCxnSpPr>
          <p:nvPr/>
        </p:nvCxnSpPr>
        <p:spPr>
          <a:xfrm flipV="1">
            <a:off x="9009925" y="824557"/>
            <a:ext cx="2449103"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cxnSpLocks/>
            <a:endCxn id="33" idx="0"/>
          </p:cNvCxnSpPr>
          <p:nvPr/>
        </p:nvCxnSpPr>
        <p:spPr>
          <a:xfrm>
            <a:off x="1578429" y="1731645"/>
            <a:ext cx="620441" cy="407690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cxnSpLocks/>
          </p:cNvCxnSpPr>
          <p:nvPr/>
        </p:nvCxnSpPr>
        <p:spPr>
          <a:xfrm flipH="1">
            <a:off x="2245723" y="899680"/>
            <a:ext cx="4672556" cy="478266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cxnSpLocks/>
            <a:endCxn id="33" idx="0"/>
          </p:cNvCxnSpPr>
          <p:nvPr/>
        </p:nvCxnSpPr>
        <p:spPr>
          <a:xfrm flipH="1">
            <a:off x="2198870" y="1221260"/>
            <a:ext cx="2651624" cy="45872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cxnSpLocks/>
            <a:endCxn id="33" idx="0"/>
          </p:cNvCxnSpPr>
          <p:nvPr/>
        </p:nvCxnSpPr>
        <p:spPr>
          <a:xfrm flipH="1">
            <a:off x="2198870" y="894475"/>
            <a:ext cx="7507330" cy="491407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圆角矩形 32"/>
          <p:cNvSpPr/>
          <p:nvPr/>
        </p:nvSpPr>
        <p:spPr>
          <a:xfrm>
            <a:off x="882197" y="5808554"/>
            <a:ext cx="2633345"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标注: 线形 16">
            <a:extLst>
              <a:ext uri="{FF2B5EF4-FFF2-40B4-BE49-F238E27FC236}">
                <a16:creationId xmlns:a16="http://schemas.microsoft.com/office/drawing/2014/main" id="{77543FA1-7CE9-48B2-8E93-ED21E1C48DA5}"/>
              </a:ext>
            </a:extLst>
          </p:cNvPr>
          <p:cNvSpPr/>
          <p:nvPr/>
        </p:nvSpPr>
        <p:spPr>
          <a:xfrm>
            <a:off x="6400799" y="2547265"/>
            <a:ext cx="5693229" cy="2334916"/>
          </a:xfrm>
          <a:prstGeom prst="borderCallout1">
            <a:avLst>
              <a:gd name="adj1" fmla="val -19013"/>
              <a:gd name="adj2" fmla="val -41985"/>
              <a:gd name="adj3" fmla="val 97602"/>
              <a:gd name="adj4" fmla="val -3179"/>
            </a:avLst>
          </a:prstGeom>
          <a:solidFill>
            <a:schemeClr val="accent5">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chemeClr val="bg1"/>
              </a:solidFill>
            </a:endParaRPr>
          </a:p>
        </p:txBody>
      </p:sp>
      <p:sp>
        <p:nvSpPr>
          <p:cNvPr id="18" name="文本框 17">
            <a:extLst>
              <a:ext uri="{FF2B5EF4-FFF2-40B4-BE49-F238E27FC236}">
                <a16:creationId xmlns:a16="http://schemas.microsoft.com/office/drawing/2014/main" id="{DDDEB784-EBAA-4450-BE4B-2DDFB476A4B3}"/>
              </a:ext>
            </a:extLst>
          </p:cNvPr>
          <p:cNvSpPr txBox="1"/>
          <p:nvPr/>
        </p:nvSpPr>
        <p:spPr>
          <a:xfrm>
            <a:off x="6517551" y="2804920"/>
            <a:ext cx="5430972" cy="1815882"/>
          </a:xfrm>
          <a:prstGeom prst="rect">
            <a:avLst/>
          </a:prstGeom>
          <a:noFill/>
        </p:spPr>
        <p:txBody>
          <a:bodyPr wrap="square" rtlCol="0">
            <a:spAutoFit/>
          </a:bodyPr>
          <a:lstStyle/>
          <a:p>
            <a:r>
              <a:rPr lang="zh-CN" altLang="en-US" sz="2800" dirty="0">
                <a:solidFill>
                  <a:schemeClr val="bg1"/>
                </a:solidFill>
                <a:latin typeface="华文行楷" panose="02010800040101010101" pitchFamily="2" charset="-122"/>
                <a:ea typeface="华文行楷" panose="02010800040101010101" pitchFamily="2" charset="-122"/>
              </a:rPr>
              <a:t>语篇中的显性衔接和连贯手段：通过使用代词、连接词、省略句、替代等手段来实现的指代、连接、省略、替代等衔接关系。（</a:t>
            </a:r>
            <a:r>
              <a:rPr lang="en-US" altLang="zh-CN" sz="2800" dirty="0">
                <a:solidFill>
                  <a:schemeClr val="bg1"/>
                </a:solidFill>
                <a:latin typeface="华文行楷" panose="02010800040101010101" pitchFamily="2" charset="-122"/>
                <a:ea typeface="华文行楷" panose="02010800040101010101" pitchFamily="2" charset="-122"/>
              </a:rPr>
              <a:t>P27</a:t>
            </a:r>
            <a:r>
              <a:rPr lang="zh-CN" altLang="en-US" sz="2800" dirty="0">
                <a:solidFill>
                  <a:schemeClr val="bg1"/>
                </a:solidFill>
                <a:latin typeface="华文行楷" panose="02010800040101010101" pitchFamily="2" charset="-122"/>
                <a:ea typeface="华文行楷" panose="0201080004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500" fill="hold">
                                          <p:stCondLst>
                                            <p:cond delay="0"/>
                                          </p:stCondLst>
                                        </p:cTn>
                                        <p:tgtEl>
                                          <p:spTgt spid="29"/>
                                        </p:tgtEl>
                                        <p:attrNameLst>
                                          <p:attrName>style.visibility</p:attrName>
                                        </p:attrNameLst>
                                      </p:cBhvr>
                                      <p:to>
                                        <p:strVal val="visible"/>
                                      </p:to>
                                    </p:set>
                                    <p:animEffect transition="in" filter="box(in)">
                                      <p:cBhvr>
                                        <p:cTn id="30" dur="500"/>
                                        <p:tgtEl>
                                          <p:spTgt spid="29"/>
                                        </p:tgtEl>
                                      </p:cBhvr>
                                    </p:animEffect>
                                  </p:childTnLst>
                                </p:cTn>
                              </p:par>
                              <p:par>
                                <p:cTn id="31" presetID="4" presetClass="entr" presetSubtype="16" fill="hold" nodeType="withEffect">
                                  <p:stCondLst>
                                    <p:cond delay="0"/>
                                  </p:stCondLst>
                                  <p:childTnLst>
                                    <p:set>
                                      <p:cBhvr>
                                        <p:cTn id="32" dur="500" fill="hold">
                                          <p:stCondLst>
                                            <p:cond delay="0"/>
                                          </p:stCondLst>
                                        </p:cTn>
                                        <p:tgtEl>
                                          <p:spTgt spid="30"/>
                                        </p:tgtEl>
                                        <p:attrNameLst>
                                          <p:attrName>style.visibility</p:attrName>
                                        </p:attrNameLst>
                                      </p:cBhvr>
                                      <p:to>
                                        <p:strVal val="visible"/>
                                      </p:to>
                                    </p:set>
                                    <p:animEffect transition="in" filter="box(in)">
                                      <p:cBhvr>
                                        <p:cTn id="33" dur="500"/>
                                        <p:tgtEl>
                                          <p:spTgt spid="30"/>
                                        </p:tgtEl>
                                      </p:cBhvr>
                                    </p:animEffect>
                                  </p:childTnLst>
                                </p:cTn>
                              </p:par>
                              <p:par>
                                <p:cTn id="34" presetID="4" presetClass="entr" presetSubtype="16" fill="hold" nodeType="withEffect">
                                  <p:stCondLst>
                                    <p:cond delay="0"/>
                                  </p:stCondLst>
                                  <p:childTnLst>
                                    <p:set>
                                      <p:cBhvr>
                                        <p:cTn id="35" dur="500" fill="hold">
                                          <p:stCondLst>
                                            <p:cond delay="0"/>
                                          </p:stCondLst>
                                        </p:cTn>
                                        <p:tgtEl>
                                          <p:spTgt spid="31"/>
                                        </p:tgtEl>
                                        <p:attrNameLst>
                                          <p:attrName>style.visibility</p:attrName>
                                        </p:attrNameLst>
                                      </p:cBhvr>
                                      <p:to>
                                        <p:strVal val="visible"/>
                                      </p:to>
                                    </p:set>
                                    <p:animEffect transition="in" filter="box(in)">
                                      <p:cBhvr>
                                        <p:cTn id="36" dur="500"/>
                                        <p:tgtEl>
                                          <p:spTgt spid="31"/>
                                        </p:tgtEl>
                                      </p:cBhvr>
                                    </p:animEffect>
                                  </p:childTnLst>
                                </p:cTn>
                              </p:par>
                              <p:par>
                                <p:cTn id="37" presetID="4" presetClass="entr" presetSubtype="16" fill="hold" nodeType="withEffect">
                                  <p:stCondLst>
                                    <p:cond delay="0"/>
                                  </p:stCondLst>
                                  <p:childTnLst>
                                    <p:set>
                                      <p:cBhvr>
                                        <p:cTn id="38" dur="500" fill="hold">
                                          <p:stCondLst>
                                            <p:cond delay="0"/>
                                          </p:stCondLst>
                                        </p:cTn>
                                        <p:tgtEl>
                                          <p:spTgt spid="32"/>
                                        </p:tgtEl>
                                        <p:attrNameLst>
                                          <p:attrName>style.visibility</p:attrName>
                                        </p:attrNameLst>
                                      </p:cBhvr>
                                      <p:to>
                                        <p:strVal val="visible"/>
                                      </p:to>
                                    </p:set>
                                    <p:animEffect transition="in" filter="box(in)">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blinds(horizontal)">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33" grpId="0" bldLvl="0" animBg="1"/>
      <p:bldP spid="17" grpId="0" animBg="1"/>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7547611" y="2827020"/>
            <a:ext cx="2304415" cy="504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55814" y="436175"/>
            <a:ext cx="11680371" cy="4401205"/>
          </a:xfrm>
          <a:prstGeom prst="rect">
            <a:avLst/>
          </a:prstGeom>
          <a:solidFill>
            <a:schemeClr val="accent3">
              <a:lumMod val="20000"/>
              <a:lumOff val="80000"/>
            </a:schemeClr>
          </a:solidFill>
        </p:spPr>
        <p:txBody>
          <a:bodyPr wrap="square" rtlCol="0" anchor="t">
            <a:spAutoFit/>
          </a:bodyPr>
          <a:lstStyle/>
          <a:p>
            <a:r>
              <a:rPr lang="en-US" altLang="zh-CN" sz="2800" b="1" dirty="0">
                <a:solidFill>
                  <a:srgbClr val="002060"/>
                </a:solidFill>
                <a:latin typeface="Arial Narrow" panose="020B0606020202030204" pitchFamily="34" charset="0"/>
                <a:ea typeface="Lingoes Unicode" panose="020B0604020202020204" charset="-122"/>
              </a:rPr>
              <a:t>    </a:t>
            </a:r>
            <a:r>
              <a:rPr lang="zh-CN" altLang="en-US" sz="2800" b="1" dirty="0">
                <a:solidFill>
                  <a:srgbClr val="002060"/>
                </a:solidFill>
                <a:latin typeface="Arial Narrow" panose="020B0606020202030204" pitchFamily="34" charset="0"/>
                <a:ea typeface="Lingoes Unicode" panose="020B0604020202020204" charset="-122"/>
                <a:cs typeface="Times New Roman" panose="02020603050405020304" charset="0"/>
              </a:rPr>
              <a:t> </a:t>
            </a:r>
            <a:r>
              <a:rPr sz="2800" b="1" dirty="0">
                <a:solidFill>
                  <a:srgbClr val="002060"/>
                </a:solidFill>
                <a:latin typeface="Arial Narrow" panose="020B0606020202030204" pitchFamily="34" charset="0"/>
                <a:ea typeface="Gulim" panose="020B0600000101010101" charset="-127"/>
                <a:cs typeface="Times New Roman" panose="02020603050405020304" charset="0"/>
              </a:rPr>
              <a:t>I never knew anyone who’d grown up in Jackson without being afraid of Mrs. Calloway, our librarian. She ran Jackson’s Carnegie Library absolutely by herself. SILENCE in big black letters was on signs hung everywhere. If she thought you were dressed improperly, she sent you straight back home to change your clothes. I was willing; I would do anything to read.</a:t>
            </a:r>
          </a:p>
          <a:p>
            <a:r>
              <a:rPr sz="2800" b="1" dirty="0">
                <a:solidFill>
                  <a:srgbClr val="002060"/>
                </a:solidFill>
                <a:latin typeface="Arial Narrow" panose="020B0606020202030204" pitchFamily="34" charset="0"/>
                <a:ea typeface="Gulim" panose="020B0600000101010101" charset="-127"/>
                <a:cs typeface="Times New Roman" panose="02020603050405020304" charset="0"/>
              </a:rPr>
              <a:t>      </a:t>
            </a:r>
            <a:r>
              <a:rPr lang="en-US" sz="2800" b="1" dirty="0">
                <a:solidFill>
                  <a:srgbClr val="002060"/>
                </a:solidFill>
                <a:latin typeface="Arial Narrow" panose="020B0606020202030204" pitchFamily="34" charset="0"/>
                <a:ea typeface="Gulim" panose="020B0600000101010101" charset="-127"/>
                <a:cs typeface="Times New Roman" panose="02020603050405020304" charset="0"/>
              </a:rPr>
              <a:t>...</a:t>
            </a:r>
          </a:p>
          <a:p>
            <a:r>
              <a:rPr lang="en-US" sz="2800" b="1" dirty="0">
                <a:solidFill>
                  <a:srgbClr val="002060"/>
                </a:solidFill>
                <a:latin typeface="Arial Narrow" panose="020B0606020202030204" pitchFamily="34" charset="0"/>
                <a:ea typeface="Gulim" panose="020B0600000101010101" charset="-127"/>
                <a:cs typeface="Times New Roman" panose="02020603050405020304" charset="0"/>
              </a:rPr>
              <a:t>     </a:t>
            </a:r>
            <a:r>
              <a:rPr sz="2800" b="1" dirty="0">
                <a:solidFill>
                  <a:srgbClr val="002060"/>
                </a:solidFill>
                <a:latin typeface="Arial Narrow" panose="020B0606020202030204" pitchFamily="34" charset="0"/>
                <a:ea typeface="Gulim" panose="020B0600000101010101" charset="-127"/>
                <a:cs typeface="Times New Roman" panose="02020603050405020304" charset="0"/>
                <a:sym typeface="+mn-ea"/>
              </a:rPr>
              <a:t> Mrs. Calloway made her own rules about books. You could not take back a book to the library on the same day you’d taken it out; it made no difference to her that you’d read every word in it and needed another to start. You could take out two books at a time and two only.</a:t>
            </a:r>
            <a:r>
              <a:rPr lang="en-US" sz="2800" b="1" dirty="0">
                <a:solidFill>
                  <a:srgbClr val="002060"/>
                </a:solidFill>
                <a:latin typeface="Arial Narrow" panose="020B0606020202030204" pitchFamily="34" charset="0"/>
                <a:ea typeface="Gulim" panose="020B0600000101010101" charset="-127"/>
                <a:cs typeface="Times New Roman" panose="02020603050405020304" charset="0"/>
                <a:sym typeface="+mn-ea"/>
              </a:rPr>
              <a:t>..</a:t>
            </a:r>
            <a:endParaRPr lang="en-US" sz="2800" b="1" dirty="0">
              <a:solidFill>
                <a:srgbClr val="002060"/>
              </a:solidFill>
              <a:latin typeface="Arial Narrow" panose="020B0606020202030204" pitchFamily="34" charset="0"/>
              <a:ea typeface="Gulim" panose="020B0600000101010101" charset="-127"/>
              <a:cs typeface="Times New Roman" panose="02020603050405020304" charset="0"/>
            </a:endParaRPr>
          </a:p>
        </p:txBody>
      </p:sp>
      <p:sp>
        <p:nvSpPr>
          <p:cNvPr id="2" name="矩形 1"/>
          <p:cNvSpPr/>
          <p:nvPr/>
        </p:nvSpPr>
        <p:spPr>
          <a:xfrm>
            <a:off x="472666" y="5372463"/>
            <a:ext cx="9677175" cy="939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800" b="1" dirty="0">
                <a:solidFill>
                  <a:srgbClr val="002060"/>
                </a:solidFill>
                <a:latin typeface="Times New Roman" panose="02020603050405020304" charset="0"/>
                <a:cs typeface="Times New Roman" panose="02020603050405020304" charset="0"/>
              </a:rPr>
              <a:t>21. Which of the following best describes Mrs. Calloway?</a:t>
            </a:r>
          </a:p>
          <a:p>
            <a:pPr algn="l"/>
            <a:r>
              <a:rPr lang="en-US" altLang="zh-CN" sz="2800" b="1" dirty="0">
                <a:solidFill>
                  <a:srgbClr val="002060"/>
                </a:solidFill>
                <a:latin typeface="Times New Roman" panose="02020603050405020304" charset="0"/>
                <a:cs typeface="Times New Roman" panose="02020603050405020304" charset="0"/>
              </a:rPr>
              <a:t>  A. Quiet.       B. Strict        C. Humorous.      D. Considerate.</a:t>
            </a:r>
          </a:p>
        </p:txBody>
      </p:sp>
      <p:sp>
        <p:nvSpPr>
          <p:cNvPr id="5" name="圆角矩形 4"/>
          <p:cNvSpPr/>
          <p:nvPr/>
        </p:nvSpPr>
        <p:spPr>
          <a:xfrm>
            <a:off x="6805932" y="5346640"/>
            <a:ext cx="2304415" cy="5041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7550061" y="558912"/>
            <a:ext cx="3237682" cy="28378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箭头连接符 6"/>
          <p:cNvCxnSpPr>
            <a:cxnSpLocks/>
          </p:cNvCxnSpPr>
          <p:nvPr/>
        </p:nvCxnSpPr>
        <p:spPr>
          <a:xfrm flipH="1">
            <a:off x="3411856" y="842697"/>
            <a:ext cx="5899128" cy="500813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圆角矩形 7"/>
          <p:cNvSpPr/>
          <p:nvPr/>
        </p:nvSpPr>
        <p:spPr>
          <a:xfrm>
            <a:off x="4489361" y="1856147"/>
            <a:ext cx="7212782" cy="4357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7551785" y="3014325"/>
            <a:ext cx="1984101" cy="41467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2881017" y="3119005"/>
            <a:ext cx="2725126" cy="30999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箭头连接符 12"/>
          <p:cNvCxnSpPr>
            <a:cxnSpLocks/>
            <a:endCxn id="18" idx="0"/>
          </p:cNvCxnSpPr>
          <p:nvPr/>
        </p:nvCxnSpPr>
        <p:spPr>
          <a:xfrm flipH="1">
            <a:off x="3411856" y="2291937"/>
            <a:ext cx="3174003" cy="357407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cxnSpLocks/>
            <a:endCxn id="18" idx="0"/>
          </p:cNvCxnSpPr>
          <p:nvPr/>
        </p:nvCxnSpPr>
        <p:spPr>
          <a:xfrm flipH="1">
            <a:off x="3411856" y="3429000"/>
            <a:ext cx="474344" cy="243701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cxnSpLocks/>
            <a:endCxn id="18" idx="0"/>
          </p:cNvCxnSpPr>
          <p:nvPr/>
        </p:nvCxnSpPr>
        <p:spPr>
          <a:xfrm flipH="1">
            <a:off x="3411856" y="3429000"/>
            <a:ext cx="4349658" cy="243701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圆角矩形 17"/>
          <p:cNvSpPr/>
          <p:nvPr/>
        </p:nvSpPr>
        <p:spPr>
          <a:xfrm>
            <a:off x="2613026" y="5866015"/>
            <a:ext cx="1597660"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a:extLst>
              <a:ext uri="{FF2B5EF4-FFF2-40B4-BE49-F238E27FC236}">
                <a16:creationId xmlns:a16="http://schemas.microsoft.com/office/drawing/2014/main" id="{EA732889-432F-4EB8-BAC5-E2B12804A72F}"/>
              </a:ext>
            </a:extLst>
          </p:cNvPr>
          <p:cNvSpPr txBox="1"/>
          <p:nvPr/>
        </p:nvSpPr>
        <p:spPr>
          <a:xfrm>
            <a:off x="6349991" y="4451804"/>
            <a:ext cx="5637822" cy="954107"/>
          </a:xfrm>
          <a:prstGeom prst="rect">
            <a:avLst/>
          </a:prstGeom>
          <a:solidFill>
            <a:srgbClr val="002060"/>
          </a:solidFill>
        </p:spPr>
        <p:txBody>
          <a:bodyPr wrap="square" rtlCol="0">
            <a:spAutoFit/>
          </a:bodyPr>
          <a:lstStyle/>
          <a:p>
            <a:r>
              <a:rPr lang="zh-CN" altLang="en-US" sz="2800" b="1" dirty="0">
                <a:solidFill>
                  <a:schemeClr val="bg1"/>
                </a:solidFill>
                <a:latin typeface="华文行楷" panose="02010800040101010101" pitchFamily="2" charset="-122"/>
                <a:ea typeface="华文行楷" panose="02010800040101010101" pitchFamily="2" charset="-122"/>
              </a:rPr>
              <a:t>叙事类文本中人物性格特征由具体的语言来表现。</a:t>
            </a:r>
          </a:p>
        </p:txBody>
      </p:sp>
    </p:spTree>
    <p:extLst>
      <p:ext uri="{BB962C8B-B14F-4D97-AF65-F5344CB8AC3E}">
        <p14:creationId xmlns:p14="http://schemas.microsoft.com/office/powerpoint/2010/main" val="61741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500" fill="hold">
                                          <p:stCondLst>
                                            <p:cond delay="0"/>
                                          </p:stCondLst>
                                        </p:cTn>
                                        <p:tgtEl>
                                          <p:spTgt spid="14"/>
                                        </p:tgtEl>
                                        <p:attrNameLst>
                                          <p:attrName>style.visibility</p:attrName>
                                        </p:attrNameLst>
                                      </p:cBhvr>
                                      <p:to>
                                        <p:strVal val="visible"/>
                                      </p:to>
                                    </p:set>
                                    <p:animEffect transition="in" filter="box(in)">
                                      <p:cBhvr>
                                        <p:cTn id="32" dur="500"/>
                                        <p:tgtEl>
                                          <p:spTgt spid="14"/>
                                        </p:tgtEl>
                                      </p:cBhvr>
                                    </p:animEffect>
                                  </p:childTnLst>
                                </p:cTn>
                              </p:par>
                              <p:par>
                                <p:cTn id="33" presetID="4" presetClass="entr" presetSubtype="16" fill="hold" nodeType="withEffect">
                                  <p:stCondLst>
                                    <p:cond delay="0"/>
                                  </p:stCondLst>
                                  <p:childTnLst>
                                    <p:set>
                                      <p:cBhvr>
                                        <p:cTn id="34" dur="500" fill="hold">
                                          <p:stCondLst>
                                            <p:cond delay="0"/>
                                          </p:stCondLst>
                                        </p:cTn>
                                        <p:tgtEl>
                                          <p:spTgt spid="13"/>
                                        </p:tgtEl>
                                        <p:attrNameLst>
                                          <p:attrName>style.visibility</p:attrName>
                                        </p:attrNameLst>
                                      </p:cBhvr>
                                      <p:to>
                                        <p:strVal val="visible"/>
                                      </p:to>
                                    </p:set>
                                    <p:animEffect transition="in" filter="box(in)">
                                      <p:cBhvr>
                                        <p:cTn id="35" dur="500"/>
                                        <p:tgtEl>
                                          <p:spTgt spid="13"/>
                                        </p:tgtEl>
                                      </p:cBhvr>
                                    </p:animEffect>
                                  </p:childTnLst>
                                </p:cTn>
                              </p:par>
                              <p:par>
                                <p:cTn id="36" presetID="4" presetClass="entr" presetSubtype="16" fill="hold" nodeType="withEffect">
                                  <p:stCondLst>
                                    <p:cond delay="0"/>
                                  </p:stCondLst>
                                  <p:childTnLst>
                                    <p:set>
                                      <p:cBhvr>
                                        <p:cTn id="37" dur="500" fill="hold">
                                          <p:stCondLst>
                                            <p:cond delay="0"/>
                                          </p:stCondLst>
                                        </p:cTn>
                                        <p:tgtEl>
                                          <p:spTgt spid="15"/>
                                        </p:tgtEl>
                                        <p:attrNameLst>
                                          <p:attrName>style.visibility</p:attrName>
                                        </p:attrNameLst>
                                      </p:cBhvr>
                                      <p:to>
                                        <p:strVal val="visible"/>
                                      </p:to>
                                    </p:set>
                                    <p:animEffect transition="in" filter="box(in)">
                                      <p:cBhvr>
                                        <p:cTn id="38" dur="500"/>
                                        <p:tgtEl>
                                          <p:spTgt spid="15"/>
                                        </p:tgtEl>
                                      </p:cBhvr>
                                    </p:animEffect>
                                  </p:childTnLst>
                                </p:cTn>
                              </p:par>
                              <p:par>
                                <p:cTn id="39" presetID="4" presetClass="entr" presetSubtype="16" fill="hold" nodeType="withEffect">
                                  <p:stCondLst>
                                    <p:cond delay="0"/>
                                  </p:stCondLst>
                                  <p:childTnLst>
                                    <p:set>
                                      <p:cBhvr>
                                        <p:cTn id="40" dur="500" fill="hold">
                                          <p:stCondLst>
                                            <p:cond delay="0"/>
                                          </p:stCondLst>
                                        </p:cTn>
                                        <p:tgtEl>
                                          <p:spTgt spid="7"/>
                                        </p:tgtEl>
                                        <p:attrNameLst>
                                          <p:attrName>style.visibility</p:attrName>
                                        </p:attrNameLst>
                                      </p:cBhvr>
                                      <p:to>
                                        <p:strVal val="visible"/>
                                      </p:to>
                                    </p:set>
                                    <p:animEffect transition="in" filter="box(in)">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linds(horizontal)">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ppt_x"/>
                                          </p:val>
                                        </p:tav>
                                        <p:tav tm="100000">
                                          <p:val>
                                            <p:strVal val="#ppt_x"/>
                                          </p:val>
                                        </p:tav>
                                      </p:tavLst>
                                    </p:anim>
                                    <p:anim calcmode="lin" valueType="num">
                                      <p:cBhvr additive="base">
                                        <p:cTn id="5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ldLvl="0" animBg="1"/>
      <p:bldP spid="8" grpId="0" bldLvl="0" animBg="1"/>
      <p:bldP spid="10" grpId="0" bldLvl="0" animBg="1"/>
      <p:bldP spid="12" grpId="0" bldLvl="0" animBg="1"/>
      <p:bldP spid="18" grpId="0" bldLvl="0" animBg="1"/>
      <p:bldP spid="2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98D61707-E30F-448C-A469-1A7400A9C3A8}"/>
              </a:ext>
            </a:extLst>
          </p:cNvPr>
          <p:cNvSpPr txBox="1"/>
          <p:nvPr/>
        </p:nvSpPr>
        <p:spPr>
          <a:xfrm>
            <a:off x="59509" y="6150429"/>
            <a:ext cx="4705712" cy="584775"/>
          </a:xfrm>
          <a:prstGeom prst="rect">
            <a:avLst/>
          </a:prstGeom>
          <a:noFill/>
        </p:spPr>
        <p:txBody>
          <a:bodyPr wrap="square" rtlCol="0">
            <a:spAutoFit/>
          </a:bodyPr>
          <a:lstStyle/>
          <a:p>
            <a:r>
              <a:rPr lang="en-US" altLang="zh-CN" sz="3200" b="1" dirty="0">
                <a:solidFill>
                  <a:srgbClr val="FF0000"/>
                </a:solidFill>
                <a:latin typeface="Arial Narrow" panose="020B0606020202030204" pitchFamily="34" charset="0"/>
                <a:ea typeface="华文行楷" panose="02010800040101010101" pitchFamily="2" charset="-122"/>
              </a:rPr>
              <a:t>B</a:t>
            </a:r>
            <a:r>
              <a:rPr lang="zh-CN" altLang="en-US" sz="3200" b="1" dirty="0">
                <a:solidFill>
                  <a:srgbClr val="FF0000"/>
                </a:solidFill>
                <a:latin typeface="华文行楷" panose="02010800040101010101" pitchFamily="2" charset="-122"/>
                <a:ea typeface="华文行楷" panose="02010800040101010101" pitchFamily="2" charset="-122"/>
              </a:rPr>
              <a:t>篇</a:t>
            </a:r>
            <a:r>
              <a:rPr lang="en-US" altLang="zh-CN" sz="3200" b="1" dirty="0">
                <a:solidFill>
                  <a:srgbClr val="FF0000"/>
                </a:solidFill>
                <a:latin typeface="华文行楷" panose="02010800040101010101" pitchFamily="2" charset="-122"/>
                <a:ea typeface="华文行楷" panose="02010800040101010101" pitchFamily="2" charset="-122"/>
              </a:rPr>
              <a:t>– </a:t>
            </a:r>
            <a:r>
              <a:rPr lang="zh-CN" altLang="en-US" sz="3200" b="1" dirty="0">
                <a:solidFill>
                  <a:srgbClr val="FF0000"/>
                </a:solidFill>
                <a:latin typeface="华文行楷" panose="02010800040101010101" pitchFamily="2" charset="-122"/>
                <a:ea typeface="华文行楷" panose="02010800040101010101" pitchFamily="2" charset="-122"/>
              </a:rPr>
              <a:t>新闻报道（说明文）</a:t>
            </a:r>
            <a:endParaRPr lang="zh-CN" altLang="en-US" sz="3200" b="1" dirty="0">
              <a:solidFill>
                <a:srgbClr val="002060"/>
              </a:solidFill>
              <a:latin typeface="华文行楷" panose="02010800040101010101" pitchFamily="2" charset="-122"/>
              <a:ea typeface="华文行楷" panose="02010800040101010101" pitchFamily="2" charset="-122"/>
            </a:endParaRPr>
          </a:p>
        </p:txBody>
      </p:sp>
      <p:pic>
        <p:nvPicPr>
          <p:cNvPr id="5" name="图片 4">
            <a:extLst>
              <a:ext uri="{FF2B5EF4-FFF2-40B4-BE49-F238E27FC236}">
                <a16:creationId xmlns:a16="http://schemas.microsoft.com/office/drawing/2014/main" id="{7B0C7F0B-7885-4701-B7E7-F0967A424978}"/>
              </a:ext>
            </a:extLst>
          </p:cNvPr>
          <p:cNvPicPr>
            <a:picLocks noChangeAspect="1"/>
          </p:cNvPicPr>
          <p:nvPr/>
        </p:nvPicPr>
        <p:blipFill rotWithShape="1">
          <a:blip r:embed="rId3">
            <a:extLst>
              <a:ext uri="{28A0092B-C50C-407E-A947-70E740481C1C}">
                <a14:useLocalDpi xmlns:a14="http://schemas.microsoft.com/office/drawing/2010/main" val="0"/>
              </a:ext>
            </a:extLst>
          </a:blip>
          <a:srcRect l="6310" t="21111" r="3333" b="4921"/>
          <a:stretch/>
        </p:blipFill>
        <p:spPr>
          <a:xfrm>
            <a:off x="21318" y="79480"/>
            <a:ext cx="4782094" cy="5962091"/>
          </a:xfrm>
          <a:prstGeom prst="rect">
            <a:avLst/>
          </a:prstGeom>
        </p:spPr>
      </p:pic>
      <p:sp>
        <p:nvSpPr>
          <p:cNvPr id="6" name="文本框 5">
            <a:extLst>
              <a:ext uri="{FF2B5EF4-FFF2-40B4-BE49-F238E27FC236}">
                <a16:creationId xmlns:a16="http://schemas.microsoft.com/office/drawing/2014/main" id="{90D70837-B528-45FE-B47F-80A29ECA37B0}"/>
              </a:ext>
            </a:extLst>
          </p:cNvPr>
          <p:cNvSpPr txBox="1"/>
          <p:nvPr/>
        </p:nvSpPr>
        <p:spPr>
          <a:xfrm>
            <a:off x="4765221" y="79480"/>
            <a:ext cx="7494905" cy="6524863"/>
          </a:xfrm>
          <a:prstGeom prst="rect">
            <a:avLst/>
          </a:prstGeom>
          <a:noFill/>
          <a:ln>
            <a:solidFill>
              <a:srgbClr val="00B0F0"/>
            </a:solidFill>
          </a:ln>
        </p:spPr>
        <p:txBody>
          <a:bodyPr wrap="square" rtlCol="0" anchor="t">
            <a:spAutoFit/>
          </a:bodyPr>
          <a:lstStyle/>
          <a:p>
            <a:r>
              <a:rPr lang="en-US" b="1" dirty="0">
                <a:solidFill>
                  <a:schemeClr val="tx1"/>
                </a:solidFill>
                <a:uFillTx/>
                <a:latin typeface="Times New Roman" panose="02020603050405020304" charset="0"/>
                <a:ea typeface="Gulim" panose="020B0600000101010101" charset="-127"/>
                <a:cs typeface="Times New Roman" panose="02020603050405020304" charset="0"/>
              </a:rPr>
              <a:t>     </a:t>
            </a:r>
            <a:r>
              <a:rPr lang="en-US" sz="1650" b="1" dirty="0">
                <a:solidFill>
                  <a:schemeClr val="tx1"/>
                </a:solidFill>
                <a:uFillTx/>
                <a:latin typeface="Times New Roman" panose="02020603050405020304" charset="0"/>
                <a:ea typeface="Gulim" panose="020B0600000101010101" charset="-127"/>
                <a:cs typeface="Times New Roman" panose="02020603050405020304" charset="0"/>
              </a:rPr>
              <a:t> </a:t>
            </a:r>
            <a:r>
              <a:rPr sz="1600" b="1" dirty="0">
                <a:solidFill>
                  <a:schemeClr val="tx1"/>
                </a:solidFill>
                <a:uFillTx/>
                <a:latin typeface="Times New Roman" panose="02020603050405020304" charset="0"/>
                <a:ea typeface="Gulim" panose="020B0600000101010101" charset="-127"/>
                <a:cs typeface="Times New Roman" panose="02020603050405020304" charset="0"/>
              </a:rPr>
              <a:t>Milwaukee, Wisconsin, is road testing a new way to keep winter roads ice-free - by spreading on them cheese brine, the salty liquid used to make soft cheeses, like mozzarella.</a:t>
            </a:r>
          </a:p>
          <a:p>
            <a:r>
              <a:rPr sz="1600" b="1" dirty="0">
                <a:solidFill>
                  <a:schemeClr val="tx1"/>
                </a:solidFill>
                <a:uFillTx/>
                <a:latin typeface="Times New Roman" panose="02020603050405020304" charset="0"/>
                <a:ea typeface="Gulim" panose="020B0600000101010101" charset="-127"/>
                <a:cs typeface="Times New Roman" panose="02020603050405020304" charset="0"/>
              </a:rPr>
              <a:t>      Wisconsin. also called “America’s Dairyland,” is famous for its cheese. The state produced 2.8 billion pounds of cheese last year! As a result, there was a lot of leftover cheese brine. Disposing of (</a:t>
            </a:r>
            <a:r>
              <a:rPr lang="zh-CN" sz="1600" b="1" dirty="0">
                <a:solidFill>
                  <a:schemeClr val="tx1"/>
                </a:solidFill>
                <a:uFillTx/>
                <a:latin typeface="Times New Roman" panose="02020603050405020304" charset="0"/>
                <a:ea typeface="宋体" panose="02010600030101010101" pitchFamily="2" charset="-122"/>
                <a:cs typeface="Times New Roman" panose="02020603050405020304" charset="0"/>
              </a:rPr>
              <a:t>处置</a:t>
            </a:r>
            <a:r>
              <a:rPr sz="1600" b="1" dirty="0">
                <a:solidFill>
                  <a:schemeClr val="tx1"/>
                </a:solidFill>
                <a:uFillTx/>
                <a:latin typeface="Times New Roman" panose="02020603050405020304" charset="0"/>
                <a:ea typeface="Gulim" panose="020B0600000101010101" charset="-127"/>
                <a:cs typeface="Times New Roman" panose="02020603050405020304" charset="0"/>
              </a:rPr>
              <a:t>) the brine can be expensive. So what should cheese makers do with the waste?</a:t>
            </a:r>
          </a:p>
          <a:p>
            <a:r>
              <a:rPr sz="1600" b="1" dirty="0">
                <a:solidFill>
                  <a:schemeClr val="tx1"/>
                </a:solidFill>
                <a:uFillTx/>
                <a:latin typeface="Times New Roman" panose="02020603050405020304" charset="0"/>
                <a:ea typeface="Gulim" panose="020B0600000101010101" charset="-127"/>
                <a:cs typeface="Times New Roman" panose="02020603050405020304" charset="0"/>
              </a:rPr>
              <a:t>      Normally, towns use rock salt to de-ice streets. The salt lowers water’s freezing point, causing ice to melt (</a:t>
            </a:r>
            <a:r>
              <a:rPr lang="zh-CN" sz="1600" b="1" dirty="0">
                <a:solidFill>
                  <a:schemeClr val="tx1"/>
                </a:solidFill>
                <a:uFillTx/>
                <a:latin typeface="Times New Roman" panose="02020603050405020304" charset="0"/>
                <a:ea typeface="宋体" panose="02010600030101010101" pitchFamily="2" charset="-122"/>
                <a:cs typeface="Times New Roman" panose="02020603050405020304" charset="0"/>
              </a:rPr>
              <a:t>融化</a:t>
            </a:r>
            <a:r>
              <a:rPr sz="1600" b="1" dirty="0">
                <a:solidFill>
                  <a:schemeClr val="tx1"/>
                </a:solidFill>
                <a:uFillTx/>
                <a:latin typeface="Times New Roman" panose="02020603050405020304" charset="0"/>
                <a:ea typeface="Gulim" panose="020B0600000101010101" charset="-127"/>
                <a:cs typeface="Times New Roman" panose="02020603050405020304" charset="0"/>
              </a:rPr>
              <a:t>). But using cheese brine could help both cheese producers and cities save money, while keeping roads safe. Cheese brine has salt in it, which, like the rock salt, helps lower water’s freezing point.</a:t>
            </a:r>
          </a:p>
          <a:p>
            <a:r>
              <a:rPr sz="1600" b="1" dirty="0">
                <a:solidFill>
                  <a:schemeClr val="tx1"/>
                </a:solidFill>
                <a:uFillTx/>
                <a:latin typeface="Times New Roman" panose="02020603050405020304" charset="0"/>
                <a:ea typeface="Gulim" panose="020B0600000101010101" charset="-127"/>
                <a:cs typeface="Times New Roman" panose="02020603050405020304" charset="0"/>
              </a:rPr>
              <a:t>      In addition to saving money, cheese brine could also be a more eco-friendly option. Many people suspect that all the rock salt used every winter is harming the environment.</a:t>
            </a:r>
          </a:p>
          <a:p>
            <a:r>
              <a:rPr sz="1600" b="1" dirty="0">
                <a:solidFill>
                  <a:schemeClr val="tx1"/>
                </a:solidFill>
                <a:uFillTx/>
                <a:latin typeface="Times New Roman" panose="02020603050405020304" charset="0"/>
                <a:ea typeface="Gulim" panose="020B0600000101010101" charset="-127"/>
                <a:cs typeface="Times New Roman" panose="02020603050405020304" charset="0"/>
              </a:rPr>
              <a:t>      Rock salt is made of sodium </a:t>
            </a:r>
            <a:r>
              <a:rPr sz="1600" b="1" dirty="0" err="1">
                <a:solidFill>
                  <a:schemeClr val="tx1"/>
                </a:solidFill>
                <a:uFillTx/>
                <a:latin typeface="Times New Roman" panose="02020603050405020304" charset="0"/>
                <a:ea typeface="Gulim" panose="020B0600000101010101" charset="-127"/>
                <a:cs typeface="Times New Roman" panose="02020603050405020304" charset="0"/>
              </a:rPr>
              <a:t>chloride，the</a:t>
            </a:r>
            <a:r>
              <a:rPr sz="1600" b="1" dirty="0">
                <a:solidFill>
                  <a:schemeClr val="tx1"/>
                </a:solidFill>
                <a:uFillTx/>
                <a:latin typeface="Times New Roman" panose="02020603050405020304" charset="0"/>
                <a:ea typeface="Gulim" panose="020B0600000101010101" charset="-127"/>
                <a:cs typeface="Times New Roman" panose="02020603050405020304" charset="0"/>
              </a:rPr>
              <a:t> same compound (</a:t>
            </a:r>
            <a:r>
              <a:rPr lang="zh-CN" sz="1600" b="1" dirty="0">
                <a:solidFill>
                  <a:schemeClr val="tx1"/>
                </a:solidFill>
                <a:uFillTx/>
                <a:latin typeface="Times New Roman" panose="02020603050405020304" charset="0"/>
                <a:ea typeface="宋体" panose="02010600030101010101" pitchFamily="2" charset="-122"/>
                <a:cs typeface="Times New Roman" panose="02020603050405020304" charset="0"/>
              </a:rPr>
              <a:t>化合物</a:t>
            </a:r>
            <a:r>
              <a:rPr sz="1600" b="1" dirty="0">
                <a:solidFill>
                  <a:schemeClr val="tx1"/>
                </a:solidFill>
                <a:uFillTx/>
                <a:latin typeface="Times New Roman" panose="02020603050405020304" charset="0"/>
                <a:ea typeface="Gulim" panose="020B0600000101010101" charset="-127"/>
                <a:cs typeface="Times New Roman" panose="02020603050405020304" charset="0"/>
              </a:rPr>
              <a:t>) in ordinary table salt. Sounds harmless, right? But while you probably add only a small amount of salt to your food, road crews spread about 20 million tons of salt on U. S. roads every year!</a:t>
            </a:r>
          </a:p>
          <a:p>
            <a:r>
              <a:rPr sz="1600" b="1" dirty="0">
                <a:solidFill>
                  <a:schemeClr val="tx1"/>
                </a:solidFill>
                <a:uFillTx/>
                <a:latin typeface="Times New Roman" panose="02020603050405020304" charset="0"/>
                <a:ea typeface="Gulim" panose="020B0600000101010101" charset="-127"/>
                <a:cs typeface="Times New Roman" panose="02020603050405020304" charset="0"/>
              </a:rPr>
              <a:t>      The chemical washes off roads and goes into the ground. There it can pollute drinking water, harm plants, and eat away soil. By spreading cheese brine on streets before adding a layer of rock salt, Milwaukee may be able to cut its rock salt use by 30 percent.</a:t>
            </a:r>
          </a:p>
          <a:p>
            <a:r>
              <a:rPr sz="1600" b="1" dirty="0">
                <a:solidFill>
                  <a:schemeClr val="tx1"/>
                </a:solidFill>
                <a:uFillTx/>
                <a:latin typeface="Times New Roman" panose="02020603050405020304" charset="0"/>
                <a:ea typeface="Gulim" panose="020B0600000101010101" charset="-127"/>
                <a:cs typeface="Times New Roman" panose="02020603050405020304" charset="0"/>
              </a:rPr>
              <a:t>      Cheese brine has a downside too—a smell similar to that of bad milk. “I don’t really mind it,” Emil Norby told Modern Farmer magazine. He works for one of Wisconsin’s county highway commissions and came up with the idea of using cheese brine. “Our roads smell like Wisconsin!” he said.</a:t>
            </a:r>
          </a:p>
        </p:txBody>
      </p:sp>
      <p:sp>
        <p:nvSpPr>
          <p:cNvPr id="7" name="矩形 6">
            <a:extLst>
              <a:ext uri="{FF2B5EF4-FFF2-40B4-BE49-F238E27FC236}">
                <a16:creationId xmlns:a16="http://schemas.microsoft.com/office/drawing/2014/main" id="{37567F22-1C95-4BAC-9049-78E4AA31465C}"/>
              </a:ext>
            </a:extLst>
          </p:cNvPr>
          <p:cNvSpPr/>
          <p:nvPr/>
        </p:nvSpPr>
        <p:spPr>
          <a:xfrm>
            <a:off x="4803412" y="165916"/>
            <a:ext cx="7367270" cy="751840"/>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14F0E2F-DFAA-4074-8EAD-9BEFFDF30FD7}"/>
              </a:ext>
            </a:extLst>
          </p:cNvPr>
          <p:cNvSpPr/>
          <p:nvPr/>
        </p:nvSpPr>
        <p:spPr>
          <a:xfrm>
            <a:off x="4824730" y="917756"/>
            <a:ext cx="7367270" cy="4568644"/>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A5F320E6-2466-4423-939D-423D68BDC233}"/>
              </a:ext>
            </a:extLst>
          </p:cNvPr>
          <p:cNvSpPr/>
          <p:nvPr/>
        </p:nvSpPr>
        <p:spPr>
          <a:xfrm>
            <a:off x="4765221" y="5564323"/>
            <a:ext cx="7367270" cy="1040019"/>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5986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9" grpId="0" bldLvl="0" animBg="1"/>
      <p:bldP spid="10"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53143" y="3802440"/>
            <a:ext cx="11244943" cy="24072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800" b="1" dirty="0">
                <a:solidFill>
                  <a:srgbClr val="002060"/>
                </a:solidFill>
                <a:latin typeface="Arial Narrow" panose="020B0606020202030204" pitchFamily="34" charset="0"/>
                <a:cs typeface="Times New Roman" panose="02020603050405020304" charset="0"/>
              </a:rPr>
              <a:t>26. Milwaukee’s new way to de-ice streets may be an  example of ______.</a:t>
            </a:r>
          </a:p>
          <a:p>
            <a:pPr algn="l"/>
            <a:r>
              <a:rPr lang="en-US" altLang="zh-CN" sz="2800" b="1" dirty="0">
                <a:solidFill>
                  <a:srgbClr val="002060"/>
                </a:solidFill>
                <a:latin typeface="Arial Narrow" panose="020B0606020202030204" pitchFamily="34" charset="0"/>
                <a:cs typeface="Times New Roman" panose="02020603050405020304" charset="0"/>
              </a:rPr>
              <a:t>  A. barking up the wrong tree                   </a:t>
            </a:r>
          </a:p>
          <a:p>
            <a:pPr algn="l"/>
            <a:r>
              <a:rPr lang="en-US" altLang="zh-CN" sz="2800" b="1" dirty="0">
                <a:solidFill>
                  <a:srgbClr val="002060"/>
                </a:solidFill>
                <a:latin typeface="Arial Narrow" panose="020B0606020202030204" pitchFamily="34" charset="0"/>
                <a:cs typeface="Times New Roman" panose="02020603050405020304" charset="0"/>
              </a:rPr>
              <a:t>  B. putting the cart before the horse</a:t>
            </a:r>
          </a:p>
          <a:p>
            <a:pPr algn="l"/>
            <a:r>
              <a:rPr lang="en-US" altLang="zh-CN" sz="2800" b="1" dirty="0">
                <a:solidFill>
                  <a:srgbClr val="002060"/>
                </a:solidFill>
                <a:latin typeface="Arial Narrow" panose="020B0606020202030204" pitchFamily="34" charset="0"/>
                <a:cs typeface="Times New Roman" panose="02020603050405020304" charset="0"/>
              </a:rPr>
              <a:t>  C. robbing Peter to pay Paul                   </a:t>
            </a:r>
          </a:p>
          <a:p>
            <a:pPr algn="l"/>
            <a:r>
              <a:rPr lang="en-US" altLang="zh-CN" sz="2800" b="1" dirty="0">
                <a:solidFill>
                  <a:srgbClr val="002060"/>
                </a:solidFill>
                <a:latin typeface="Arial Narrow" panose="020B0606020202030204" pitchFamily="34" charset="0"/>
                <a:cs typeface="Times New Roman" panose="02020603050405020304" charset="0"/>
              </a:rPr>
              <a:t>  D. killing two birds with one stone</a:t>
            </a:r>
          </a:p>
        </p:txBody>
      </p:sp>
      <p:sp>
        <p:nvSpPr>
          <p:cNvPr id="4" name="文本框 3"/>
          <p:cNvSpPr txBox="1"/>
          <p:nvPr/>
        </p:nvSpPr>
        <p:spPr>
          <a:xfrm>
            <a:off x="281577" y="345283"/>
            <a:ext cx="11616509" cy="3108543"/>
          </a:xfrm>
          <a:prstGeom prst="rect">
            <a:avLst/>
          </a:prstGeom>
          <a:solidFill>
            <a:schemeClr val="accent3">
              <a:lumMod val="20000"/>
              <a:lumOff val="80000"/>
            </a:schemeClr>
          </a:solidFill>
        </p:spPr>
        <p:txBody>
          <a:bodyPr wrap="square" rtlCol="0" anchor="t">
            <a:spAutoFit/>
          </a:bodyPr>
          <a:lstStyle/>
          <a:p>
            <a:r>
              <a:rPr lang="en-US" altLang="zh-CN" sz="2800" b="1" dirty="0">
                <a:solidFill>
                  <a:srgbClr val="002060"/>
                </a:solidFill>
                <a:latin typeface="Arial Narrow" panose="020B0606020202030204" pitchFamily="34" charset="0"/>
                <a:ea typeface="Lingoes Unicode" panose="020B0604020202020204" charset="-122"/>
              </a:rPr>
              <a:t>      </a:t>
            </a:r>
            <a:r>
              <a:rPr sz="2800" b="1" dirty="0">
                <a:solidFill>
                  <a:srgbClr val="002060"/>
                </a:solidFill>
                <a:latin typeface="Arial Narrow" panose="020B0606020202030204" pitchFamily="34" charset="0"/>
                <a:cs typeface="Times New Roman" panose="02020603050405020304" charset="0"/>
              </a:rPr>
              <a:t>Normally, towns use rock salt to de-ice streets. The salt lowers water’s freezing point, causing ice to melt (</a:t>
            </a:r>
            <a:r>
              <a:rPr sz="2800" b="1" dirty="0" err="1">
                <a:solidFill>
                  <a:srgbClr val="002060"/>
                </a:solidFill>
                <a:latin typeface="Arial Narrow" panose="020B0606020202030204" pitchFamily="34" charset="0"/>
                <a:cs typeface="Times New Roman" panose="02020603050405020304" charset="0"/>
              </a:rPr>
              <a:t>融化</a:t>
            </a:r>
            <a:r>
              <a:rPr sz="2800" b="1" dirty="0">
                <a:solidFill>
                  <a:srgbClr val="002060"/>
                </a:solidFill>
                <a:latin typeface="Arial Narrow" panose="020B0606020202030204" pitchFamily="34" charset="0"/>
                <a:cs typeface="Times New Roman" panose="02020603050405020304" charset="0"/>
              </a:rPr>
              <a:t>). But using cheese brine could help both cheese producers and cities save money, while keeping roads safe. Cheese brine has salt in it, which, like the rock salt, helps lower water’s freezing point.</a:t>
            </a:r>
          </a:p>
          <a:p>
            <a:r>
              <a:rPr sz="2800" b="1" dirty="0">
                <a:solidFill>
                  <a:srgbClr val="002060"/>
                </a:solidFill>
                <a:latin typeface="Arial Narrow" panose="020B0606020202030204" pitchFamily="34" charset="0"/>
                <a:cs typeface="Times New Roman" panose="02020603050405020304" charset="0"/>
              </a:rPr>
              <a:t>      In addition to saving money, cheese brine could also be a more eco-friendly option. Many people suspect that all the rock salt used every winter is harming the environment.</a:t>
            </a:r>
            <a:r>
              <a:rPr lang="en-US" sz="2800" b="1" dirty="0">
                <a:solidFill>
                  <a:srgbClr val="002060"/>
                </a:solidFill>
                <a:latin typeface="Arial Narrow" panose="020B0606020202030204" pitchFamily="34" charset="0"/>
                <a:cs typeface="Times New Roman" panose="02020603050405020304" charset="0"/>
              </a:rPr>
              <a:t>..</a:t>
            </a:r>
          </a:p>
        </p:txBody>
      </p:sp>
      <p:sp>
        <p:nvSpPr>
          <p:cNvPr id="10" name="圆角矩形 9"/>
          <p:cNvSpPr/>
          <p:nvPr/>
        </p:nvSpPr>
        <p:spPr>
          <a:xfrm>
            <a:off x="774700" y="2191447"/>
            <a:ext cx="3965575" cy="401955"/>
          </a:xfrm>
          <a:prstGeom prst="roundRect">
            <a:avLst/>
          </a:prstGeom>
          <a:noFill/>
          <a:ln w="38100" cmpd="sng">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9701712" y="2178339"/>
            <a:ext cx="1715588" cy="340593"/>
          </a:xfrm>
          <a:prstGeom prst="roundRect">
            <a:avLst/>
          </a:prstGeom>
          <a:noFill/>
          <a:ln w="57150" cmpd="sng">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箭头连接符 15"/>
          <p:cNvCxnSpPr>
            <a:cxnSpLocks/>
            <a:endCxn id="26" idx="0"/>
          </p:cNvCxnSpPr>
          <p:nvPr/>
        </p:nvCxnSpPr>
        <p:spPr>
          <a:xfrm>
            <a:off x="3624943" y="2593402"/>
            <a:ext cx="119516" cy="312336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a:cxnSpLocks/>
          </p:cNvCxnSpPr>
          <p:nvPr/>
        </p:nvCxnSpPr>
        <p:spPr>
          <a:xfrm flipH="1">
            <a:off x="4136571" y="2635660"/>
            <a:ext cx="5754826" cy="3081102"/>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6" name="圆角矩形 25"/>
          <p:cNvSpPr/>
          <p:nvPr/>
        </p:nvSpPr>
        <p:spPr>
          <a:xfrm>
            <a:off x="1239701" y="5716762"/>
            <a:ext cx="5009515" cy="401955"/>
          </a:xfrm>
          <a:prstGeom prst="roundRect">
            <a:avLst/>
          </a:prstGeom>
          <a:noFill/>
          <a:ln w="57150" cmpd="sng">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标注: 线形 20">
            <a:extLst>
              <a:ext uri="{FF2B5EF4-FFF2-40B4-BE49-F238E27FC236}">
                <a16:creationId xmlns:a16="http://schemas.microsoft.com/office/drawing/2014/main" id="{44736EFB-243D-42E7-8DA5-5D8FB4ABF338}"/>
              </a:ext>
            </a:extLst>
          </p:cNvPr>
          <p:cNvSpPr/>
          <p:nvPr/>
        </p:nvSpPr>
        <p:spPr>
          <a:xfrm>
            <a:off x="9099459" y="4874871"/>
            <a:ext cx="2798627" cy="1334854"/>
          </a:xfrm>
          <a:prstGeom prst="borderCallout1">
            <a:avLst>
              <a:gd name="adj1" fmla="val 18750"/>
              <a:gd name="adj2" fmla="val -8333"/>
              <a:gd name="adj3" fmla="val -35921"/>
              <a:gd name="adj4" fmla="val -44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latin typeface="华文行楷" panose="02010800040101010101" pitchFamily="2" charset="-122"/>
                <a:ea typeface="华文行楷" panose="02010800040101010101" pitchFamily="2" charset="-122"/>
              </a:rPr>
              <a:t>例子总是为要点内容服务。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500" fill="hold">
                                          <p:stCondLst>
                                            <p:cond delay="0"/>
                                          </p:stCondLst>
                                        </p:cTn>
                                        <p:tgtEl>
                                          <p:spTgt spid="16"/>
                                        </p:tgtEl>
                                        <p:attrNameLst>
                                          <p:attrName>style.visibility</p:attrName>
                                        </p:attrNameLst>
                                      </p:cBhvr>
                                      <p:to>
                                        <p:strVal val="visible"/>
                                      </p:to>
                                    </p:set>
                                    <p:animEffect transition="in" filter="box(i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500"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linds(horizont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3" grpId="0" bldLvl="0" animBg="1"/>
      <p:bldP spid="26" grpId="0" bldLvl="0" animBg="1"/>
      <p:bldP spid="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7">
            <a:extLst>
              <a:ext uri="{FF2B5EF4-FFF2-40B4-BE49-F238E27FC236}">
                <a16:creationId xmlns:a16="http://schemas.microsoft.com/office/drawing/2014/main" id="{9632B7D1-34BE-4A86-9F19-9E660C179211}"/>
              </a:ext>
            </a:extLst>
          </p:cNvPr>
          <p:cNvGraphicFramePr>
            <a:graphicFrameLocks noGrp="1"/>
          </p:cNvGraphicFramePr>
          <p:nvPr>
            <p:extLst>
              <p:ext uri="{D42A27DB-BD31-4B8C-83A1-F6EECF244321}">
                <p14:modId xmlns:p14="http://schemas.microsoft.com/office/powerpoint/2010/main" val="2020444841"/>
              </p:ext>
            </p:extLst>
          </p:nvPr>
        </p:nvGraphicFramePr>
        <p:xfrm>
          <a:off x="204107" y="1112520"/>
          <a:ext cx="11783786" cy="4632960"/>
        </p:xfrm>
        <a:graphic>
          <a:graphicData uri="http://schemas.openxmlformats.org/drawingml/2006/table">
            <a:tbl>
              <a:tblPr firstRow="1" bandRow="1">
                <a:tableStyleId>{5940675A-B579-460E-94D1-54222C63F5DA}</a:tableStyleId>
              </a:tblPr>
              <a:tblGrid>
                <a:gridCol w="4226379">
                  <a:extLst>
                    <a:ext uri="{9D8B030D-6E8A-4147-A177-3AD203B41FA5}">
                      <a16:colId xmlns:a16="http://schemas.microsoft.com/office/drawing/2014/main" val="3217029668"/>
                    </a:ext>
                  </a:extLst>
                </a:gridCol>
                <a:gridCol w="4857186">
                  <a:extLst>
                    <a:ext uri="{9D8B030D-6E8A-4147-A177-3AD203B41FA5}">
                      <a16:colId xmlns:a16="http://schemas.microsoft.com/office/drawing/2014/main" val="2645706829"/>
                    </a:ext>
                  </a:extLst>
                </a:gridCol>
                <a:gridCol w="2700221">
                  <a:extLst>
                    <a:ext uri="{9D8B030D-6E8A-4147-A177-3AD203B41FA5}">
                      <a16:colId xmlns:a16="http://schemas.microsoft.com/office/drawing/2014/main" val="2635774182"/>
                    </a:ext>
                  </a:extLst>
                </a:gridCol>
              </a:tblGrid>
              <a:tr h="919843">
                <a:tc>
                  <a:txBody>
                    <a:bodyPr/>
                    <a:lstStyle/>
                    <a:p>
                      <a:r>
                        <a:rPr lang="en-US" altLang="zh-CN" sz="2800" b="1" dirty="0">
                          <a:solidFill>
                            <a:schemeClr val="bg1"/>
                          </a:solidFill>
                          <a:latin typeface="Arial Narrow" panose="020B0606020202030204" pitchFamily="34" charset="0"/>
                          <a:cs typeface="Times New Roman" panose="02020603050405020304" charset="0"/>
                        </a:rPr>
                        <a:t>barking up the wrong tree </a:t>
                      </a:r>
                      <a:endParaRPr lang="zh-CN" altLang="en-US" sz="2800" b="1" dirty="0">
                        <a:solidFill>
                          <a:schemeClr val="bg1"/>
                        </a:solidFill>
                        <a:latin typeface="Arial Narrow" panose="020B0606020202030204" pitchFamily="34" charset="0"/>
                      </a:endParaRPr>
                    </a:p>
                  </a:txBody>
                  <a:tcPr>
                    <a:solidFill>
                      <a:srgbClr val="0070C0"/>
                    </a:solidFill>
                  </a:tcPr>
                </a:tc>
                <a:tc>
                  <a:txBody>
                    <a:bodyPr/>
                    <a:lstStyle/>
                    <a:p>
                      <a:r>
                        <a:rPr lang="en-US" altLang="zh-CN" sz="2800" b="1" i="0" kern="1200" dirty="0">
                          <a:solidFill>
                            <a:srgbClr val="002060"/>
                          </a:solidFill>
                          <a:effectLst/>
                          <a:latin typeface="Arial Narrow" panose="020B0606020202030204" pitchFamily="34" charset="0"/>
                          <a:ea typeface="+mn-ea"/>
                          <a:cs typeface="+mn-cs"/>
                        </a:rPr>
                        <a:t>making a wrong assumption about someone or something.</a:t>
                      </a:r>
                      <a:endParaRPr lang="zh-CN" altLang="en-US" sz="2800" b="1" dirty="0">
                        <a:solidFill>
                          <a:srgbClr val="002060"/>
                        </a:solidFill>
                        <a:latin typeface="Arial Narrow" panose="020B0606020202030204" pitchFamily="34" charset="0"/>
                      </a:endParaRPr>
                    </a:p>
                  </a:txBody>
                  <a:tcPr/>
                </a:tc>
                <a:tc>
                  <a:txBody>
                    <a:bodyPr/>
                    <a:lstStyle/>
                    <a:p>
                      <a:r>
                        <a:rPr lang="zh-CN" altLang="en-US" sz="2400" b="1" i="0" kern="1200" dirty="0">
                          <a:solidFill>
                            <a:srgbClr val="002060"/>
                          </a:solidFill>
                          <a:effectLst/>
                          <a:latin typeface="华文行楷" panose="02010800040101010101" pitchFamily="2" charset="-122"/>
                          <a:ea typeface="华文行楷" panose="02010800040101010101" pitchFamily="2" charset="-122"/>
                          <a:cs typeface="+mn-cs"/>
                        </a:rPr>
                        <a:t>白费力气；</a:t>
                      </a:r>
                      <a:endParaRPr lang="en-US" altLang="zh-CN" sz="2400" b="1" i="0" kern="1200" dirty="0">
                        <a:solidFill>
                          <a:srgbClr val="002060"/>
                        </a:solidFill>
                        <a:effectLst/>
                        <a:latin typeface="华文行楷" panose="02010800040101010101" pitchFamily="2" charset="-122"/>
                        <a:ea typeface="华文行楷" panose="02010800040101010101" pitchFamily="2" charset="-122"/>
                        <a:cs typeface="+mn-cs"/>
                      </a:endParaRPr>
                    </a:p>
                    <a:p>
                      <a:r>
                        <a:rPr lang="zh-CN" altLang="en-US" sz="2400" b="1" i="0" kern="1200" dirty="0">
                          <a:solidFill>
                            <a:srgbClr val="002060"/>
                          </a:solidFill>
                          <a:effectLst/>
                          <a:latin typeface="华文行楷" panose="02010800040101010101" pitchFamily="2" charset="-122"/>
                          <a:ea typeface="华文行楷" panose="02010800040101010101" pitchFamily="2" charset="-122"/>
                          <a:cs typeface="+mn-cs"/>
                        </a:rPr>
                        <a:t>找错对象</a:t>
                      </a:r>
                      <a:endParaRPr lang="zh-CN" altLang="en-US" sz="2400" b="1" dirty="0">
                        <a:solidFill>
                          <a:srgbClr val="002060"/>
                        </a:solidFill>
                        <a:latin typeface="华文行楷" panose="02010800040101010101" pitchFamily="2" charset="-122"/>
                        <a:ea typeface="华文行楷" panose="02010800040101010101" pitchFamily="2" charset="-122"/>
                      </a:endParaRPr>
                    </a:p>
                  </a:txBody>
                  <a:tcPr/>
                </a:tc>
                <a:extLst>
                  <a:ext uri="{0D108BD9-81ED-4DB2-BD59-A6C34878D82A}">
                    <a16:rowId xmlns:a16="http://schemas.microsoft.com/office/drawing/2014/main" val="2435889310"/>
                  </a:ext>
                </a:extLst>
              </a:tr>
              <a:tr h="919843">
                <a:tc>
                  <a:txBody>
                    <a:bodyPr/>
                    <a:lstStyle/>
                    <a:p>
                      <a:r>
                        <a:rPr lang="en-US" altLang="zh-CN" sz="2800" b="1" dirty="0">
                          <a:solidFill>
                            <a:schemeClr val="bg1"/>
                          </a:solidFill>
                          <a:latin typeface="Arial Narrow" panose="020B0606020202030204" pitchFamily="34" charset="0"/>
                          <a:cs typeface="Times New Roman" panose="02020603050405020304" charset="0"/>
                        </a:rPr>
                        <a:t>putting the cart before the horse</a:t>
                      </a:r>
                      <a:endParaRPr lang="zh-CN" altLang="en-US" sz="2800" b="1" dirty="0">
                        <a:solidFill>
                          <a:schemeClr val="bg1"/>
                        </a:solidFill>
                        <a:latin typeface="Arial Narrow" panose="020B0606020202030204" pitchFamily="34" charset="0"/>
                      </a:endParaRPr>
                    </a:p>
                  </a:txBody>
                  <a:tcPr>
                    <a:solidFill>
                      <a:srgbClr val="0070C0"/>
                    </a:solidFill>
                  </a:tcPr>
                </a:tc>
                <a:tc>
                  <a:txBody>
                    <a:bodyPr/>
                    <a:lstStyle/>
                    <a:p>
                      <a:r>
                        <a:rPr lang="en-US" altLang="zh-CN" sz="2800" b="1" i="1" dirty="0">
                          <a:solidFill>
                            <a:srgbClr val="002060"/>
                          </a:solidFill>
                          <a:latin typeface="Arial Narrow" panose="020B0606020202030204" pitchFamily="34" charset="0"/>
                          <a:cs typeface="Times New Roman" panose="02020603050405020304" charset="0"/>
                          <a:sym typeface="+mn-ea"/>
                        </a:rPr>
                        <a:t> </a:t>
                      </a:r>
                      <a:r>
                        <a:rPr lang="en-US" altLang="zh-CN" sz="2800" b="1" i="0" dirty="0">
                          <a:solidFill>
                            <a:srgbClr val="002060"/>
                          </a:solidFill>
                          <a:latin typeface="Arial Narrow" panose="020B0606020202030204" pitchFamily="34" charset="0"/>
                          <a:cs typeface="Times New Roman" panose="02020603050405020304" charset="0"/>
                          <a:sym typeface="+mn-ea"/>
                        </a:rPr>
                        <a:t>having things in the wrong order</a:t>
                      </a:r>
                      <a:endParaRPr lang="zh-CN" altLang="en-US" sz="2800" b="1" i="0" dirty="0">
                        <a:solidFill>
                          <a:srgbClr val="002060"/>
                        </a:solidFill>
                        <a:latin typeface="Arial Narrow" panose="020B0606020202030204" pitchFamily="34" charset="0"/>
                      </a:endParaRPr>
                    </a:p>
                  </a:txBody>
                  <a:tcPr/>
                </a:tc>
                <a:tc>
                  <a:txBody>
                    <a:bodyPr/>
                    <a:lstStyle/>
                    <a:p>
                      <a:r>
                        <a:rPr lang="zh-CN" altLang="en-US" sz="2400" b="1" i="0" kern="1200" dirty="0">
                          <a:solidFill>
                            <a:srgbClr val="002060"/>
                          </a:solidFill>
                          <a:effectLst/>
                          <a:latin typeface="华文行楷" panose="02010800040101010101" pitchFamily="2" charset="-122"/>
                          <a:ea typeface="华文行楷" panose="02010800040101010101" pitchFamily="2" charset="-122"/>
                          <a:cs typeface="+mn-cs"/>
                        </a:rPr>
                        <a:t>本末倒置、</a:t>
                      </a:r>
                      <a:endParaRPr lang="en-US" altLang="zh-CN" sz="2400" b="1" i="0" kern="1200" dirty="0">
                        <a:solidFill>
                          <a:srgbClr val="002060"/>
                        </a:solidFill>
                        <a:effectLst/>
                        <a:latin typeface="华文行楷" panose="02010800040101010101" pitchFamily="2" charset="-122"/>
                        <a:ea typeface="华文行楷" panose="02010800040101010101" pitchFamily="2" charset="-122"/>
                        <a:cs typeface="+mn-cs"/>
                      </a:endParaRPr>
                    </a:p>
                    <a:p>
                      <a:r>
                        <a:rPr lang="zh-CN" altLang="en-US" sz="2400" b="1" i="0" kern="1200" dirty="0">
                          <a:solidFill>
                            <a:srgbClr val="002060"/>
                          </a:solidFill>
                          <a:effectLst/>
                          <a:latin typeface="华文行楷" panose="02010800040101010101" pitchFamily="2" charset="-122"/>
                          <a:ea typeface="华文行楷" panose="02010800040101010101" pitchFamily="2" charset="-122"/>
                          <a:cs typeface="+mn-cs"/>
                        </a:rPr>
                        <a:t>因果倒置</a:t>
                      </a:r>
                      <a:endParaRPr lang="zh-CN" altLang="en-US" sz="2400" b="1" dirty="0">
                        <a:solidFill>
                          <a:srgbClr val="002060"/>
                        </a:solidFill>
                        <a:latin typeface="华文行楷" panose="02010800040101010101" pitchFamily="2" charset="-122"/>
                        <a:ea typeface="华文行楷" panose="02010800040101010101" pitchFamily="2" charset="-122"/>
                      </a:endParaRPr>
                    </a:p>
                  </a:txBody>
                  <a:tcPr/>
                </a:tc>
                <a:extLst>
                  <a:ext uri="{0D108BD9-81ED-4DB2-BD59-A6C34878D82A}">
                    <a16:rowId xmlns:a16="http://schemas.microsoft.com/office/drawing/2014/main" val="2768894879"/>
                  </a:ext>
                </a:extLst>
              </a:tr>
              <a:tr h="919843">
                <a:tc>
                  <a:txBody>
                    <a:bodyPr/>
                    <a:lstStyle/>
                    <a:p>
                      <a:r>
                        <a:rPr lang="en-US" altLang="zh-CN" sz="2800" b="1" dirty="0">
                          <a:solidFill>
                            <a:schemeClr val="bg1"/>
                          </a:solidFill>
                          <a:latin typeface="Arial Narrow" panose="020B0606020202030204" pitchFamily="34" charset="0"/>
                          <a:cs typeface="Times New Roman" panose="02020603050405020304" charset="0"/>
                        </a:rPr>
                        <a:t>robbing Peter to pay Paul </a:t>
                      </a:r>
                      <a:endParaRPr lang="zh-CN" altLang="en-US" sz="2800" b="1" dirty="0">
                        <a:solidFill>
                          <a:schemeClr val="bg1"/>
                        </a:solidFill>
                        <a:latin typeface="Arial Narrow" panose="020B0606020202030204" pitchFamily="34" charset="0"/>
                      </a:endParaRPr>
                    </a:p>
                  </a:txBody>
                  <a:tcPr>
                    <a:solidFill>
                      <a:srgbClr val="007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b="1" i="0" dirty="0">
                          <a:solidFill>
                            <a:srgbClr val="002060"/>
                          </a:solidFill>
                          <a:latin typeface="Arial Narrow" panose="020B0606020202030204" pitchFamily="34" charset="0"/>
                          <a:cs typeface="Times New Roman" panose="02020603050405020304" charset="0"/>
                          <a:sym typeface="+mn-ea"/>
                        </a:rPr>
                        <a:t>taking or borrow from one in order to give or pay something owed to another.</a:t>
                      </a:r>
                    </a:p>
                    <a:p>
                      <a:endParaRPr lang="zh-CN" altLang="en-US" sz="2800" b="1" i="0" dirty="0">
                        <a:solidFill>
                          <a:srgbClr val="002060"/>
                        </a:solidFill>
                        <a:latin typeface="Arial Narrow" panose="020B0606020202030204" pitchFamily="34" charset="0"/>
                      </a:endParaRPr>
                    </a:p>
                  </a:txBody>
                  <a:tcPr/>
                </a:tc>
                <a:tc>
                  <a:txBody>
                    <a:bodyPr/>
                    <a:lstStyle/>
                    <a:p>
                      <a:endParaRPr lang="en-US" altLang="zh-CN" sz="2400" b="1" i="0" kern="1200" dirty="0">
                        <a:solidFill>
                          <a:srgbClr val="002060"/>
                        </a:solidFill>
                        <a:effectLst/>
                        <a:latin typeface="华文行楷" panose="02010800040101010101" pitchFamily="2" charset="-122"/>
                        <a:ea typeface="华文行楷" panose="02010800040101010101" pitchFamily="2" charset="-122"/>
                        <a:cs typeface="+mn-cs"/>
                      </a:endParaRPr>
                    </a:p>
                    <a:p>
                      <a:r>
                        <a:rPr lang="zh-CN" altLang="en-US" sz="2400" b="1" i="0" kern="1200" dirty="0">
                          <a:solidFill>
                            <a:srgbClr val="002060"/>
                          </a:solidFill>
                          <a:effectLst/>
                          <a:latin typeface="华文行楷" panose="02010800040101010101" pitchFamily="2" charset="-122"/>
                          <a:ea typeface="华文行楷" panose="02010800040101010101" pitchFamily="2" charset="-122"/>
                          <a:cs typeface="+mn-cs"/>
                        </a:rPr>
                        <a:t>拆 东 墙 补 西 墙</a:t>
                      </a:r>
                      <a:endParaRPr lang="zh-CN" altLang="en-US" sz="2400" b="1" dirty="0">
                        <a:solidFill>
                          <a:srgbClr val="002060"/>
                        </a:solidFill>
                        <a:latin typeface="华文行楷" panose="02010800040101010101" pitchFamily="2" charset="-122"/>
                        <a:ea typeface="华文行楷" panose="02010800040101010101" pitchFamily="2" charset="-122"/>
                      </a:endParaRPr>
                    </a:p>
                  </a:txBody>
                  <a:tcPr/>
                </a:tc>
                <a:extLst>
                  <a:ext uri="{0D108BD9-81ED-4DB2-BD59-A6C34878D82A}">
                    <a16:rowId xmlns:a16="http://schemas.microsoft.com/office/drawing/2014/main" val="2176890648"/>
                  </a:ext>
                </a:extLst>
              </a:tr>
              <a:tr h="919843">
                <a:tc>
                  <a:txBody>
                    <a:bodyPr/>
                    <a:lstStyle/>
                    <a:p>
                      <a:r>
                        <a:rPr lang="en-US" altLang="zh-CN" sz="2800" b="1" dirty="0">
                          <a:solidFill>
                            <a:schemeClr val="bg1"/>
                          </a:solidFill>
                          <a:latin typeface="Arial Narrow" panose="020B0606020202030204" pitchFamily="34" charset="0"/>
                          <a:cs typeface="Times New Roman" panose="02020603050405020304" charset="0"/>
                        </a:rPr>
                        <a:t>killing two birds with one stone</a:t>
                      </a:r>
                      <a:endParaRPr lang="zh-CN" altLang="en-US" sz="2800" b="1" dirty="0">
                        <a:solidFill>
                          <a:schemeClr val="bg1"/>
                        </a:solidFill>
                        <a:latin typeface="Arial Narrow" panose="020B0606020202030204" pitchFamily="34" charset="0"/>
                      </a:endParaRPr>
                    </a:p>
                  </a:txBody>
                  <a:tcPr>
                    <a:solidFill>
                      <a:srgbClr val="0070C0"/>
                    </a:solidFill>
                  </a:tcPr>
                </a:tc>
                <a:tc>
                  <a:txBody>
                    <a:bodyPr/>
                    <a:lstStyle/>
                    <a:p>
                      <a:r>
                        <a:rPr lang="en-US" altLang="zh-CN" sz="2800" b="1" i="0" kern="1200" dirty="0">
                          <a:solidFill>
                            <a:srgbClr val="002060"/>
                          </a:solidFill>
                          <a:effectLst/>
                          <a:latin typeface="Arial Narrow" panose="020B0606020202030204" pitchFamily="34" charset="0"/>
                          <a:ea typeface="+mn-ea"/>
                          <a:cs typeface="+mn-cs"/>
                        </a:rPr>
                        <a:t>achieving two with the one action.</a:t>
                      </a:r>
                      <a:br>
                        <a:rPr lang="en-US" altLang="zh-CN" sz="2800" b="1" dirty="0">
                          <a:solidFill>
                            <a:srgbClr val="002060"/>
                          </a:solidFill>
                          <a:latin typeface="Arial Narrow" panose="020B0606020202030204" pitchFamily="34" charset="0"/>
                        </a:rPr>
                      </a:br>
                      <a:endParaRPr lang="zh-CN" altLang="en-US" sz="2800" b="1" dirty="0">
                        <a:solidFill>
                          <a:srgbClr val="002060"/>
                        </a:solidFill>
                        <a:latin typeface="Arial Narrow" panose="020B0606020202030204" pitchFamily="34" charset="0"/>
                      </a:endParaRPr>
                    </a:p>
                  </a:txBody>
                  <a:tcPr/>
                </a:tc>
                <a:tc>
                  <a:txBody>
                    <a:bodyPr/>
                    <a:lstStyle/>
                    <a:p>
                      <a:r>
                        <a:rPr lang="zh-CN" altLang="en-US" sz="2400" b="1" dirty="0">
                          <a:solidFill>
                            <a:srgbClr val="002060"/>
                          </a:solidFill>
                          <a:latin typeface="华文行楷" panose="02010800040101010101" pitchFamily="2" charset="-122"/>
                          <a:ea typeface="华文行楷" panose="02010800040101010101" pitchFamily="2" charset="-122"/>
                        </a:rPr>
                        <a:t>一举两得</a:t>
                      </a:r>
                    </a:p>
                  </a:txBody>
                  <a:tcPr/>
                </a:tc>
                <a:extLst>
                  <a:ext uri="{0D108BD9-81ED-4DB2-BD59-A6C34878D82A}">
                    <a16:rowId xmlns:a16="http://schemas.microsoft.com/office/drawing/2014/main" val="3656341470"/>
                  </a:ext>
                </a:extLst>
              </a:tr>
            </a:tbl>
          </a:graphicData>
        </a:graphic>
      </p:graphicFrame>
      <p:sp>
        <p:nvSpPr>
          <p:cNvPr id="9" name="文本框 8">
            <a:extLst>
              <a:ext uri="{FF2B5EF4-FFF2-40B4-BE49-F238E27FC236}">
                <a16:creationId xmlns:a16="http://schemas.microsoft.com/office/drawing/2014/main" id="{904FEE94-5682-4F6F-8E1E-7FA5F3FB0634}"/>
              </a:ext>
            </a:extLst>
          </p:cNvPr>
          <p:cNvSpPr txBox="1"/>
          <p:nvPr/>
        </p:nvSpPr>
        <p:spPr>
          <a:xfrm>
            <a:off x="380997" y="97971"/>
            <a:ext cx="6041573" cy="584775"/>
          </a:xfrm>
          <a:prstGeom prst="rect">
            <a:avLst/>
          </a:prstGeom>
          <a:noFill/>
        </p:spPr>
        <p:txBody>
          <a:bodyPr wrap="square" rtlCol="0">
            <a:spAutoFit/>
          </a:bodyPr>
          <a:lstStyle/>
          <a:p>
            <a:r>
              <a:rPr lang="en-US" altLang="zh-CN" sz="3200" b="1" u="sng" dirty="0">
                <a:solidFill>
                  <a:srgbClr val="FF0000"/>
                </a:solidFill>
                <a:latin typeface="Arial Narrow" panose="020B0606020202030204" pitchFamily="34" charset="0"/>
              </a:rPr>
              <a:t>Idiomatic expressions and proverbs</a:t>
            </a:r>
            <a:endParaRPr lang="zh-CN" altLang="en-US" sz="3200" b="1" u="sng"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422324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B4301831-354A-40F9-B737-6F7CE9F1BE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301"/>
          <a:stretch/>
        </p:blipFill>
        <p:spPr bwMode="auto">
          <a:xfrm>
            <a:off x="3907971" y="1"/>
            <a:ext cx="8109857" cy="680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id="{CC21BE04-3CD7-464B-B498-99A0ACD2E87B}"/>
              </a:ext>
            </a:extLst>
          </p:cNvPr>
          <p:cNvSpPr txBox="1"/>
          <p:nvPr/>
        </p:nvSpPr>
        <p:spPr>
          <a:xfrm>
            <a:off x="435426" y="1948543"/>
            <a:ext cx="3233060" cy="1077218"/>
          </a:xfrm>
          <a:prstGeom prst="rect">
            <a:avLst/>
          </a:prstGeom>
          <a:noFill/>
        </p:spPr>
        <p:txBody>
          <a:bodyPr wrap="square" rtlCol="0">
            <a:spAutoFit/>
          </a:bodyPr>
          <a:lstStyle/>
          <a:p>
            <a:r>
              <a:rPr lang="en-US" altLang="zh-CN" sz="3200" b="1" dirty="0">
                <a:solidFill>
                  <a:srgbClr val="FF0000"/>
                </a:solidFill>
                <a:latin typeface="Arial Narrow" panose="020B0606020202030204" pitchFamily="34" charset="0"/>
                <a:ea typeface="华文行楷" panose="02010800040101010101" pitchFamily="2" charset="-122"/>
              </a:rPr>
              <a:t>C</a:t>
            </a:r>
            <a:r>
              <a:rPr lang="zh-CN" altLang="en-US" sz="3200" b="1" dirty="0">
                <a:solidFill>
                  <a:srgbClr val="FF0000"/>
                </a:solidFill>
                <a:latin typeface="华文行楷" panose="02010800040101010101" pitchFamily="2" charset="-122"/>
                <a:ea typeface="华文行楷" panose="02010800040101010101" pitchFamily="2" charset="-122"/>
              </a:rPr>
              <a:t>篇</a:t>
            </a:r>
            <a:r>
              <a:rPr lang="en-US" altLang="zh-CN" sz="3200" b="1" dirty="0">
                <a:solidFill>
                  <a:srgbClr val="FF0000"/>
                </a:solidFill>
                <a:latin typeface="华文行楷" panose="02010800040101010101" pitchFamily="2" charset="-122"/>
                <a:ea typeface="华文行楷" panose="02010800040101010101" pitchFamily="2" charset="-122"/>
              </a:rPr>
              <a:t>—</a:t>
            </a:r>
            <a:r>
              <a:rPr lang="zh-CN" altLang="en-US" sz="3200" b="1" dirty="0">
                <a:solidFill>
                  <a:srgbClr val="FF0000"/>
                </a:solidFill>
                <a:latin typeface="华文行楷" panose="02010800040101010101" pitchFamily="2" charset="-122"/>
                <a:ea typeface="华文行楷" panose="02010800040101010101" pitchFamily="2" charset="-122"/>
              </a:rPr>
              <a:t>科学研究</a:t>
            </a:r>
            <a:endParaRPr lang="en-US" altLang="zh-CN" sz="3200" b="1" dirty="0">
              <a:solidFill>
                <a:srgbClr val="FF0000"/>
              </a:solidFill>
              <a:latin typeface="华文行楷" panose="02010800040101010101" pitchFamily="2" charset="-122"/>
              <a:ea typeface="华文行楷" panose="02010800040101010101" pitchFamily="2" charset="-122"/>
            </a:endParaRPr>
          </a:p>
          <a:p>
            <a:r>
              <a:rPr lang="zh-CN" altLang="en-US" sz="3200" b="1" dirty="0">
                <a:solidFill>
                  <a:srgbClr val="FF0000"/>
                </a:solidFill>
                <a:latin typeface="华文行楷" panose="02010800040101010101" pitchFamily="2" charset="-122"/>
                <a:ea typeface="华文行楷" panose="02010800040101010101" pitchFamily="2" charset="-122"/>
              </a:rPr>
              <a:t>（说明文）</a:t>
            </a:r>
            <a:endParaRPr lang="zh-CN" altLang="en-US" sz="3200" b="1" dirty="0">
              <a:solidFill>
                <a:srgbClr val="002060"/>
              </a:solidFill>
              <a:latin typeface="华文行楷" panose="02010800040101010101" pitchFamily="2" charset="-122"/>
              <a:ea typeface="华文行楷" panose="02010800040101010101" pitchFamily="2" charset="-122"/>
            </a:endParaRPr>
          </a:p>
        </p:txBody>
      </p:sp>
      <p:sp>
        <p:nvSpPr>
          <p:cNvPr id="6" name="等腰三角形 5">
            <a:extLst>
              <a:ext uri="{FF2B5EF4-FFF2-40B4-BE49-F238E27FC236}">
                <a16:creationId xmlns:a16="http://schemas.microsoft.com/office/drawing/2014/main" id="{526D7A39-E69F-4462-BF4B-9F5BDF7126D8}"/>
              </a:ext>
            </a:extLst>
          </p:cNvPr>
          <p:cNvSpPr/>
          <p:nvPr/>
        </p:nvSpPr>
        <p:spPr>
          <a:xfrm rot="5400000">
            <a:off x="802630" y="4147122"/>
            <a:ext cx="1908248" cy="3513508"/>
          </a:xfrm>
          <a:prstGeom prst="triangle">
            <a:avLst>
              <a:gd name="adj" fmla="val 100000"/>
            </a:avLst>
          </a:prstGeom>
          <a:solidFill>
            <a:schemeClr val="accent4">
              <a:lumMod val="60000"/>
              <a:lumOff val="40000"/>
            </a:schemeClr>
          </a:solidFill>
          <a:ln>
            <a:noFill/>
          </a:ln>
          <a:effectLst>
            <a:outerShdw blurRad="304800" dist="381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145655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784EACA2-D277-463F-BD71-7F4BA158B29A}"/>
              </a:ext>
            </a:extLst>
          </p:cNvPr>
          <p:cNvSpPr txBox="1"/>
          <p:nvPr/>
        </p:nvSpPr>
        <p:spPr>
          <a:xfrm>
            <a:off x="3086010" y="-67632"/>
            <a:ext cx="8877303" cy="6863417"/>
          </a:xfrm>
          <a:prstGeom prst="rect">
            <a:avLst/>
          </a:prstGeom>
          <a:noFill/>
        </p:spPr>
        <p:txBody>
          <a:bodyPr wrap="square" rtlCol="0" anchor="t">
            <a:spAutoFit/>
          </a:bodyPr>
          <a:lstStyle/>
          <a:p>
            <a:r>
              <a:rPr lang="en-US" sz="2000" b="1" dirty="0">
                <a:solidFill>
                  <a:srgbClr val="002060"/>
                </a:solidFill>
                <a:uFillTx/>
                <a:latin typeface="Arial Narrow" panose="020B0606020202030204" pitchFamily="34" charset="0"/>
                <a:ea typeface="Gulim" panose="020B0600000101010101" charset="-127"/>
                <a:cs typeface="Times New Roman" panose="02020603050405020304" charset="0"/>
              </a:rPr>
              <a:t>      </a:t>
            </a:r>
            <a:r>
              <a:rPr sz="2000" b="1" dirty="0">
                <a:solidFill>
                  <a:srgbClr val="002060"/>
                </a:solidFill>
                <a:uFillTx/>
                <a:latin typeface="Arial Narrow" panose="020B0606020202030204" pitchFamily="34" charset="0"/>
                <a:ea typeface="Gulim" panose="020B0600000101010101" charset="-127"/>
                <a:cs typeface="Times New Roman" panose="02020603050405020304" charset="0"/>
              </a:rPr>
              <a:t>Today’s world is not an easy adjustment for young adults. A key skill set for success is persistence (</a:t>
            </a:r>
            <a:r>
              <a:rPr lang="zh-CN" sz="2000" b="1" dirty="0">
                <a:solidFill>
                  <a:srgbClr val="002060"/>
                </a:solidFill>
                <a:uFillTx/>
                <a:latin typeface="Arial Narrow" panose="020B0606020202030204" pitchFamily="34" charset="0"/>
                <a:ea typeface="宋体" panose="02010600030101010101" pitchFamily="2" charset="-122"/>
                <a:cs typeface="Times New Roman" panose="02020603050405020304" charset="0"/>
              </a:rPr>
              <a:t>毅力</a:t>
            </a:r>
            <a:r>
              <a:rPr sz="2000" b="1" dirty="0">
                <a:solidFill>
                  <a:srgbClr val="002060"/>
                </a:solidFill>
                <a:uFillTx/>
                <a:latin typeface="Arial Narrow" panose="020B0606020202030204" pitchFamily="34" charset="0"/>
                <a:ea typeface="Gulim" panose="020B0600000101010101" charset="-127"/>
                <a:cs typeface="Times New Roman" panose="02020603050405020304" charset="0"/>
              </a:rPr>
              <a:t>)，a characteristic that researchers say is heavily influenced by fathers. Researchers from Brigham Young University discovered that fathers are in a unique position to help their adolescent children learn persistence.</a:t>
            </a:r>
          </a:p>
          <a:p>
            <a:r>
              <a:rPr sz="2000" b="1" dirty="0">
                <a:solidFill>
                  <a:srgbClr val="002060"/>
                </a:solidFill>
                <a:uFillTx/>
                <a:latin typeface="Arial Narrow" panose="020B0606020202030204" pitchFamily="34" charset="0"/>
                <a:ea typeface="Gulim" panose="020B0600000101010101" charset="-127"/>
                <a:cs typeface="Times New Roman" panose="02020603050405020304" charset="0"/>
              </a:rPr>
              <a:t>      BYU professors Laura Padilla-Walker and Randal Day arrived at these findings after following 325 American families over several years. And over time, the persistence gained through fathers led to higher achievement in school.</a:t>
            </a:r>
          </a:p>
          <a:p>
            <a:r>
              <a:rPr sz="2000" b="1" dirty="0">
                <a:solidFill>
                  <a:srgbClr val="002060"/>
                </a:solidFill>
                <a:uFillTx/>
                <a:latin typeface="Arial Narrow" panose="020B0606020202030204" pitchFamily="34" charset="0"/>
                <a:ea typeface="Gulim" panose="020B0600000101010101" charset="-127"/>
                <a:cs typeface="Times New Roman" panose="02020603050405020304" charset="0"/>
              </a:rPr>
              <a:t>      “There are relatively few studies that stress the unique role of fathers.” Padilla-Walker said. “This research also helps to prove that characteristics such as persistence</a:t>
            </a:r>
            <a:r>
              <a:rPr lang="en-US" sz="2000" b="1" dirty="0">
                <a:solidFill>
                  <a:srgbClr val="002060"/>
                </a:solidFill>
                <a:uFillTx/>
                <a:latin typeface="Arial Narrow" panose="020B0606020202030204" pitchFamily="34" charset="0"/>
                <a:ea typeface="Gulim" panose="020B0600000101010101" charset="-127"/>
                <a:cs typeface="Times New Roman" panose="02020603050405020304" charset="0"/>
              </a:rPr>
              <a:t>—</a:t>
            </a:r>
            <a:r>
              <a:rPr sz="2000" b="1" dirty="0">
                <a:solidFill>
                  <a:srgbClr val="002060"/>
                </a:solidFill>
                <a:uFillTx/>
                <a:latin typeface="Arial Narrow" panose="020B0606020202030204" pitchFamily="34" charset="0"/>
                <a:ea typeface="Gulim" panose="020B0600000101010101" charset="-127"/>
                <a:cs typeface="Times New Roman" panose="02020603050405020304" charset="0"/>
              </a:rPr>
              <a:t>which can he taught</a:t>
            </a:r>
            <a:r>
              <a:rPr lang="en-US" sz="2000" b="1" dirty="0">
                <a:solidFill>
                  <a:srgbClr val="002060"/>
                </a:solidFill>
                <a:uFillTx/>
                <a:latin typeface="Arial Narrow" panose="020B0606020202030204" pitchFamily="34" charset="0"/>
                <a:ea typeface="Gulim" panose="020B0600000101010101" charset="-127"/>
                <a:cs typeface="Times New Roman" panose="02020603050405020304" charset="0"/>
              </a:rPr>
              <a:t>—</a:t>
            </a:r>
            <a:r>
              <a:rPr sz="2000" b="1" dirty="0">
                <a:solidFill>
                  <a:srgbClr val="002060"/>
                </a:solidFill>
                <a:uFillTx/>
                <a:latin typeface="Arial Narrow" panose="020B0606020202030204" pitchFamily="34" charset="0"/>
                <a:ea typeface="Gulim" panose="020B0600000101010101" charset="-127"/>
                <a:cs typeface="Times New Roman" panose="02020603050405020304" charset="0"/>
              </a:rPr>
              <a:t>are key to a child’s life success.”</a:t>
            </a:r>
          </a:p>
          <a:p>
            <a:r>
              <a:rPr sz="2000" b="1" dirty="0">
                <a:solidFill>
                  <a:srgbClr val="002060"/>
                </a:solidFill>
                <a:uFillTx/>
                <a:latin typeface="Arial Narrow" panose="020B0606020202030204" pitchFamily="34" charset="0"/>
                <a:ea typeface="Gulim" panose="020B0600000101010101" charset="-127"/>
                <a:cs typeface="Times New Roman" panose="02020603050405020304" charset="0"/>
              </a:rPr>
              <a:t>      Researchers determined that dads need to practice an “authoritative” parenting style. Authoritative parenting is not authoritarian: rigid, demanding or controlling. Rather, an authoritative parenting style includes some of the following characteristics: children feel warmth and love from their father; responsibility and the reasons behind rules are stressed</a:t>
            </a:r>
            <a:r>
              <a:rPr lang="en-US" sz="2000" b="1" dirty="0">
                <a:solidFill>
                  <a:srgbClr val="002060"/>
                </a:solidFill>
                <a:uFillTx/>
                <a:latin typeface="Arial Narrow" panose="020B0606020202030204" pitchFamily="34" charset="0"/>
                <a:ea typeface="Gulim" panose="020B0600000101010101" charset="-127"/>
                <a:cs typeface="Times New Roman" panose="02020603050405020304" charset="0"/>
              </a:rPr>
              <a:t>; </a:t>
            </a:r>
            <a:r>
              <a:rPr sz="2000" b="1" dirty="0">
                <a:solidFill>
                  <a:srgbClr val="002060"/>
                </a:solidFill>
                <a:uFillTx/>
                <a:latin typeface="Arial Narrow" panose="020B0606020202030204" pitchFamily="34" charset="0"/>
                <a:ea typeface="Gulim" panose="020B0600000101010101" charset="-127"/>
                <a:cs typeface="Times New Roman" panose="02020603050405020304" charset="0"/>
              </a:rPr>
              <a:t>children are given an appropriate level of autonomy (</a:t>
            </a:r>
            <a:r>
              <a:rPr lang="zh-CN" sz="2000" b="1" dirty="0">
                <a:solidFill>
                  <a:srgbClr val="002060"/>
                </a:solidFill>
                <a:uFillTx/>
                <a:latin typeface="Arial Narrow" panose="020B0606020202030204" pitchFamily="34" charset="0"/>
                <a:ea typeface="宋体" panose="02010600030101010101" pitchFamily="2" charset="-122"/>
                <a:cs typeface="Times New Roman" panose="02020603050405020304" charset="0"/>
              </a:rPr>
              <a:t>自主权</a:t>
            </a:r>
            <a:r>
              <a:rPr sz="2000" b="1" dirty="0">
                <a:solidFill>
                  <a:srgbClr val="002060"/>
                </a:solidFill>
                <a:uFillTx/>
                <a:latin typeface="Arial Narrow" panose="020B0606020202030204" pitchFamily="34" charset="0"/>
                <a:ea typeface="Gulim" panose="020B0600000101010101" charset="-127"/>
                <a:cs typeface="Times New Roman" panose="02020603050405020304" charset="0"/>
              </a:rPr>
              <a:t>).</a:t>
            </a:r>
          </a:p>
          <a:p>
            <a:r>
              <a:rPr sz="2000" b="1" dirty="0">
                <a:solidFill>
                  <a:srgbClr val="002060"/>
                </a:solidFill>
                <a:uFillTx/>
                <a:latin typeface="Arial Narrow" panose="020B0606020202030204" pitchFamily="34" charset="0"/>
                <a:ea typeface="Gulim" panose="020B0600000101010101" charset="-127"/>
                <a:cs typeface="Times New Roman" panose="02020603050405020304" charset="0"/>
              </a:rPr>
              <a:t>      In the study, about 52 percent of the dads exhibited above-average levels of authoritative parenting. A key finding is that over time, children raised by an authoritative father were significantly more likely to develop persistence, which leads to better outcomes in school.</a:t>
            </a:r>
          </a:p>
          <a:p>
            <a:r>
              <a:rPr sz="2000" b="1" dirty="0">
                <a:solidFill>
                  <a:srgbClr val="002060"/>
                </a:solidFill>
                <a:uFillTx/>
                <a:latin typeface="Arial Narrow" panose="020B0606020202030204" pitchFamily="34" charset="0"/>
                <a:ea typeface="Gulim" panose="020B0600000101010101" charset="-127"/>
                <a:cs typeface="Times New Roman" panose="02020603050405020304" charset="0"/>
              </a:rPr>
              <a:t>      This particular study examined 11 to 14-year-olds living in two-parent homes. Yet the researchers suggest that single parents still may play a role in teaching the benefits of persistence, which is an avenue of future research.</a:t>
            </a:r>
          </a:p>
        </p:txBody>
      </p:sp>
      <p:sp>
        <p:nvSpPr>
          <p:cNvPr id="6" name="矩形 5">
            <a:extLst>
              <a:ext uri="{FF2B5EF4-FFF2-40B4-BE49-F238E27FC236}">
                <a16:creationId xmlns:a16="http://schemas.microsoft.com/office/drawing/2014/main" id="{E3086F78-CFE7-4223-8B7C-363D4AEAA10F}"/>
              </a:ext>
            </a:extLst>
          </p:cNvPr>
          <p:cNvSpPr/>
          <p:nvPr/>
        </p:nvSpPr>
        <p:spPr>
          <a:xfrm>
            <a:off x="3117766" y="611099"/>
            <a:ext cx="8382814" cy="506935"/>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对话气泡: 椭圆形 6">
            <a:extLst>
              <a:ext uri="{FF2B5EF4-FFF2-40B4-BE49-F238E27FC236}">
                <a16:creationId xmlns:a16="http://schemas.microsoft.com/office/drawing/2014/main" id="{D9A59706-D7ED-48F7-A8A2-0FE800F91D15}"/>
              </a:ext>
            </a:extLst>
          </p:cNvPr>
          <p:cNvSpPr/>
          <p:nvPr/>
        </p:nvSpPr>
        <p:spPr>
          <a:xfrm>
            <a:off x="-54610" y="237139"/>
            <a:ext cx="2677887" cy="1062108"/>
          </a:xfrm>
          <a:prstGeom prst="wedgeEllipseCallout">
            <a:avLst>
              <a:gd name="adj1" fmla="val 69915"/>
              <a:gd name="adj2" fmla="val 201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a:solidFill>
                  <a:schemeClr val="bg1"/>
                </a:solidFill>
                <a:latin typeface="Arial Narrow" panose="020B0606020202030204" pitchFamily="34" charset="0"/>
                <a:ea typeface="华文行楷" panose="02010800040101010101" pitchFamily="2" charset="-122"/>
              </a:rPr>
              <a:t>Research finding</a:t>
            </a:r>
            <a:endParaRPr lang="zh-CN" altLang="en-US" sz="2400" b="1" dirty="0">
              <a:solidFill>
                <a:schemeClr val="bg1"/>
              </a:solidFill>
              <a:latin typeface="Arial Narrow" panose="020B0606020202030204" pitchFamily="34" charset="0"/>
              <a:ea typeface="华文行楷" panose="02010800040101010101" pitchFamily="2" charset="-122"/>
            </a:endParaRPr>
          </a:p>
        </p:txBody>
      </p:sp>
      <p:sp>
        <p:nvSpPr>
          <p:cNvPr id="8" name="左大括号 7">
            <a:extLst>
              <a:ext uri="{FF2B5EF4-FFF2-40B4-BE49-F238E27FC236}">
                <a16:creationId xmlns:a16="http://schemas.microsoft.com/office/drawing/2014/main" id="{9FDE1A91-219A-4ED2-850C-0C146C2CB8E6}"/>
              </a:ext>
            </a:extLst>
          </p:cNvPr>
          <p:cNvSpPr/>
          <p:nvPr/>
        </p:nvSpPr>
        <p:spPr>
          <a:xfrm>
            <a:off x="2697118" y="1474263"/>
            <a:ext cx="378096" cy="3979480"/>
          </a:xfrm>
          <a:prstGeom prst="leftBrace">
            <a:avLst/>
          </a:prstGeom>
          <a:ln w="57150" cmpd="sng">
            <a:solidFill>
              <a:srgbClr val="C00000"/>
            </a:solidFill>
            <a:prstDash val="solid"/>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对话气泡: 椭圆形 8">
            <a:extLst>
              <a:ext uri="{FF2B5EF4-FFF2-40B4-BE49-F238E27FC236}">
                <a16:creationId xmlns:a16="http://schemas.microsoft.com/office/drawing/2014/main" id="{557E0A8C-E582-464B-AD63-925ED7CAD7AE}"/>
              </a:ext>
            </a:extLst>
          </p:cNvPr>
          <p:cNvSpPr/>
          <p:nvPr/>
        </p:nvSpPr>
        <p:spPr>
          <a:xfrm>
            <a:off x="81641" y="2649921"/>
            <a:ext cx="2835730" cy="1062108"/>
          </a:xfrm>
          <a:prstGeom prst="wedgeEllipseCallout">
            <a:avLst>
              <a:gd name="adj1" fmla="val 56866"/>
              <a:gd name="adj2" fmla="val 355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a:solidFill>
                  <a:schemeClr val="bg1"/>
                </a:solidFill>
                <a:latin typeface="Arial Narrow" panose="020B0606020202030204" pitchFamily="34" charset="0"/>
                <a:ea typeface="华文行楷" panose="02010800040101010101" pitchFamily="2" charset="-122"/>
              </a:rPr>
              <a:t>Research process </a:t>
            </a:r>
            <a:endParaRPr lang="zh-CN" altLang="en-US" sz="2400" b="1" dirty="0">
              <a:solidFill>
                <a:schemeClr val="bg1"/>
              </a:solidFill>
              <a:latin typeface="Arial Narrow" panose="020B0606020202030204" pitchFamily="34" charset="0"/>
              <a:ea typeface="华文行楷" panose="02010800040101010101" pitchFamily="2" charset="-122"/>
            </a:endParaRPr>
          </a:p>
        </p:txBody>
      </p:sp>
      <p:sp>
        <p:nvSpPr>
          <p:cNvPr id="10" name="矩形 9">
            <a:extLst>
              <a:ext uri="{FF2B5EF4-FFF2-40B4-BE49-F238E27FC236}">
                <a16:creationId xmlns:a16="http://schemas.microsoft.com/office/drawing/2014/main" id="{28512662-E59F-482E-A638-0424D1F3E4ED}"/>
              </a:ext>
            </a:extLst>
          </p:cNvPr>
          <p:cNvSpPr/>
          <p:nvPr/>
        </p:nvSpPr>
        <p:spPr>
          <a:xfrm>
            <a:off x="3117765" y="5834743"/>
            <a:ext cx="8845547" cy="939271"/>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对话气泡: 椭圆形 10">
            <a:extLst>
              <a:ext uri="{FF2B5EF4-FFF2-40B4-BE49-F238E27FC236}">
                <a16:creationId xmlns:a16="http://schemas.microsoft.com/office/drawing/2014/main" id="{1B54BDA5-7CDC-49CD-B87D-D54D9DFF264D}"/>
              </a:ext>
            </a:extLst>
          </p:cNvPr>
          <p:cNvSpPr/>
          <p:nvPr/>
        </p:nvSpPr>
        <p:spPr>
          <a:xfrm>
            <a:off x="81641" y="5027699"/>
            <a:ext cx="2993572" cy="1062108"/>
          </a:xfrm>
          <a:prstGeom prst="wedgeEllipseCallout">
            <a:avLst>
              <a:gd name="adj1" fmla="val 56866"/>
              <a:gd name="adj2" fmla="val 355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a:solidFill>
                  <a:schemeClr val="bg1"/>
                </a:solidFill>
                <a:latin typeface="Arial Narrow" panose="020B0606020202030204" pitchFamily="34" charset="0"/>
                <a:ea typeface="华文行楷" panose="02010800040101010101" pitchFamily="2" charset="-122"/>
              </a:rPr>
              <a:t>Further research  </a:t>
            </a:r>
            <a:endParaRPr lang="zh-CN" altLang="en-US" sz="2400" b="1" dirty="0">
              <a:solidFill>
                <a:schemeClr val="bg1"/>
              </a:solidFill>
              <a:latin typeface="Arial Narrow" panose="020B0606020202030204" pitchFamily="34" charset="0"/>
              <a:ea typeface="华文行楷" panose="02010800040101010101" pitchFamily="2" charset="-122"/>
            </a:endParaRPr>
          </a:p>
        </p:txBody>
      </p:sp>
    </p:spTree>
    <p:extLst>
      <p:ext uri="{BB962C8B-B14F-4D97-AF65-F5344CB8AC3E}">
        <p14:creationId xmlns:p14="http://schemas.microsoft.com/office/powerpoint/2010/main" val="252082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500" fill="hold">
                                          <p:stCondLst>
                                            <p:cond delay="0"/>
                                          </p:stCondLst>
                                        </p:cTn>
                                        <p:tgtEl>
                                          <p:spTgt spid="8"/>
                                        </p:tgtEl>
                                        <p:attrNameLst>
                                          <p:attrName>style.visibility</p:attrName>
                                        </p:attrNameLst>
                                      </p:cBhvr>
                                      <p:to>
                                        <p:strVal val="visible"/>
                                      </p:to>
                                    </p:set>
                                    <p:animEffect transition="in" filter="box(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linds(horizont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animBg="1"/>
      <p:bldP spid="8" grpId="0" animBg="1"/>
      <p:bldP spid="9" grpId="0" animBg="1"/>
      <p:bldP spid="10" grpId="0" bldLvl="0"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24543" y="538669"/>
            <a:ext cx="11342913" cy="2062103"/>
          </a:xfrm>
          <a:prstGeom prst="rect">
            <a:avLst/>
          </a:prstGeom>
          <a:noFill/>
        </p:spPr>
        <p:txBody>
          <a:bodyPr wrap="square" rtlCol="0" anchor="t">
            <a:spAutoFit/>
          </a:bodyPr>
          <a:lstStyle/>
          <a:p>
            <a:r>
              <a:rPr lang="en-US" altLang="zh-CN" sz="3200" b="1" dirty="0">
                <a:solidFill>
                  <a:srgbClr val="002060"/>
                </a:solidFill>
                <a:latin typeface="Arial Narrow" panose="020B0606020202030204" pitchFamily="34" charset="0"/>
                <a:ea typeface="Lingoes Unicode" panose="020B0604020202020204" charset="-122"/>
              </a:rPr>
              <a:t>      </a:t>
            </a:r>
            <a:r>
              <a:rPr sz="3200" b="1" dirty="0">
                <a:solidFill>
                  <a:srgbClr val="002060"/>
                </a:solidFill>
                <a:latin typeface="Arial Narrow" panose="020B0606020202030204" pitchFamily="34" charset="0"/>
                <a:cs typeface="Times New Roman" panose="02020603050405020304" charset="0"/>
              </a:rPr>
              <a:t>This particular study examined 11 to 14-year-olds living in two-parent homes. Yet the researchers suggest that single parents still may play a role in teaching the benefits of persistence, which is an avenue of future research.</a:t>
            </a:r>
          </a:p>
        </p:txBody>
      </p:sp>
      <p:sp>
        <p:nvSpPr>
          <p:cNvPr id="2" name="矩形 1"/>
          <p:cNvSpPr/>
          <p:nvPr/>
        </p:nvSpPr>
        <p:spPr>
          <a:xfrm>
            <a:off x="355961" y="3152445"/>
            <a:ext cx="11669486" cy="31668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3200" b="1" dirty="0">
                <a:solidFill>
                  <a:srgbClr val="002060"/>
                </a:solidFill>
                <a:latin typeface="Arial Narrow" panose="020B0606020202030204" pitchFamily="34" charset="0"/>
                <a:cs typeface="Times New Roman" panose="02020603050405020304" charset="0"/>
              </a:rPr>
              <a:t>29. Which group can be a focus of future studies according  to the researchers?</a:t>
            </a:r>
          </a:p>
          <a:p>
            <a:pPr algn="l"/>
            <a:r>
              <a:rPr lang="en-US" altLang="zh-CN" sz="3200" b="1" dirty="0">
                <a:solidFill>
                  <a:srgbClr val="002060"/>
                </a:solidFill>
                <a:latin typeface="Arial Narrow" panose="020B0606020202030204" pitchFamily="34" charset="0"/>
                <a:cs typeface="Times New Roman" panose="02020603050405020304" charset="0"/>
              </a:rPr>
              <a:t>  A. Single parents.			</a:t>
            </a:r>
          </a:p>
          <a:p>
            <a:pPr algn="l"/>
            <a:r>
              <a:rPr lang="en-US" altLang="zh-CN" sz="3200" b="1" dirty="0">
                <a:solidFill>
                  <a:srgbClr val="002060"/>
                </a:solidFill>
                <a:latin typeface="Arial Narrow" panose="020B0606020202030204" pitchFamily="34" charset="0"/>
                <a:cs typeface="Times New Roman" panose="02020603050405020304" charset="0"/>
              </a:rPr>
              <a:t>  B. Children aged from 11 to 14.</a:t>
            </a:r>
          </a:p>
          <a:p>
            <a:pPr algn="l"/>
            <a:r>
              <a:rPr lang="en-US" altLang="zh-CN" sz="3200" b="1" dirty="0">
                <a:solidFill>
                  <a:srgbClr val="002060"/>
                </a:solidFill>
                <a:latin typeface="Arial Narrow" panose="020B0606020202030204" pitchFamily="34" charset="0"/>
                <a:cs typeface="Times New Roman" panose="02020603050405020304" charset="0"/>
              </a:rPr>
              <a:t>  C. Authoritarian fathers.	</a:t>
            </a:r>
          </a:p>
          <a:p>
            <a:pPr algn="l"/>
            <a:r>
              <a:rPr lang="en-US" altLang="zh-CN" sz="3200" b="1" dirty="0">
                <a:solidFill>
                  <a:srgbClr val="002060"/>
                </a:solidFill>
                <a:latin typeface="Arial Narrow" panose="020B0606020202030204" pitchFamily="34" charset="0"/>
                <a:cs typeface="Times New Roman" panose="02020603050405020304" charset="0"/>
              </a:rPr>
              <a:t>  D. Mothers in two-parent homes.</a:t>
            </a:r>
          </a:p>
        </p:txBody>
      </p:sp>
      <p:sp>
        <p:nvSpPr>
          <p:cNvPr id="7" name="圆角矩形 6"/>
          <p:cNvSpPr/>
          <p:nvPr/>
        </p:nvSpPr>
        <p:spPr>
          <a:xfrm>
            <a:off x="355961" y="2171335"/>
            <a:ext cx="1426210"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8156890" y="1167766"/>
            <a:ext cx="2249853" cy="383716"/>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箭头连接符 16"/>
          <p:cNvCxnSpPr>
            <a:cxnSpLocks/>
          </p:cNvCxnSpPr>
          <p:nvPr/>
        </p:nvCxnSpPr>
        <p:spPr>
          <a:xfrm flipH="1">
            <a:off x="3124878" y="1473477"/>
            <a:ext cx="5556750" cy="26027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圆角矩形 17"/>
          <p:cNvSpPr/>
          <p:nvPr/>
        </p:nvSpPr>
        <p:spPr>
          <a:xfrm>
            <a:off x="902819" y="4233438"/>
            <a:ext cx="2814955"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2">
            <a:extLst>
              <a:ext uri="{FF2B5EF4-FFF2-40B4-BE49-F238E27FC236}">
                <a16:creationId xmlns:a16="http://schemas.microsoft.com/office/drawing/2014/main" id="{9D4B82D5-3C14-4BBE-BE64-87CFC9AF72A6}"/>
              </a:ext>
            </a:extLst>
          </p:cNvPr>
          <p:cNvSpPr/>
          <p:nvPr/>
        </p:nvSpPr>
        <p:spPr>
          <a:xfrm>
            <a:off x="2747916" y="1153952"/>
            <a:ext cx="691607" cy="371991"/>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标注: 线形 20">
            <a:extLst>
              <a:ext uri="{FF2B5EF4-FFF2-40B4-BE49-F238E27FC236}">
                <a16:creationId xmlns:a16="http://schemas.microsoft.com/office/drawing/2014/main" id="{FBD3E21E-DAC0-4CE4-9D9F-D2CF5642A911}"/>
              </a:ext>
            </a:extLst>
          </p:cNvPr>
          <p:cNvSpPr/>
          <p:nvPr/>
        </p:nvSpPr>
        <p:spPr>
          <a:xfrm>
            <a:off x="4974952" y="242083"/>
            <a:ext cx="5242287" cy="731573"/>
          </a:xfrm>
          <a:prstGeom prst="borderCallout1">
            <a:avLst>
              <a:gd name="adj1" fmla="val 18750"/>
              <a:gd name="adj2" fmla="val -8333"/>
              <a:gd name="adj3" fmla="val 112980"/>
              <a:gd name="adj4" fmla="val -328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Arial Narrow" panose="020B0606020202030204" pitchFamily="34" charset="0"/>
              </a:rPr>
              <a:t>Translational word  </a:t>
            </a:r>
            <a:r>
              <a:rPr lang="zh-CN" altLang="en-US" sz="2800" b="1" dirty="0">
                <a:latin typeface="华文行楷" panose="02010800040101010101" pitchFamily="2" charset="-122"/>
                <a:ea typeface="华文行楷" panose="02010800040101010101" pitchFamily="2" charset="-122"/>
              </a:rPr>
              <a:t>引出新的信息</a:t>
            </a:r>
          </a:p>
        </p:txBody>
      </p:sp>
      <p:sp>
        <p:nvSpPr>
          <p:cNvPr id="22" name="标注: 线形 21">
            <a:extLst>
              <a:ext uri="{FF2B5EF4-FFF2-40B4-BE49-F238E27FC236}">
                <a16:creationId xmlns:a16="http://schemas.microsoft.com/office/drawing/2014/main" id="{9A5ADC48-D9DE-4478-85F5-8EECB2BAD7EF}"/>
              </a:ext>
            </a:extLst>
          </p:cNvPr>
          <p:cNvSpPr/>
          <p:nvPr/>
        </p:nvSpPr>
        <p:spPr>
          <a:xfrm>
            <a:off x="4856751" y="3408240"/>
            <a:ext cx="5478691" cy="1527513"/>
          </a:xfrm>
          <a:prstGeom prst="borderCallout1">
            <a:avLst>
              <a:gd name="adj1" fmla="val 18750"/>
              <a:gd name="adj2" fmla="val -8333"/>
              <a:gd name="adj3" fmla="val -50695"/>
              <a:gd name="adj4" fmla="val -613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Arial Narrow" panose="020B0606020202030204" pitchFamily="34" charset="0"/>
              </a:rPr>
              <a:t>way of approaching or making progress towards </a:t>
            </a:r>
            <a:r>
              <a:rPr lang="en-US" altLang="zh-CN" sz="2800" b="1" dirty="0" err="1">
                <a:latin typeface="Arial Narrow" panose="020B0606020202030204" pitchFamily="34" charset="0"/>
              </a:rPr>
              <a:t>sth</a:t>
            </a:r>
            <a:r>
              <a:rPr lang="en-US" altLang="zh-CN" sz="2800" b="1" dirty="0">
                <a:latin typeface="Arial Narrow" panose="020B0606020202030204" pitchFamily="34" charset="0"/>
              </a:rPr>
              <a:t> </a:t>
            </a:r>
            <a:r>
              <a:rPr lang="zh-CN" altLang="en-US" sz="2800" b="1" dirty="0">
                <a:latin typeface="华文行楷" panose="02010800040101010101" pitchFamily="2" charset="-122"/>
                <a:ea typeface="华文行楷" panose="02010800040101010101" pitchFamily="2" charset="-122"/>
              </a:rPr>
              <a:t>途径</a:t>
            </a:r>
            <a:r>
              <a:rPr lang="en-US" altLang="zh-CN" sz="2800" b="1" dirty="0">
                <a:latin typeface="华文行楷" panose="02010800040101010101" pitchFamily="2" charset="-122"/>
                <a:ea typeface="华文行楷" panose="02010800040101010101" pitchFamily="2" charset="-122"/>
              </a:rPr>
              <a:t>; </a:t>
            </a:r>
            <a:r>
              <a:rPr lang="zh-CN" altLang="en-US" sz="2800" b="1" dirty="0">
                <a:latin typeface="华文行楷" panose="02010800040101010101" pitchFamily="2" charset="-122"/>
                <a:ea typeface="华文行楷" panose="02010800040101010101" pitchFamily="2" charset="-122"/>
              </a:rPr>
              <a:t>手段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18" grpId="0" animBg="1"/>
      <p:bldP spid="20"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19CC358B-E44E-473E-89B7-57F0D50FCA96}"/>
              </a:ext>
            </a:extLst>
          </p:cNvPr>
          <p:cNvSpPr txBox="1"/>
          <p:nvPr/>
        </p:nvSpPr>
        <p:spPr>
          <a:xfrm>
            <a:off x="10919361" y="6126610"/>
            <a:ext cx="988159" cy="584775"/>
          </a:xfrm>
          <a:prstGeom prst="rect">
            <a:avLst/>
          </a:prstGeom>
          <a:noFill/>
        </p:spPr>
        <p:txBody>
          <a:bodyPr wrap="square" rtlCol="0">
            <a:spAutoFit/>
          </a:bodyPr>
          <a:lstStyle/>
          <a:p>
            <a:r>
              <a:rPr lang="en-US" altLang="zh-CN" sz="3200" b="1" u="sng" dirty="0">
                <a:solidFill>
                  <a:srgbClr val="FF0000"/>
                </a:solidFill>
                <a:latin typeface="华文行楷" panose="02010800040101010101" pitchFamily="2" charset="-122"/>
                <a:ea typeface="华文行楷" panose="02010800040101010101" pitchFamily="2" charset="-122"/>
              </a:rPr>
              <a:t>P 99</a:t>
            </a:r>
            <a:endParaRPr lang="zh-CN" altLang="en-US" sz="3200" b="1" u="sng" dirty="0">
              <a:solidFill>
                <a:srgbClr val="FF0000"/>
              </a:solidFill>
              <a:latin typeface="华文行楷" panose="02010800040101010101" pitchFamily="2" charset="-122"/>
              <a:ea typeface="华文行楷" panose="02010800040101010101" pitchFamily="2" charset="-122"/>
            </a:endParaRPr>
          </a:p>
        </p:txBody>
      </p:sp>
      <p:sp>
        <p:nvSpPr>
          <p:cNvPr id="6" name="文本框 5">
            <a:extLst>
              <a:ext uri="{FF2B5EF4-FFF2-40B4-BE49-F238E27FC236}">
                <a16:creationId xmlns:a16="http://schemas.microsoft.com/office/drawing/2014/main" id="{81293E64-6D53-4AE1-A77D-39DDA116C8CB}"/>
              </a:ext>
            </a:extLst>
          </p:cNvPr>
          <p:cNvSpPr txBox="1"/>
          <p:nvPr/>
        </p:nvSpPr>
        <p:spPr>
          <a:xfrm>
            <a:off x="190524" y="254002"/>
            <a:ext cx="11716996" cy="1384995"/>
          </a:xfrm>
          <a:prstGeom prst="rect">
            <a:avLst/>
          </a:prstGeom>
          <a:solidFill>
            <a:schemeClr val="accent2">
              <a:lumMod val="50000"/>
            </a:schemeClr>
          </a:solidFill>
        </p:spPr>
        <p:txBody>
          <a:bodyPr wrap="square" rtlCol="0">
            <a:spAutoFit/>
          </a:bodyPr>
          <a:lstStyle/>
          <a:p>
            <a:r>
              <a:rPr lang="zh-CN" altLang="en-US" sz="2800" b="1" dirty="0">
                <a:solidFill>
                  <a:schemeClr val="bg1"/>
                </a:solidFill>
                <a:latin typeface="华文行楷" panose="02010800040101010101" pitchFamily="2" charset="-122"/>
                <a:ea typeface="华文行楷" panose="02010800040101010101" pitchFamily="2" charset="-122"/>
              </a:rPr>
              <a:t>高考应该在考查学生的英语语言运用能力的同时，渗透对文化意识、思维品质和学习能力的考查。对语音、词汇、语法、语用、语篇和文化知识的考查应渗透在英语理解能力和表达能力的考查之中。</a:t>
            </a:r>
          </a:p>
        </p:txBody>
      </p:sp>
      <p:graphicFrame>
        <p:nvGraphicFramePr>
          <p:cNvPr id="7" name="表格 7">
            <a:extLst>
              <a:ext uri="{FF2B5EF4-FFF2-40B4-BE49-F238E27FC236}">
                <a16:creationId xmlns:a16="http://schemas.microsoft.com/office/drawing/2014/main" id="{4EA61F4C-EA13-4740-A7F9-DE9B44CE948E}"/>
              </a:ext>
            </a:extLst>
          </p:cNvPr>
          <p:cNvGraphicFramePr>
            <a:graphicFrameLocks noGrp="1"/>
          </p:cNvGraphicFramePr>
          <p:nvPr>
            <p:extLst>
              <p:ext uri="{D42A27DB-BD31-4B8C-83A1-F6EECF244321}">
                <p14:modId xmlns:p14="http://schemas.microsoft.com/office/powerpoint/2010/main" val="712657300"/>
              </p:ext>
            </p:extLst>
          </p:nvPr>
        </p:nvGraphicFramePr>
        <p:xfrm>
          <a:off x="482600" y="2050361"/>
          <a:ext cx="11424920" cy="4267198"/>
        </p:xfrm>
        <a:graphic>
          <a:graphicData uri="http://schemas.openxmlformats.org/drawingml/2006/table">
            <a:tbl>
              <a:tblPr firstRow="1" bandRow="1">
                <a:tableStyleId>{5940675A-B579-460E-94D1-54222C63F5DA}</a:tableStyleId>
              </a:tblPr>
              <a:tblGrid>
                <a:gridCol w="1983740">
                  <a:extLst>
                    <a:ext uri="{9D8B030D-6E8A-4147-A177-3AD203B41FA5}">
                      <a16:colId xmlns:a16="http://schemas.microsoft.com/office/drawing/2014/main" val="853619418"/>
                    </a:ext>
                  </a:extLst>
                </a:gridCol>
                <a:gridCol w="9441180">
                  <a:extLst>
                    <a:ext uri="{9D8B030D-6E8A-4147-A177-3AD203B41FA5}">
                      <a16:colId xmlns:a16="http://schemas.microsoft.com/office/drawing/2014/main" val="3426364158"/>
                    </a:ext>
                  </a:extLst>
                </a:gridCol>
              </a:tblGrid>
              <a:tr h="711200">
                <a:tc rowSpan="3">
                  <a:txBody>
                    <a:bodyPr/>
                    <a:lstStyle/>
                    <a:p>
                      <a:endParaRPr lang="en-US" altLang="zh-CN" sz="3200" b="1" dirty="0">
                        <a:solidFill>
                          <a:schemeClr val="bg1"/>
                        </a:solidFill>
                        <a:latin typeface="华文行楷" panose="02010800040101010101" pitchFamily="2" charset="-122"/>
                        <a:ea typeface="华文行楷" panose="02010800040101010101" pitchFamily="2" charset="-122"/>
                      </a:endParaRPr>
                    </a:p>
                    <a:p>
                      <a:r>
                        <a:rPr lang="zh-CN" altLang="en-US" sz="3200" b="1" dirty="0">
                          <a:solidFill>
                            <a:schemeClr val="bg1"/>
                          </a:solidFill>
                          <a:latin typeface="华文行楷" panose="02010800040101010101" pitchFamily="2" charset="-122"/>
                          <a:ea typeface="华文行楷" panose="02010800040101010101" pitchFamily="2" charset="-122"/>
                        </a:rPr>
                        <a:t>理解能力</a:t>
                      </a:r>
                    </a:p>
                  </a:txBody>
                  <a:tcPr>
                    <a:solidFill>
                      <a:srgbClr val="002060"/>
                    </a:solidFill>
                  </a:tcPr>
                </a:tc>
                <a:tc>
                  <a:txBody>
                    <a:bodyPr/>
                    <a:lstStyle/>
                    <a:p>
                      <a:r>
                        <a:rPr lang="zh-CN" altLang="en-US" sz="3200" b="1" dirty="0">
                          <a:solidFill>
                            <a:srgbClr val="002060"/>
                          </a:solidFill>
                          <a:latin typeface="华文行楷" panose="02010800040101010101" pitchFamily="2" charset="-122"/>
                          <a:ea typeface="华文行楷" panose="02010800040101010101" pitchFamily="2" charset="-122"/>
                        </a:rPr>
                        <a:t>对口语和书面语篇的理解能力</a:t>
                      </a:r>
                    </a:p>
                  </a:txBody>
                  <a:tcPr/>
                </a:tc>
                <a:extLst>
                  <a:ext uri="{0D108BD9-81ED-4DB2-BD59-A6C34878D82A}">
                    <a16:rowId xmlns:a16="http://schemas.microsoft.com/office/drawing/2014/main" val="3154062009"/>
                  </a:ext>
                </a:extLst>
              </a:tr>
              <a:tr h="711199">
                <a:tc vMerge="1">
                  <a:txBody>
                    <a:bodyPr/>
                    <a:lstStyle/>
                    <a:p>
                      <a:endParaRPr lang="zh-CN" altLang="en-US"/>
                    </a:p>
                  </a:txBody>
                  <a:tcPr/>
                </a:tc>
                <a:tc>
                  <a:txBody>
                    <a:bodyPr/>
                    <a:lstStyle/>
                    <a:p>
                      <a:r>
                        <a:rPr lang="zh-CN" altLang="en-US" sz="3200" b="1" dirty="0">
                          <a:solidFill>
                            <a:srgbClr val="002060"/>
                          </a:solidFill>
                          <a:latin typeface="华文行楷" panose="02010800040101010101" pitchFamily="2" charset="-122"/>
                          <a:ea typeface="华文行楷" panose="02010800040101010101" pitchFamily="2" charset="-122"/>
                        </a:rPr>
                        <a:t>从口头和书面语篇中获取信息的能力</a:t>
                      </a:r>
                    </a:p>
                  </a:txBody>
                  <a:tcPr/>
                </a:tc>
                <a:extLst>
                  <a:ext uri="{0D108BD9-81ED-4DB2-BD59-A6C34878D82A}">
                    <a16:rowId xmlns:a16="http://schemas.microsoft.com/office/drawing/2014/main" val="995064232"/>
                  </a:ext>
                </a:extLst>
              </a:tr>
              <a:tr h="711200">
                <a:tc vMerge="1">
                  <a:txBody>
                    <a:bodyPr/>
                    <a:lstStyle/>
                    <a:p>
                      <a:endParaRPr lang="zh-CN" altLang="en-US"/>
                    </a:p>
                  </a:txBody>
                  <a:tcPr/>
                </a:tc>
                <a:tc>
                  <a:txBody>
                    <a:bodyPr/>
                    <a:lstStyle/>
                    <a:p>
                      <a:r>
                        <a:rPr lang="zh-CN" altLang="en-US" sz="3200" b="1" dirty="0">
                          <a:solidFill>
                            <a:srgbClr val="002060"/>
                          </a:solidFill>
                          <a:latin typeface="华文行楷" panose="02010800040101010101" pitchFamily="2" charset="-122"/>
                          <a:ea typeface="华文行楷" panose="02010800040101010101" pitchFamily="2" charset="-122"/>
                        </a:rPr>
                        <a:t>对口头和书面语篇作出反应的能力</a:t>
                      </a:r>
                    </a:p>
                  </a:txBody>
                  <a:tcPr/>
                </a:tc>
                <a:extLst>
                  <a:ext uri="{0D108BD9-81ED-4DB2-BD59-A6C34878D82A}">
                    <a16:rowId xmlns:a16="http://schemas.microsoft.com/office/drawing/2014/main" val="3642242509"/>
                  </a:ext>
                </a:extLst>
              </a:tr>
              <a:tr h="711200">
                <a:tc rowSpan="3">
                  <a:txBody>
                    <a:bodyPr/>
                    <a:lstStyle/>
                    <a:p>
                      <a:endParaRPr lang="en-US" altLang="zh-CN" sz="3200" b="1" dirty="0">
                        <a:solidFill>
                          <a:schemeClr val="bg1"/>
                        </a:solidFill>
                        <a:latin typeface="华文行楷" panose="02010800040101010101" pitchFamily="2" charset="-122"/>
                        <a:ea typeface="华文行楷" panose="02010800040101010101" pitchFamily="2" charset="-122"/>
                      </a:endParaRPr>
                    </a:p>
                    <a:p>
                      <a:r>
                        <a:rPr lang="zh-CN" altLang="en-US" sz="3200" b="1" dirty="0">
                          <a:solidFill>
                            <a:schemeClr val="bg1"/>
                          </a:solidFill>
                          <a:latin typeface="华文行楷" panose="02010800040101010101" pitchFamily="2" charset="-122"/>
                          <a:ea typeface="华文行楷" panose="02010800040101010101" pitchFamily="2" charset="-122"/>
                        </a:rPr>
                        <a:t>表达能力</a:t>
                      </a:r>
                    </a:p>
                  </a:txBody>
                  <a:tcPr>
                    <a:solidFill>
                      <a:srgbClr val="002060"/>
                    </a:solidFill>
                  </a:tcPr>
                </a:tc>
                <a:tc>
                  <a:txBody>
                    <a:bodyPr/>
                    <a:lstStyle/>
                    <a:p>
                      <a:r>
                        <a:rPr lang="zh-CN" altLang="en-US" sz="3200" b="1" dirty="0">
                          <a:solidFill>
                            <a:srgbClr val="002060"/>
                          </a:solidFill>
                          <a:latin typeface="华文行楷" panose="02010800040101010101" pitchFamily="2" charset="-122"/>
                          <a:ea typeface="华文行楷" panose="02010800040101010101" pitchFamily="2" charset="-122"/>
                        </a:rPr>
                        <a:t>流利性、准确性和得体性</a:t>
                      </a:r>
                    </a:p>
                  </a:txBody>
                  <a:tcPr/>
                </a:tc>
                <a:extLst>
                  <a:ext uri="{0D108BD9-81ED-4DB2-BD59-A6C34878D82A}">
                    <a16:rowId xmlns:a16="http://schemas.microsoft.com/office/drawing/2014/main" val="651025685"/>
                  </a:ext>
                </a:extLst>
              </a:tr>
              <a:tr h="711199">
                <a:tc vMerge="1">
                  <a:txBody>
                    <a:bodyPr/>
                    <a:lstStyle/>
                    <a:p>
                      <a:endParaRPr lang="zh-CN" altLang="en-US"/>
                    </a:p>
                  </a:txBody>
                  <a:tcPr/>
                </a:tc>
                <a:tc>
                  <a:txBody>
                    <a:bodyPr/>
                    <a:lstStyle/>
                    <a:p>
                      <a:r>
                        <a:rPr lang="zh-CN" altLang="en-US" sz="3200" b="1" dirty="0">
                          <a:solidFill>
                            <a:srgbClr val="002060"/>
                          </a:solidFill>
                          <a:latin typeface="华文行楷" panose="02010800040101010101" pitchFamily="2" charset="-122"/>
                          <a:ea typeface="华文行楷" panose="02010800040101010101" pitchFamily="2" charset="-122"/>
                        </a:rPr>
                        <a:t>运用词汇和语法表达特殊意图和效果</a:t>
                      </a:r>
                    </a:p>
                  </a:txBody>
                  <a:tcPr/>
                </a:tc>
                <a:extLst>
                  <a:ext uri="{0D108BD9-81ED-4DB2-BD59-A6C34878D82A}">
                    <a16:rowId xmlns:a16="http://schemas.microsoft.com/office/drawing/2014/main" val="3227640111"/>
                  </a:ext>
                </a:extLst>
              </a:tr>
              <a:tr h="711200">
                <a:tc vMerge="1">
                  <a:txBody>
                    <a:bodyPr/>
                    <a:lstStyle/>
                    <a:p>
                      <a:endParaRPr lang="zh-CN" altLang="en-US"/>
                    </a:p>
                  </a:txBody>
                  <a:tcPr/>
                </a:tc>
                <a:tc>
                  <a:txBody>
                    <a:bodyPr/>
                    <a:lstStyle/>
                    <a:p>
                      <a:r>
                        <a:rPr lang="zh-CN" altLang="en-US" sz="3200" b="1" dirty="0">
                          <a:solidFill>
                            <a:srgbClr val="002060"/>
                          </a:solidFill>
                          <a:latin typeface="华文行楷" panose="02010800040101010101" pitchFamily="2" charset="-122"/>
                          <a:ea typeface="华文行楷" panose="02010800040101010101" pitchFamily="2" charset="-122"/>
                        </a:rPr>
                        <a:t>语篇的结构、文体特征、衔接性和连贯性</a:t>
                      </a:r>
                      <a:endParaRPr lang="en-US" altLang="zh-CN" sz="3200" b="1" dirty="0">
                        <a:solidFill>
                          <a:srgbClr val="002060"/>
                        </a:solidFill>
                        <a:latin typeface="华文行楷" panose="02010800040101010101" pitchFamily="2" charset="-122"/>
                        <a:ea typeface="华文行楷" panose="02010800040101010101" pitchFamily="2" charset="-122"/>
                      </a:endParaRPr>
                    </a:p>
                  </a:txBody>
                  <a:tcPr/>
                </a:tc>
                <a:extLst>
                  <a:ext uri="{0D108BD9-81ED-4DB2-BD59-A6C34878D82A}">
                    <a16:rowId xmlns:a16="http://schemas.microsoft.com/office/drawing/2014/main" val="1812300831"/>
                  </a:ext>
                </a:extLst>
              </a:tr>
            </a:tbl>
          </a:graphicData>
        </a:graphic>
      </p:graphicFrame>
    </p:spTree>
    <p:extLst>
      <p:ext uri="{BB962C8B-B14F-4D97-AF65-F5344CB8AC3E}">
        <p14:creationId xmlns:p14="http://schemas.microsoft.com/office/powerpoint/2010/main" val="131210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93765" y="260093"/>
            <a:ext cx="11794309" cy="2554545"/>
          </a:xfrm>
          <a:prstGeom prst="rect">
            <a:avLst/>
          </a:prstGeom>
          <a:solidFill>
            <a:schemeClr val="accent3">
              <a:lumMod val="20000"/>
              <a:lumOff val="80000"/>
            </a:schemeClr>
          </a:solidFill>
        </p:spPr>
        <p:txBody>
          <a:bodyPr wrap="square" rtlCol="0" anchor="t">
            <a:spAutoFit/>
          </a:bodyPr>
          <a:lstStyle/>
          <a:p>
            <a:r>
              <a:rPr lang="en-US" altLang="zh-CN" sz="3200" b="1" dirty="0">
                <a:solidFill>
                  <a:srgbClr val="002060"/>
                </a:solidFill>
                <a:latin typeface="Arial Narrow" panose="020B0606020202030204" pitchFamily="34" charset="0"/>
                <a:ea typeface="Lingoes Unicode" panose="020B0604020202020204" charset="-122"/>
              </a:rPr>
              <a:t>      </a:t>
            </a:r>
            <a:r>
              <a:rPr sz="3200" b="1" dirty="0">
                <a:solidFill>
                  <a:srgbClr val="002060"/>
                </a:solidFill>
                <a:latin typeface="Arial Narrow" panose="020B0606020202030204" pitchFamily="34" charset="0"/>
                <a:cs typeface="Times New Roman" panose="02020603050405020304" charset="0"/>
              </a:rPr>
              <a:t>Today’s world is not an easy adjustment for young adults. A key skill set for success is persistence (</a:t>
            </a:r>
            <a:r>
              <a:rPr sz="3200" b="1" dirty="0" err="1">
                <a:solidFill>
                  <a:srgbClr val="002060"/>
                </a:solidFill>
                <a:latin typeface="Arial Narrow" panose="020B0606020202030204" pitchFamily="34" charset="0"/>
                <a:cs typeface="Times New Roman" panose="02020603050405020304" charset="0"/>
              </a:rPr>
              <a:t>毅力</a:t>
            </a:r>
            <a:r>
              <a:rPr sz="3200" b="1" dirty="0">
                <a:solidFill>
                  <a:srgbClr val="002060"/>
                </a:solidFill>
                <a:latin typeface="Arial Narrow" panose="020B0606020202030204" pitchFamily="34" charset="0"/>
                <a:cs typeface="Times New Roman" panose="02020603050405020304" charset="0"/>
              </a:rPr>
              <a:t>)，a characteristic that researchers say is heavily influenced by fathers. Researchers from Brigham Young University discovered that fathers are in a unique position to help their adolescent children learn persistence.</a:t>
            </a:r>
          </a:p>
        </p:txBody>
      </p:sp>
      <p:sp>
        <p:nvSpPr>
          <p:cNvPr id="2" name="矩形 1"/>
          <p:cNvSpPr/>
          <p:nvPr/>
        </p:nvSpPr>
        <p:spPr>
          <a:xfrm>
            <a:off x="478971" y="3182621"/>
            <a:ext cx="11465560" cy="20256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800" b="1" dirty="0">
                <a:solidFill>
                  <a:srgbClr val="002060"/>
                </a:solidFill>
                <a:latin typeface="Arial Narrow" panose="020B0606020202030204" pitchFamily="34" charset="0"/>
                <a:cs typeface="Times New Roman" panose="02020603050405020304" charset="0"/>
              </a:rPr>
              <a:t>30. Which of the following is the best title for the text?</a:t>
            </a:r>
          </a:p>
          <a:p>
            <a:pPr algn="l"/>
            <a:r>
              <a:rPr lang="en-US" altLang="zh-CN" sz="2800" b="1" dirty="0">
                <a:solidFill>
                  <a:srgbClr val="002060"/>
                </a:solidFill>
                <a:latin typeface="Arial Narrow" panose="020B0606020202030204" pitchFamily="34" charset="0"/>
                <a:cs typeface="Times New Roman" panose="02020603050405020304" charset="0"/>
              </a:rPr>
              <a:t>  A. Three Characteristics of Authoritative Fathers</a:t>
            </a:r>
          </a:p>
          <a:p>
            <a:pPr algn="l"/>
            <a:r>
              <a:rPr lang="en-US" altLang="zh-CN" sz="2800" b="1" dirty="0">
                <a:solidFill>
                  <a:srgbClr val="002060"/>
                </a:solidFill>
                <a:latin typeface="Arial Narrow" panose="020B0606020202030204" pitchFamily="34" charset="0"/>
                <a:cs typeface="Times New Roman" panose="02020603050405020304" charset="0"/>
              </a:rPr>
              <a:t>  B. Key Skills for Young Adults to Succeed in Future</a:t>
            </a:r>
          </a:p>
          <a:p>
            <a:pPr algn="l"/>
            <a:r>
              <a:rPr lang="en-US" altLang="zh-CN" sz="2800" b="1" dirty="0">
                <a:solidFill>
                  <a:srgbClr val="002060"/>
                </a:solidFill>
                <a:latin typeface="Arial Narrow" panose="020B0606020202030204" pitchFamily="34" charset="0"/>
                <a:cs typeface="Times New Roman" panose="02020603050405020304" charset="0"/>
              </a:rPr>
              <a:t>  C. Children Tend to Learn Determination from Father</a:t>
            </a:r>
          </a:p>
          <a:p>
            <a:pPr algn="l"/>
            <a:r>
              <a:rPr lang="en-US" altLang="zh-CN" sz="2800" b="1" dirty="0">
                <a:solidFill>
                  <a:srgbClr val="002060"/>
                </a:solidFill>
                <a:latin typeface="Arial Narrow" panose="020B0606020202030204" pitchFamily="34" charset="0"/>
                <a:cs typeface="Times New Roman" panose="02020603050405020304" charset="0"/>
              </a:rPr>
              <a:t>  D. Family Relationship Influences School Performance</a:t>
            </a:r>
          </a:p>
        </p:txBody>
      </p:sp>
      <p:cxnSp>
        <p:nvCxnSpPr>
          <p:cNvPr id="10" name="直接连接符 9">
            <a:extLst>
              <a:ext uri="{FF2B5EF4-FFF2-40B4-BE49-F238E27FC236}">
                <a16:creationId xmlns:a16="http://schemas.microsoft.com/office/drawing/2014/main" id="{10773C30-E52E-4E96-87D9-B61464017BD0}"/>
              </a:ext>
            </a:extLst>
          </p:cNvPr>
          <p:cNvCxnSpPr/>
          <p:nvPr/>
        </p:nvCxnSpPr>
        <p:spPr>
          <a:xfrm>
            <a:off x="4702629" y="2286000"/>
            <a:ext cx="665117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21A6A030-349E-419D-AC83-FAD61A50144B}"/>
              </a:ext>
            </a:extLst>
          </p:cNvPr>
          <p:cNvCxnSpPr>
            <a:cxnSpLocks/>
          </p:cNvCxnSpPr>
          <p:nvPr/>
        </p:nvCxnSpPr>
        <p:spPr>
          <a:xfrm>
            <a:off x="193765" y="2814638"/>
            <a:ext cx="627234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圆角矩形 12">
            <a:extLst>
              <a:ext uri="{FF2B5EF4-FFF2-40B4-BE49-F238E27FC236}">
                <a16:creationId xmlns:a16="http://schemas.microsoft.com/office/drawing/2014/main" id="{C2DCDCE8-8D0E-4E05-BF4D-06D7EA7E87FB}"/>
              </a:ext>
            </a:extLst>
          </p:cNvPr>
          <p:cNvSpPr/>
          <p:nvPr/>
        </p:nvSpPr>
        <p:spPr>
          <a:xfrm>
            <a:off x="4368800" y="2349342"/>
            <a:ext cx="2177415" cy="401955"/>
          </a:xfrm>
          <a:prstGeom prst="roundRect">
            <a:avLst>
              <a:gd name="adj" fmla="val 16667"/>
            </a:avLst>
          </a:prstGeom>
          <a:noFill/>
          <a:ln w="38100" cmpd="sng">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12">
            <a:extLst>
              <a:ext uri="{FF2B5EF4-FFF2-40B4-BE49-F238E27FC236}">
                <a16:creationId xmlns:a16="http://schemas.microsoft.com/office/drawing/2014/main" id="{35300A8C-406C-4971-8125-368C36ED7F1F}"/>
              </a:ext>
            </a:extLst>
          </p:cNvPr>
          <p:cNvSpPr/>
          <p:nvPr/>
        </p:nvSpPr>
        <p:spPr>
          <a:xfrm>
            <a:off x="4288700" y="4403802"/>
            <a:ext cx="2068558" cy="436743"/>
          </a:xfrm>
          <a:prstGeom prst="roundRect">
            <a:avLst>
              <a:gd name="adj" fmla="val 16667"/>
            </a:avLst>
          </a:prstGeom>
          <a:noFill/>
          <a:ln w="38100" cmpd="sng">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箭头连接符 21">
            <a:extLst>
              <a:ext uri="{FF2B5EF4-FFF2-40B4-BE49-F238E27FC236}">
                <a16:creationId xmlns:a16="http://schemas.microsoft.com/office/drawing/2014/main" id="{7020DB9A-6B41-421C-80D8-133FD999A70D}"/>
              </a:ext>
            </a:extLst>
          </p:cNvPr>
          <p:cNvCxnSpPr>
            <a:cxnSpLocks/>
          </p:cNvCxnSpPr>
          <p:nvPr/>
        </p:nvCxnSpPr>
        <p:spPr>
          <a:xfrm flipV="1">
            <a:off x="5176202" y="2653983"/>
            <a:ext cx="0" cy="1721267"/>
          </a:xfrm>
          <a:prstGeom prst="straightConnector1">
            <a:avLst/>
          </a:prstGeom>
          <a:ln w="57150">
            <a:solidFill>
              <a:srgbClr val="0000FF"/>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4" name="图片 23">
            <a:extLst>
              <a:ext uri="{FF2B5EF4-FFF2-40B4-BE49-F238E27FC236}">
                <a16:creationId xmlns:a16="http://schemas.microsoft.com/office/drawing/2014/main" id="{8EB9FF52-2D42-450D-8401-B2010A48F1D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01509">
            <a:off x="8039609" y="933851"/>
            <a:ext cx="3707039" cy="413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文本框 18">
            <a:extLst>
              <a:ext uri="{FF2B5EF4-FFF2-40B4-BE49-F238E27FC236}">
                <a16:creationId xmlns:a16="http://schemas.microsoft.com/office/drawing/2014/main" id="{D58A2EE0-2FBE-4B1C-8093-EAAD353C67E9}"/>
              </a:ext>
            </a:extLst>
          </p:cNvPr>
          <p:cNvSpPr txBox="1"/>
          <p:nvPr/>
        </p:nvSpPr>
        <p:spPr>
          <a:xfrm rot="1235072">
            <a:off x="8341813" y="1569768"/>
            <a:ext cx="3152635" cy="2623795"/>
          </a:xfrm>
          <a:prstGeom prst="rect">
            <a:avLst/>
          </a:prstGeom>
          <a:noFill/>
        </p:spPr>
        <p:txBody>
          <a:bodyPr wrap="square" rtlCol="0">
            <a:spAutoFit/>
          </a:bodyPr>
          <a:lstStyle/>
          <a:p>
            <a:pPr>
              <a:lnSpc>
                <a:spcPct val="150000"/>
              </a:lnSpc>
            </a:pPr>
            <a:r>
              <a:rPr lang="zh-CN" altLang="en-US" sz="2800" b="1" dirty="0">
                <a:solidFill>
                  <a:srgbClr val="002060"/>
                </a:solidFill>
                <a:latin typeface="华文行楷" panose="02010800040101010101" pitchFamily="2" charset="-122"/>
                <a:ea typeface="华文行楷" panose="02010800040101010101" pitchFamily="2" charset="-122"/>
              </a:rPr>
              <a:t>科学研究类说明文往往第一段呈现研究发现或结论（本文中心）</a:t>
            </a:r>
            <a:endParaRPr lang="zh-CN" altLang="en-US" sz="2800" dirty="0">
              <a:solidFill>
                <a:srgbClr val="002060"/>
              </a:solidFill>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linds(horizont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linds(horizontal)">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500" fill="hold">
                                          <p:stCondLst>
                                            <p:cond delay="0"/>
                                          </p:stCondLst>
                                        </p:cTn>
                                        <p:tgtEl>
                                          <p:spTgt spid="22"/>
                                        </p:tgtEl>
                                        <p:attrNameLst>
                                          <p:attrName>style.visibility</p:attrName>
                                        </p:attrNameLst>
                                      </p:cBhvr>
                                      <p:to>
                                        <p:strVal val="visible"/>
                                      </p:to>
                                    </p:set>
                                    <p:animEffect transition="in" filter="box(in)">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ppt_x"/>
                                          </p:val>
                                        </p:tav>
                                        <p:tav tm="100000">
                                          <p:val>
                                            <p:strVal val="#ppt_x"/>
                                          </p:val>
                                        </p:tav>
                                      </p:tavLst>
                                    </p:anim>
                                    <p:anim calcmode="lin" valueType="num">
                                      <p:cBhvr additive="base">
                                        <p:cTn id="3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ppt_x"/>
                                          </p:val>
                                        </p:tav>
                                        <p:tav tm="100000">
                                          <p:val>
                                            <p:strVal val="#ppt_x"/>
                                          </p:val>
                                        </p:tav>
                                      </p:tavLst>
                                    </p:anim>
                                    <p:anim calcmode="lin" valueType="num">
                                      <p:cBhvr additive="base">
                                        <p:cTn id="4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1" grpId="0" bldLvl="0" animBg="1"/>
      <p:bldP spid="1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2D537EF-797C-49EE-A92B-730A25852EDF}"/>
              </a:ext>
            </a:extLst>
          </p:cNvPr>
          <p:cNvSpPr txBox="1"/>
          <p:nvPr/>
        </p:nvSpPr>
        <p:spPr>
          <a:xfrm>
            <a:off x="2456760" y="341522"/>
            <a:ext cx="7326217" cy="707886"/>
          </a:xfrm>
          <a:prstGeom prst="rect">
            <a:avLst/>
          </a:prstGeom>
          <a:noFill/>
        </p:spPr>
        <p:txBody>
          <a:bodyPr wrap="square" rtlCol="0">
            <a:spAutoFit/>
          </a:bodyPr>
          <a:lstStyle/>
          <a:p>
            <a:r>
              <a:rPr lang="zh-CN" altLang="en-US" sz="4000" u="sng" dirty="0">
                <a:solidFill>
                  <a:srgbClr val="FF0000"/>
                </a:solidFill>
                <a:latin typeface="华文行楷" panose="02010800040101010101" pitchFamily="2" charset="-122"/>
                <a:ea typeface="华文行楷" panose="02010800040101010101" pitchFamily="2" charset="-122"/>
              </a:rPr>
              <a:t>第一节阅读理解试题考点分布</a:t>
            </a:r>
          </a:p>
        </p:txBody>
      </p:sp>
      <p:sp>
        <p:nvSpPr>
          <p:cNvPr id="5" name="等腰三角形 4">
            <a:extLst>
              <a:ext uri="{FF2B5EF4-FFF2-40B4-BE49-F238E27FC236}">
                <a16:creationId xmlns:a16="http://schemas.microsoft.com/office/drawing/2014/main" id="{B993B2D4-ABB7-493D-AFBA-BC8FD33323DB}"/>
              </a:ext>
            </a:extLst>
          </p:cNvPr>
          <p:cNvSpPr/>
          <p:nvPr/>
        </p:nvSpPr>
        <p:spPr>
          <a:xfrm rot="5400000">
            <a:off x="3274762" y="2420956"/>
            <a:ext cx="1162280" cy="7711808"/>
          </a:xfrm>
          <a:prstGeom prst="triangle">
            <a:avLst>
              <a:gd name="adj" fmla="val 100000"/>
            </a:avLst>
          </a:prstGeom>
          <a:solidFill>
            <a:schemeClr val="accent4">
              <a:lumMod val="60000"/>
              <a:lumOff val="40000"/>
            </a:schemeClr>
          </a:solidFill>
          <a:ln>
            <a:noFill/>
          </a:ln>
          <a:effectLst>
            <a:outerShdw blurRad="304800" dist="381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a:extLst>
              <a:ext uri="{FF2B5EF4-FFF2-40B4-BE49-F238E27FC236}">
                <a16:creationId xmlns:a16="http://schemas.microsoft.com/office/drawing/2014/main" id="{AB3813B5-C443-4DA7-A815-9397B7FED56E}"/>
              </a:ext>
            </a:extLst>
          </p:cNvPr>
          <p:cNvSpPr/>
          <p:nvPr/>
        </p:nvSpPr>
        <p:spPr>
          <a:xfrm rot="16200000">
            <a:off x="10712027" y="-270982"/>
            <a:ext cx="1159715" cy="1739856"/>
          </a:xfrm>
          <a:prstGeom prst="triangle">
            <a:avLst>
              <a:gd name="adj" fmla="val 100000"/>
            </a:avLst>
          </a:prstGeom>
          <a:solidFill>
            <a:schemeClr val="accent4">
              <a:lumMod val="60000"/>
              <a:lumOff val="40000"/>
            </a:schemeClr>
          </a:solidFill>
          <a:ln>
            <a:noFill/>
          </a:ln>
          <a:effectLst>
            <a:outerShdw blurRad="304800" dist="381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0" name="表格 10">
            <a:extLst>
              <a:ext uri="{FF2B5EF4-FFF2-40B4-BE49-F238E27FC236}">
                <a16:creationId xmlns:a16="http://schemas.microsoft.com/office/drawing/2014/main" id="{26C96720-FC0C-4349-ADF2-79AE0B7A3E6D}"/>
              </a:ext>
            </a:extLst>
          </p:cNvPr>
          <p:cNvGraphicFramePr>
            <a:graphicFrameLocks noGrp="1"/>
          </p:cNvGraphicFramePr>
          <p:nvPr>
            <p:extLst>
              <p:ext uri="{D42A27DB-BD31-4B8C-83A1-F6EECF244321}">
                <p14:modId xmlns:p14="http://schemas.microsoft.com/office/powerpoint/2010/main" val="667372846"/>
              </p:ext>
            </p:extLst>
          </p:nvPr>
        </p:nvGraphicFramePr>
        <p:xfrm>
          <a:off x="974382" y="1178804"/>
          <a:ext cx="3939141" cy="4726236"/>
        </p:xfrm>
        <a:graphic>
          <a:graphicData uri="http://schemas.openxmlformats.org/drawingml/2006/table">
            <a:tbl>
              <a:tblPr firstRow="1" bandRow="1">
                <a:tableStyleId>{5940675A-B579-460E-94D1-54222C63F5DA}</a:tableStyleId>
              </a:tblPr>
              <a:tblGrid>
                <a:gridCol w="1286524">
                  <a:extLst>
                    <a:ext uri="{9D8B030D-6E8A-4147-A177-3AD203B41FA5}">
                      <a16:colId xmlns:a16="http://schemas.microsoft.com/office/drawing/2014/main" val="209877451"/>
                    </a:ext>
                  </a:extLst>
                </a:gridCol>
                <a:gridCol w="2652617">
                  <a:extLst>
                    <a:ext uri="{9D8B030D-6E8A-4147-A177-3AD203B41FA5}">
                      <a16:colId xmlns:a16="http://schemas.microsoft.com/office/drawing/2014/main" val="3888008437"/>
                    </a:ext>
                  </a:extLst>
                </a:gridCol>
              </a:tblGrid>
              <a:tr h="787706">
                <a:tc>
                  <a:txBody>
                    <a:bodyPr/>
                    <a:lstStyle/>
                    <a:p>
                      <a:pPr algn="ctr"/>
                      <a:r>
                        <a:rPr lang="zh-CN" altLang="en-US" sz="3200" b="1" dirty="0">
                          <a:solidFill>
                            <a:schemeClr val="bg1"/>
                          </a:solidFill>
                          <a:latin typeface="华文行楷" panose="02010800040101010101" pitchFamily="2" charset="-122"/>
                          <a:ea typeface="华文行楷" panose="02010800040101010101" pitchFamily="2" charset="-122"/>
                        </a:rPr>
                        <a:t>题号</a:t>
                      </a:r>
                    </a:p>
                  </a:txBody>
                  <a:tcPr>
                    <a:solidFill>
                      <a:schemeClr val="accent5">
                        <a:lumMod val="75000"/>
                      </a:schemeClr>
                    </a:solidFill>
                  </a:tcPr>
                </a:tc>
                <a:tc>
                  <a:txBody>
                    <a:bodyPr/>
                    <a:lstStyle/>
                    <a:p>
                      <a:r>
                        <a:rPr lang="zh-CN" altLang="en-US" sz="3200" b="1" dirty="0">
                          <a:solidFill>
                            <a:schemeClr val="bg1"/>
                          </a:solidFill>
                          <a:latin typeface="华文行楷" panose="02010800040101010101" pitchFamily="2" charset="-122"/>
                          <a:ea typeface="华文行楷" panose="02010800040101010101" pitchFamily="2" charset="-122"/>
                        </a:rPr>
                        <a:t>考查焦点</a:t>
                      </a:r>
                    </a:p>
                  </a:txBody>
                  <a:tcPr>
                    <a:solidFill>
                      <a:schemeClr val="accent5">
                        <a:lumMod val="75000"/>
                      </a:schemeClr>
                    </a:solidFill>
                  </a:tcPr>
                </a:tc>
                <a:extLst>
                  <a:ext uri="{0D108BD9-81ED-4DB2-BD59-A6C34878D82A}">
                    <a16:rowId xmlns:a16="http://schemas.microsoft.com/office/drawing/2014/main" val="701038877"/>
                  </a:ext>
                </a:extLst>
              </a:tr>
              <a:tr h="787706">
                <a:tc>
                  <a:txBody>
                    <a:bodyPr/>
                    <a:lstStyle/>
                    <a:p>
                      <a:pPr algn="ctr"/>
                      <a:r>
                        <a:rPr lang="en-US" altLang="zh-CN" sz="3200" b="1" dirty="0">
                          <a:solidFill>
                            <a:srgbClr val="002060"/>
                          </a:solidFill>
                          <a:latin typeface="华文行楷" panose="02010800040101010101" pitchFamily="2" charset="-122"/>
                          <a:ea typeface="华文行楷" panose="02010800040101010101" pitchFamily="2" charset="-122"/>
                        </a:rPr>
                        <a:t>21</a:t>
                      </a:r>
                      <a:endParaRPr lang="zh-CN" altLang="en-US" sz="3200" b="1" dirty="0">
                        <a:solidFill>
                          <a:srgbClr val="002060"/>
                        </a:solidFill>
                        <a:latin typeface="华文行楷" panose="02010800040101010101" pitchFamily="2" charset="-122"/>
                        <a:ea typeface="华文行楷" panose="02010800040101010101" pitchFamily="2" charset="-122"/>
                      </a:endParaRPr>
                    </a:p>
                  </a:txBody>
                  <a:tcPr/>
                </a:tc>
                <a:tc>
                  <a:txBody>
                    <a:bodyPr/>
                    <a:lstStyle/>
                    <a:p>
                      <a:r>
                        <a:rPr lang="zh-CN" altLang="en-US" sz="3200" b="1" dirty="0">
                          <a:solidFill>
                            <a:srgbClr val="002060"/>
                          </a:solidFill>
                          <a:latin typeface="华文行楷" panose="02010800040101010101" pitchFamily="2" charset="-122"/>
                          <a:ea typeface="华文行楷" panose="02010800040101010101" pitchFamily="2" charset="-122"/>
                        </a:rPr>
                        <a:t>观点意图</a:t>
                      </a:r>
                    </a:p>
                  </a:txBody>
                  <a:tcPr/>
                </a:tc>
                <a:extLst>
                  <a:ext uri="{0D108BD9-81ED-4DB2-BD59-A6C34878D82A}">
                    <a16:rowId xmlns:a16="http://schemas.microsoft.com/office/drawing/2014/main" val="641954130"/>
                  </a:ext>
                </a:extLst>
              </a:tr>
              <a:tr h="787706">
                <a:tc>
                  <a:txBody>
                    <a:bodyPr/>
                    <a:lstStyle/>
                    <a:p>
                      <a:pPr algn="ctr"/>
                      <a:r>
                        <a:rPr lang="en-US" altLang="zh-CN" sz="3200" b="1" dirty="0">
                          <a:solidFill>
                            <a:srgbClr val="002060"/>
                          </a:solidFill>
                          <a:latin typeface="华文行楷" panose="02010800040101010101" pitchFamily="2" charset="-122"/>
                          <a:ea typeface="华文行楷" panose="02010800040101010101" pitchFamily="2" charset="-122"/>
                        </a:rPr>
                        <a:t>22</a:t>
                      </a:r>
                      <a:endParaRPr lang="zh-CN" altLang="en-US" sz="3200" b="1" dirty="0">
                        <a:solidFill>
                          <a:srgbClr val="002060"/>
                        </a:solidFill>
                        <a:latin typeface="华文行楷" panose="02010800040101010101" pitchFamily="2" charset="-122"/>
                        <a:ea typeface="华文行楷" panose="02010800040101010101" pitchFamily="2"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200" b="1" dirty="0">
                          <a:solidFill>
                            <a:srgbClr val="002060"/>
                          </a:solidFill>
                          <a:latin typeface="华文行楷" panose="02010800040101010101" pitchFamily="2" charset="-122"/>
                          <a:ea typeface="华文行楷" panose="02010800040101010101" pitchFamily="2" charset="-122"/>
                        </a:rPr>
                        <a:t>推理判断</a:t>
                      </a:r>
                    </a:p>
                  </a:txBody>
                  <a:tcPr/>
                </a:tc>
                <a:extLst>
                  <a:ext uri="{0D108BD9-81ED-4DB2-BD59-A6C34878D82A}">
                    <a16:rowId xmlns:a16="http://schemas.microsoft.com/office/drawing/2014/main" val="3693293046"/>
                  </a:ext>
                </a:extLst>
              </a:tr>
              <a:tr h="787706">
                <a:tc>
                  <a:txBody>
                    <a:bodyPr/>
                    <a:lstStyle/>
                    <a:p>
                      <a:pPr algn="ctr"/>
                      <a:r>
                        <a:rPr lang="en-US" altLang="zh-CN" sz="3200" b="1" dirty="0">
                          <a:solidFill>
                            <a:srgbClr val="002060"/>
                          </a:solidFill>
                          <a:latin typeface="华文行楷" panose="02010800040101010101" pitchFamily="2" charset="-122"/>
                          <a:ea typeface="华文行楷" panose="02010800040101010101" pitchFamily="2" charset="-122"/>
                        </a:rPr>
                        <a:t>23</a:t>
                      </a:r>
                      <a:endParaRPr lang="zh-CN" altLang="en-US" sz="3200" b="1" dirty="0">
                        <a:solidFill>
                          <a:srgbClr val="002060"/>
                        </a:solidFill>
                        <a:latin typeface="华文行楷" panose="02010800040101010101" pitchFamily="2" charset="-122"/>
                        <a:ea typeface="华文行楷" panose="02010800040101010101" pitchFamily="2"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200" b="1" dirty="0">
                          <a:solidFill>
                            <a:srgbClr val="002060"/>
                          </a:solidFill>
                          <a:latin typeface="华文行楷" panose="02010800040101010101" pitchFamily="2" charset="-122"/>
                          <a:ea typeface="华文行楷" panose="02010800040101010101" pitchFamily="2" charset="-122"/>
                        </a:rPr>
                        <a:t>推理判断</a:t>
                      </a:r>
                    </a:p>
                  </a:txBody>
                  <a:tcPr/>
                </a:tc>
                <a:extLst>
                  <a:ext uri="{0D108BD9-81ED-4DB2-BD59-A6C34878D82A}">
                    <a16:rowId xmlns:a16="http://schemas.microsoft.com/office/drawing/2014/main" val="3439188153"/>
                  </a:ext>
                </a:extLst>
              </a:tr>
              <a:tr h="787706">
                <a:tc>
                  <a:txBody>
                    <a:bodyPr/>
                    <a:lstStyle/>
                    <a:p>
                      <a:pPr algn="ctr"/>
                      <a:r>
                        <a:rPr lang="en-US" altLang="zh-CN" sz="3200" b="1" dirty="0">
                          <a:solidFill>
                            <a:srgbClr val="002060"/>
                          </a:solidFill>
                          <a:latin typeface="华文行楷" panose="02010800040101010101" pitchFamily="2" charset="-122"/>
                          <a:ea typeface="华文行楷" panose="02010800040101010101" pitchFamily="2" charset="-122"/>
                        </a:rPr>
                        <a:t>24</a:t>
                      </a:r>
                      <a:endParaRPr lang="zh-CN" altLang="en-US" sz="3200" b="1" dirty="0">
                        <a:solidFill>
                          <a:srgbClr val="002060"/>
                        </a:solidFill>
                        <a:latin typeface="华文行楷" panose="02010800040101010101" pitchFamily="2" charset="-122"/>
                        <a:ea typeface="华文行楷" panose="02010800040101010101" pitchFamily="2" charset="-122"/>
                      </a:endParaRPr>
                    </a:p>
                  </a:txBody>
                  <a:tcPr/>
                </a:tc>
                <a:tc>
                  <a:txBody>
                    <a:bodyPr/>
                    <a:lstStyle/>
                    <a:p>
                      <a:r>
                        <a:rPr lang="zh-CN" altLang="en-US" sz="3200" b="1" dirty="0">
                          <a:solidFill>
                            <a:srgbClr val="002060"/>
                          </a:solidFill>
                          <a:latin typeface="华文行楷" panose="02010800040101010101" pitchFamily="2" charset="-122"/>
                          <a:ea typeface="华文行楷" panose="02010800040101010101" pitchFamily="2" charset="-122"/>
                        </a:rPr>
                        <a:t>事实细节</a:t>
                      </a:r>
                    </a:p>
                  </a:txBody>
                  <a:tcPr/>
                </a:tc>
                <a:extLst>
                  <a:ext uri="{0D108BD9-81ED-4DB2-BD59-A6C34878D82A}">
                    <a16:rowId xmlns:a16="http://schemas.microsoft.com/office/drawing/2014/main" val="136375467"/>
                  </a:ext>
                </a:extLst>
              </a:tr>
              <a:tr h="787706">
                <a:tc>
                  <a:txBody>
                    <a:bodyPr/>
                    <a:lstStyle/>
                    <a:p>
                      <a:pPr algn="ctr"/>
                      <a:r>
                        <a:rPr lang="en-US" altLang="zh-CN" sz="3200" b="1" dirty="0">
                          <a:solidFill>
                            <a:srgbClr val="002060"/>
                          </a:solidFill>
                          <a:latin typeface="华文行楷" panose="02010800040101010101" pitchFamily="2" charset="-122"/>
                          <a:ea typeface="华文行楷" panose="02010800040101010101" pitchFamily="2" charset="-122"/>
                        </a:rPr>
                        <a:t>25</a:t>
                      </a:r>
                      <a:endParaRPr lang="zh-CN" altLang="en-US" sz="3200" b="1" dirty="0">
                        <a:solidFill>
                          <a:srgbClr val="002060"/>
                        </a:solidFill>
                        <a:latin typeface="华文行楷" panose="02010800040101010101" pitchFamily="2" charset="-122"/>
                        <a:ea typeface="华文行楷" panose="02010800040101010101" pitchFamily="2" charset="-122"/>
                      </a:endParaRPr>
                    </a:p>
                  </a:txBody>
                  <a:tcPr/>
                </a:tc>
                <a:tc>
                  <a:txBody>
                    <a:bodyPr/>
                    <a:lstStyle/>
                    <a:p>
                      <a:r>
                        <a:rPr lang="zh-CN" altLang="en-US" sz="3200" b="1" dirty="0">
                          <a:solidFill>
                            <a:srgbClr val="002060"/>
                          </a:solidFill>
                          <a:latin typeface="华文行楷" panose="02010800040101010101" pitchFamily="2" charset="-122"/>
                          <a:ea typeface="华文行楷" panose="02010800040101010101" pitchFamily="2" charset="-122"/>
                        </a:rPr>
                        <a:t>推理判断</a:t>
                      </a:r>
                    </a:p>
                  </a:txBody>
                  <a:tcPr/>
                </a:tc>
                <a:extLst>
                  <a:ext uri="{0D108BD9-81ED-4DB2-BD59-A6C34878D82A}">
                    <a16:rowId xmlns:a16="http://schemas.microsoft.com/office/drawing/2014/main" val="2629616665"/>
                  </a:ext>
                </a:extLst>
              </a:tr>
            </a:tbl>
          </a:graphicData>
        </a:graphic>
      </p:graphicFrame>
      <p:graphicFrame>
        <p:nvGraphicFramePr>
          <p:cNvPr id="12" name="表格 10">
            <a:extLst>
              <a:ext uri="{FF2B5EF4-FFF2-40B4-BE49-F238E27FC236}">
                <a16:creationId xmlns:a16="http://schemas.microsoft.com/office/drawing/2014/main" id="{842F40F5-E4C9-4D08-97F5-ADBE17E0A72C}"/>
              </a:ext>
            </a:extLst>
          </p:cNvPr>
          <p:cNvGraphicFramePr>
            <a:graphicFrameLocks noGrp="1"/>
          </p:cNvGraphicFramePr>
          <p:nvPr>
            <p:extLst>
              <p:ext uri="{D42A27DB-BD31-4B8C-83A1-F6EECF244321}">
                <p14:modId xmlns:p14="http://schemas.microsoft.com/office/powerpoint/2010/main" val="3683301473"/>
              </p:ext>
            </p:extLst>
          </p:nvPr>
        </p:nvGraphicFramePr>
        <p:xfrm>
          <a:off x="6381214" y="1178804"/>
          <a:ext cx="3939141" cy="4726236"/>
        </p:xfrm>
        <a:graphic>
          <a:graphicData uri="http://schemas.openxmlformats.org/drawingml/2006/table">
            <a:tbl>
              <a:tblPr firstRow="1" bandRow="1">
                <a:tableStyleId>{5940675A-B579-460E-94D1-54222C63F5DA}</a:tableStyleId>
              </a:tblPr>
              <a:tblGrid>
                <a:gridCol w="1286524">
                  <a:extLst>
                    <a:ext uri="{9D8B030D-6E8A-4147-A177-3AD203B41FA5}">
                      <a16:colId xmlns:a16="http://schemas.microsoft.com/office/drawing/2014/main" val="209877451"/>
                    </a:ext>
                  </a:extLst>
                </a:gridCol>
                <a:gridCol w="2652617">
                  <a:extLst>
                    <a:ext uri="{9D8B030D-6E8A-4147-A177-3AD203B41FA5}">
                      <a16:colId xmlns:a16="http://schemas.microsoft.com/office/drawing/2014/main" val="3888008437"/>
                    </a:ext>
                  </a:extLst>
                </a:gridCol>
              </a:tblGrid>
              <a:tr h="787706">
                <a:tc>
                  <a:txBody>
                    <a:bodyPr/>
                    <a:lstStyle/>
                    <a:p>
                      <a:pPr algn="ctr"/>
                      <a:r>
                        <a:rPr lang="zh-CN" altLang="en-US" sz="3200" b="1" dirty="0">
                          <a:solidFill>
                            <a:schemeClr val="bg1"/>
                          </a:solidFill>
                          <a:latin typeface="华文行楷" panose="02010800040101010101" pitchFamily="2" charset="-122"/>
                          <a:ea typeface="华文行楷" panose="02010800040101010101" pitchFamily="2" charset="-122"/>
                        </a:rPr>
                        <a:t>题号</a:t>
                      </a:r>
                    </a:p>
                  </a:txBody>
                  <a:tcPr>
                    <a:solidFill>
                      <a:schemeClr val="accent5">
                        <a:lumMod val="75000"/>
                      </a:schemeClr>
                    </a:solidFill>
                  </a:tcPr>
                </a:tc>
                <a:tc>
                  <a:txBody>
                    <a:bodyPr/>
                    <a:lstStyle/>
                    <a:p>
                      <a:r>
                        <a:rPr lang="zh-CN" altLang="en-US" sz="3200" b="1" dirty="0">
                          <a:solidFill>
                            <a:schemeClr val="bg1"/>
                          </a:solidFill>
                          <a:latin typeface="华文行楷" panose="02010800040101010101" pitchFamily="2" charset="-122"/>
                          <a:ea typeface="华文行楷" panose="02010800040101010101" pitchFamily="2" charset="-122"/>
                        </a:rPr>
                        <a:t>考查焦点</a:t>
                      </a:r>
                    </a:p>
                  </a:txBody>
                  <a:tcPr>
                    <a:solidFill>
                      <a:schemeClr val="accent5">
                        <a:lumMod val="75000"/>
                      </a:schemeClr>
                    </a:solidFill>
                  </a:tcPr>
                </a:tc>
                <a:extLst>
                  <a:ext uri="{0D108BD9-81ED-4DB2-BD59-A6C34878D82A}">
                    <a16:rowId xmlns:a16="http://schemas.microsoft.com/office/drawing/2014/main" val="701038877"/>
                  </a:ext>
                </a:extLst>
              </a:tr>
              <a:tr h="787706">
                <a:tc>
                  <a:txBody>
                    <a:bodyPr/>
                    <a:lstStyle/>
                    <a:p>
                      <a:pPr algn="ctr"/>
                      <a:r>
                        <a:rPr lang="en-US" altLang="zh-CN" sz="3200" b="1" dirty="0">
                          <a:solidFill>
                            <a:srgbClr val="002060"/>
                          </a:solidFill>
                          <a:latin typeface="华文行楷" panose="02010800040101010101" pitchFamily="2" charset="-122"/>
                          <a:ea typeface="华文行楷" panose="02010800040101010101" pitchFamily="2" charset="-122"/>
                        </a:rPr>
                        <a:t>26</a:t>
                      </a:r>
                      <a:endParaRPr lang="zh-CN" altLang="en-US" sz="3200" b="1" dirty="0">
                        <a:solidFill>
                          <a:srgbClr val="002060"/>
                        </a:solidFill>
                        <a:latin typeface="华文行楷" panose="02010800040101010101" pitchFamily="2" charset="-122"/>
                        <a:ea typeface="华文行楷" panose="02010800040101010101" pitchFamily="2"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200" b="1" dirty="0">
                          <a:solidFill>
                            <a:srgbClr val="002060"/>
                          </a:solidFill>
                          <a:latin typeface="华文行楷" panose="02010800040101010101" pitchFamily="2" charset="-122"/>
                          <a:ea typeface="华文行楷" panose="02010800040101010101" pitchFamily="2" charset="-122"/>
                        </a:rPr>
                        <a:t>推理判断</a:t>
                      </a:r>
                    </a:p>
                  </a:txBody>
                  <a:tcPr/>
                </a:tc>
                <a:extLst>
                  <a:ext uri="{0D108BD9-81ED-4DB2-BD59-A6C34878D82A}">
                    <a16:rowId xmlns:a16="http://schemas.microsoft.com/office/drawing/2014/main" val="641954130"/>
                  </a:ext>
                </a:extLst>
              </a:tr>
              <a:tr h="787706">
                <a:tc>
                  <a:txBody>
                    <a:bodyPr/>
                    <a:lstStyle/>
                    <a:p>
                      <a:pPr algn="ctr"/>
                      <a:r>
                        <a:rPr lang="en-US" altLang="zh-CN" sz="3200" b="1" dirty="0">
                          <a:solidFill>
                            <a:srgbClr val="002060"/>
                          </a:solidFill>
                          <a:latin typeface="华文行楷" panose="02010800040101010101" pitchFamily="2" charset="-122"/>
                          <a:ea typeface="华文行楷" panose="02010800040101010101" pitchFamily="2" charset="-122"/>
                        </a:rPr>
                        <a:t>27</a:t>
                      </a:r>
                      <a:endParaRPr lang="zh-CN" altLang="en-US" sz="3200" b="1" dirty="0">
                        <a:solidFill>
                          <a:srgbClr val="002060"/>
                        </a:solidFill>
                        <a:latin typeface="华文行楷" panose="02010800040101010101" pitchFamily="2" charset="-122"/>
                        <a:ea typeface="华文行楷" panose="02010800040101010101" pitchFamily="2"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200" b="1" dirty="0">
                          <a:solidFill>
                            <a:srgbClr val="002060"/>
                          </a:solidFill>
                          <a:latin typeface="华文行楷" panose="02010800040101010101" pitchFamily="2" charset="-122"/>
                          <a:ea typeface="华文行楷" panose="02010800040101010101" pitchFamily="2" charset="-122"/>
                        </a:rPr>
                        <a:t>推理判断</a:t>
                      </a:r>
                    </a:p>
                  </a:txBody>
                  <a:tcPr/>
                </a:tc>
                <a:extLst>
                  <a:ext uri="{0D108BD9-81ED-4DB2-BD59-A6C34878D82A}">
                    <a16:rowId xmlns:a16="http://schemas.microsoft.com/office/drawing/2014/main" val="3693293046"/>
                  </a:ext>
                </a:extLst>
              </a:tr>
              <a:tr h="787706">
                <a:tc>
                  <a:txBody>
                    <a:bodyPr/>
                    <a:lstStyle/>
                    <a:p>
                      <a:pPr algn="ctr"/>
                      <a:r>
                        <a:rPr lang="en-US" altLang="zh-CN" sz="3200" b="1" dirty="0">
                          <a:solidFill>
                            <a:srgbClr val="002060"/>
                          </a:solidFill>
                          <a:latin typeface="华文行楷" panose="02010800040101010101" pitchFamily="2" charset="-122"/>
                          <a:ea typeface="华文行楷" panose="02010800040101010101" pitchFamily="2" charset="-122"/>
                        </a:rPr>
                        <a:t>28</a:t>
                      </a:r>
                      <a:endParaRPr lang="zh-CN" altLang="en-US" sz="3200" b="1" dirty="0">
                        <a:solidFill>
                          <a:srgbClr val="002060"/>
                        </a:solidFill>
                        <a:latin typeface="华文行楷" panose="02010800040101010101" pitchFamily="2" charset="-122"/>
                        <a:ea typeface="华文行楷" panose="02010800040101010101" pitchFamily="2"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200" b="1" dirty="0">
                          <a:solidFill>
                            <a:srgbClr val="002060"/>
                          </a:solidFill>
                          <a:latin typeface="华文行楷" panose="02010800040101010101" pitchFamily="2" charset="-122"/>
                          <a:ea typeface="华文行楷" panose="02010800040101010101" pitchFamily="2" charset="-122"/>
                        </a:rPr>
                        <a:t>事实细节</a:t>
                      </a:r>
                    </a:p>
                  </a:txBody>
                  <a:tcPr/>
                </a:tc>
                <a:extLst>
                  <a:ext uri="{0D108BD9-81ED-4DB2-BD59-A6C34878D82A}">
                    <a16:rowId xmlns:a16="http://schemas.microsoft.com/office/drawing/2014/main" val="3439188153"/>
                  </a:ext>
                </a:extLst>
              </a:tr>
              <a:tr h="787706">
                <a:tc>
                  <a:txBody>
                    <a:bodyPr/>
                    <a:lstStyle/>
                    <a:p>
                      <a:pPr algn="ctr"/>
                      <a:r>
                        <a:rPr lang="en-US" altLang="zh-CN" sz="3200" b="1" dirty="0">
                          <a:solidFill>
                            <a:srgbClr val="002060"/>
                          </a:solidFill>
                          <a:latin typeface="华文行楷" panose="02010800040101010101" pitchFamily="2" charset="-122"/>
                          <a:ea typeface="华文行楷" panose="02010800040101010101" pitchFamily="2" charset="-122"/>
                        </a:rPr>
                        <a:t>29</a:t>
                      </a:r>
                      <a:endParaRPr lang="zh-CN" altLang="en-US" sz="3200" b="1" dirty="0">
                        <a:solidFill>
                          <a:srgbClr val="002060"/>
                        </a:solidFill>
                        <a:latin typeface="华文行楷" panose="02010800040101010101" pitchFamily="2" charset="-122"/>
                        <a:ea typeface="华文行楷" panose="02010800040101010101" pitchFamily="2"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200" b="1" dirty="0">
                          <a:solidFill>
                            <a:srgbClr val="002060"/>
                          </a:solidFill>
                          <a:latin typeface="华文行楷" panose="02010800040101010101" pitchFamily="2" charset="-122"/>
                          <a:ea typeface="华文行楷" panose="02010800040101010101" pitchFamily="2" charset="-122"/>
                        </a:rPr>
                        <a:t>推理判断</a:t>
                      </a:r>
                    </a:p>
                  </a:txBody>
                  <a:tcPr/>
                </a:tc>
                <a:extLst>
                  <a:ext uri="{0D108BD9-81ED-4DB2-BD59-A6C34878D82A}">
                    <a16:rowId xmlns:a16="http://schemas.microsoft.com/office/drawing/2014/main" val="136375467"/>
                  </a:ext>
                </a:extLst>
              </a:tr>
              <a:tr h="787706">
                <a:tc>
                  <a:txBody>
                    <a:bodyPr/>
                    <a:lstStyle/>
                    <a:p>
                      <a:pPr algn="ctr"/>
                      <a:r>
                        <a:rPr lang="en-US" altLang="zh-CN" sz="3200" b="1" dirty="0">
                          <a:solidFill>
                            <a:srgbClr val="002060"/>
                          </a:solidFill>
                          <a:latin typeface="华文行楷" panose="02010800040101010101" pitchFamily="2" charset="-122"/>
                          <a:ea typeface="华文行楷" panose="02010800040101010101" pitchFamily="2" charset="-122"/>
                        </a:rPr>
                        <a:t>30</a:t>
                      </a:r>
                      <a:endParaRPr lang="zh-CN" altLang="en-US" sz="3200" b="1" dirty="0">
                        <a:solidFill>
                          <a:srgbClr val="002060"/>
                        </a:solidFill>
                        <a:latin typeface="华文行楷" panose="02010800040101010101" pitchFamily="2" charset="-122"/>
                        <a:ea typeface="华文行楷" panose="02010800040101010101" pitchFamily="2" charset="-122"/>
                      </a:endParaRPr>
                    </a:p>
                  </a:txBody>
                  <a:tcPr/>
                </a:tc>
                <a:tc>
                  <a:txBody>
                    <a:bodyPr/>
                    <a:lstStyle/>
                    <a:p>
                      <a:r>
                        <a:rPr lang="zh-CN" altLang="en-US" sz="3200" b="1" dirty="0">
                          <a:solidFill>
                            <a:srgbClr val="002060"/>
                          </a:solidFill>
                          <a:latin typeface="华文行楷" panose="02010800040101010101" pitchFamily="2" charset="-122"/>
                          <a:ea typeface="华文行楷" panose="02010800040101010101" pitchFamily="2" charset="-122"/>
                        </a:rPr>
                        <a:t>主旨大意</a:t>
                      </a:r>
                    </a:p>
                  </a:txBody>
                  <a:tcPr/>
                </a:tc>
                <a:extLst>
                  <a:ext uri="{0D108BD9-81ED-4DB2-BD59-A6C34878D82A}">
                    <a16:rowId xmlns:a16="http://schemas.microsoft.com/office/drawing/2014/main" val="2629616665"/>
                  </a:ext>
                </a:extLst>
              </a:tr>
            </a:tbl>
          </a:graphicData>
        </a:graphic>
      </p:graphicFrame>
    </p:spTree>
    <p:extLst>
      <p:ext uri="{BB962C8B-B14F-4D97-AF65-F5344CB8AC3E}">
        <p14:creationId xmlns:p14="http://schemas.microsoft.com/office/powerpoint/2010/main" val="255438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2CB78DD7-159E-49FE-84AE-BB19F06FADC5}"/>
              </a:ext>
            </a:extLst>
          </p:cNvPr>
          <p:cNvSpPr/>
          <p:nvPr/>
        </p:nvSpPr>
        <p:spPr>
          <a:xfrm>
            <a:off x="2971714" y="1772676"/>
            <a:ext cx="6469742" cy="2746906"/>
          </a:xfrm>
          <a:prstGeom prst="rect">
            <a:avLst/>
          </a:prstGeom>
        </p:spPr>
        <p:txBody>
          <a:bodyPr wrap="square">
            <a:spAutoFit/>
          </a:bodyPr>
          <a:lstStyle/>
          <a:p>
            <a:pPr>
              <a:lnSpc>
                <a:spcPct val="150000"/>
              </a:lnSpc>
            </a:pPr>
            <a:r>
              <a:rPr lang="zh-CN" altLang="en-US" sz="6000" b="1" dirty="0">
                <a:solidFill>
                  <a:srgbClr val="FF0000"/>
                </a:solidFill>
                <a:latin typeface="Arial Narrow" panose="020B0606020202030204" pitchFamily="34" charset="0"/>
                <a:ea typeface="华文行楷" panose="02010800040101010101" pitchFamily="2" charset="-122"/>
                <a:cs typeface="Times New Roman" panose="02020603050405020304" charset="0"/>
                <a:sym typeface="+mn-ea"/>
              </a:rPr>
              <a:t>第二节阅读理解</a:t>
            </a:r>
            <a:endParaRPr lang="en-US" altLang="zh-CN" sz="6000" b="1" dirty="0">
              <a:solidFill>
                <a:srgbClr val="FF0000"/>
              </a:solidFill>
              <a:latin typeface="Arial Narrow" panose="020B0606020202030204" pitchFamily="34" charset="0"/>
              <a:ea typeface="华文行楷" panose="02010800040101010101" pitchFamily="2" charset="-122"/>
              <a:cs typeface="Times New Roman" panose="02020603050405020304" charset="0"/>
              <a:sym typeface="+mn-ea"/>
            </a:endParaRPr>
          </a:p>
          <a:p>
            <a:pPr>
              <a:lnSpc>
                <a:spcPct val="150000"/>
              </a:lnSpc>
            </a:pPr>
            <a:r>
              <a:rPr lang="zh-CN" altLang="en-US" sz="6000" b="1" dirty="0">
                <a:solidFill>
                  <a:srgbClr val="FF0000"/>
                </a:solidFill>
                <a:latin typeface="Arial Narrow" panose="020B0606020202030204" pitchFamily="34" charset="0"/>
                <a:ea typeface="华文行楷" panose="02010800040101010101" pitchFamily="2" charset="-122"/>
                <a:cs typeface="Times New Roman" panose="02020603050405020304" charset="0"/>
                <a:sym typeface="+mn-ea"/>
              </a:rPr>
              <a:t>    典型试题分析 </a:t>
            </a:r>
            <a:endParaRPr lang="zh-CN" altLang="en-US" sz="6000" dirty="0"/>
          </a:p>
        </p:txBody>
      </p:sp>
      <p:sp>
        <p:nvSpPr>
          <p:cNvPr id="4" name="等腰三角形 3">
            <a:extLst>
              <a:ext uri="{FF2B5EF4-FFF2-40B4-BE49-F238E27FC236}">
                <a16:creationId xmlns:a16="http://schemas.microsoft.com/office/drawing/2014/main" id="{8D30494E-FCAF-4231-9EC0-3AB0F0F3FE26}"/>
              </a:ext>
            </a:extLst>
          </p:cNvPr>
          <p:cNvSpPr/>
          <p:nvPr/>
        </p:nvSpPr>
        <p:spPr>
          <a:xfrm>
            <a:off x="5214257" y="4702629"/>
            <a:ext cx="6993728" cy="2155372"/>
          </a:xfrm>
          <a:prstGeom prst="triangle">
            <a:avLst>
              <a:gd name="adj" fmla="val 100000"/>
            </a:avLst>
          </a:prstGeom>
          <a:solidFill>
            <a:schemeClr val="accent6">
              <a:lumMod val="60000"/>
              <a:lumOff val="40000"/>
            </a:schemeClr>
          </a:solidFill>
          <a:ln>
            <a:noFill/>
          </a:ln>
          <a:effectLst>
            <a:outerShdw blurRad="304800" dist="381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a:extLst>
              <a:ext uri="{FF2B5EF4-FFF2-40B4-BE49-F238E27FC236}">
                <a16:creationId xmlns:a16="http://schemas.microsoft.com/office/drawing/2014/main" id="{B107A457-DC47-4311-85A8-1096F2D8A84C}"/>
              </a:ext>
            </a:extLst>
          </p:cNvPr>
          <p:cNvSpPr/>
          <p:nvPr/>
        </p:nvSpPr>
        <p:spPr>
          <a:xfrm rot="10800000">
            <a:off x="10158" y="0"/>
            <a:ext cx="3241042" cy="2113280"/>
          </a:xfrm>
          <a:prstGeom prst="triangle">
            <a:avLst>
              <a:gd name="adj" fmla="val 100000"/>
            </a:avLst>
          </a:prstGeom>
          <a:solidFill>
            <a:schemeClr val="accent6">
              <a:lumMod val="60000"/>
              <a:lumOff val="40000"/>
            </a:schemeClr>
          </a:solidFill>
          <a:ln>
            <a:noFill/>
          </a:ln>
          <a:effectLst>
            <a:outerShdw blurRad="304800" dist="381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959219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113D1E42-7406-44D5-A8B9-E2DAC0932910}"/>
              </a:ext>
            </a:extLst>
          </p:cNvPr>
          <p:cNvSpPr txBox="1"/>
          <p:nvPr/>
        </p:nvSpPr>
        <p:spPr>
          <a:xfrm>
            <a:off x="152399" y="0"/>
            <a:ext cx="3091543" cy="584775"/>
          </a:xfrm>
          <a:prstGeom prst="rect">
            <a:avLst/>
          </a:prstGeom>
          <a:noFill/>
        </p:spPr>
        <p:txBody>
          <a:bodyPr wrap="square" rtlCol="0">
            <a:spAutoFit/>
          </a:bodyPr>
          <a:lstStyle/>
          <a:p>
            <a:r>
              <a:rPr lang="zh-CN" altLang="en-US" sz="3200" b="1" dirty="0">
                <a:solidFill>
                  <a:srgbClr val="FF0000"/>
                </a:solidFill>
                <a:latin typeface="Arial Narrow" panose="020B0606020202030204" pitchFamily="34" charset="0"/>
                <a:ea typeface="华文行楷" panose="02010800040101010101" pitchFamily="2" charset="-122"/>
              </a:rPr>
              <a:t>第二节</a:t>
            </a:r>
            <a:r>
              <a:rPr lang="en-US" altLang="zh-CN" sz="3200" b="1" dirty="0">
                <a:solidFill>
                  <a:srgbClr val="FF0000"/>
                </a:solidFill>
                <a:latin typeface="华文行楷" panose="02010800040101010101" pitchFamily="2" charset="-122"/>
                <a:ea typeface="华文行楷" panose="02010800040101010101" pitchFamily="2" charset="-122"/>
              </a:rPr>
              <a:t>—</a:t>
            </a:r>
            <a:r>
              <a:rPr lang="zh-CN" altLang="en-US" sz="3200" b="1" dirty="0">
                <a:solidFill>
                  <a:srgbClr val="FF0000"/>
                </a:solidFill>
                <a:latin typeface="华文行楷" panose="02010800040101010101" pitchFamily="2" charset="-122"/>
                <a:ea typeface="华文行楷" panose="02010800040101010101" pitchFamily="2" charset="-122"/>
              </a:rPr>
              <a:t>说明文</a:t>
            </a:r>
            <a:endParaRPr lang="zh-CN" altLang="en-US" sz="3200" b="1" dirty="0">
              <a:solidFill>
                <a:srgbClr val="002060"/>
              </a:solidFill>
              <a:latin typeface="华文行楷" panose="02010800040101010101" pitchFamily="2" charset="-122"/>
              <a:ea typeface="华文行楷" panose="02010800040101010101" pitchFamily="2" charset="-122"/>
            </a:endParaRPr>
          </a:p>
        </p:txBody>
      </p:sp>
      <p:sp>
        <p:nvSpPr>
          <p:cNvPr id="5" name="文本框 4">
            <a:extLst>
              <a:ext uri="{FF2B5EF4-FFF2-40B4-BE49-F238E27FC236}">
                <a16:creationId xmlns:a16="http://schemas.microsoft.com/office/drawing/2014/main" id="{20868D08-677F-4CAF-83B1-D4585D5C1D7B}"/>
              </a:ext>
            </a:extLst>
          </p:cNvPr>
          <p:cNvSpPr txBox="1"/>
          <p:nvPr/>
        </p:nvSpPr>
        <p:spPr>
          <a:xfrm>
            <a:off x="152400" y="444787"/>
            <a:ext cx="11688400" cy="6370975"/>
          </a:xfrm>
          <a:prstGeom prst="rect">
            <a:avLst/>
          </a:prstGeom>
          <a:noFill/>
        </p:spPr>
        <p:txBody>
          <a:bodyPr wrap="square" rtlCol="0" anchor="t">
            <a:spAutoFit/>
          </a:bodyPr>
          <a:lstStyle/>
          <a:p>
            <a:r>
              <a:rPr lang="en-US" sz="2000" b="1" dirty="0">
                <a:solidFill>
                  <a:srgbClr val="002060"/>
                </a:solidFill>
                <a:uFillTx/>
                <a:latin typeface="Arial Narrow" panose="020B0606020202030204" pitchFamily="34" charset="0"/>
                <a:ea typeface="Gulim" panose="020B0600000101010101" charset="-127"/>
                <a:cs typeface="Times New Roman" panose="02020603050405020304" charset="0"/>
              </a:rPr>
              <a:t>     </a:t>
            </a:r>
            <a:r>
              <a:rPr lang="en-US" sz="2400" b="1" dirty="0">
                <a:solidFill>
                  <a:srgbClr val="002060"/>
                </a:solidFill>
                <a:uFillTx/>
                <a:latin typeface="Arial Narrow" panose="020B0606020202030204" pitchFamily="34" charset="0"/>
                <a:ea typeface="Gulim" panose="020B0600000101010101" charset="-127"/>
                <a:cs typeface="Times New Roman" panose="02020603050405020304" charset="0"/>
              </a:rPr>
              <a:t> </a:t>
            </a:r>
            <a:r>
              <a:rPr sz="2400" b="1" dirty="0">
                <a:solidFill>
                  <a:srgbClr val="002060"/>
                </a:solidFill>
                <a:uFillTx/>
                <a:latin typeface="Arial Narrow" panose="020B0606020202030204" pitchFamily="34" charset="0"/>
                <a:cs typeface="Times New Roman" panose="02020603050405020304" charset="0"/>
              </a:rPr>
              <a:t>Let’s take a minute to think about the water we use. The human body is 60% water and we need to drink lots of water to be healthy. When we are thirsty we just go to the kitchen and fill a glass with clean water.</a:t>
            </a:r>
          </a:p>
          <a:p>
            <a:r>
              <a:rPr sz="2400" b="1" dirty="0">
                <a:solidFill>
                  <a:srgbClr val="002060"/>
                </a:solidFill>
                <a:uFillTx/>
                <a:latin typeface="Arial Narrow" panose="020B0606020202030204" pitchFamily="34" charset="0"/>
                <a:cs typeface="Times New Roman" panose="02020603050405020304" charset="0"/>
              </a:rPr>
              <a:t>      </a:t>
            </a:r>
            <a:r>
              <a:rPr sz="2400" b="1" u="sng" dirty="0">
                <a:solidFill>
                  <a:srgbClr val="002060"/>
                </a:solidFill>
                <a:uFillTx/>
                <a:latin typeface="Arial Narrow" panose="020B0606020202030204" pitchFamily="34" charset="0"/>
                <a:cs typeface="Times New Roman" panose="02020603050405020304" charset="0"/>
              </a:rPr>
              <a:t>    31   </a:t>
            </a:r>
            <a:r>
              <a:rPr sz="2400" b="1" dirty="0">
                <a:solidFill>
                  <a:srgbClr val="002060"/>
                </a:solidFill>
                <a:uFillTx/>
                <a:latin typeface="Arial Narrow" panose="020B0606020202030204" pitchFamily="34" charset="0"/>
                <a:cs typeface="Times New Roman" panose="02020603050405020304" charset="0"/>
              </a:rPr>
              <a:t> For example, farmers, who produce the food we eat, use water to make the plants grow. When we turn on a light or switch on a TV or a computer we use energy and we need water to produce this energy.</a:t>
            </a:r>
          </a:p>
          <a:p>
            <a:r>
              <a:rPr sz="2400" b="1" dirty="0">
                <a:solidFill>
                  <a:srgbClr val="002060"/>
                </a:solidFill>
                <a:uFillTx/>
                <a:latin typeface="Arial Narrow" panose="020B0606020202030204" pitchFamily="34" charset="0"/>
                <a:cs typeface="Times New Roman" panose="02020603050405020304" charset="0"/>
              </a:rPr>
              <a:t>      The truth is that we are lucky enough to have clean water whenever we want, but this is not the case for many people around the world.  </a:t>
            </a:r>
            <a:r>
              <a:rPr sz="2400" b="1" u="sng" dirty="0">
                <a:solidFill>
                  <a:srgbClr val="002060"/>
                </a:solidFill>
                <a:uFillTx/>
                <a:latin typeface="Arial Narrow" panose="020B0606020202030204" pitchFamily="34" charset="0"/>
                <a:cs typeface="Times New Roman" panose="02020603050405020304" charset="0"/>
                <a:sym typeface="+mn-ea"/>
              </a:rPr>
              <a:t>    3</a:t>
            </a:r>
            <a:r>
              <a:rPr lang="en-US" sz="2400" b="1" u="sng" dirty="0">
                <a:solidFill>
                  <a:srgbClr val="002060"/>
                </a:solidFill>
                <a:uFillTx/>
                <a:latin typeface="Arial Narrow" panose="020B0606020202030204" pitchFamily="34" charset="0"/>
                <a:cs typeface="Times New Roman" panose="02020603050405020304" charset="0"/>
                <a:sym typeface="+mn-ea"/>
              </a:rPr>
              <a:t>2</a:t>
            </a:r>
            <a:r>
              <a:rPr sz="2400" b="1" u="sng" dirty="0">
                <a:solidFill>
                  <a:srgbClr val="002060"/>
                </a:solidFill>
                <a:uFillTx/>
                <a:latin typeface="Arial Narrow" panose="020B0606020202030204" pitchFamily="34" charset="0"/>
                <a:cs typeface="Times New Roman" panose="02020603050405020304" charset="0"/>
                <a:sym typeface="+mn-ea"/>
              </a:rPr>
              <a:t>   </a:t>
            </a:r>
            <a:r>
              <a:rPr sz="2400" b="1" dirty="0">
                <a:solidFill>
                  <a:srgbClr val="002060"/>
                </a:solidFill>
                <a:uFillTx/>
                <a:latin typeface="Arial Narrow" panose="020B0606020202030204" pitchFamily="34" charset="0"/>
                <a:cs typeface="Times New Roman" panose="02020603050405020304" charset="0"/>
              </a:rPr>
              <a:t>  That’s around one in 10 people in the world. If we drink dirty water, we can catch diseases from the bacteria and become ill. Every year over 500,000 children die from </a:t>
            </a:r>
            <a:r>
              <a:rPr sz="2400" b="1" dirty="0" err="1">
                <a:solidFill>
                  <a:srgbClr val="002060"/>
                </a:solidFill>
                <a:uFillTx/>
                <a:latin typeface="Arial Narrow" panose="020B0606020202030204" pitchFamily="34" charset="0"/>
                <a:cs typeface="Times New Roman" panose="02020603050405020304" charset="0"/>
              </a:rPr>
              <a:t>diarrhoea</a:t>
            </a:r>
            <a:r>
              <a:rPr sz="2400" b="1" dirty="0">
                <a:solidFill>
                  <a:srgbClr val="002060"/>
                </a:solidFill>
                <a:uFillTx/>
                <a:latin typeface="Arial Narrow" panose="020B0606020202030204" pitchFamily="34" charset="0"/>
                <a:cs typeface="Times New Roman" panose="02020603050405020304" charset="0"/>
              </a:rPr>
              <a:t> (</a:t>
            </a:r>
            <a:r>
              <a:rPr sz="2400" b="1" dirty="0" err="1">
                <a:solidFill>
                  <a:srgbClr val="002060"/>
                </a:solidFill>
                <a:uFillTx/>
                <a:latin typeface="Arial Narrow" panose="020B0606020202030204" pitchFamily="34" charset="0"/>
                <a:cs typeface="Times New Roman" panose="02020603050405020304" charset="0"/>
              </a:rPr>
              <a:t>腹泻</a:t>
            </a:r>
            <a:r>
              <a:rPr sz="2400" b="1" dirty="0">
                <a:solidFill>
                  <a:srgbClr val="002060"/>
                </a:solidFill>
                <a:uFillTx/>
                <a:latin typeface="Arial Narrow" panose="020B0606020202030204" pitchFamily="34" charset="0"/>
                <a:cs typeface="Times New Roman" panose="02020603050405020304" charset="0"/>
              </a:rPr>
              <a:t>) from dirty water. That’s around 1,400 children every day! Also, in some countries children walk many </a:t>
            </a:r>
            <a:r>
              <a:rPr sz="2400" b="1" dirty="0" err="1">
                <a:solidFill>
                  <a:srgbClr val="002060"/>
                </a:solidFill>
                <a:uFillTx/>
                <a:latin typeface="Arial Narrow" panose="020B0606020202030204" pitchFamily="34" charset="0"/>
                <a:cs typeface="Times New Roman" panose="02020603050405020304" charset="0"/>
              </a:rPr>
              <a:t>kilometres</a:t>
            </a:r>
            <a:r>
              <a:rPr sz="2400" b="1" dirty="0">
                <a:solidFill>
                  <a:srgbClr val="002060"/>
                </a:solidFill>
                <a:uFillTx/>
                <a:latin typeface="Arial Narrow" panose="020B0606020202030204" pitchFamily="34" charset="0"/>
                <a:cs typeface="Times New Roman" panose="02020603050405020304" charset="0"/>
              </a:rPr>
              <a:t> every day to get water. </a:t>
            </a:r>
            <a:r>
              <a:rPr sz="2400" b="1" u="sng" dirty="0">
                <a:solidFill>
                  <a:srgbClr val="002060"/>
                </a:solidFill>
                <a:uFillTx/>
                <a:latin typeface="Arial Narrow" panose="020B0606020202030204" pitchFamily="34" charset="0"/>
                <a:cs typeface="Times New Roman" panose="02020603050405020304" charset="0"/>
                <a:sym typeface="+mn-ea"/>
              </a:rPr>
              <a:t>    3</a:t>
            </a:r>
            <a:r>
              <a:rPr lang="en-US" sz="2400" b="1" u="sng" dirty="0">
                <a:solidFill>
                  <a:srgbClr val="002060"/>
                </a:solidFill>
                <a:uFillTx/>
                <a:latin typeface="Arial Narrow" panose="020B0606020202030204" pitchFamily="34" charset="0"/>
                <a:cs typeface="Times New Roman" panose="02020603050405020304" charset="0"/>
                <a:sym typeface="+mn-ea"/>
              </a:rPr>
              <a:t>3</a:t>
            </a:r>
            <a:r>
              <a:rPr sz="2400" b="1" u="sng" dirty="0">
                <a:solidFill>
                  <a:srgbClr val="002060"/>
                </a:solidFill>
                <a:uFillTx/>
                <a:latin typeface="Arial Narrow" panose="020B0606020202030204" pitchFamily="34" charset="0"/>
                <a:cs typeface="Times New Roman" panose="02020603050405020304" charset="0"/>
                <a:sym typeface="+mn-ea"/>
              </a:rPr>
              <a:t>   </a:t>
            </a:r>
            <a:r>
              <a:rPr sz="2400" b="1" dirty="0">
                <a:solidFill>
                  <a:srgbClr val="002060"/>
                </a:solidFill>
                <a:uFillTx/>
                <a:latin typeface="Arial Narrow" panose="020B0606020202030204" pitchFamily="34" charset="0"/>
                <a:cs typeface="Times New Roman" panose="02020603050405020304" charset="0"/>
              </a:rPr>
              <a:t>  Therefore, they don’t have time to learn how to read or write and don’t get an education.</a:t>
            </a:r>
          </a:p>
          <a:p>
            <a:r>
              <a:rPr sz="2400" b="1" dirty="0">
                <a:solidFill>
                  <a:srgbClr val="002060"/>
                </a:solidFill>
                <a:uFillTx/>
                <a:latin typeface="Arial Narrow" panose="020B0606020202030204" pitchFamily="34" charset="0"/>
                <a:cs typeface="Times New Roman" panose="02020603050405020304" charset="0"/>
                <a:sym typeface="+mn-ea"/>
              </a:rPr>
              <a:t>      </a:t>
            </a:r>
            <a:r>
              <a:rPr sz="2400" b="1" u="sng" dirty="0">
                <a:solidFill>
                  <a:srgbClr val="002060"/>
                </a:solidFill>
                <a:uFillTx/>
                <a:latin typeface="Arial Narrow" panose="020B0606020202030204" pitchFamily="34" charset="0"/>
                <a:cs typeface="Times New Roman" panose="02020603050405020304" charset="0"/>
                <a:sym typeface="+mn-ea"/>
              </a:rPr>
              <a:t>    3</a:t>
            </a:r>
            <a:r>
              <a:rPr lang="en-US" sz="2400" b="1" u="sng" dirty="0">
                <a:solidFill>
                  <a:srgbClr val="002060"/>
                </a:solidFill>
                <a:uFillTx/>
                <a:latin typeface="Arial Narrow" panose="020B0606020202030204" pitchFamily="34" charset="0"/>
                <a:cs typeface="Times New Roman" panose="02020603050405020304" charset="0"/>
                <a:sym typeface="+mn-ea"/>
              </a:rPr>
              <a:t>4</a:t>
            </a:r>
            <a:r>
              <a:rPr sz="2400" b="1" u="sng" dirty="0">
                <a:solidFill>
                  <a:srgbClr val="002060"/>
                </a:solidFill>
                <a:uFillTx/>
                <a:latin typeface="Arial Narrow" panose="020B0606020202030204" pitchFamily="34" charset="0"/>
                <a:cs typeface="Times New Roman" panose="02020603050405020304" charset="0"/>
                <a:sym typeface="+mn-ea"/>
              </a:rPr>
              <a:t>   </a:t>
            </a:r>
            <a:r>
              <a:rPr sz="2400" b="1" dirty="0">
                <a:solidFill>
                  <a:srgbClr val="002060"/>
                </a:solidFill>
                <a:uFillTx/>
                <a:latin typeface="Arial Narrow" panose="020B0606020202030204" pitchFamily="34" charset="0"/>
                <a:cs typeface="Times New Roman" panose="02020603050405020304" charset="0"/>
              </a:rPr>
              <a:t>  On this day every year, countries around the world hold events to educate people about the problems of dirty water and that clean water is something that everyone should have around the world. At one school in the UK, children between the ages of 10 and 15 walk 6km with six </a:t>
            </a:r>
            <a:r>
              <a:rPr sz="2400" b="1" dirty="0" err="1">
                <a:solidFill>
                  <a:srgbClr val="002060"/>
                </a:solidFill>
                <a:uFillTx/>
                <a:latin typeface="Arial Narrow" panose="020B0606020202030204" pitchFamily="34" charset="0"/>
                <a:cs typeface="Times New Roman" panose="02020603050405020304" charset="0"/>
              </a:rPr>
              <a:t>litres</a:t>
            </a:r>
            <a:r>
              <a:rPr sz="2400" b="1" dirty="0">
                <a:solidFill>
                  <a:srgbClr val="002060"/>
                </a:solidFill>
                <a:uFillTx/>
                <a:latin typeface="Arial Narrow" panose="020B0606020202030204" pitchFamily="34" charset="0"/>
                <a:cs typeface="Times New Roman" panose="02020603050405020304" charset="0"/>
              </a:rPr>
              <a:t> of water. </a:t>
            </a:r>
            <a:r>
              <a:rPr sz="2400" b="1" u="sng" dirty="0">
                <a:solidFill>
                  <a:srgbClr val="002060"/>
                </a:solidFill>
                <a:uFillTx/>
                <a:latin typeface="Arial Narrow" panose="020B0606020202030204" pitchFamily="34" charset="0"/>
                <a:cs typeface="Times New Roman" panose="02020603050405020304" charset="0"/>
                <a:sym typeface="+mn-ea"/>
              </a:rPr>
              <a:t>    3</a:t>
            </a:r>
            <a:r>
              <a:rPr lang="en-US" sz="2400" b="1" u="sng" dirty="0">
                <a:solidFill>
                  <a:srgbClr val="002060"/>
                </a:solidFill>
                <a:uFillTx/>
                <a:latin typeface="Arial Narrow" panose="020B0606020202030204" pitchFamily="34" charset="0"/>
                <a:cs typeface="Times New Roman" panose="02020603050405020304" charset="0"/>
                <a:sym typeface="+mn-ea"/>
              </a:rPr>
              <a:t>5</a:t>
            </a:r>
            <a:r>
              <a:rPr sz="2400" b="1" u="sng" dirty="0">
                <a:solidFill>
                  <a:srgbClr val="002060"/>
                </a:solidFill>
                <a:uFillTx/>
                <a:latin typeface="Arial Narrow" panose="020B0606020202030204" pitchFamily="34" charset="0"/>
                <a:cs typeface="Times New Roman" panose="02020603050405020304" charset="0"/>
                <a:sym typeface="+mn-ea"/>
              </a:rPr>
              <a:t>   </a:t>
            </a:r>
            <a:r>
              <a:rPr sz="2400" b="1" dirty="0">
                <a:solidFill>
                  <a:srgbClr val="002060"/>
                </a:solidFill>
                <a:uFillTx/>
                <a:latin typeface="Arial Narrow" panose="020B0606020202030204" pitchFamily="34" charset="0"/>
                <a:cs typeface="Times New Roman" panose="02020603050405020304" charset="0"/>
              </a:rPr>
              <a:t> People give them money to do this and all the money helps get clean water to as many people as possible around the world.</a:t>
            </a:r>
          </a:p>
        </p:txBody>
      </p:sp>
      <p:sp>
        <p:nvSpPr>
          <p:cNvPr id="7" name="圆角矩形 17">
            <a:extLst>
              <a:ext uri="{FF2B5EF4-FFF2-40B4-BE49-F238E27FC236}">
                <a16:creationId xmlns:a16="http://schemas.microsoft.com/office/drawing/2014/main" id="{137D12D7-C80F-4CD0-A51C-6A8104A85CD8}"/>
              </a:ext>
            </a:extLst>
          </p:cNvPr>
          <p:cNvSpPr/>
          <p:nvPr/>
        </p:nvSpPr>
        <p:spPr>
          <a:xfrm>
            <a:off x="1469935" y="1593397"/>
            <a:ext cx="1512751" cy="355146"/>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7">
            <a:extLst>
              <a:ext uri="{FF2B5EF4-FFF2-40B4-BE49-F238E27FC236}">
                <a16:creationId xmlns:a16="http://schemas.microsoft.com/office/drawing/2014/main" id="{02FA6BE1-E111-41C2-8F91-993FD47A2299}"/>
              </a:ext>
            </a:extLst>
          </p:cNvPr>
          <p:cNvSpPr/>
          <p:nvPr/>
        </p:nvSpPr>
        <p:spPr>
          <a:xfrm>
            <a:off x="6412050" y="3106511"/>
            <a:ext cx="881380" cy="322489"/>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7">
            <a:extLst>
              <a:ext uri="{FF2B5EF4-FFF2-40B4-BE49-F238E27FC236}">
                <a16:creationId xmlns:a16="http://schemas.microsoft.com/office/drawing/2014/main" id="{A7C2D533-FACA-4F84-B183-7D739F5A566C}"/>
              </a:ext>
            </a:extLst>
          </p:cNvPr>
          <p:cNvSpPr/>
          <p:nvPr/>
        </p:nvSpPr>
        <p:spPr>
          <a:xfrm>
            <a:off x="228963" y="4554311"/>
            <a:ext cx="1240971" cy="355146"/>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7">
            <a:extLst>
              <a:ext uri="{FF2B5EF4-FFF2-40B4-BE49-F238E27FC236}">
                <a16:creationId xmlns:a16="http://schemas.microsoft.com/office/drawing/2014/main" id="{3F2C2B7E-EA15-44B3-AA8D-BA1C960021BC}"/>
              </a:ext>
            </a:extLst>
          </p:cNvPr>
          <p:cNvSpPr/>
          <p:nvPr/>
        </p:nvSpPr>
        <p:spPr>
          <a:xfrm>
            <a:off x="1894119" y="4866308"/>
            <a:ext cx="1088567" cy="470746"/>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221B144D-51F2-436F-A8BE-B6E0546AEFDB}"/>
              </a:ext>
            </a:extLst>
          </p:cNvPr>
          <p:cNvSpPr txBox="1"/>
          <p:nvPr/>
        </p:nvSpPr>
        <p:spPr>
          <a:xfrm>
            <a:off x="5530467" y="137010"/>
            <a:ext cx="6522425" cy="6124754"/>
          </a:xfrm>
          <a:prstGeom prst="rect">
            <a:avLst/>
          </a:prstGeom>
          <a:solidFill>
            <a:schemeClr val="accent6">
              <a:lumMod val="50000"/>
            </a:schemeClr>
          </a:solidFill>
        </p:spPr>
        <p:txBody>
          <a:bodyPr wrap="square" rtlCol="0">
            <a:spAutoFit/>
          </a:bodyPr>
          <a:lstStyle/>
          <a:p>
            <a:r>
              <a:rPr lang="en-US" altLang="zh-CN" sz="2800" b="1" dirty="0">
                <a:solidFill>
                  <a:schemeClr val="bg1"/>
                </a:solidFill>
                <a:latin typeface="Arial Narrow" panose="020B0606020202030204" pitchFamily="34" charset="0"/>
              </a:rPr>
              <a:t>A</a:t>
            </a:r>
            <a:r>
              <a:rPr lang="zh-TW" altLang="zh-CN" sz="2800" b="1" dirty="0">
                <a:solidFill>
                  <a:schemeClr val="bg1"/>
                </a:solidFill>
                <a:latin typeface="Arial Narrow" panose="020B0606020202030204" pitchFamily="34" charset="0"/>
              </a:rPr>
              <a:t>. </a:t>
            </a:r>
            <a:r>
              <a:rPr lang="en-US" altLang="zh-CN" sz="2800" b="1" dirty="0">
                <a:solidFill>
                  <a:schemeClr val="bg1"/>
                </a:solidFill>
                <a:latin typeface="Arial Narrow" panose="020B0606020202030204" pitchFamily="34" charset="0"/>
              </a:rPr>
              <a:t>We use water indirectly too.</a:t>
            </a:r>
            <a:endParaRPr lang="zh-CN" altLang="zh-CN" sz="2800" b="1" dirty="0">
              <a:solidFill>
                <a:schemeClr val="bg1"/>
              </a:solidFill>
              <a:latin typeface="Arial Narrow" panose="020B0606020202030204" pitchFamily="34" charset="0"/>
            </a:endParaRPr>
          </a:p>
          <a:p>
            <a:r>
              <a:rPr lang="en-US" altLang="zh-CN" sz="2800" b="1" dirty="0">
                <a:solidFill>
                  <a:schemeClr val="bg1"/>
                </a:solidFill>
                <a:latin typeface="Arial Narrow" panose="020B0606020202030204" pitchFamily="34" charset="0"/>
              </a:rPr>
              <a:t>B. Every system in our body depends on water to function.</a:t>
            </a:r>
            <a:endParaRPr lang="zh-CN" altLang="zh-CN" sz="2800" b="1" dirty="0">
              <a:solidFill>
                <a:schemeClr val="bg1"/>
              </a:solidFill>
              <a:latin typeface="Arial Narrow" panose="020B0606020202030204" pitchFamily="34" charset="0"/>
            </a:endParaRPr>
          </a:p>
          <a:p>
            <a:r>
              <a:rPr lang="en-US" altLang="zh-CN" sz="2800" b="1" dirty="0">
                <a:solidFill>
                  <a:schemeClr val="bg1"/>
                </a:solidFill>
                <a:latin typeface="Arial Narrow" panose="020B0606020202030204" pitchFamily="34" charset="0"/>
              </a:rPr>
              <a:t>C. It is to inspire people to learn more about water-related problems.</a:t>
            </a:r>
            <a:endParaRPr lang="zh-CN" altLang="zh-CN" sz="2800" b="1" dirty="0">
              <a:solidFill>
                <a:schemeClr val="bg1"/>
              </a:solidFill>
              <a:latin typeface="Arial Narrow" panose="020B0606020202030204" pitchFamily="34" charset="0"/>
            </a:endParaRPr>
          </a:p>
          <a:p>
            <a:r>
              <a:rPr lang="en-US" altLang="zh-CN" sz="2800" b="1" dirty="0">
                <a:solidFill>
                  <a:schemeClr val="bg1"/>
                </a:solidFill>
                <a:latin typeface="Arial Narrow" panose="020B0606020202030204" pitchFamily="34" charset="0"/>
              </a:rPr>
              <a:t>D. If children walk many hours a day to get water, they can’t go to school.</a:t>
            </a:r>
            <a:endParaRPr lang="zh-CN" altLang="zh-CN" sz="2800" b="1" dirty="0">
              <a:solidFill>
                <a:schemeClr val="bg1"/>
              </a:solidFill>
              <a:latin typeface="Arial Narrow" panose="020B0606020202030204" pitchFamily="34" charset="0"/>
            </a:endParaRPr>
          </a:p>
          <a:p>
            <a:r>
              <a:rPr lang="en-US" altLang="zh-CN" sz="2800" b="1" dirty="0">
                <a:solidFill>
                  <a:schemeClr val="bg1"/>
                </a:solidFill>
                <a:latin typeface="Arial Narrow" panose="020B0606020202030204" pitchFamily="34" charset="0"/>
              </a:rPr>
              <a:t>E. Did you know that around 750 million people do not have clean water to drink?</a:t>
            </a:r>
            <a:endParaRPr lang="zh-CN" altLang="zh-CN" sz="2800" b="1" dirty="0">
              <a:solidFill>
                <a:schemeClr val="bg1"/>
              </a:solidFill>
              <a:latin typeface="Arial Narrow" panose="020B0606020202030204" pitchFamily="34" charset="0"/>
            </a:endParaRPr>
          </a:p>
          <a:p>
            <a:r>
              <a:rPr lang="en-US" altLang="zh-CN" sz="2800" b="1" dirty="0">
                <a:solidFill>
                  <a:schemeClr val="bg1"/>
                </a:solidFill>
                <a:latin typeface="Arial Narrow" panose="020B0606020202030204" pitchFamily="34" charset="0"/>
              </a:rPr>
              <a:t>F. In 1993 the United Nations decided that March 22nd is the World Day for Water.</a:t>
            </a:r>
            <a:endParaRPr lang="zh-CN" altLang="zh-CN" sz="2800" b="1" dirty="0">
              <a:solidFill>
                <a:schemeClr val="bg1"/>
              </a:solidFill>
              <a:latin typeface="Arial Narrow" panose="020B0606020202030204" pitchFamily="34" charset="0"/>
            </a:endParaRPr>
          </a:p>
          <a:p>
            <a:r>
              <a:rPr lang="en-US" altLang="zh-CN" sz="2800" b="1" dirty="0">
                <a:solidFill>
                  <a:schemeClr val="bg1"/>
                </a:solidFill>
                <a:latin typeface="Arial Narrow" panose="020B0606020202030204" pitchFamily="34" charset="0"/>
              </a:rPr>
              <a:t>G. In this way, they know how it feels to walk a long distance carrying heavy bottles.</a:t>
            </a:r>
            <a:endParaRPr lang="zh-CN" altLang="zh-CN" sz="2800" b="1" dirty="0">
              <a:solidFill>
                <a:schemeClr val="bg1"/>
              </a:solidFill>
              <a:latin typeface="Arial Narrow" panose="020B0606020202030204" pitchFamily="34" charset="0"/>
            </a:endParaRPr>
          </a:p>
          <a:p>
            <a:endParaRPr lang="zh-CN" altLang="en-US" sz="28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19226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500"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500" fill="hold">
                                          <p:stCondLst>
                                            <p:cond delay="0"/>
                                          </p:stCondLst>
                                        </p:cTn>
                                        <p:tgtEl>
                                          <p:spTgt spid="16"/>
                                        </p:tgtEl>
                                        <p:attrNameLst>
                                          <p:attrName>style.visibility</p:attrName>
                                        </p:attrNameLst>
                                      </p:cBhvr>
                                      <p:to>
                                        <p:strVal val="visible"/>
                                      </p:to>
                                    </p:set>
                                    <p:animEffect transition="in" filter="box(i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500" fill="hold">
                                          <p:stCondLst>
                                            <p:cond delay="0"/>
                                          </p:stCondLst>
                                        </p:cTn>
                                        <p:tgtEl>
                                          <p:spTgt spid="19"/>
                                        </p:tgtEl>
                                        <p:attrNameLst>
                                          <p:attrName>style.visibility</p:attrName>
                                        </p:attrNameLst>
                                      </p:cBhvr>
                                      <p:to>
                                        <p:strVal val="visible"/>
                                      </p:to>
                                    </p:set>
                                    <p:animEffect transition="in" filter="box(i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2" grpId="0" bldLvl="0" animBg="1"/>
      <p:bldP spid="16" grpId="0" bldLvl="0" animBg="1"/>
      <p:bldP spid="19" grpId="0" bldLvl="0" animBg="1"/>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C687D89-8016-4DA9-AFA1-2F1A8999A903}"/>
              </a:ext>
            </a:extLst>
          </p:cNvPr>
          <p:cNvSpPr txBox="1"/>
          <p:nvPr/>
        </p:nvSpPr>
        <p:spPr>
          <a:xfrm>
            <a:off x="260984" y="254635"/>
            <a:ext cx="11637102" cy="3539430"/>
          </a:xfrm>
          <a:prstGeom prst="rect">
            <a:avLst/>
          </a:prstGeom>
          <a:noFill/>
        </p:spPr>
        <p:txBody>
          <a:bodyPr wrap="square" rtlCol="0" anchor="t">
            <a:spAutoFit/>
          </a:bodyPr>
          <a:lstStyle/>
          <a:p>
            <a:r>
              <a:rPr lang="en-US" altLang="zh-CN" sz="3200" b="1" dirty="0">
                <a:solidFill>
                  <a:srgbClr val="002060"/>
                </a:solidFill>
                <a:latin typeface="Arial Narrow" panose="020B0606020202030204" pitchFamily="34" charset="0"/>
                <a:ea typeface="Lingoes Unicode" panose="020B0604020202020204" charset="-122"/>
              </a:rPr>
              <a:t>      </a:t>
            </a:r>
            <a:r>
              <a:rPr sz="3200" b="1" dirty="0">
                <a:solidFill>
                  <a:srgbClr val="002060"/>
                </a:solidFill>
                <a:uFillTx/>
                <a:latin typeface="Arial Narrow" panose="020B0606020202030204" pitchFamily="34" charset="0"/>
                <a:cs typeface="Times New Roman" panose="02020603050405020304" charset="0"/>
                <a:sym typeface="+mn-ea"/>
              </a:rPr>
              <a:t>Let’s take a minute to think about the water we use. The human body is 60% water and we need to drink lots of water to be healthy. When we are thirsty we just go to the kitchen and fill a glass with clean water.</a:t>
            </a:r>
            <a:endParaRPr sz="3200" b="1" dirty="0">
              <a:solidFill>
                <a:srgbClr val="002060"/>
              </a:solidFill>
              <a:uFillTx/>
              <a:latin typeface="Arial Narrow" panose="020B0606020202030204" pitchFamily="34" charset="0"/>
              <a:cs typeface="Times New Roman" panose="02020603050405020304" charset="0"/>
            </a:endParaRPr>
          </a:p>
          <a:p>
            <a:r>
              <a:rPr sz="3200" b="1" dirty="0">
                <a:solidFill>
                  <a:srgbClr val="002060"/>
                </a:solidFill>
                <a:uFillTx/>
                <a:latin typeface="Arial Narrow" panose="020B0606020202030204" pitchFamily="34" charset="0"/>
                <a:cs typeface="Times New Roman" panose="02020603050405020304" charset="0"/>
                <a:sym typeface="+mn-ea"/>
              </a:rPr>
              <a:t>      </a:t>
            </a:r>
            <a:r>
              <a:rPr sz="3200" b="1" u="sng" dirty="0">
                <a:solidFill>
                  <a:srgbClr val="002060"/>
                </a:solidFill>
                <a:uFillTx/>
                <a:latin typeface="Arial Narrow" panose="020B0606020202030204" pitchFamily="34" charset="0"/>
                <a:cs typeface="Times New Roman" panose="02020603050405020304" charset="0"/>
                <a:sym typeface="+mn-ea"/>
              </a:rPr>
              <a:t>    31   </a:t>
            </a:r>
            <a:r>
              <a:rPr sz="3200" b="1" dirty="0">
                <a:solidFill>
                  <a:srgbClr val="002060"/>
                </a:solidFill>
                <a:uFillTx/>
                <a:latin typeface="Arial Narrow" panose="020B0606020202030204" pitchFamily="34" charset="0"/>
                <a:cs typeface="Times New Roman" panose="02020603050405020304" charset="0"/>
                <a:sym typeface="+mn-ea"/>
              </a:rPr>
              <a:t> For example, farmers, who produce the food we eat, use water to make the plants grow. When we turn on a light or switch on a TV or a computer we use energy and we need water to produce this energy.</a:t>
            </a:r>
            <a:endParaRPr sz="3200" b="1" dirty="0">
              <a:solidFill>
                <a:srgbClr val="002060"/>
              </a:solidFill>
              <a:uFillTx/>
              <a:latin typeface="Arial Narrow" panose="020B0606020202030204" pitchFamily="34" charset="0"/>
              <a:cs typeface="Times New Roman" panose="02020603050405020304" charset="0"/>
            </a:endParaRPr>
          </a:p>
        </p:txBody>
      </p:sp>
      <p:sp>
        <p:nvSpPr>
          <p:cNvPr id="5" name="圆角矩形 17">
            <a:extLst>
              <a:ext uri="{FF2B5EF4-FFF2-40B4-BE49-F238E27FC236}">
                <a16:creationId xmlns:a16="http://schemas.microsoft.com/office/drawing/2014/main" id="{B5537D30-0CB8-41A9-9D28-0555A04CB197}"/>
              </a:ext>
            </a:extLst>
          </p:cNvPr>
          <p:cNvSpPr/>
          <p:nvPr/>
        </p:nvSpPr>
        <p:spPr>
          <a:xfrm>
            <a:off x="6281420" y="439511"/>
            <a:ext cx="2710179" cy="355146"/>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44C67CDF-52B1-4646-94A9-FE885873B86B}"/>
              </a:ext>
            </a:extLst>
          </p:cNvPr>
          <p:cNvSpPr txBox="1"/>
          <p:nvPr/>
        </p:nvSpPr>
        <p:spPr>
          <a:xfrm>
            <a:off x="3660833" y="875725"/>
            <a:ext cx="2030322" cy="707886"/>
          </a:xfrm>
          <a:prstGeom prst="rect">
            <a:avLst/>
          </a:prstGeom>
          <a:solidFill>
            <a:srgbClr val="FFFF00"/>
          </a:solidFill>
        </p:spPr>
        <p:txBody>
          <a:bodyPr wrap="square" rtlCol="0">
            <a:spAutoFit/>
          </a:bodyPr>
          <a:lstStyle/>
          <a:p>
            <a:r>
              <a:rPr lang="en-US" altLang="zh-CN" sz="4000" b="1" dirty="0">
                <a:latin typeface="Arial Narrow" panose="020B0606020202030204" pitchFamily="34" charset="0"/>
              </a:rPr>
              <a:t>directly</a:t>
            </a:r>
            <a:endParaRPr lang="zh-CN" altLang="en-US" sz="4000" b="1" dirty="0">
              <a:latin typeface="Arial Narrow" panose="020B0606020202030204" pitchFamily="34" charset="0"/>
            </a:endParaRPr>
          </a:p>
        </p:txBody>
      </p:sp>
      <p:cxnSp>
        <p:nvCxnSpPr>
          <p:cNvPr id="11" name="直接箭头连接符 10">
            <a:extLst>
              <a:ext uri="{FF2B5EF4-FFF2-40B4-BE49-F238E27FC236}">
                <a16:creationId xmlns:a16="http://schemas.microsoft.com/office/drawing/2014/main" id="{6960022F-FFD8-4335-8A24-7F9CAFBEF345}"/>
              </a:ext>
            </a:extLst>
          </p:cNvPr>
          <p:cNvCxnSpPr>
            <a:cxnSpLocks/>
          </p:cNvCxnSpPr>
          <p:nvPr/>
        </p:nvCxnSpPr>
        <p:spPr>
          <a:xfrm>
            <a:off x="4736001" y="2165449"/>
            <a:ext cx="323066" cy="1617339"/>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圆角矩形 17">
            <a:extLst>
              <a:ext uri="{FF2B5EF4-FFF2-40B4-BE49-F238E27FC236}">
                <a16:creationId xmlns:a16="http://schemas.microsoft.com/office/drawing/2014/main" id="{26905C4D-88EA-452A-81DD-157C9D0A378F}"/>
              </a:ext>
            </a:extLst>
          </p:cNvPr>
          <p:cNvSpPr/>
          <p:nvPr/>
        </p:nvSpPr>
        <p:spPr>
          <a:xfrm>
            <a:off x="3973649" y="1846777"/>
            <a:ext cx="1447438" cy="329949"/>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7">
            <a:extLst>
              <a:ext uri="{FF2B5EF4-FFF2-40B4-BE49-F238E27FC236}">
                <a16:creationId xmlns:a16="http://schemas.microsoft.com/office/drawing/2014/main" id="{6BAD3284-BB6F-4F12-B26F-0F8930199D35}"/>
              </a:ext>
            </a:extLst>
          </p:cNvPr>
          <p:cNvSpPr/>
          <p:nvPr/>
        </p:nvSpPr>
        <p:spPr>
          <a:xfrm>
            <a:off x="6803571" y="2820420"/>
            <a:ext cx="4299858" cy="45618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箭头连接符 15">
            <a:extLst>
              <a:ext uri="{FF2B5EF4-FFF2-40B4-BE49-F238E27FC236}">
                <a16:creationId xmlns:a16="http://schemas.microsoft.com/office/drawing/2014/main" id="{52FF75FC-FB55-40DA-A107-E1909A56425B}"/>
              </a:ext>
            </a:extLst>
          </p:cNvPr>
          <p:cNvCxnSpPr>
            <a:cxnSpLocks/>
          </p:cNvCxnSpPr>
          <p:nvPr/>
        </p:nvCxnSpPr>
        <p:spPr>
          <a:xfrm flipH="1">
            <a:off x="5059067" y="3276600"/>
            <a:ext cx="1853722" cy="41365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F13B8BC2-AF26-4E20-A241-B24C0B9243B2}"/>
              </a:ext>
            </a:extLst>
          </p:cNvPr>
          <p:cNvSpPr txBox="1"/>
          <p:nvPr/>
        </p:nvSpPr>
        <p:spPr>
          <a:xfrm>
            <a:off x="3720839" y="3729167"/>
            <a:ext cx="6062139" cy="707886"/>
          </a:xfrm>
          <a:prstGeom prst="rect">
            <a:avLst/>
          </a:prstGeom>
          <a:solidFill>
            <a:srgbClr val="FFFF00"/>
          </a:solidFill>
        </p:spPr>
        <p:txBody>
          <a:bodyPr wrap="square" rtlCol="0">
            <a:spAutoFit/>
          </a:bodyPr>
          <a:lstStyle/>
          <a:p>
            <a:r>
              <a:rPr lang="en-US" altLang="zh-CN" sz="4000" b="1" dirty="0">
                <a:solidFill>
                  <a:srgbClr val="002060"/>
                </a:solidFill>
                <a:latin typeface="Arial Narrow" panose="020B0606020202030204" pitchFamily="34" charset="0"/>
              </a:rPr>
              <a:t>We use water indirectly too.</a:t>
            </a:r>
            <a:endParaRPr lang="zh-CN" altLang="en-US" sz="4000" b="1" dirty="0">
              <a:solidFill>
                <a:srgbClr val="002060"/>
              </a:solidFill>
              <a:latin typeface="Arial Narrow" panose="020B0606020202030204" pitchFamily="34" charset="0"/>
            </a:endParaRPr>
          </a:p>
        </p:txBody>
      </p:sp>
      <p:sp>
        <p:nvSpPr>
          <p:cNvPr id="19" name="文本框 18">
            <a:extLst>
              <a:ext uri="{FF2B5EF4-FFF2-40B4-BE49-F238E27FC236}">
                <a16:creationId xmlns:a16="http://schemas.microsoft.com/office/drawing/2014/main" id="{69E8CF8E-07B2-44BC-B6E0-983621D83920}"/>
              </a:ext>
            </a:extLst>
          </p:cNvPr>
          <p:cNvSpPr txBox="1"/>
          <p:nvPr/>
        </p:nvSpPr>
        <p:spPr>
          <a:xfrm>
            <a:off x="533400" y="4855029"/>
            <a:ext cx="10689771" cy="584775"/>
          </a:xfrm>
          <a:prstGeom prst="rect">
            <a:avLst/>
          </a:prstGeom>
          <a:noFill/>
        </p:spPr>
        <p:txBody>
          <a:bodyPr wrap="square" rtlCol="0">
            <a:spAutoFit/>
          </a:bodyPr>
          <a:lstStyle/>
          <a:p>
            <a:r>
              <a:rPr lang="en-US" altLang="zh-CN" sz="3200" b="1" u="sng" dirty="0">
                <a:solidFill>
                  <a:srgbClr val="002060"/>
                </a:solidFill>
                <a:latin typeface="Arial Narrow" panose="020B0606020202030204" pitchFamily="34" charset="0"/>
                <a:cs typeface="Times New Roman" panose="02020603050405020304" charset="0"/>
                <a:sym typeface="+mn-ea"/>
              </a:rPr>
              <a:t>    32   </a:t>
            </a:r>
            <a:r>
              <a:rPr lang="en-US" altLang="zh-CN" sz="3200" b="1" dirty="0">
                <a:solidFill>
                  <a:srgbClr val="002060"/>
                </a:solidFill>
                <a:latin typeface="Arial Narrow" panose="020B0606020202030204" pitchFamily="34" charset="0"/>
                <a:cs typeface="Times New Roman" panose="02020603050405020304" charset="0"/>
              </a:rPr>
              <a:t>  That’s around one in 10 people in the world.</a:t>
            </a:r>
            <a:endParaRPr lang="zh-CN" altLang="en-US" sz="3200" dirty="0"/>
          </a:p>
        </p:txBody>
      </p:sp>
      <p:sp>
        <p:nvSpPr>
          <p:cNvPr id="21" name="圆角矩形 17">
            <a:extLst>
              <a:ext uri="{FF2B5EF4-FFF2-40B4-BE49-F238E27FC236}">
                <a16:creationId xmlns:a16="http://schemas.microsoft.com/office/drawing/2014/main" id="{9FF8FACC-E0CD-442C-84CF-8FB024BC9047}"/>
              </a:ext>
            </a:extLst>
          </p:cNvPr>
          <p:cNvSpPr/>
          <p:nvPr/>
        </p:nvSpPr>
        <p:spPr>
          <a:xfrm>
            <a:off x="4085047" y="4893939"/>
            <a:ext cx="2672080" cy="45618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17">
            <a:extLst>
              <a:ext uri="{FF2B5EF4-FFF2-40B4-BE49-F238E27FC236}">
                <a16:creationId xmlns:a16="http://schemas.microsoft.com/office/drawing/2014/main" id="{95D8A084-B61B-4B73-8F67-1E47D482D260}"/>
              </a:ext>
            </a:extLst>
          </p:cNvPr>
          <p:cNvSpPr/>
          <p:nvPr/>
        </p:nvSpPr>
        <p:spPr>
          <a:xfrm>
            <a:off x="1786889" y="4850677"/>
            <a:ext cx="1044669" cy="45618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箭头连接符 23">
            <a:extLst>
              <a:ext uri="{FF2B5EF4-FFF2-40B4-BE49-F238E27FC236}">
                <a16:creationId xmlns:a16="http://schemas.microsoft.com/office/drawing/2014/main" id="{C535061E-D653-42D6-9DC6-76007F0108DB}"/>
              </a:ext>
            </a:extLst>
          </p:cNvPr>
          <p:cNvCxnSpPr>
            <a:cxnSpLocks/>
          </p:cNvCxnSpPr>
          <p:nvPr/>
        </p:nvCxnSpPr>
        <p:spPr>
          <a:xfrm>
            <a:off x="2507220" y="5350119"/>
            <a:ext cx="4296351" cy="503569"/>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id="{44B1F596-8897-4899-A955-2C2BD6654229}"/>
              </a:ext>
            </a:extLst>
          </p:cNvPr>
          <p:cNvCxnSpPr>
            <a:cxnSpLocks/>
          </p:cNvCxnSpPr>
          <p:nvPr/>
        </p:nvCxnSpPr>
        <p:spPr>
          <a:xfrm>
            <a:off x="5985928" y="5335229"/>
            <a:ext cx="1075884" cy="46372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41579ACB-E181-4155-80B5-A52B1AF4C669}"/>
              </a:ext>
            </a:extLst>
          </p:cNvPr>
          <p:cNvSpPr txBox="1"/>
          <p:nvPr/>
        </p:nvSpPr>
        <p:spPr>
          <a:xfrm>
            <a:off x="4201884" y="5798954"/>
            <a:ext cx="8109857" cy="954107"/>
          </a:xfrm>
          <a:prstGeom prst="rect">
            <a:avLst/>
          </a:prstGeom>
          <a:noFill/>
        </p:spPr>
        <p:txBody>
          <a:bodyPr wrap="square" rtlCol="0">
            <a:spAutoFit/>
          </a:bodyPr>
          <a:lstStyle/>
          <a:p>
            <a:r>
              <a:rPr lang="en-US" altLang="zh-CN" sz="2800" b="1" dirty="0">
                <a:solidFill>
                  <a:srgbClr val="002060"/>
                </a:solidFill>
                <a:latin typeface="Arial Narrow" panose="020B0606020202030204" pitchFamily="34" charset="0"/>
                <a:cs typeface="Times New Roman" panose="02020603050405020304" charset="0"/>
                <a:sym typeface="+mn-ea"/>
              </a:rPr>
              <a:t>Did you know that around 750 million people do not </a:t>
            </a:r>
          </a:p>
          <a:p>
            <a:r>
              <a:rPr lang="en-US" altLang="zh-CN" sz="2800" b="1" dirty="0">
                <a:solidFill>
                  <a:srgbClr val="002060"/>
                </a:solidFill>
                <a:latin typeface="Arial Narrow" panose="020B0606020202030204" pitchFamily="34" charset="0"/>
                <a:cs typeface="Times New Roman" panose="02020603050405020304" charset="0"/>
                <a:sym typeface="+mn-ea"/>
              </a:rPr>
              <a:t>    have clean water to drink?</a:t>
            </a:r>
            <a:endParaRPr lang="zh-CN" altLang="en-US" sz="2800" dirty="0">
              <a:solidFill>
                <a:srgbClr val="002060"/>
              </a:solidFill>
              <a:latin typeface="Arial Narrow" panose="020B0606020202030204" pitchFamily="34" charset="0"/>
            </a:endParaRPr>
          </a:p>
        </p:txBody>
      </p:sp>
      <p:sp>
        <p:nvSpPr>
          <p:cNvPr id="30" name="圆角矩形 17">
            <a:extLst>
              <a:ext uri="{FF2B5EF4-FFF2-40B4-BE49-F238E27FC236}">
                <a16:creationId xmlns:a16="http://schemas.microsoft.com/office/drawing/2014/main" id="{E443AC2E-C7B4-4035-86DC-42F3B2F42618}"/>
              </a:ext>
            </a:extLst>
          </p:cNvPr>
          <p:cNvSpPr/>
          <p:nvPr/>
        </p:nvSpPr>
        <p:spPr>
          <a:xfrm>
            <a:off x="6912789" y="5853688"/>
            <a:ext cx="3548382" cy="444877"/>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5861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ppt_x"/>
                                          </p:val>
                                        </p:tav>
                                        <p:tav tm="100000">
                                          <p:val>
                                            <p:strVal val="#ppt_x"/>
                                          </p:val>
                                        </p:tav>
                                      </p:tavLst>
                                    </p:anim>
                                    <p:anim calcmode="lin" valueType="num">
                                      <p:cBhvr additive="base">
                                        <p:cTn id="4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fill="hold"/>
                                        <p:tgtEl>
                                          <p:spTgt spid="22"/>
                                        </p:tgtEl>
                                        <p:attrNameLst>
                                          <p:attrName>ppt_x</p:attrName>
                                        </p:attrNameLst>
                                      </p:cBhvr>
                                      <p:tavLst>
                                        <p:tav tm="0">
                                          <p:val>
                                            <p:strVal val="#ppt_x"/>
                                          </p:val>
                                        </p:tav>
                                        <p:tav tm="100000">
                                          <p:val>
                                            <p:strVal val="#ppt_x"/>
                                          </p:val>
                                        </p:tav>
                                      </p:tavLst>
                                    </p:anim>
                                    <p:anim calcmode="lin" valueType="num">
                                      <p:cBhvr additive="base">
                                        <p:cTn id="5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500" fill="hold"/>
                                        <p:tgtEl>
                                          <p:spTgt spid="21"/>
                                        </p:tgtEl>
                                        <p:attrNameLst>
                                          <p:attrName>ppt_x</p:attrName>
                                        </p:attrNameLst>
                                      </p:cBhvr>
                                      <p:tavLst>
                                        <p:tav tm="0">
                                          <p:val>
                                            <p:strVal val="#ppt_x"/>
                                          </p:val>
                                        </p:tav>
                                        <p:tav tm="100000">
                                          <p:val>
                                            <p:strVal val="#ppt_x"/>
                                          </p:val>
                                        </p:tav>
                                      </p:tavLst>
                                    </p:anim>
                                    <p:anim calcmode="lin" valueType="num">
                                      <p:cBhvr additive="base">
                                        <p:cTn id="6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additive="base">
                                        <p:cTn id="66" dur="500" fill="hold"/>
                                        <p:tgtEl>
                                          <p:spTgt spid="24"/>
                                        </p:tgtEl>
                                        <p:attrNameLst>
                                          <p:attrName>ppt_x</p:attrName>
                                        </p:attrNameLst>
                                      </p:cBhvr>
                                      <p:tavLst>
                                        <p:tav tm="0">
                                          <p:val>
                                            <p:strVal val="#ppt_x"/>
                                          </p:val>
                                        </p:tav>
                                        <p:tav tm="100000">
                                          <p:val>
                                            <p:strVal val="#ppt_x"/>
                                          </p:val>
                                        </p:tav>
                                      </p:tavLst>
                                    </p:anim>
                                    <p:anim calcmode="lin" valueType="num">
                                      <p:cBhvr additive="base">
                                        <p:cTn id="6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additive="base">
                                        <p:cTn id="72" dur="500" fill="hold"/>
                                        <p:tgtEl>
                                          <p:spTgt spid="26"/>
                                        </p:tgtEl>
                                        <p:attrNameLst>
                                          <p:attrName>ppt_x</p:attrName>
                                        </p:attrNameLst>
                                      </p:cBhvr>
                                      <p:tavLst>
                                        <p:tav tm="0">
                                          <p:val>
                                            <p:strVal val="#ppt_x"/>
                                          </p:val>
                                        </p:tav>
                                        <p:tav tm="100000">
                                          <p:val>
                                            <p:strVal val="#ppt_x"/>
                                          </p:val>
                                        </p:tav>
                                      </p:tavLst>
                                    </p:anim>
                                    <p:anim calcmode="lin" valueType="num">
                                      <p:cBhvr additive="base">
                                        <p:cTn id="7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29"/>
                                        </p:tgtEl>
                                        <p:attrNameLst>
                                          <p:attrName>style.visibility</p:attrName>
                                        </p:attrNameLst>
                                      </p:cBhvr>
                                      <p:to>
                                        <p:strVal val="visible"/>
                                      </p:to>
                                    </p:set>
                                    <p:anim calcmode="lin" valueType="num">
                                      <p:cBhvr additive="base">
                                        <p:cTn id="78" dur="500" fill="hold"/>
                                        <p:tgtEl>
                                          <p:spTgt spid="29"/>
                                        </p:tgtEl>
                                        <p:attrNameLst>
                                          <p:attrName>ppt_x</p:attrName>
                                        </p:attrNameLst>
                                      </p:cBhvr>
                                      <p:tavLst>
                                        <p:tav tm="0">
                                          <p:val>
                                            <p:strVal val="#ppt_x"/>
                                          </p:val>
                                        </p:tav>
                                        <p:tav tm="100000">
                                          <p:val>
                                            <p:strVal val="#ppt_x"/>
                                          </p:val>
                                        </p:tav>
                                      </p:tavLst>
                                    </p:anim>
                                    <p:anim calcmode="lin" valueType="num">
                                      <p:cBhvr additive="base">
                                        <p:cTn id="7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30"/>
                                        </p:tgtEl>
                                        <p:attrNameLst>
                                          <p:attrName>style.visibility</p:attrName>
                                        </p:attrNameLst>
                                      </p:cBhvr>
                                      <p:to>
                                        <p:strVal val="visible"/>
                                      </p:to>
                                    </p:set>
                                    <p:anim calcmode="lin" valueType="num">
                                      <p:cBhvr additive="base">
                                        <p:cTn id="84" dur="500" fill="hold"/>
                                        <p:tgtEl>
                                          <p:spTgt spid="30"/>
                                        </p:tgtEl>
                                        <p:attrNameLst>
                                          <p:attrName>ppt_x</p:attrName>
                                        </p:attrNameLst>
                                      </p:cBhvr>
                                      <p:tavLst>
                                        <p:tav tm="0">
                                          <p:val>
                                            <p:strVal val="#ppt_x"/>
                                          </p:val>
                                        </p:tav>
                                        <p:tav tm="100000">
                                          <p:val>
                                            <p:strVal val="#ppt_x"/>
                                          </p:val>
                                        </p:tav>
                                      </p:tavLst>
                                    </p:anim>
                                    <p:anim calcmode="lin" valueType="num">
                                      <p:cBhvr additive="base">
                                        <p:cTn id="8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0" grpId="0" animBg="1"/>
      <p:bldP spid="14" grpId="0" animBg="1"/>
      <p:bldP spid="15" grpId="0" animBg="1"/>
      <p:bldP spid="18" grpId="0" animBg="1"/>
      <p:bldP spid="19" grpId="0"/>
      <p:bldP spid="21" grpId="0" animBg="1"/>
      <p:bldP spid="22" grpId="0" animBg="1"/>
      <p:bldP spid="29" grpId="0"/>
      <p:bldP spid="3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8CF7A92-AC0C-4252-BA27-15E681936C71}"/>
              </a:ext>
            </a:extLst>
          </p:cNvPr>
          <p:cNvSpPr/>
          <p:nvPr/>
        </p:nvSpPr>
        <p:spPr>
          <a:xfrm>
            <a:off x="696684" y="395292"/>
            <a:ext cx="11016343" cy="1569660"/>
          </a:xfrm>
          <a:prstGeom prst="rect">
            <a:avLst/>
          </a:prstGeom>
        </p:spPr>
        <p:txBody>
          <a:bodyPr wrap="square">
            <a:spAutoFit/>
          </a:bodyPr>
          <a:lstStyle/>
          <a:p>
            <a:r>
              <a:rPr lang="en-US" altLang="zh-CN" sz="3200" b="1" dirty="0">
                <a:solidFill>
                  <a:srgbClr val="002060"/>
                </a:solidFill>
                <a:latin typeface="Arial Narrow" panose="020B0606020202030204" pitchFamily="34" charset="0"/>
                <a:cs typeface="Times New Roman" panose="02020603050405020304" charset="0"/>
              </a:rPr>
              <a:t> Also, in some countries children walk many </a:t>
            </a:r>
            <a:r>
              <a:rPr lang="en-US" altLang="zh-CN" sz="3200" b="1" dirty="0" err="1">
                <a:solidFill>
                  <a:srgbClr val="002060"/>
                </a:solidFill>
                <a:latin typeface="Arial Narrow" panose="020B0606020202030204" pitchFamily="34" charset="0"/>
                <a:cs typeface="Times New Roman" panose="02020603050405020304" charset="0"/>
              </a:rPr>
              <a:t>kilometres</a:t>
            </a:r>
            <a:r>
              <a:rPr lang="en-US" altLang="zh-CN" sz="3200" b="1" dirty="0">
                <a:solidFill>
                  <a:srgbClr val="002060"/>
                </a:solidFill>
                <a:latin typeface="Arial Narrow" panose="020B0606020202030204" pitchFamily="34" charset="0"/>
                <a:cs typeface="Times New Roman" panose="02020603050405020304" charset="0"/>
              </a:rPr>
              <a:t> every day to get water.</a:t>
            </a:r>
            <a:r>
              <a:rPr lang="en-US" altLang="zh-CN" sz="3200" b="1" u="sng" dirty="0">
                <a:solidFill>
                  <a:srgbClr val="002060"/>
                </a:solidFill>
                <a:latin typeface="Arial Narrow" panose="020B0606020202030204" pitchFamily="34" charset="0"/>
                <a:cs typeface="Times New Roman" panose="02020603050405020304" charset="0"/>
                <a:sym typeface="+mn-ea"/>
              </a:rPr>
              <a:t>    33   </a:t>
            </a:r>
            <a:r>
              <a:rPr lang="en-US" altLang="zh-CN" sz="3200" b="1" dirty="0">
                <a:solidFill>
                  <a:srgbClr val="002060"/>
                </a:solidFill>
                <a:latin typeface="Arial Narrow" panose="020B0606020202030204" pitchFamily="34" charset="0"/>
                <a:cs typeface="Times New Roman" panose="02020603050405020304" charset="0"/>
              </a:rPr>
              <a:t>  </a:t>
            </a:r>
            <a:r>
              <a:rPr lang="en-US" altLang="zh-CN" sz="3200" b="1" u="sng" dirty="0">
                <a:solidFill>
                  <a:srgbClr val="FF0000"/>
                </a:solidFill>
                <a:latin typeface="Arial Narrow" panose="020B0606020202030204" pitchFamily="34" charset="0"/>
                <a:cs typeface="Times New Roman" panose="02020603050405020304" charset="0"/>
              </a:rPr>
              <a:t>Therefore</a:t>
            </a:r>
            <a:r>
              <a:rPr lang="en-US" altLang="zh-CN" sz="3200" b="1" dirty="0">
                <a:solidFill>
                  <a:srgbClr val="002060"/>
                </a:solidFill>
                <a:latin typeface="Arial Narrow" panose="020B0606020202030204" pitchFamily="34" charset="0"/>
                <a:cs typeface="Times New Roman" panose="02020603050405020304" charset="0"/>
              </a:rPr>
              <a:t>, they don’t have time to learn how to read or write and don’t get an education.</a:t>
            </a:r>
          </a:p>
        </p:txBody>
      </p:sp>
      <p:sp>
        <p:nvSpPr>
          <p:cNvPr id="5" name="圆角矩形 17">
            <a:extLst>
              <a:ext uri="{FF2B5EF4-FFF2-40B4-BE49-F238E27FC236}">
                <a16:creationId xmlns:a16="http://schemas.microsoft.com/office/drawing/2014/main" id="{BD9315E1-995A-4FA7-BF4B-358A27E69C30}"/>
              </a:ext>
            </a:extLst>
          </p:cNvPr>
          <p:cNvSpPr/>
          <p:nvPr/>
        </p:nvSpPr>
        <p:spPr>
          <a:xfrm>
            <a:off x="6096000" y="523533"/>
            <a:ext cx="4408713" cy="45618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17">
            <a:extLst>
              <a:ext uri="{FF2B5EF4-FFF2-40B4-BE49-F238E27FC236}">
                <a16:creationId xmlns:a16="http://schemas.microsoft.com/office/drawing/2014/main" id="{BD220213-9143-4561-BF67-1F3DC2AD3891}"/>
              </a:ext>
            </a:extLst>
          </p:cNvPr>
          <p:cNvSpPr/>
          <p:nvPr/>
        </p:nvSpPr>
        <p:spPr>
          <a:xfrm>
            <a:off x="6095999" y="979713"/>
            <a:ext cx="4855029" cy="45618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箭头连接符 6">
            <a:extLst>
              <a:ext uri="{FF2B5EF4-FFF2-40B4-BE49-F238E27FC236}">
                <a16:creationId xmlns:a16="http://schemas.microsoft.com/office/drawing/2014/main" id="{3CC5B172-0E1B-432B-9E05-81928D9194C9}"/>
              </a:ext>
            </a:extLst>
          </p:cNvPr>
          <p:cNvCxnSpPr>
            <a:cxnSpLocks/>
          </p:cNvCxnSpPr>
          <p:nvPr/>
        </p:nvCxnSpPr>
        <p:spPr>
          <a:xfrm flipH="1">
            <a:off x="2911742" y="1435893"/>
            <a:ext cx="4947743" cy="152502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1DCA15A0-5C23-4F82-8C31-D2C5C01A75A4}"/>
              </a:ext>
            </a:extLst>
          </p:cNvPr>
          <p:cNvCxnSpPr>
            <a:cxnSpLocks/>
          </p:cNvCxnSpPr>
          <p:nvPr/>
        </p:nvCxnSpPr>
        <p:spPr>
          <a:xfrm>
            <a:off x="2911743" y="1435893"/>
            <a:ext cx="0" cy="144882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矩形 14">
            <a:extLst>
              <a:ext uri="{FF2B5EF4-FFF2-40B4-BE49-F238E27FC236}">
                <a16:creationId xmlns:a16="http://schemas.microsoft.com/office/drawing/2014/main" id="{6DC75D5A-1D22-41E9-A5EE-8CE0BD2DFAF0}"/>
              </a:ext>
            </a:extLst>
          </p:cNvPr>
          <p:cNvSpPr/>
          <p:nvPr/>
        </p:nvSpPr>
        <p:spPr>
          <a:xfrm>
            <a:off x="696684" y="3005553"/>
            <a:ext cx="11244942" cy="523220"/>
          </a:xfrm>
          <a:prstGeom prst="rect">
            <a:avLst/>
          </a:prstGeom>
        </p:spPr>
        <p:txBody>
          <a:bodyPr wrap="square">
            <a:spAutoFit/>
          </a:bodyPr>
          <a:lstStyle/>
          <a:p>
            <a:r>
              <a:rPr lang="en-US" altLang="zh-CN" sz="2800" b="1" dirty="0">
                <a:solidFill>
                  <a:srgbClr val="002060"/>
                </a:solidFill>
                <a:latin typeface="Arial Narrow" panose="020B0606020202030204" pitchFamily="34" charset="0"/>
                <a:cs typeface="Times New Roman" panose="02020603050405020304" charset="0"/>
                <a:sym typeface="+mn-ea"/>
              </a:rPr>
              <a:t>If children walk many  hours a day to get water,  they can’t go to school.</a:t>
            </a:r>
          </a:p>
        </p:txBody>
      </p:sp>
      <p:sp>
        <p:nvSpPr>
          <p:cNvPr id="16" name="圆角矩形 17">
            <a:extLst>
              <a:ext uri="{FF2B5EF4-FFF2-40B4-BE49-F238E27FC236}">
                <a16:creationId xmlns:a16="http://schemas.microsoft.com/office/drawing/2014/main" id="{FEA6023C-4C13-4701-9D0A-675453727ECF}"/>
              </a:ext>
            </a:extLst>
          </p:cNvPr>
          <p:cNvSpPr/>
          <p:nvPr/>
        </p:nvSpPr>
        <p:spPr>
          <a:xfrm>
            <a:off x="3526979" y="1517405"/>
            <a:ext cx="3755565" cy="45618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箭头连接符 16">
            <a:extLst>
              <a:ext uri="{FF2B5EF4-FFF2-40B4-BE49-F238E27FC236}">
                <a16:creationId xmlns:a16="http://schemas.microsoft.com/office/drawing/2014/main" id="{1179D5FF-69D9-465E-9C62-9471805AEE36}"/>
              </a:ext>
            </a:extLst>
          </p:cNvPr>
          <p:cNvCxnSpPr>
            <a:cxnSpLocks/>
          </p:cNvCxnSpPr>
          <p:nvPr/>
        </p:nvCxnSpPr>
        <p:spPr>
          <a:xfrm>
            <a:off x="6329858" y="1964952"/>
            <a:ext cx="1290142" cy="104060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圆角矩形 17">
            <a:extLst>
              <a:ext uri="{FF2B5EF4-FFF2-40B4-BE49-F238E27FC236}">
                <a16:creationId xmlns:a16="http://schemas.microsoft.com/office/drawing/2014/main" id="{0812259A-68FB-4EAE-8604-5081236105AF}"/>
              </a:ext>
            </a:extLst>
          </p:cNvPr>
          <p:cNvSpPr/>
          <p:nvPr/>
        </p:nvSpPr>
        <p:spPr>
          <a:xfrm>
            <a:off x="7282544" y="3072593"/>
            <a:ext cx="3755565" cy="45618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02E54046-1B45-49C7-A893-B3CA5385E471}"/>
              </a:ext>
            </a:extLst>
          </p:cNvPr>
          <p:cNvSpPr txBox="1"/>
          <p:nvPr/>
        </p:nvSpPr>
        <p:spPr>
          <a:xfrm>
            <a:off x="696683" y="4037112"/>
            <a:ext cx="11016343" cy="1384995"/>
          </a:xfrm>
          <a:prstGeom prst="rect">
            <a:avLst/>
          </a:prstGeom>
          <a:noFill/>
        </p:spPr>
        <p:txBody>
          <a:bodyPr wrap="square" rtlCol="0">
            <a:spAutoFit/>
          </a:bodyPr>
          <a:lstStyle/>
          <a:p>
            <a:r>
              <a:rPr lang="en-US" altLang="zh-CN" sz="2800" b="1" u="sng" dirty="0">
                <a:solidFill>
                  <a:srgbClr val="002060"/>
                </a:solidFill>
                <a:latin typeface="Arial Narrow" panose="020B0606020202030204" pitchFamily="34" charset="0"/>
                <a:ea typeface="Lingoes Unicode" panose="020B0604020202020204" charset="-122"/>
                <a:cs typeface="Times New Roman" panose="02020603050405020304" charset="0"/>
              </a:rPr>
              <a:t> 34    </a:t>
            </a:r>
            <a:r>
              <a:rPr lang="en-US" altLang="zh-CN" sz="2800" b="1" dirty="0">
                <a:solidFill>
                  <a:srgbClr val="002060"/>
                </a:solidFill>
                <a:latin typeface="Arial Narrow" panose="020B0606020202030204" pitchFamily="34" charset="0"/>
                <a:ea typeface="Lingoes Unicode" panose="020B0604020202020204" charset="-122"/>
                <a:cs typeface="Times New Roman" panose="02020603050405020304" charset="0"/>
              </a:rPr>
              <a:t> On this day every year, countries around the world hold events to educate people about the problems of dirty water and that clean water is something that everyone should have around the world. </a:t>
            </a:r>
            <a:endParaRPr lang="zh-CN" altLang="en-US" sz="2800" b="1" dirty="0">
              <a:solidFill>
                <a:srgbClr val="002060"/>
              </a:solidFill>
              <a:latin typeface="Arial Narrow" panose="020B0606020202030204" pitchFamily="34" charset="0"/>
            </a:endParaRPr>
          </a:p>
        </p:txBody>
      </p:sp>
      <p:sp>
        <p:nvSpPr>
          <p:cNvPr id="21" name="圆角矩形 17">
            <a:extLst>
              <a:ext uri="{FF2B5EF4-FFF2-40B4-BE49-F238E27FC236}">
                <a16:creationId xmlns:a16="http://schemas.microsoft.com/office/drawing/2014/main" id="{2E939906-54CD-43B9-AF02-685DBB3A7E35}"/>
              </a:ext>
            </a:extLst>
          </p:cNvPr>
          <p:cNvSpPr/>
          <p:nvPr/>
        </p:nvSpPr>
        <p:spPr>
          <a:xfrm>
            <a:off x="2013856" y="4041441"/>
            <a:ext cx="1240973" cy="45618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B1321B5F-41C7-4D24-995A-C840FCB81A72}"/>
              </a:ext>
            </a:extLst>
          </p:cNvPr>
          <p:cNvSpPr/>
          <p:nvPr/>
        </p:nvSpPr>
        <p:spPr>
          <a:xfrm>
            <a:off x="576944" y="5508601"/>
            <a:ext cx="11244942" cy="523220"/>
          </a:xfrm>
          <a:prstGeom prst="rect">
            <a:avLst/>
          </a:prstGeom>
        </p:spPr>
        <p:txBody>
          <a:bodyPr wrap="square">
            <a:spAutoFit/>
          </a:bodyPr>
          <a:lstStyle/>
          <a:p>
            <a:r>
              <a:rPr lang="en-US" altLang="zh-CN" sz="2800" b="1" dirty="0">
                <a:solidFill>
                  <a:srgbClr val="002060"/>
                </a:solidFill>
                <a:latin typeface="Arial Narrow" panose="020B0606020202030204" pitchFamily="34" charset="0"/>
                <a:cs typeface="Times New Roman" panose="02020603050405020304" charset="0"/>
                <a:sym typeface="+mn-ea"/>
              </a:rPr>
              <a:t>In 1993 the United Nations decided that March 22nd is the World Day for Water.</a:t>
            </a:r>
          </a:p>
        </p:txBody>
      </p:sp>
      <p:sp>
        <p:nvSpPr>
          <p:cNvPr id="23" name="圆角矩形 17">
            <a:extLst>
              <a:ext uri="{FF2B5EF4-FFF2-40B4-BE49-F238E27FC236}">
                <a16:creationId xmlns:a16="http://schemas.microsoft.com/office/drawing/2014/main" id="{94637DBB-7EA9-4868-88C2-D436A039335D}"/>
              </a:ext>
            </a:extLst>
          </p:cNvPr>
          <p:cNvSpPr/>
          <p:nvPr/>
        </p:nvSpPr>
        <p:spPr>
          <a:xfrm>
            <a:off x="6128655" y="5600933"/>
            <a:ext cx="1730830" cy="430888"/>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17">
            <a:extLst>
              <a:ext uri="{FF2B5EF4-FFF2-40B4-BE49-F238E27FC236}">
                <a16:creationId xmlns:a16="http://schemas.microsoft.com/office/drawing/2014/main" id="{30F08D11-FD2F-4461-9923-5EAE04ADC428}"/>
              </a:ext>
            </a:extLst>
          </p:cNvPr>
          <p:cNvSpPr/>
          <p:nvPr/>
        </p:nvSpPr>
        <p:spPr>
          <a:xfrm>
            <a:off x="8697684" y="5600933"/>
            <a:ext cx="2917372" cy="45618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箭头连接符 24">
            <a:extLst>
              <a:ext uri="{FF2B5EF4-FFF2-40B4-BE49-F238E27FC236}">
                <a16:creationId xmlns:a16="http://schemas.microsoft.com/office/drawing/2014/main" id="{583736FF-388E-412B-8F7E-D7BCCB104EBE}"/>
              </a:ext>
            </a:extLst>
          </p:cNvPr>
          <p:cNvCxnSpPr>
            <a:cxnSpLocks/>
          </p:cNvCxnSpPr>
          <p:nvPr/>
        </p:nvCxnSpPr>
        <p:spPr>
          <a:xfrm flipH="1" flipV="1">
            <a:off x="3254829" y="4497621"/>
            <a:ext cx="4027715" cy="109094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679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ppt_x"/>
                                          </p:val>
                                        </p:tav>
                                        <p:tav tm="100000">
                                          <p:val>
                                            <p:strVal val="#ppt_x"/>
                                          </p:val>
                                        </p:tav>
                                      </p:tavLst>
                                    </p:anim>
                                    <p:anim calcmode="lin" valueType="num">
                                      <p:cBhvr additive="base">
                                        <p:cTn id="6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500" fill="hold"/>
                                        <p:tgtEl>
                                          <p:spTgt spid="24"/>
                                        </p:tgtEl>
                                        <p:attrNameLst>
                                          <p:attrName>ppt_x</p:attrName>
                                        </p:attrNameLst>
                                      </p:cBhvr>
                                      <p:tavLst>
                                        <p:tav tm="0">
                                          <p:val>
                                            <p:strVal val="#ppt_x"/>
                                          </p:val>
                                        </p:tav>
                                        <p:tav tm="100000">
                                          <p:val>
                                            <p:strVal val="#ppt_x"/>
                                          </p:val>
                                        </p:tav>
                                      </p:tavLst>
                                    </p:anim>
                                    <p:anim calcmode="lin" valueType="num">
                                      <p:cBhvr additive="base">
                                        <p:cTn id="8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additive="base">
                                        <p:cTn id="85" dur="500" fill="hold"/>
                                        <p:tgtEl>
                                          <p:spTgt spid="25"/>
                                        </p:tgtEl>
                                        <p:attrNameLst>
                                          <p:attrName>ppt_x</p:attrName>
                                        </p:attrNameLst>
                                      </p:cBhvr>
                                      <p:tavLst>
                                        <p:tav tm="0">
                                          <p:val>
                                            <p:strVal val="#ppt_x"/>
                                          </p:val>
                                        </p:tav>
                                        <p:tav tm="100000">
                                          <p:val>
                                            <p:strVal val="#ppt_x"/>
                                          </p:val>
                                        </p:tav>
                                      </p:tavLst>
                                    </p:anim>
                                    <p:anim calcmode="lin" valueType="num">
                                      <p:cBhvr additive="base">
                                        <p:cTn id="8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5" grpId="0"/>
      <p:bldP spid="16" grpId="0" animBg="1"/>
      <p:bldP spid="19" grpId="0" animBg="1"/>
      <p:bldP spid="20" grpId="0"/>
      <p:bldP spid="21" grpId="0" animBg="1"/>
      <p:bldP spid="22" grpId="0"/>
      <p:bldP spid="23" grpId="0" animBg="1"/>
      <p:bldP spid="2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2D537EF-797C-49EE-A92B-730A25852EDF}"/>
              </a:ext>
            </a:extLst>
          </p:cNvPr>
          <p:cNvSpPr txBox="1"/>
          <p:nvPr/>
        </p:nvSpPr>
        <p:spPr>
          <a:xfrm>
            <a:off x="2456760" y="341522"/>
            <a:ext cx="7326217" cy="707886"/>
          </a:xfrm>
          <a:prstGeom prst="rect">
            <a:avLst/>
          </a:prstGeom>
          <a:noFill/>
        </p:spPr>
        <p:txBody>
          <a:bodyPr wrap="square" rtlCol="0">
            <a:spAutoFit/>
          </a:bodyPr>
          <a:lstStyle/>
          <a:p>
            <a:r>
              <a:rPr lang="zh-CN" altLang="en-US" sz="4000" u="sng" dirty="0">
                <a:solidFill>
                  <a:srgbClr val="FF0000"/>
                </a:solidFill>
                <a:latin typeface="华文行楷" panose="02010800040101010101" pitchFamily="2" charset="-122"/>
                <a:ea typeface="华文行楷" panose="02010800040101010101" pitchFamily="2" charset="-122"/>
              </a:rPr>
              <a:t>第二节阅读理解试题考点分布</a:t>
            </a:r>
          </a:p>
        </p:txBody>
      </p:sp>
      <p:sp>
        <p:nvSpPr>
          <p:cNvPr id="5" name="等腰三角形 4">
            <a:extLst>
              <a:ext uri="{FF2B5EF4-FFF2-40B4-BE49-F238E27FC236}">
                <a16:creationId xmlns:a16="http://schemas.microsoft.com/office/drawing/2014/main" id="{B993B2D4-ABB7-493D-AFBA-BC8FD33323DB}"/>
              </a:ext>
            </a:extLst>
          </p:cNvPr>
          <p:cNvSpPr/>
          <p:nvPr/>
        </p:nvSpPr>
        <p:spPr>
          <a:xfrm rot="5400000">
            <a:off x="3274762" y="2420956"/>
            <a:ext cx="1162280" cy="7711808"/>
          </a:xfrm>
          <a:prstGeom prst="triangle">
            <a:avLst>
              <a:gd name="adj" fmla="val 100000"/>
            </a:avLst>
          </a:prstGeom>
          <a:solidFill>
            <a:schemeClr val="accent4">
              <a:lumMod val="60000"/>
              <a:lumOff val="40000"/>
            </a:schemeClr>
          </a:solidFill>
          <a:ln>
            <a:noFill/>
          </a:ln>
          <a:effectLst>
            <a:outerShdw blurRad="304800" dist="381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a:extLst>
              <a:ext uri="{FF2B5EF4-FFF2-40B4-BE49-F238E27FC236}">
                <a16:creationId xmlns:a16="http://schemas.microsoft.com/office/drawing/2014/main" id="{AB3813B5-C443-4DA7-A815-9397B7FED56E}"/>
              </a:ext>
            </a:extLst>
          </p:cNvPr>
          <p:cNvSpPr/>
          <p:nvPr/>
        </p:nvSpPr>
        <p:spPr>
          <a:xfrm rot="16200000">
            <a:off x="10712027" y="-270982"/>
            <a:ext cx="1159715" cy="1739856"/>
          </a:xfrm>
          <a:prstGeom prst="triangle">
            <a:avLst>
              <a:gd name="adj" fmla="val 100000"/>
            </a:avLst>
          </a:prstGeom>
          <a:solidFill>
            <a:schemeClr val="accent4">
              <a:lumMod val="60000"/>
              <a:lumOff val="40000"/>
            </a:schemeClr>
          </a:solidFill>
          <a:ln>
            <a:noFill/>
          </a:ln>
          <a:effectLst>
            <a:outerShdw blurRad="304800" dist="381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2" name="表格 10">
            <a:extLst>
              <a:ext uri="{FF2B5EF4-FFF2-40B4-BE49-F238E27FC236}">
                <a16:creationId xmlns:a16="http://schemas.microsoft.com/office/drawing/2014/main" id="{842F40F5-E4C9-4D08-97F5-ADBE17E0A72C}"/>
              </a:ext>
            </a:extLst>
          </p:cNvPr>
          <p:cNvGraphicFramePr>
            <a:graphicFrameLocks noGrp="1"/>
          </p:cNvGraphicFramePr>
          <p:nvPr>
            <p:extLst>
              <p:ext uri="{D42A27DB-BD31-4B8C-83A1-F6EECF244321}">
                <p14:modId xmlns:p14="http://schemas.microsoft.com/office/powerpoint/2010/main" val="988024864"/>
              </p:ext>
            </p:extLst>
          </p:nvPr>
        </p:nvGraphicFramePr>
        <p:xfrm>
          <a:off x="3349129" y="1322024"/>
          <a:ext cx="4836404" cy="4726236"/>
        </p:xfrm>
        <a:graphic>
          <a:graphicData uri="http://schemas.openxmlformats.org/drawingml/2006/table">
            <a:tbl>
              <a:tblPr firstRow="1" bandRow="1">
                <a:tableStyleId>{5940675A-B579-460E-94D1-54222C63F5DA}</a:tableStyleId>
              </a:tblPr>
              <a:tblGrid>
                <a:gridCol w="1579570">
                  <a:extLst>
                    <a:ext uri="{9D8B030D-6E8A-4147-A177-3AD203B41FA5}">
                      <a16:colId xmlns:a16="http://schemas.microsoft.com/office/drawing/2014/main" val="209877451"/>
                    </a:ext>
                  </a:extLst>
                </a:gridCol>
                <a:gridCol w="3256834">
                  <a:extLst>
                    <a:ext uri="{9D8B030D-6E8A-4147-A177-3AD203B41FA5}">
                      <a16:colId xmlns:a16="http://schemas.microsoft.com/office/drawing/2014/main" val="3888008437"/>
                    </a:ext>
                  </a:extLst>
                </a:gridCol>
              </a:tblGrid>
              <a:tr h="787706">
                <a:tc>
                  <a:txBody>
                    <a:bodyPr/>
                    <a:lstStyle/>
                    <a:p>
                      <a:pPr algn="ctr"/>
                      <a:r>
                        <a:rPr lang="zh-CN" altLang="en-US" sz="3200" b="1" dirty="0">
                          <a:solidFill>
                            <a:schemeClr val="bg1"/>
                          </a:solidFill>
                          <a:latin typeface="华文行楷" panose="02010800040101010101" pitchFamily="2" charset="-122"/>
                          <a:ea typeface="华文行楷" panose="02010800040101010101" pitchFamily="2" charset="-122"/>
                        </a:rPr>
                        <a:t>题号</a:t>
                      </a:r>
                    </a:p>
                  </a:txBody>
                  <a:tcPr>
                    <a:solidFill>
                      <a:schemeClr val="accent5">
                        <a:lumMod val="75000"/>
                      </a:schemeClr>
                    </a:solidFill>
                  </a:tcPr>
                </a:tc>
                <a:tc>
                  <a:txBody>
                    <a:bodyPr/>
                    <a:lstStyle/>
                    <a:p>
                      <a:r>
                        <a:rPr lang="zh-CN" altLang="en-US" sz="3200" b="1" dirty="0">
                          <a:solidFill>
                            <a:schemeClr val="bg1"/>
                          </a:solidFill>
                          <a:latin typeface="华文行楷" panose="02010800040101010101" pitchFamily="2" charset="-122"/>
                          <a:ea typeface="华文行楷" panose="02010800040101010101" pitchFamily="2" charset="-122"/>
                        </a:rPr>
                        <a:t>语篇逻辑</a:t>
                      </a:r>
                    </a:p>
                  </a:txBody>
                  <a:tcPr>
                    <a:solidFill>
                      <a:schemeClr val="accent5">
                        <a:lumMod val="75000"/>
                      </a:schemeClr>
                    </a:solidFill>
                  </a:tcPr>
                </a:tc>
                <a:extLst>
                  <a:ext uri="{0D108BD9-81ED-4DB2-BD59-A6C34878D82A}">
                    <a16:rowId xmlns:a16="http://schemas.microsoft.com/office/drawing/2014/main" val="701038877"/>
                  </a:ext>
                </a:extLst>
              </a:tr>
              <a:tr h="787706">
                <a:tc>
                  <a:txBody>
                    <a:bodyPr/>
                    <a:lstStyle/>
                    <a:p>
                      <a:pPr algn="ctr"/>
                      <a:r>
                        <a:rPr lang="en-US" altLang="zh-CN" sz="3200" b="1" dirty="0">
                          <a:solidFill>
                            <a:srgbClr val="002060"/>
                          </a:solidFill>
                          <a:latin typeface="华文行楷" panose="02010800040101010101" pitchFamily="2" charset="-122"/>
                          <a:ea typeface="华文行楷" panose="02010800040101010101" pitchFamily="2" charset="-122"/>
                        </a:rPr>
                        <a:t>31</a:t>
                      </a:r>
                      <a:endParaRPr lang="zh-CN" altLang="en-US" sz="3200" b="1" dirty="0">
                        <a:solidFill>
                          <a:srgbClr val="002060"/>
                        </a:solidFill>
                        <a:latin typeface="华文行楷" panose="02010800040101010101" pitchFamily="2" charset="-122"/>
                        <a:ea typeface="华文行楷" panose="02010800040101010101" pitchFamily="2"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200" b="1" dirty="0">
                          <a:solidFill>
                            <a:srgbClr val="002060"/>
                          </a:solidFill>
                          <a:latin typeface="华文行楷" panose="02010800040101010101" pitchFamily="2" charset="-122"/>
                          <a:ea typeface="华文行楷" panose="02010800040101010101" pitchFamily="2" charset="-122"/>
                        </a:rPr>
                        <a:t>例证关系</a:t>
                      </a:r>
                    </a:p>
                  </a:txBody>
                  <a:tcPr/>
                </a:tc>
                <a:extLst>
                  <a:ext uri="{0D108BD9-81ED-4DB2-BD59-A6C34878D82A}">
                    <a16:rowId xmlns:a16="http://schemas.microsoft.com/office/drawing/2014/main" val="641954130"/>
                  </a:ext>
                </a:extLst>
              </a:tr>
              <a:tr h="787706">
                <a:tc>
                  <a:txBody>
                    <a:bodyPr/>
                    <a:lstStyle/>
                    <a:p>
                      <a:pPr algn="ctr"/>
                      <a:r>
                        <a:rPr lang="en-US" altLang="zh-CN" sz="3200" b="1" dirty="0">
                          <a:solidFill>
                            <a:srgbClr val="002060"/>
                          </a:solidFill>
                          <a:latin typeface="华文行楷" panose="02010800040101010101" pitchFamily="2" charset="-122"/>
                          <a:ea typeface="华文行楷" panose="02010800040101010101" pitchFamily="2" charset="-122"/>
                        </a:rPr>
                        <a:t>32</a:t>
                      </a:r>
                      <a:endParaRPr lang="zh-CN" altLang="en-US" sz="3200" b="1" dirty="0">
                        <a:solidFill>
                          <a:srgbClr val="002060"/>
                        </a:solidFill>
                        <a:latin typeface="华文行楷" panose="02010800040101010101" pitchFamily="2" charset="-122"/>
                        <a:ea typeface="华文行楷" panose="02010800040101010101" pitchFamily="2"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200" b="1" dirty="0">
                          <a:solidFill>
                            <a:srgbClr val="002060"/>
                          </a:solidFill>
                          <a:latin typeface="华文行楷" panose="02010800040101010101" pitchFamily="2" charset="-122"/>
                          <a:ea typeface="华文行楷" panose="02010800040101010101" pitchFamily="2" charset="-122"/>
                        </a:rPr>
                        <a:t>重述关系</a:t>
                      </a:r>
                    </a:p>
                  </a:txBody>
                  <a:tcPr/>
                </a:tc>
                <a:extLst>
                  <a:ext uri="{0D108BD9-81ED-4DB2-BD59-A6C34878D82A}">
                    <a16:rowId xmlns:a16="http://schemas.microsoft.com/office/drawing/2014/main" val="3693293046"/>
                  </a:ext>
                </a:extLst>
              </a:tr>
              <a:tr h="787706">
                <a:tc>
                  <a:txBody>
                    <a:bodyPr/>
                    <a:lstStyle/>
                    <a:p>
                      <a:pPr algn="ctr"/>
                      <a:r>
                        <a:rPr lang="en-US" altLang="zh-CN" sz="3200" b="1" dirty="0">
                          <a:solidFill>
                            <a:srgbClr val="002060"/>
                          </a:solidFill>
                          <a:latin typeface="华文行楷" panose="02010800040101010101" pitchFamily="2" charset="-122"/>
                          <a:ea typeface="华文行楷" panose="02010800040101010101" pitchFamily="2" charset="-122"/>
                        </a:rPr>
                        <a:t>33</a:t>
                      </a:r>
                      <a:endParaRPr lang="zh-CN" altLang="en-US" sz="3200" b="1" dirty="0">
                        <a:solidFill>
                          <a:srgbClr val="002060"/>
                        </a:solidFill>
                        <a:latin typeface="华文行楷" panose="02010800040101010101" pitchFamily="2" charset="-122"/>
                        <a:ea typeface="华文行楷" panose="02010800040101010101" pitchFamily="2"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200" b="1" dirty="0">
                          <a:solidFill>
                            <a:srgbClr val="002060"/>
                          </a:solidFill>
                          <a:latin typeface="华文行楷" panose="02010800040101010101" pitchFamily="2" charset="-122"/>
                          <a:ea typeface="华文行楷" panose="02010800040101010101" pitchFamily="2" charset="-122"/>
                        </a:rPr>
                        <a:t>因果关系</a:t>
                      </a:r>
                    </a:p>
                  </a:txBody>
                  <a:tcPr/>
                </a:tc>
                <a:extLst>
                  <a:ext uri="{0D108BD9-81ED-4DB2-BD59-A6C34878D82A}">
                    <a16:rowId xmlns:a16="http://schemas.microsoft.com/office/drawing/2014/main" val="3439188153"/>
                  </a:ext>
                </a:extLst>
              </a:tr>
              <a:tr h="787706">
                <a:tc>
                  <a:txBody>
                    <a:bodyPr/>
                    <a:lstStyle/>
                    <a:p>
                      <a:pPr algn="ctr"/>
                      <a:r>
                        <a:rPr lang="en-US" altLang="zh-CN" sz="3200" b="1" dirty="0">
                          <a:solidFill>
                            <a:srgbClr val="002060"/>
                          </a:solidFill>
                          <a:latin typeface="华文行楷" panose="02010800040101010101" pitchFamily="2" charset="-122"/>
                          <a:ea typeface="华文行楷" panose="02010800040101010101" pitchFamily="2" charset="-122"/>
                        </a:rPr>
                        <a:t>34</a:t>
                      </a:r>
                      <a:endParaRPr lang="zh-CN" altLang="en-US" sz="3200" b="1" dirty="0">
                        <a:solidFill>
                          <a:srgbClr val="002060"/>
                        </a:solidFill>
                        <a:latin typeface="华文行楷" panose="02010800040101010101" pitchFamily="2" charset="-122"/>
                        <a:ea typeface="华文行楷" panose="02010800040101010101" pitchFamily="2"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200" b="1" dirty="0">
                          <a:solidFill>
                            <a:srgbClr val="002060"/>
                          </a:solidFill>
                          <a:latin typeface="华文行楷" panose="02010800040101010101" pitchFamily="2" charset="-122"/>
                          <a:ea typeface="华文行楷" panose="02010800040101010101" pitchFamily="2" charset="-122"/>
                        </a:rPr>
                        <a:t>指代关系</a:t>
                      </a:r>
                    </a:p>
                  </a:txBody>
                  <a:tcPr/>
                </a:tc>
                <a:extLst>
                  <a:ext uri="{0D108BD9-81ED-4DB2-BD59-A6C34878D82A}">
                    <a16:rowId xmlns:a16="http://schemas.microsoft.com/office/drawing/2014/main" val="136375467"/>
                  </a:ext>
                </a:extLst>
              </a:tr>
              <a:tr h="787706">
                <a:tc>
                  <a:txBody>
                    <a:bodyPr/>
                    <a:lstStyle/>
                    <a:p>
                      <a:pPr algn="ctr"/>
                      <a:r>
                        <a:rPr lang="en-US" altLang="zh-CN" sz="3200" b="1" dirty="0">
                          <a:solidFill>
                            <a:srgbClr val="002060"/>
                          </a:solidFill>
                          <a:latin typeface="华文行楷" panose="02010800040101010101" pitchFamily="2" charset="-122"/>
                          <a:ea typeface="华文行楷" panose="02010800040101010101" pitchFamily="2" charset="-122"/>
                        </a:rPr>
                        <a:t>35</a:t>
                      </a:r>
                      <a:endParaRPr lang="zh-CN" altLang="en-US" sz="3200" b="1" dirty="0">
                        <a:solidFill>
                          <a:srgbClr val="002060"/>
                        </a:solidFill>
                        <a:latin typeface="华文行楷" panose="02010800040101010101" pitchFamily="2" charset="-122"/>
                        <a:ea typeface="华文行楷" panose="02010800040101010101" pitchFamily="2" charset="-122"/>
                      </a:endParaRPr>
                    </a:p>
                  </a:txBody>
                  <a:tcPr/>
                </a:tc>
                <a:tc>
                  <a:txBody>
                    <a:bodyPr/>
                    <a:lstStyle/>
                    <a:p>
                      <a:r>
                        <a:rPr lang="zh-CN" altLang="en-US" sz="3200" b="1" dirty="0">
                          <a:solidFill>
                            <a:srgbClr val="002060"/>
                          </a:solidFill>
                          <a:latin typeface="华文行楷" panose="02010800040101010101" pitchFamily="2" charset="-122"/>
                          <a:ea typeface="华文行楷" panose="02010800040101010101" pitchFamily="2" charset="-122"/>
                        </a:rPr>
                        <a:t>指代关系</a:t>
                      </a:r>
                    </a:p>
                  </a:txBody>
                  <a:tcPr/>
                </a:tc>
                <a:extLst>
                  <a:ext uri="{0D108BD9-81ED-4DB2-BD59-A6C34878D82A}">
                    <a16:rowId xmlns:a16="http://schemas.microsoft.com/office/drawing/2014/main" val="2629616665"/>
                  </a:ext>
                </a:extLst>
              </a:tr>
            </a:tbl>
          </a:graphicData>
        </a:graphic>
      </p:graphicFrame>
    </p:spTree>
    <p:extLst>
      <p:ext uri="{BB962C8B-B14F-4D97-AF65-F5344CB8AC3E}">
        <p14:creationId xmlns:p14="http://schemas.microsoft.com/office/powerpoint/2010/main" val="116107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E0AF5BD-3849-477B-A6C2-1F391CF9D810}"/>
              </a:ext>
            </a:extLst>
          </p:cNvPr>
          <p:cNvSpPr txBox="1"/>
          <p:nvPr/>
        </p:nvSpPr>
        <p:spPr>
          <a:xfrm>
            <a:off x="209845" y="146671"/>
            <a:ext cx="3240926" cy="769441"/>
          </a:xfrm>
          <a:prstGeom prst="rect">
            <a:avLst/>
          </a:prstGeom>
          <a:solidFill>
            <a:schemeClr val="accent2">
              <a:lumMod val="50000"/>
            </a:schemeClr>
          </a:solidFill>
        </p:spPr>
        <p:txBody>
          <a:bodyPr wrap="square" rtlCol="0">
            <a:spAutoFit/>
          </a:bodyPr>
          <a:lstStyle/>
          <a:p>
            <a:r>
              <a:rPr lang="en-US" altLang="zh-CN" sz="4400" b="1" dirty="0">
                <a:solidFill>
                  <a:schemeClr val="bg1"/>
                </a:solidFill>
                <a:latin typeface="华文行楷" panose="02010800040101010101" pitchFamily="2" charset="-122"/>
                <a:ea typeface="华文行楷" panose="02010800040101010101" pitchFamily="2" charset="-122"/>
              </a:rPr>
              <a:t>5. </a:t>
            </a:r>
            <a:r>
              <a:rPr lang="zh-CN" altLang="en-US" sz="4400" b="1" dirty="0">
                <a:solidFill>
                  <a:schemeClr val="bg1"/>
                </a:solidFill>
                <a:latin typeface="华文行楷" panose="02010800040101010101" pitchFamily="2" charset="-122"/>
                <a:ea typeface="华文行楷" panose="02010800040101010101" pitchFamily="2" charset="-122"/>
              </a:rPr>
              <a:t>语法知识</a:t>
            </a:r>
          </a:p>
        </p:txBody>
      </p:sp>
      <p:sp>
        <p:nvSpPr>
          <p:cNvPr id="5" name="文本框 4">
            <a:extLst>
              <a:ext uri="{FF2B5EF4-FFF2-40B4-BE49-F238E27FC236}">
                <a16:creationId xmlns:a16="http://schemas.microsoft.com/office/drawing/2014/main" id="{BF933BBE-FD1A-46BC-A9AC-FFF52AD87B59}"/>
              </a:ext>
            </a:extLst>
          </p:cNvPr>
          <p:cNvSpPr txBox="1"/>
          <p:nvPr/>
        </p:nvSpPr>
        <p:spPr>
          <a:xfrm>
            <a:off x="5497286" y="5761949"/>
            <a:ext cx="6574971" cy="1477328"/>
          </a:xfrm>
          <a:prstGeom prst="rect">
            <a:avLst/>
          </a:prstGeom>
          <a:noFill/>
        </p:spPr>
        <p:txBody>
          <a:bodyPr wrap="square" rtlCol="0">
            <a:spAutoFit/>
          </a:bodyPr>
          <a:lstStyle/>
          <a:p>
            <a:pPr>
              <a:lnSpc>
                <a:spcPct val="150000"/>
              </a:lnSpc>
            </a:pPr>
            <a:r>
              <a:rPr lang="en-US" altLang="zh-CN" sz="3600" b="1" dirty="0">
                <a:solidFill>
                  <a:srgbClr val="FF0000"/>
                </a:solidFill>
                <a:latin typeface="华文行楷" panose="02010800040101010101" pitchFamily="2" charset="-122"/>
                <a:ea typeface="华文行楷" panose="02010800040101010101" pitchFamily="2" charset="-122"/>
              </a:rPr>
              <a:t>                                          </a:t>
            </a:r>
            <a:r>
              <a:rPr lang="zh-CN" altLang="en-US" sz="3600" b="1" dirty="0">
                <a:solidFill>
                  <a:srgbClr val="FF0000"/>
                </a:solidFill>
                <a:latin typeface="华文行楷" panose="02010800040101010101" pitchFamily="2" charset="-122"/>
                <a:ea typeface="华文行楷" panose="02010800040101010101" pitchFamily="2" charset="-122"/>
              </a:rPr>
              <a:t>（</a:t>
            </a:r>
            <a:r>
              <a:rPr lang="en-US" altLang="zh-CN" sz="3600" b="1" dirty="0">
                <a:solidFill>
                  <a:srgbClr val="FF0000"/>
                </a:solidFill>
                <a:latin typeface="华文行楷" panose="02010800040101010101" pitchFamily="2" charset="-122"/>
                <a:ea typeface="华文行楷" panose="02010800040101010101" pitchFamily="2" charset="-122"/>
              </a:rPr>
              <a:t>P 23</a:t>
            </a:r>
            <a:r>
              <a:rPr lang="zh-CN" altLang="en-US" sz="3600" b="1" dirty="0">
                <a:solidFill>
                  <a:srgbClr val="FF0000"/>
                </a:solidFill>
                <a:latin typeface="华文行楷" panose="02010800040101010101" pitchFamily="2" charset="-122"/>
                <a:ea typeface="华文行楷" panose="02010800040101010101" pitchFamily="2" charset="-122"/>
              </a:rPr>
              <a:t>）</a:t>
            </a:r>
          </a:p>
          <a:p>
            <a:endParaRPr lang="zh-CN" altLang="en-US" sz="3600" b="1" dirty="0">
              <a:solidFill>
                <a:srgbClr val="002060"/>
              </a:solidFill>
              <a:latin typeface="华文行楷" panose="02010800040101010101" pitchFamily="2" charset="-122"/>
              <a:ea typeface="华文行楷" panose="02010800040101010101" pitchFamily="2" charset="-122"/>
            </a:endParaRPr>
          </a:p>
        </p:txBody>
      </p:sp>
      <p:sp>
        <p:nvSpPr>
          <p:cNvPr id="6" name="等腰三角形 5">
            <a:extLst>
              <a:ext uri="{FF2B5EF4-FFF2-40B4-BE49-F238E27FC236}">
                <a16:creationId xmlns:a16="http://schemas.microsoft.com/office/drawing/2014/main" id="{EA1C3097-8210-4CFD-B23D-488131B88671}"/>
              </a:ext>
            </a:extLst>
          </p:cNvPr>
          <p:cNvSpPr/>
          <p:nvPr/>
        </p:nvSpPr>
        <p:spPr>
          <a:xfrm rot="5400000">
            <a:off x="802630" y="4147122"/>
            <a:ext cx="1908248" cy="3513508"/>
          </a:xfrm>
          <a:prstGeom prst="triangle">
            <a:avLst>
              <a:gd name="adj" fmla="val 100000"/>
            </a:avLst>
          </a:prstGeom>
          <a:solidFill>
            <a:schemeClr val="accent4">
              <a:lumMod val="60000"/>
              <a:lumOff val="40000"/>
            </a:schemeClr>
          </a:solidFill>
          <a:ln>
            <a:noFill/>
          </a:ln>
          <a:effectLst>
            <a:outerShdw blurRad="304800" dist="381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 name="表格 2">
            <a:extLst>
              <a:ext uri="{FF2B5EF4-FFF2-40B4-BE49-F238E27FC236}">
                <a16:creationId xmlns:a16="http://schemas.microsoft.com/office/drawing/2014/main" id="{D2A7A77F-9768-4928-9AA3-D746B3B9ED38}"/>
              </a:ext>
            </a:extLst>
          </p:cNvPr>
          <p:cNvGraphicFramePr>
            <a:graphicFrameLocks noGrp="1"/>
          </p:cNvGraphicFramePr>
          <p:nvPr>
            <p:extLst>
              <p:ext uri="{D42A27DB-BD31-4B8C-83A1-F6EECF244321}">
                <p14:modId xmlns:p14="http://schemas.microsoft.com/office/powerpoint/2010/main" val="377178117"/>
              </p:ext>
            </p:extLst>
          </p:nvPr>
        </p:nvGraphicFramePr>
        <p:xfrm>
          <a:off x="209845" y="1186541"/>
          <a:ext cx="7562555" cy="3969353"/>
        </p:xfrm>
        <a:graphic>
          <a:graphicData uri="http://schemas.openxmlformats.org/drawingml/2006/table">
            <a:tbl>
              <a:tblPr firstRow="1" bandRow="1">
                <a:tableStyleId>{5940675A-B579-460E-94D1-54222C63F5DA}</a:tableStyleId>
              </a:tblPr>
              <a:tblGrid>
                <a:gridCol w="1216184">
                  <a:extLst>
                    <a:ext uri="{9D8B030D-6E8A-4147-A177-3AD203B41FA5}">
                      <a16:colId xmlns:a16="http://schemas.microsoft.com/office/drawing/2014/main" val="3865525823"/>
                    </a:ext>
                  </a:extLst>
                </a:gridCol>
                <a:gridCol w="1982456">
                  <a:extLst>
                    <a:ext uri="{9D8B030D-6E8A-4147-A177-3AD203B41FA5}">
                      <a16:colId xmlns:a16="http://schemas.microsoft.com/office/drawing/2014/main" val="2917087599"/>
                    </a:ext>
                  </a:extLst>
                </a:gridCol>
                <a:gridCol w="4363915">
                  <a:extLst>
                    <a:ext uri="{9D8B030D-6E8A-4147-A177-3AD203B41FA5}">
                      <a16:colId xmlns:a16="http://schemas.microsoft.com/office/drawing/2014/main" val="2030025643"/>
                    </a:ext>
                  </a:extLst>
                </a:gridCol>
              </a:tblGrid>
              <a:tr h="1979917">
                <a:tc rowSpan="2">
                  <a:txBody>
                    <a:bodyPr/>
                    <a:lstStyle/>
                    <a:p>
                      <a:endParaRPr lang="en-US" altLang="zh-CN" sz="3200" b="1" dirty="0">
                        <a:solidFill>
                          <a:srgbClr val="FFFF00"/>
                        </a:solidFill>
                        <a:latin typeface="华文行楷" panose="02010800040101010101" pitchFamily="2" charset="-122"/>
                        <a:ea typeface="华文行楷" panose="02010800040101010101" pitchFamily="2" charset="-122"/>
                      </a:endParaRPr>
                    </a:p>
                    <a:p>
                      <a:endParaRPr lang="en-US" altLang="zh-CN" sz="3200" b="1" dirty="0">
                        <a:solidFill>
                          <a:srgbClr val="FFFF00"/>
                        </a:solidFill>
                        <a:latin typeface="华文行楷" panose="02010800040101010101" pitchFamily="2" charset="-122"/>
                        <a:ea typeface="华文行楷" panose="02010800040101010101" pitchFamily="2" charset="-122"/>
                      </a:endParaRPr>
                    </a:p>
                    <a:p>
                      <a:r>
                        <a:rPr lang="zh-CN" altLang="en-US" sz="3200" b="1" dirty="0">
                          <a:solidFill>
                            <a:srgbClr val="FFFF00"/>
                          </a:solidFill>
                          <a:latin typeface="华文行楷" panose="02010800040101010101" pitchFamily="2" charset="-122"/>
                          <a:ea typeface="华文行楷" panose="02010800040101010101" pitchFamily="2" charset="-122"/>
                        </a:rPr>
                        <a:t>语法</a:t>
                      </a:r>
                      <a:endParaRPr lang="en-US" altLang="zh-CN" sz="3200" b="1" dirty="0">
                        <a:solidFill>
                          <a:srgbClr val="FFFF00"/>
                        </a:solidFill>
                        <a:latin typeface="华文行楷" panose="02010800040101010101" pitchFamily="2" charset="-122"/>
                        <a:ea typeface="华文行楷" panose="02010800040101010101" pitchFamily="2" charset="-122"/>
                      </a:endParaRPr>
                    </a:p>
                    <a:p>
                      <a:r>
                        <a:rPr lang="zh-CN" altLang="en-US" sz="3200" b="1" dirty="0">
                          <a:solidFill>
                            <a:srgbClr val="FFFF00"/>
                          </a:solidFill>
                          <a:latin typeface="华文行楷" panose="02010800040101010101" pitchFamily="2" charset="-122"/>
                          <a:ea typeface="华文行楷" panose="02010800040101010101" pitchFamily="2" charset="-122"/>
                        </a:rPr>
                        <a:t>知识</a:t>
                      </a:r>
                    </a:p>
                  </a:txBody>
                  <a:tcPr>
                    <a:solidFill>
                      <a:srgbClr val="002060"/>
                    </a:solidFill>
                  </a:tcPr>
                </a:tc>
                <a:tc>
                  <a:txBody>
                    <a:bodyPr/>
                    <a:lstStyle/>
                    <a:p>
                      <a:endParaRPr lang="en-US" altLang="zh-CN" sz="3200" b="1" dirty="0">
                        <a:solidFill>
                          <a:srgbClr val="002060"/>
                        </a:solidFill>
                        <a:latin typeface="华文行楷" panose="02010800040101010101" pitchFamily="2" charset="-122"/>
                        <a:ea typeface="华文行楷" panose="02010800040101010101" pitchFamily="2" charset="-122"/>
                      </a:endParaRPr>
                    </a:p>
                    <a:p>
                      <a:r>
                        <a:rPr lang="zh-CN" altLang="en-US" sz="3200" b="1" dirty="0">
                          <a:solidFill>
                            <a:srgbClr val="002060"/>
                          </a:solidFill>
                          <a:latin typeface="华文行楷" panose="02010800040101010101" pitchFamily="2" charset="-122"/>
                          <a:ea typeface="华文行楷" panose="02010800040101010101" pitchFamily="2" charset="-122"/>
                        </a:rPr>
                        <a:t>词法知识</a:t>
                      </a:r>
                    </a:p>
                  </a:txBody>
                  <a:tcPr/>
                </a:tc>
                <a:tc>
                  <a:txBody>
                    <a:bodyPr/>
                    <a:lstStyle/>
                    <a:p>
                      <a:r>
                        <a:rPr lang="zh-CN" altLang="en-US" sz="3200" b="1" dirty="0">
                          <a:solidFill>
                            <a:srgbClr val="002060"/>
                          </a:solidFill>
                          <a:latin typeface="华文行楷" panose="02010800040101010101" pitchFamily="2" charset="-122"/>
                          <a:ea typeface="华文行楷" panose="02010800040101010101" pitchFamily="2" charset="-122"/>
                        </a:rPr>
                        <a:t>词的形态变化，如名词的数、格、动词的时、态（体）等。</a:t>
                      </a:r>
                    </a:p>
                  </a:txBody>
                  <a:tcPr/>
                </a:tc>
                <a:extLst>
                  <a:ext uri="{0D108BD9-81ED-4DB2-BD59-A6C34878D82A}">
                    <a16:rowId xmlns:a16="http://schemas.microsoft.com/office/drawing/2014/main" val="875673450"/>
                  </a:ext>
                </a:extLst>
              </a:tr>
              <a:tr h="1989436">
                <a:tc vMerge="1">
                  <a:txBody>
                    <a:bodyPr/>
                    <a:lstStyle/>
                    <a:p>
                      <a:endParaRPr lang="zh-CN" altLang="en-US" dirty="0"/>
                    </a:p>
                  </a:txBody>
                  <a:tcPr/>
                </a:tc>
                <a:tc>
                  <a:txBody>
                    <a:bodyPr/>
                    <a:lstStyle/>
                    <a:p>
                      <a:endParaRPr lang="en-US" altLang="zh-CN" sz="3200" b="1" dirty="0">
                        <a:solidFill>
                          <a:srgbClr val="002060"/>
                        </a:solidFill>
                        <a:latin typeface="华文行楷" panose="02010800040101010101" pitchFamily="2" charset="-122"/>
                        <a:ea typeface="华文行楷" panose="02010800040101010101" pitchFamily="2" charset="-122"/>
                      </a:endParaRPr>
                    </a:p>
                    <a:p>
                      <a:r>
                        <a:rPr lang="zh-CN" altLang="en-US" sz="3200" b="1" dirty="0">
                          <a:solidFill>
                            <a:srgbClr val="002060"/>
                          </a:solidFill>
                          <a:latin typeface="华文行楷" panose="02010800040101010101" pitchFamily="2" charset="-122"/>
                          <a:ea typeface="华文行楷" panose="02010800040101010101" pitchFamily="2" charset="-122"/>
                        </a:rPr>
                        <a:t>句法知识</a:t>
                      </a:r>
                    </a:p>
                  </a:txBody>
                  <a:tcPr/>
                </a:tc>
                <a:tc>
                  <a:txBody>
                    <a:bodyPr/>
                    <a:lstStyle/>
                    <a:p>
                      <a:r>
                        <a:rPr lang="zh-CN" altLang="en-US" sz="3200" b="1" dirty="0">
                          <a:solidFill>
                            <a:srgbClr val="002060"/>
                          </a:solidFill>
                          <a:latin typeface="华文行楷" panose="02010800040101010101" pitchFamily="2" charset="-122"/>
                          <a:ea typeface="华文行楷" panose="02010800040101010101" pitchFamily="2" charset="-122"/>
                        </a:rPr>
                        <a:t>关注句子结构，如句子的成分、语序、种类等。</a:t>
                      </a:r>
                    </a:p>
                  </a:txBody>
                  <a:tcPr/>
                </a:tc>
                <a:extLst>
                  <a:ext uri="{0D108BD9-81ED-4DB2-BD59-A6C34878D82A}">
                    <a16:rowId xmlns:a16="http://schemas.microsoft.com/office/drawing/2014/main" val="2564660870"/>
                  </a:ext>
                </a:extLst>
              </a:tr>
            </a:tbl>
          </a:graphicData>
        </a:graphic>
      </p:graphicFrame>
      <p:graphicFrame>
        <p:nvGraphicFramePr>
          <p:cNvPr id="7" name="图示 6">
            <a:extLst>
              <a:ext uri="{FF2B5EF4-FFF2-40B4-BE49-F238E27FC236}">
                <a16:creationId xmlns:a16="http://schemas.microsoft.com/office/drawing/2014/main" id="{7219FFC9-7611-4EB3-9767-65B69B6B21A7}"/>
              </a:ext>
            </a:extLst>
          </p:cNvPr>
          <p:cNvGraphicFramePr/>
          <p:nvPr/>
        </p:nvGraphicFramePr>
        <p:xfrm>
          <a:off x="6792687" y="515034"/>
          <a:ext cx="6008914" cy="5072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302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7" grpId="0">
        <p:bldAsOne/>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47213DC9-0838-4564-9306-DAD291A308EE}"/>
              </a:ext>
            </a:extLst>
          </p:cNvPr>
          <p:cNvSpPr txBox="1"/>
          <p:nvPr/>
        </p:nvSpPr>
        <p:spPr>
          <a:xfrm>
            <a:off x="413657" y="337457"/>
            <a:ext cx="11299372" cy="1200329"/>
          </a:xfrm>
          <a:prstGeom prst="rect">
            <a:avLst/>
          </a:prstGeom>
          <a:noFill/>
        </p:spPr>
        <p:txBody>
          <a:bodyPr wrap="square" rtlCol="0">
            <a:spAutoFit/>
          </a:bodyPr>
          <a:lstStyle/>
          <a:p>
            <a:r>
              <a:rPr lang="en-US" altLang="zh-CN" sz="3600" b="1" dirty="0">
                <a:solidFill>
                  <a:srgbClr val="002060"/>
                </a:solidFill>
                <a:latin typeface="Arial Narrow" panose="020B0606020202030204" pitchFamily="34" charset="0"/>
              </a:rPr>
              <a:t>Mom always </a:t>
            </a:r>
            <a:r>
              <a:rPr lang="en-US" altLang="zh-CN" sz="3600" b="1" u="sng" dirty="0">
                <a:solidFill>
                  <a:srgbClr val="002060"/>
                </a:solidFill>
                <a:latin typeface="Arial Narrow" panose="020B0606020202030204" pitchFamily="34" charset="0"/>
              </a:rPr>
              <a:t>   43   </a:t>
            </a:r>
            <a:r>
              <a:rPr lang="en-US" altLang="zh-CN" sz="3600" b="1" dirty="0">
                <a:solidFill>
                  <a:srgbClr val="002060"/>
                </a:solidFill>
                <a:latin typeface="Arial Narrow" panose="020B0606020202030204" pitchFamily="34" charset="0"/>
              </a:rPr>
              <a:t> here that, as many times as I </a:t>
            </a:r>
            <a:r>
              <a:rPr lang="en-US" altLang="zh-CN" sz="3600" b="1" u="sng" dirty="0">
                <a:solidFill>
                  <a:srgbClr val="002060"/>
                </a:solidFill>
                <a:latin typeface="Arial Narrow" panose="020B0606020202030204" pitchFamily="34" charset="0"/>
              </a:rPr>
              <a:t>   44   </a:t>
            </a:r>
            <a:r>
              <a:rPr lang="en-US" altLang="zh-CN" sz="3600" b="1" dirty="0">
                <a:solidFill>
                  <a:srgbClr val="002060"/>
                </a:solidFill>
                <a:latin typeface="Arial Narrow" panose="020B0606020202030204" pitchFamily="34" charset="0"/>
              </a:rPr>
              <a:t> across the lawn after that, I never again </a:t>
            </a:r>
            <a:r>
              <a:rPr lang="en-US" altLang="zh-CN" sz="3600" b="1" u="sng" dirty="0">
                <a:solidFill>
                  <a:srgbClr val="002060"/>
                </a:solidFill>
                <a:latin typeface="Arial Narrow" panose="020B0606020202030204" pitchFamily="34" charset="0"/>
              </a:rPr>
              <a:t>   45   </a:t>
            </a:r>
            <a:r>
              <a:rPr lang="en-US" altLang="zh-CN" sz="3600" b="1" dirty="0">
                <a:solidFill>
                  <a:srgbClr val="002060"/>
                </a:solidFill>
                <a:latin typeface="Arial Narrow" panose="020B0606020202030204" pitchFamily="34" charset="0"/>
              </a:rPr>
              <a:t> into that tree.</a:t>
            </a:r>
            <a:endParaRPr lang="zh-CN" altLang="en-US" sz="3600" b="1" dirty="0">
              <a:solidFill>
                <a:srgbClr val="002060"/>
              </a:solidFill>
              <a:latin typeface="Arial Narrow" panose="020B0606020202030204" pitchFamily="34" charset="0"/>
            </a:endParaRPr>
          </a:p>
        </p:txBody>
      </p:sp>
      <p:sp>
        <p:nvSpPr>
          <p:cNvPr id="9" name="圆角矩形 34">
            <a:extLst>
              <a:ext uri="{FF2B5EF4-FFF2-40B4-BE49-F238E27FC236}">
                <a16:creationId xmlns:a16="http://schemas.microsoft.com/office/drawing/2014/main" id="{8B5D05BB-75BB-45D3-97EA-D6228EBFE823}"/>
              </a:ext>
            </a:extLst>
          </p:cNvPr>
          <p:cNvSpPr/>
          <p:nvPr/>
        </p:nvSpPr>
        <p:spPr>
          <a:xfrm>
            <a:off x="4791844" y="337457"/>
            <a:ext cx="890500" cy="53721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34">
            <a:extLst>
              <a:ext uri="{FF2B5EF4-FFF2-40B4-BE49-F238E27FC236}">
                <a16:creationId xmlns:a16="http://schemas.microsoft.com/office/drawing/2014/main" id="{85F0251F-A0B6-47B9-968B-D7551F653067}"/>
              </a:ext>
            </a:extLst>
          </p:cNvPr>
          <p:cNvSpPr/>
          <p:nvPr/>
        </p:nvSpPr>
        <p:spPr>
          <a:xfrm>
            <a:off x="2919501" y="1000576"/>
            <a:ext cx="890500" cy="53721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34">
            <a:extLst>
              <a:ext uri="{FF2B5EF4-FFF2-40B4-BE49-F238E27FC236}">
                <a16:creationId xmlns:a16="http://schemas.microsoft.com/office/drawing/2014/main" id="{801CBEDF-A3DC-4949-AE5F-D136AE2F1E1E}"/>
              </a:ext>
            </a:extLst>
          </p:cNvPr>
          <p:cNvSpPr/>
          <p:nvPr/>
        </p:nvSpPr>
        <p:spPr>
          <a:xfrm>
            <a:off x="8144644" y="1000576"/>
            <a:ext cx="890500" cy="53721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标注: 线形 15">
            <a:extLst>
              <a:ext uri="{FF2B5EF4-FFF2-40B4-BE49-F238E27FC236}">
                <a16:creationId xmlns:a16="http://schemas.microsoft.com/office/drawing/2014/main" id="{D3EA93C8-586F-4525-8013-83282BCBB6C2}"/>
              </a:ext>
            </a:extLst>
          </p:cNvPr>
          <p:cNvSpPr/>
          <p:nvPr/>
        </p:nvSpPr>
        <p:spPr>
          <a:xfrm>
            <a:off x="4760251" y="1786168"/>
            <a:ext cx="2543931" cy="1786167"/>
          </a:xfrm>
          <a:prstGeom prst="borderCallout1">
            <a:avLst>
              <a:gd name="adj1" fmla="val 18750"/>
              <a:gd name="adj2" fmla="val -8333"/>
              <a:gd name="adj3" fmla="val -47174"/>
              <a:gd name="adj4" fmla="val 2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bg1"/>
                </a:solidFill>
                <a:latin typeface="华文行楷" panose="02010800040101010101" pitchFamily="2" charset="-122"/>
                <a:ea typeface="华文行楷" panose="02010800040101010101" pitchFamily="2" charset="-122"/>
              </a:rPr>
              <a:t>连接词，引导宾语从句</a:t>
            </a:r>
          </a:p>
        </p:txBody>
      </p:sp>
      <p:sp>
        <p:nvSpPr>
          <p:cNvPr id="17" name="标注: 线形 16">
            <a:extLst>
              <a:ext uri="{FF2B5EF4-FFF2-40B4-BE49-F238E27FC236}">
                <a16:creationId xmlns:a16="http://schemas.microsoft.com/office/drawing/2014/main" id="{A46D5F6B-5C7A-41D2-8FEA-D64F70BFBE44}"/>
              </a:ext>
            </a:extLst>
          </p:cNvPr>
          <p:cNvSpPr/>
          <p:nvPr/>
        </p:nvSpPr>
        <p:spPr>
          <a:xfrm>
            <a:off x="413657" y="3037283"/>
            <a:ext cx="2791239" cy="1786167"/>
          </a:xfrm>
          <a:prstGeom prst="borderCallout1">
            <a:avLst>
              <a:gd name="adj1" fmla="val 18750"/>
              <a:gd name="adj2" fmla="val -8333"/>
              <a:gd name="adj3" fmla="val -80694"/>
              <a:gd name="adj4" fmla="val 987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bg1"/>
                </a:solidFill>
                <a:latin typeface="华文行楷" panose="02010800040101010101" pitchFamily="2" charset="-122"/>
                <a:ea typeface="华文行楷" panose="02010800040101010101" pitchFamily="2" charset="-122"/>
              </a:rPr>
              <a:t>指示代词，代替那件事情</a:t>
            </a:r>
          </a:p>
        </p:txBody>
      </p:sp>
      <p:sp>
        <p:nvSpPr>
          <p:cNvPr id="18" name="标注: 线形 17">
            <a:extLst>
              <a:ext uri="{FF2B5EF4-FFF2-40B4-BE49-F238E27FC236}">
                <a16:creationId xmlns:a16="http://schemas.microsoft.com/office/drawing/2014/main" id="{428F03FA-BCAA-4EE2-AB2B-AD31554D86D0}"/>
              </a:ext>
            </a:extLst>
          </p:cNvPr>
          <p:cNvSpPr/>
          <p:nvPr/>
        </p:nvSpPr>
        <p:spPr>
          <a:xfrm>
            <a:off x="8144644" y="2230290"/>
            <a:ext cx="2252278" cy="1613986"/>
          </a:xfrm>
          <a:prstGeom prst="borderCallout1">
            <a:avLst>
              <a:gd name="adj1" fmla="val 18750"/>
              <a:gd name="adj2" fmla="val -8333"/>
              <a:gd name="adj3" fmla="val -40121"/>
              <a:gd name="adj4" fmla="val 162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bg1"/>
                </a:solidFill>
                <a:latin typeface="华文行楷" panose="02010800040101010101" pitchFamily="2" charset="-122"/>
                <a:ea typeface="华文行楷" panose="02010800040101010101" pitchFamily="2" charset="-122"/>
              </a:rPr>
              <a:t>指示代词</a:t>
            </a:r>
          </a:p>
        </p:txBody>
      </p:sp>
      <p:sp>
        <p:nvSpPr>
          <p:cNvPr id="20" name="等腰三角形 19">
            <a:extLst>
              <a:ext uri="{FF2B5EF4-FFF2-40B4-BE49-F238E27FC236}">
                <a16:creationId xmlns:a16="http://schemas.microsoft.com/office/drawing/2014/main" id="{16F95300-49A9-4C5D-8D22-CF47F3D85B78}"/>
              </a:ext>
            </a:extLst>
          </p:cNvPr>
          <p:cNvSpPr/>
          <p:nvPr/>
        </p:nvSpPr>
        <p:spPr>
          <a:xfrm>
            <a:off x="-163286" y="5071832"/>
            <a:ext cx="12355282" cy="1786167"/>
          </a:xfrm>
          <a:prstGeom prst="triangle">
            <a:avLst>
              <a:gd name="adj" fmla="val 100000"/>
            </a:avLst>
          </a:prstGeom>
          <a:solidFill>
            <a:schemeClr val="accent4">
              <a:lumMod val="60000"/>
              <a:lumOff val="40000"/>
            </a:schemeClr>
          </a:solidFill>
          <a:ln>
            <a:noFill/>
          </a:ln>
          <a:effectLst>
            <a:outerShdw blurRad="304800" dist="381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8C618ECC-661A-4B0F-A73A-00A5F8066144}"/>
              </a:ext>
            </a:extLst>
          </p:cNvPr>
          <p:cNvSpPr txBox="1"/>
          <p:nvPr/>
        </p:nvSpPr>
        <p:spPr>
          <a:xfrm>
            <a:off x="8769427" y="6093680"/>
            <a:ext cx="3422569" cy="646331"/>
          </a:xfrm>
          <a:prstGeom prst="rect">
            <a:avLst/>
          </a:prstGeom>
          <a:noFill/>
        </p:spPr>
        <p:txBody>
          <a:bodyPr wrap="square" rtlCol="0">
            <a:spAutoFit/>
          </a:bodyPr>
          <a:lstStyle/>
          <a:p>
            <a:r>
              <a:rPr lang="zh-CN" altLang="en-US" sz="3600" b="1" dirty="0">
                <a:solidFill>
                  <a:srgbClr val="002060"/>
                </a:solidFill>
                <a:latin typeface="华文行楷" panose="02010800040101010101" pitchFamily="2" charset="-122"/>
                <a:ea typeface="华文行楷" panose="02010800040101010101" pitchFamily="2" charset="-122"/>
              </a:rPr>
              <a:t>例如：完形填空</a:t>
            </a:r>
          </a:p>
        </p:txBody>
      </p:sp>
    </p:spTree>
    <p:extLst>
      <p:ext uri="{BB962C8B-B14F-4D97-AF65-F5344CB8AC3E}">
        <p14:creationId xmlns:p14="http://schemas.microsoft.com/office/powerpoint/2010/main" val="139711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6" grpId="0" animBg="1"/>
      <p:bldP spid="17" grpId="0" animBg="1"/>
      <p:bldP spid="1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89134497-709B-4B29-9A4F-0221A60E960F}"/>
              </a:ext>
            </a:extLst>
          </p:cNvPr>
          <p:cNvSpPr txBox="1"/>
          <p:nvPr/>
        </p:nvSpPr>
        <p:spPr>
          <a:xfrm>
            <a:off x="426500" y="5344910"/>
            <a:ext cx="11523643" cy="1077218"/>
          </a:xfrm>
          <a:prstGeom prst="rect">
            <a:avLst/>
          </a:prstGeom>
          <a:solidFill>
            <a:schemeClr val="accent5">
              <a:lumMod val="75000"/>
            </a:schemeClr>
          </a:solidFill>
        </p:spPr>
        <p:txBody>
          <a:bodyPr wrap="square" rtlCol="0">
            <a:spAutoFit/>
          </a:bodyPr>
          <a:lstStyle/>
          <a:p>
            <a:r>
              <a:rPr lang="zh-CN" altLang="en-US" sz="3200" b="1" dirty="0">
                <a:solidFill>
                  <a:schemeClr val="bg1"/>
                </a:solidFill>
                <a:latin typeface="STXingkai" panose="02010800040101010101" pitchFamily="2" charset="-122"/>
                <a:ea typeface="STXingkai" panose="02010800040101010101" pitchFamily="2" charset="-122"/>
              </a:rPr>
              <a:t>文章出现定语从句、同位语从句等比较特殊的语法现象处是命题的信息点。</a:t>
            </a:r>
            <a:endParaRPr lang="zh-CN" altLang="en-US" sz="3200" dirty="0">
              <a:solidFill>
                <a:schemeClr val="bg1"/>
              </a:solidFill>
            </a:endParaRPr>
          </a:p>
        </p:txBody>
      </p:sp>
      <p:sp>
        <p:nvSpPr>
          <p:cNvPr id="8" name="文本框 7">
            <a:extLst>
              <a:ext uri="{FF2B5EF4-FFF2-40B4-BE49-F238E27FC236}">
                <a16:creationId xmlns:a16="http://schemas.microsoft.com/office/drawing/2014/main" id="{9EEE34F0-8D35-4447-A24A-001AB5E0D84B}"/>
              </a:ext>
            </a:extLst>
          </p:cNvPr>
          <p:cNvSpPr txBox="1"/>
          <p:nvPr/>
        </p:nvSpPr>
        <p:spPr>
          <a:xfrm>
            <a:off x="150566" y="974481"/>
            <a:ext cx="11054103" cy="2246769"/>
          </a:xfrm>
          <a:prstGeom prst="rect">
            <a:avLst/>
          </a:prstGeom>
          <a:noFill/>
        </p:spPr>
        <p:txBody>
          <a:bodyPr wrap="square" rtlCol="0" anchor="t">
            <a:spAutoFit/>
          </a:bodyPr>
          <a:lstStyle/>
          <a:p>
            <a:r>
              <a:rPr lang="en-US" altLang="zh-CN" sz="2400" b="1" dirty="0">
                <a:solidFill>
                  <a:srgbClr val="002060"/>
                </a:solidFill>
                <a:latin typeface="Arial Narrow" panose="020B0606020202030204" pitchFamily="34" charset="0"/>
                <a:ea typeface="Lingoes Unicode" panose="020B0604020202020204" charset="-122"/>
              </a:rPr>
              <a:t>     </a:t>
            </a:r>
            <a:r>
              <a:rPr lang="en-US" altLang="zh-CN" sz="2800" b="1" dirty="0">
                <a:solidFill>
                  <a:srgbClr val="002060"/>
                </a:solidFill>
                <a:latin typeface="Arial Narrow" panose="020B0606020202030204" pitchFamily="34" charset="0"/>
                <a:ea typeface="Lingoes Unicode" panose="020B0604020202020204" charset="-122"/>
              </a:rPr>
              <a:t> </a:t>
            </a:r>
            <a:r>
              <a:rPr sz="2800" b="1" dirty="0">
                <a:solidFill>
                  <a:srgbClr val="002060"/>
                </a:solidFill>
                <a:uFillTx/>
                <a:latin typeface="Arial Narrow" panose="020B0606020202030204" pitchFamily="34" charset="0"/>
                <a:cs typeface="Times New Roman" panose="02020603050405020304" charset="0"/>
              </a:rPr>
              <a:t>Normally, towns use rock salt to de-ice streets. The salt lowers water’s freezing point, causing ice to melt (</a:t>
            </a:r>
            <a:r>
              <a:rPr sz="2800" b="1" dirty="0" err="1">
                <a:solidFill>
                  <a:srgbClr val="002060"/>
                </a:solidFill>
                <a:uFillTx/>
                <a:latin typeface="Arial Narrow" panose="020B0606020202030204" pitchFamily="34" charset="0"/>
                <a:cs typeface="Times New Roman" panose="02020603050405020304" charset="0"/>
              </a:rPr>
              <a:t>融化</a:t>
            </a:r>
            <a:r>
              <a:rPr sz="2800" b="1" dirty="0">
                <a:solidFill>
                  <a:srgbClr val="002060"/>
                </a:solidFill>
                <a:uFillTx/>
                <a:latin typeface="Arial Narrow" panose="020B0606020202030204" pitchFamily="34" charset="0"/>
                <a:cs typeface="Times New Roman" panose="02020603050405020304" charset="0"/>
              </a:rPr>
              <a:t>). But using cheese brine could help both cheese producers and cities save money, while keeping roads safe. Cheese brine has salt in it, which, like the rock salt, helps lower water’s freezing point.</a:t>
            </a:r>
          </a:p>
        </p:txBody>
      </p:sp>
      <p:sp>
        <p:nvSpPr>
          <p:cNvPr id="9" name="矩形 8">
            <a:extLst>
              <a:ext uri="{FF2B5EF4-FFF2-40B4-BE49-F238E27FC236}">
                <a16:creationId xmlns:a16="http://schemas.microsoft.com/office/drawing/2014/main" id="{291084D5-8824-476A-B196-54AE6B44535A}"/>
              </a:ext>
            </a:extLst>
          </p:cNvPr>
          <p:cNvSpPr/>
          <p:nvPr/>
        </p:nvSpPr>
        <p:spPr>
          <a:xfrm>
            <a:off x="426500" y="3348690"/>
            <a:ext cx="10778169" cy="1569660"/>
          </a:xfrm>
          <a:prstGeom prst="rect">
            <a:avLst/>
          </a:prstGeom>
        </p:spPr>
        <p:txBody>
          <a:bodyPr wrap="square">
            <a:spAutoFit/>
          </a:bodyPr>
          <a:lstStyle/>
          <a:p>
            <a:r>
              <a:rPr lang="en-US" altLang="zh-CN" sz="3200" b="1" dirty="0">
                <a:solidFill>
                  <a:srgbClr val="002060"/>
                </a:solidFill>
                <a:latin typeface="Arial Narrow" panose="020B0606020202030204" pitchFamily="34" charset="0"/>
                <a:cs typeface="Times New Roman" panose="02020603050405020304" charset="0"/>
              </a:rPr>
              <a:t>24. Why can cheese brine help keep winter roads ice-free?</a:t>
            </a:r>
          </a:p>
          <a:p>
            <a:r>
              <a:rPr lang="en-US" altLang="zh-CN" sz="3200" b="1" dirty="0">
                <a:solidFill>
                  <a:srgbClr val="002060"/>
                </a:solidFill>
                <a:latin typeface="Arial Narrow" panose="020B0606020202030204" pitchFamily="34" charset="0"/>
                <a:cs typeface="Times New Roman" panose="02020603050405020304" charset="0"/>
              </a:rPr>
              <a:t>  A. It is soft.          			B. It contains salt.         </a:t>
            </a:r>
          </a:p>
          <a:p>
            <a:r>
              <a:rPr lang="en-US" altLang="zh-CN" sz="3200" b="1" dirty="0">
                <a:solidFill>
                  <a:srgbClr val="002060"/>
                </a:solidFill>
                <a:latin typeface="Arial Narrow" panose="020B0606020202030204" pitchFamily="34" charset="0"/>
                <a:cs typeface="Times New Roman" panose="02020603050405020304" charset="0"/>
              </a:rPr>
              <a:t>  C. It is warm.		   		D. It has milk in it.</a:t>
            </a:r>
          </a:p>
        </p:txBody>
      </p:sp>
      <p:sp>
        <p:nvSpPr>
          <p:cNvPr id="10" name="文本框 9">
            <a:extLst>
              <a:ext uri="{FF2B5EF4-FFF2-40B4-BE49-F238E27FC236}">
                <a16:creationId xmlns:a16="http://schemas.microsoft.com/office/drawing/2014/main" id="{A074AF5C-15F9-48C4-AD2F-1A9FEA462813}"/>
              </a:ext>
            </a:extLst>
          </p:cNvPr>
          <p:cNvSpPr txBox="1"/>
          <p:nvPr/>
        </p:nvSpPr>
        <p:spPr>
          <a:xfrm>
            <a:off x="135876" y="236340"/>
            <a:ext cx="3808163" cy="584775"/>
          </a:xfrm>
          <a:prstGeom prst="rect">
            <a:avLst/>
          </a:prstGeom>
          <a:solidFill>
            <a:schemeClr val="accent4">
              <a:lumMod val="40000"/>
              <a:lumOff val="60000"/>
            </a:schemeClr>
          </a:solidFill>
        </p:spPr>
        <p:txBody>
          <a:bodyPr wrap="square" rtlCol="0">
            <a:spAutoFit/>
          </a:bodyPr>
          <a:lstStyle/>
          <a:p>
            <a:r>
              <a:rPr lang="zh-CN" altLang="en-US" sz="3200" b="1" dirty="0">
                <a:solidFill>
                  <a:srgbClr val="002060"/>
                </a:solidFill>
                <a:latin typeface="华文行楷" panose="02010800040101010101" pitchFamily="2" charset="-122"/>
                <a:ea typeface="华文行楷" panose="02010800040101010101" pitchFamily="2" charset="-122"/>
              </a:rPr>
              <a:t>再如：阅读理解</a:t>
            </a:r>
            <a:r>
              <a:rPr lang="en-US" altLang="zh-CN" sz="3200" b="1" dirty="0">
                <a:solidFill>
                  <a:srgbClr val="002060"/>
                </a:solidFill>
                <a:latin typeface="Arial Narrow" panose="020B0606020202030204" pitchFamily="34" charset="0"/>
                <a:ea typeface="华文行楷" panose="02010800040101010101" pitchFamily="2" charset="-122"/>
              </a:rPr>
              <a:t>B</a:t>
            </a:r>
            <a:r>
              <a:rPr lang="zh-CN" altLang="en-US" sz="3200" b="1" dirty="0">
                <a:solidFill>
                  <a:srgbClr val="002060"/>
                </a:solidFill>
                <a:latin typeface="华文行楷" panose="02010800040101010101" pitchFamily="2" charset="-122"/>
                <a:ea typeface="华文行楷" panose="02010800040101010101" pitchFamily="2" charset="-122"/>
              </a:rPr>
              <a:t>篇</a:t>
            </a:r>
            <a:endParaRPr lang="zh-CN" altLang="en-US" sz="3200" dirty="0"/>
          </a:p>
        </p:txBody>
      </p:sp>
      <p:sp>
        <p:nvSpPr>
          <p:cNvPr id="11" name="圆角矩形 34">
            <a:extLst>
              <a:ext uri="{FF2B5EF4-FFF2-40B4-BE49-F238E27FC236}">
                <a16:creationId xmlns:a16="http://schemas.microsoft.com/office/drawing/2014/main" id="{379A3A29-4F46-41D7-8D3B-2DD2B30ADF95}"/>
              </a:ext>
            </a:extLst>
          </p:cNvPr>
          <p:cNvSpPr/>
          <p:nvPr/>
        </p:nvSpPr>
        <p:spPr>
          <a:xfrm>
            <a:off x="2699134" y="2329595"/>
            <a:ext cx="750983" cy="53721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34">
            <a:extLst>
              <a:ext uri="{FF2B5EF4-FFF2-40B4-BE49-F238E27FC236}">
                <a16:creationId xmlns:a16="http://schemas.microsoft.com/office/drawing/2014/main" id="{3E0F678C-39EC-44CE-B978-13DC127294DA}"/>
              </a:ext>
            </a:extLst>
          </p:cNvPr>
          <p:cNvSpPr/>
          <p:nvPr/>
        </p:nvSpPr>
        <p:spPr>
          <a:xfrm>
            <a:off x="4926634" y="2295245"/>
            <a:ext cx="2344499" cy="458972"/>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箭头连接符 12">
            <a:extLst>
              <a:ext uri="{FF2B5EF4-FFF2-40B4-BE49-F238E27FC236}">
                <a16:creationId xmlns:a16="http://schemas.microsoft.com/office/drawing/2014/main" id="{FCDBC568-002F-466A-8615-12059E14D558}"/>
              </a:ext>
            </a:extLst>
          </p:cNvPr>
          <p:cNvCxnSpPr>
            <a:cxnSpLocks/>
          </p:cNvCxnSpPr>
          <p:nvPr/>
        </p:nvCxnSpPr>
        <p:spPr>
          <a:xfrm flipH="1" flipV="1">
            <a:off x="5629620" y="1377108"/>
            <a:ext cx="627961" cy="91813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B69B3757-71E7-42A2-9EC9-BABDD7DDBA07}"/>
              </a:ext>
            </a:extLst>
          </p:cNvPr>
          <p:cNvCxnSpPr/>
          <p:nvPr/>
        </p:nvCxnSpPr>
        <p:spPr>
          <a:xfrm>
            <a:off x="4054207" y="2754217"/>
            <a:ext cx="71609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FFD01C37-E3C3-4792-BE21-D5A15DACD6E7}"/>
              </a:ext>
            </a:extLst>
          </p:cNvPr>
          <p:cNvCxnSpPr>
            <a:cxnSpLocks/>
          </p:cNvCxnSpPr>
          <p:nvPr/>
        </p:nvCxnSpPr>
        <p:spPr>
          <a:xfrm>
            <a:off x="7500650" y="2832455"/>
            <a:ext cx="256876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0D8B573C-8B29-493F-BED7-43287598544E}"/>
              </a:ext>
            </a:extLst>
          </p:cNvPr>
          <p:cNvCxnSpPr>
            <a:cxnSpLocks/>
          </p:cNvCxnSpPr>
          <p:nvPr/>
        </p:nvCxnSpPr>
        <p:spPr>
          <a:xfrm>
            <a:off x="273585" y="3221250"/>
            <a:ext cx="179758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B91D879D-DAD5-48F9-9C9E-D1E39EEF6C12}"/>
              </a:ext>
            </a:extLst>
          </p:cNvPr>
          <p:cNvCxnSpPr>
            <a:cxnSpLocks/>
          </p:cNvCxnSpPr>
          <p:nvPr/>
        </p:nvCxnSpPr>
        <p:spPr>
          <a:xfrm>
            <a:off x="7500650" y="1508595"/>
            <a:ext cx="288825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02033F50-3627-4CE5-AEBA-EE02A55B8012}"/>
              </a:ext>
            </a:extLst>
          </p:cNvPr>
          <p:cNvCxnSpPr>
            <a:cxnSpLocks/>
          </p:cNvCxnSpPr>
          <p:nvPr/>
        </p:nvCxnSpPr>
        <p:spPr>
          <a:xfrm>
            <a:off x="426500" y="1927236"/>
            <a:ext cx="532430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id="{CE7C6E8B-45A9-42F8-84B4-4F656EBADE5E}"/>
              </a:ext>
            </a:extLst>
          </p:cNvPr>
          <p:cNvCxnSpPr>
            <a:cxnSpLocks/>
          </p:cNvCxnSpPr>
          <p:nvPr/>
        </p:nvCxnSpPr>
        <p:spPr>
          <a:xfrm>
            <a:off x="4588120" y="2844882"/>
            <a:ext cx="1600201" cy="38879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0" name="文本框 29">
            <a:extLst>
              <a:ext uri="{FF2B5EF4-FFF2-40B4-BE49-F238E27FC236}">
                <a16:creationId xmlns:a16="http://schemas.microsoft.com/office/drawing/2014/main" id="{37310F13-E827-44E6-B5FB-41183C0D181D}"/>
              </a:ext>
            </a:extLst>
          </p:cNvPr>
          <p:cNvSpPr txBox="1"/>
          <p:nvPr/>
        </p:nvSpPr>
        <p:spPr>
          <a:xfrm>
            <a:off x="6265697" y="3045014"/>
            <a:ext cx="3153726" cy="461665"/>
          </a:xfrm>
          <a:prstGeom prst="rect">
            <a:avLst/>
          </a:prstGeom>
          <a:solidFill>
            <a:schemeClr val="accent6">
              <a:lumMod val="50000"/>
            </a:schemeClr>
          </a:solidFill>
        </p:spPr>
        <p:txBody>
          <a:bodyPr wrap="square" rtlCol="0">
            <a:spAutoFit/>
          </a:bodyPr>
          <a:lstStyle/>
          <a:p>
            <a:r>
              <a:rPr lang="zh-CN" altLang="en-US" sz="2400" b="1" dirty="0">
                <a:solidFill>
                  <a:schemeClr val="bg1"/>
                </a:solidFill>
                <a:latin typeface="华文行楷" panose="02010800040101010101" pitchFamily="2" charset="-122"/>
                <a:ea typeface="华文行楷" panose="02010800040101010101" pitchFamily="2" charset="-122"/>
              </a:rPr>
              <a:t>定语从句，补充说明</a:t>
            </a:r>
          </a:p>
        </p:txBody>
      </p:sp>
      <p:sp>
        <p:nvSpPr>
          <p:cNvPr id="31" name="椭圆 30">
            <a:extLst>
              <a:ext uri="{FF2B5EF4-FFF2-40B4-BE49-F238E27FC236}">
                <a16:creationId xmlns:a16="http://schemas.microsoft.com/office/drawing/2014/main" id="{278FC3A1-DEC5-4F1A-BB96-0FACFB3D4D07}"/>
              </a:ext>
            </a:extLst>
          </p:cNvPr>
          <p:cNvSpPr/>
          <p:nvPr/>
        </p:nvSpPr>
        <p:spPr>
          <a:xfrm>
            <a:off x="5860973" y="3855904"/>
            <a:ext cx="3260993" cy="68611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885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ppt_x"/>
                                          </p:val>
                                        </p:tav>
                                        <p:tav tm="100000">
                                          <p:val>
                                            <p:strVal val="#ppt_x"/>
                                          </p:val>
                                        </p:tav>
                                      </p:tavLst>
                                    </p:anim>
                                    <p:anim calcmode="lin" valueType="num">
                                      <p:cBhvr additive="base">
                                        <p:cTn id="5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anim calcmode="lin" valueType="num">
                                      <p:cBhvr additive="base">
                                        <p:cTn id="60" dur="500" fill="hold"/>
                                        <p:tgtEl>
                                          <p:spTgt spid="30"/>
                                        </p:tgtEl>
                                        <p:attrNameLst>
                                          <p:attrName>ppt_x</p:attrName>
                                        </p:attrNameLst>
                                      </p:cBhvr>
                                      <p:tavLst>
                                        <p:tav tm="0">
                                          <p:val>
                                            <p:strVal val="#ppt_x"/>
                                          </p:val>
                                        </p:tav>
                                        <p:tav tm="100000">
                                          <p:val>
                                            <p:strVal val="#ppt_x"/>
                                          </p:val>
                                        </p:tav>
                                      </p:tavLst>
                                    </p:anim>
                                    <p:anim calcmode="lin" valueType="num">
                                      <p:cBhvr additive="base">
                                        <p:cTn id="6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additive="base">
                                        <p:cTn id="66" dur="500" fill="hold"/>
                                        <p:tgtEl>
                                          <p:spTgt spid="31"/>
                                        </p:tgtEl>
                                        <p:attrNameLst>
                                          <p:attrName>ppt_x</p:attrName>
                                        </p:attrNameLst>
                                      </p:cBhvr>
                                      <p:tavLst>
                                        <p:tav tm="0">
                                          <p:val>
                                            <p:strVal val="#ppt_x"/>
                                          </p:val>
                                        </p:tav>
                                        <p:tav tm="100000">
                                          <p:val>
                                            <p:strVal val="#ppt_x"/>
                                          </p:val>
                                        </p:tav>
                                      </p:tavLst>
                                    </p:anim>
                                    <p:anim calcmode="lin" valueType="num">
                                      <p:cBhvr additive="base">
                                        <p:cTn id="6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3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49AFD9D-A2C6-4A09-A1EF-985069B9C88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01509">
            <a:off x="7341848" y="231109"/>
            <a:ext cx="4747190" cy="5668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a:extLst>
              <a:ext uri="{FF2B5EF4-FFF2-40B4-BE49-F238E27FC236}">
                <a16:creationId xmlns:a16="http://schemas.microsoft.com/office/drawing/2014/main" id="{4343D982-55D6-45F6-B4DD-3469DBF353FB}"/>
              </a:ext>
            </a:extLst>
          </p:cNvPr>
          <p:cNvSpPr txBox="1"/>
          <p:nvPr/>
        </p:nvSpPr>
        <p:spPr>
          <a:xfrm>
            <a:off x="209845" y="146671"/>
            <a:ext cx="3240926" cy="769441"/>
          </a:xfrm>
          <a:prstGeom prst="rect">
            <a:avLst/>
          </a:prstGeom>
          <a:solidFill>
            <a:schemeClr val="accent2">
              <a:lumMod val="50000"/>
            </a:schemeClr>
          </a:solidFill>
        </p:spPr>
        <p:txBody>
          <a:bodyPr wrap="square" rtlCol="0">
            <a:spAutoFit/>
          </a:bodyPr>
          <a:lstStyle/>
          <a:p>
            <a:r>
              <a:rPr lang="en-US" altLang="zh-CN" sz="4400" b="1" dirty="0">
                <a:solidFill>
                  <a:schemeClr val="bg1"/>
                </a:solidFill>
                <a:latin typeface="华文行楷" panose="02010800040101010101" pitchFamily="2" charset="-122"/>
                <a:ea typeface="华文行楷" panose="02010800040101010101" pitchFamily="2" charset="-122"/>
              </a:rPr>
              <a:t>1. </a:t>
            </a:r>
            <a:r>
              <a:rPr lang="zh-CN" altLang="en-US" sz="4400" b="1" dirty="0">
                <a:solidFill>
                  <a:schemeClr val="bg1"/>
                </a:solidFill>
                <a:latin typeface="华文行楷" panose="02010800040101010101" pitchFamily="2" charset="-122"/>
                <a:ea typeface="华文行楷" panose="02010800040101010101" pitchFamily="2" charset="-122"/>
              </a:rPr>
              <a:t>语音知识</a:t>
            </a:r>
          </a:p>
        </p:txBody>
      </p:sp>
      <p:sp>
        <p:nvSpPr>
          <p:cNvPr id="5" name="文本框 4">
            <a:extLst>
              <a:ext uri="{FF2B5EF4-FFF2-40B4-BE49-F238E27FC236}">
                <a16:creationId xmlns:a16="http://schemas.microsoft.com/office/drawing/2014/main" id="{7741FC06-21C4-4C85-A8D0-2F6DC3E372B1}"/>
              </a:ext>
            </a:extLst>
          </p:cNvPr>
          <p:cNvSpPr txBox="1"/>
          <p:nvPr/>
        </p:nvSpPr>
        <p:spPr>
          <a:xfrm rot="1178100">
            <a:off x="7721590" y="1153141"/>
            <a:ext cx="4092791" cy="3916457"/>
          </a:xfrm>
          <a:prstGeom prst="rect">
            <a:avLst/>
          </a:prstGeom>
          <a:noFill/>
        </p:spPr>
        <p:txBody>
          <a:bodyPr wrap="square" rtlCol="0">
            <a:spAutoFit/>
          </a:bodyPr>
          <a:lstStyle/>
          <a:p>
            <a:pPr>
              <a:lnSpc>
                <a:spcPct val="150000"/>
              </a:lnSpc>
            </a:pPr>
            <a:r>
              <a:rPr lang="zh-CN" altLang="en-US" sz="2800" b="1" dirty="0">
                <a:solidFill>
                  <a:srgbClr val="002060"/>
                </a:solidFill>
                <a:latin typeface="华文行楷" panose="02010800040101010101" pitchFamily="2" charset="-122"/>
                <a:ea typeface="华文行楷" panose="02010800040101010101" pitchFamily="2" charset="-122"/>
              </a:rPr>
              <a:t>语音和语义密不可分，语言依靠语音实现其社会交际功能。说话者通过语音的变化表达意义和观点，反映其态度、意图、情感等。 </a:t>
            </a:r>
            <a:r>
              <a:rPr lang="en-US" altLang="zh-CN" sz="2800" b="1" dirty="0">
                <a:solidFill>
                  <a:srgbClr val="002060"/>
                </a:solidFill>
                <a:latin typeface="华文行楷" panose="02010800040101010101" pitchFamily="2" charset="-122"/>
                <a:ea typeface="华文行楷" panose="02010800040101010101" pitchFamily="2" charset="-122"/>
              </a:rPr>
              <a:t>(P 19)</a:t>
            </a:r>
            <a:endParaRPr lang="zh-CN" altLang="en-US" sz="2800" b="1" dirty="0">
              <a:solidFill>
                <a:srgbClr val="002060"/>
              </a:solidFill>
              <a:latin typeface="华文行楷" panose="02010800040101010101" pitchFamily="2" charset="-122"/>
              <a:ea typeface="华文行楷" panose="02010800040101010101" pitchFamily="2" charset="-122"/>
            </a:endParaRPr>
          </a:p>
        </p:txBody>
      </p:sp>
      <p:graphicFrame>
        <p:nvGraphicFramePr>
          <p:cNvPr id="6" name="图示 5">
            <a:extLst>
              <a:ext uri="{FF2B5EF4-FFF2-40B4-BE49-F238E27FC236}">
                <a16:creationId xmlns:a16="http://schemas.microsoft.com/office/drawing/2014/main" id="{11BF95E9-C214-4344-B763-517F4FAA3C2F}"/>
              </a:ext>
            </a:extLst>
          </p:cNvPr>
          <p:cNvGraphicFramePr/>
          <p:nvPr>
            <p:extLst>
              <p:ext uri="{D42A27DB-BD31-4B8C-83A1-F6EECF244321}">
                <p14:modId xmlns:p14="http://schemas.microsoft.com/office/powerpoint/2010/main" val="2587807477"/>
              </p:ext>
            </p:extLst>
          </p:nvPr>
        </p:nvGraphicFramePr>
        <p:xfrm>
          <a:off x="0" y="85997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444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6"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8E9ADDE2-B0C2-4FBA-9A96-280E8555E9CC}"/>
              </a:ext>
            </a:extLst>
          </p:cNvPr>
          <p:cNvSpPr txBox="1"/>
          <p:nvPr/>
        </p:nvSpPr>
        <p:spPr>
          <a:xfrm>
            <a:off x="135876" y="236340"/>
            <a:ext cx="3808163" cy="584775"/>
          </a:xfrm>
          <a:prstGeom prst="rect">
            <a:avLst/>
          </a:prstGeom>
          <a:solidFill>
            <a:schemeClr val="accent4">
              <a:lumMod val="40000"/>
              <a:lumOff val="60000"/>
            </a:schemeClr>
          </a:solidFill>
        </p:spPr>
        <p:txBody>
          <a:bodyPr wrap="square" rtlCol="0">
            <a:spAutoFit/>
          </a:bodyPr>
          <a:lstStyle/>
          <a:p>
            <a:r>
              <a:rPr lang="zh-CN" altLang="en-US" sz="3200" b="1" dirty="0">
                <a:solidFill>
                  <a:srgbClr val="002060"/>
                </a:solidFill>
                <a:latin typeface="华文行楷" panose="02010800040101010101" pitchFamily="2" charset="-122"/>
                <a:ea typeface="华文行楷" panose="02010800040101010101" pitchFamily="2" charset="-122"/>
              </a:rPr>
              <a:t>再如：阅读理解</a:t>
            </a:r>
            <a:r>
              <a:rPr lang="en-US" altLang="zh-CN" sz="3200" b="1" dirty="0">
                <a:solidFill>
                  <a:srgbClr val="002060"/>
                </a:solidFill>
                <a:latin typeface="Arial Narrow" panose="020B0606020202030204" pitchFamily="34" charset="0"/>
                <a:ea typeface="华文行楷" panose="02010800040101010101" pitchFamily="2" charset="-122"/>
              </a:rPr>
              <a:t>C</a:t>
            </a:r>
            <a:r>
              <a:rPr lang="zh-CN" altLang="en-US" sz="3200" b="1" dirty="0">
                <a:solidFill>
                  <a:srgbClr val="002060"/>
                </a:solidFill>
                <a:latin typeface="华文行楷" panose="02010800040101010101" pitchFamily="2" charset="-122"/>
                <a:ea typeface="华文行楷" panose="02010800040101010101" pitchFamily="2" charset="-122"/>
              </a:rPr>
              <a:t>篇</a:t>
            </a:r>
            <a:endParaRPr lang="zh-CN" altLang="en-US" sz="3200" dirty="0"/>
          </a:p>
        </p:txBody>
      </p:sp>
      <p:sp>
        <p:nvSpPr>
          <p:cNvPr id="5" name="文本框 4">
            <a:extLst>
              <a:ext uri="{FF2B5EF4-FFF2-40B4-BE49-F238E27FC236}">
                <a16:creationId xmlns:a16="http://schemas.microsoft.com/office/drawing/2014/main" id="{7F630133-FFAE-433B-8632-9A2A917C8BAA}"/>
              </a:ext>
            </a:extLst>
          </p:cNvPr>
          <p:cNvSpPr txBox="1"/>
          <p:nvPr/>
        </p:nvSpPr>
        <p:spPr>
          <a:xfrm>
            <a:off x="260984" y="850900"/>
            <a:ext cx="11626215" cy="2062103"/>
          </a:xfrm>
          <a:prstGeom prst="rect">
            <a:avLst/>
          </a:prstGeom>
          <a:noFill/>
        </p:spPr>
        <p:txBody>
          <a:bodyPr wrap="square" rtlCol="0" anchor="t">
            <a:spAutoFit/>
          </a:bodyPr>
          <a:lstStyle/>
          <a:p>
            <a:r>
              <a:rPr lang="en-US" altLang="zh-CN" sz="3200" b="1" dirty="0">
                <a:solidFill>
                  <a:srgbClr val="002060"/>
                </a:solidFill>
                <a:latin typeface="Arial Narrow" panose="020B0606020202030204" pitchFamily="34" charset="0"/>
                <a:ea typeface="Lingoes Unicode" panose="020B0604020202020204" charset="-122"/>
              </a:rPr>
              <a:t>      </a:t>
            </a:r>
            <a:r>
              <a:rPr sz="3200" b="1" dirty="0">
                <a:solidFill>
                  <a:srgbClr val="002060"/>
                </a:solidFill>
                <a:uFillTx/>
                <a:latin typeface="Arial Narrow" panose="020B0606020202030204" pitchFamily="34" charset="0"/>
                <a:cs typeface="Times New Roman" panose="02020603050405020304" charset="0"/>
              </a:rPr>
              <a:t>“There are relatively few studies that stress the unique role of fathers.” Padilla-Walker said. “This research also helps to prove that characteristics such as persistence</a:t>
            </a:r>
            <a:r>
              <a:rPr lang="en-US" sz="3200" b="1" dirty="0">
                <a:solidFill>
                  <a:srgbClr val="002060"/>
                </a:solidFill>
                <a:uFillTx/>
                <a:latin typeface="Arial Narrow" panose="020B0606020202030204" pitchFamily="34" charset="0"/>
                <a:cs typeface="Times New Roman" panose="02020603050405020304" charset="0"/>
              </a:rPr>
              <a:t>—</a:t>
            </a:r>
            <a:r>
              <a:rPr sz="3200" b="1" dirty="0">
                <a:solidFill>
                  <a:srgbClr val="002060"/>
                </a:solidFill>
                <a:uFillTx/>
                <a:latin typeface="Arial Narrow" panose="020B0606020202030204" pitchFamily="34" charset="0"/>
                <a:cs typeface="Times New Roman" panose="02020603050405020304" charset="0"/>
              </a:rPr>
              <a:t>which can he taught</a:t>
            </a:r>
            <a:r>
              <a:rPr lang="en-US" sz="3200" b="1" dirty="0">
                <a:solidFill>
                  <a:srgbClr val="002060"/>
                </a:solidFill>
                <a:uFillTx/>
                <a:latin typeface="Arial Narrow" panose="020B0606020202030204" pitchFamily="34" charset="0"/>
                <a:cs typeface="Times New Roman" panose="02020603050405020304" charset="0"/>
              </a:rPr>
              <a:t>—</a:t>
            </a:r>
            <a:r>
              <a:rPr sz="3200" b="1" dirty="0">
                <a:solidFill>
                  <a:srgbClr val="002060"/>
                </a:solidFill>
                <a:uFillTx/>
                <a:latin typeface="Arial Narrow" panose="020B0606020202030204" pitchFamily="34" charset="0"/>
                <a:cs typeface="Times New Roman" panose="02020603050405020304" charset="0"/>
              </a:rPr>
              <a:t>are key to a child’s life success.”</a:t>
            </a:r>
          </a:p>
        </p:txBody>
      </p:sp>
      <p:sp>
        <p:nvSpPr>
          <p:cNvPr id="6" name="矩形 5">
            <a:extLst>
              <a:ext uri="{FF2B5EF4-FFF2-40B4-BE49-F238E27FC236}">
                <a16:creationId xmlns:a16="http://schemas.microsoft.com/office/drawing/2014/main" id="{7D688C3B-B3F8-4CC4-A274-959343B2B51F}"/>
              </a:ext>
            </a:extLst>
          </p:cNvPr>
          <p:cNvSpPr/>
          <p:nvPr/>
        </p:nvSpPr>
        <p:spPr>
          <a:xfrm>
            <a:off x="360136" y="3078256"/>
            <a:ext cx="11626215" cy="2025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3200" b="1" dirty="0">
                <a:solidFill>
                  <a:srgbClr val="002060"/>
                </a:solidFill>
                <a:latin typeface="Arial Narrow" panose="020B0606020202030204" pitchFamily="34" charset="0"/>
                <a:cs typeface="Times New Roman" panose="02020603050405020304" charset="0"/>
              </a:rPr>
              <a:t>27.What is special about the RYU professors’ study?</a:t>
            </a:r>
          </a:p>
          <a:p>
            <a:pPr algn="l"/>
            <a:r>
              <a:rPr lang="en-US" altLang="zh-CN" sz="3200" b="1" dirty="0">
                <a:solidFill>
                  <a:srgbClr val="002060"/>
                </a:solidFill>
                <a:latin typeface="Arial Narrow" panose="020B0606020202030204" pitchFamily="34" charset="0"/>
                <a:cs typeface="Times New Roman" panose="02020603050405020304" charset="0"/>
              </a:rPr>
              <a:t>  A. It centered on fathers’ role in parenting.</a:t>
            </a:r>
          </a:p>
          <a:p>
            <a:pPr algn="l"/>
            <a:r>
              <a:rPr lang="en-US" altLang="zh-CN" sz="3200" b="1" dirty="0">
                <a:solidFill>
                  <a:srgbClr val="002060"/>
                </a:solidFill>
                <a:latin typeface="Arial Narrow" panose="020B0606020202030204" pitchFamily="34" charset="0"/>
                <a:cs typeface="Times New Roman" panose="02020603050405020304" charset="0"/>
              </a:rPr>
              <a:t>  B. It was based on a number of large families.</a:t>
            </a:r>
          </a:p>
          <a:p>
            <a:pPr algn="l"/>
            <a:r>
              <a:rPr lang="en-US" altLang="zh-CN" sz="3200" b="1" dirty="0">
                <a:solidFill>
                  <a:srgbClr val="002060"/>
                </a:solidFill>
                <a:latin typeface="Arial Narrow" panose="020B0606020202030204" pitchFamily="34" charset="0"/>
                <a:cs typeface="Times New Roman" panose="02020603050405020304" charset="0"/>
              </a:rPr>
              <a:t>  C. It analyzed different kinds of parenting styles.</a:t>
            </a:r>
          </a:p>
          <a:p>
            <a:pPr algn="l"/>
            <a:r>
              <a:rPr lang="en-US" altLang="zh-CN" sz="3200" b="1" dirty="0">
                <a:solidFill>
                  <a:srgbClr val="002060"/>
                </a:solidFill>
                <a:latin typeface="Arial Narrow" panose="020B0606020202030204" pitchFamily="34" charset="0"/>
                <a:cs typeface="Times New Roman" panose="02020603050405020304" charset="0"/>
              </a:rPr>
              <a:t>  D. It aimed to improve kids’ achievement in school.</a:t>
            </a:r>
          </a:p>
        </p:txBody>
      </p:sp>
      <p:sp>
        <p:nvSpPr>
          <p:cNvPr id="7" name="圆角矩形 10">
            <a:extLst>
              <a:ext uri="{FF2B5EF4-FFF2-40B4-BE49-F238E27FC236}">
                <a16:creationId xmlns:a16="http://schemas.microsoft.com/office/drawing/2014/main" id="{99A70D8E-ADE0-4F93-BFCA-9ABF2DD5870C}"/>
              </a:ext>
            </a:extLst>
          </p:cNvPr>
          <p:cNvSpPr/>
          <p:nvPr/>
        </p:nvSpPr>
        <p:spPr>
          <a:xfrm>
            <a:off x="4125786" y="1010377"/>
            <a:ext cx="1970214" cy="366731"/>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a:extLst>
              <a:ext uri="{FF2B5EF4-FFF2-40B4-BE49-F238E27FC236}">
                <a16:creationId xmlns:a16="http://schemas.microsoft.com/office/drawing/2014/main" id="{ACD267D9-4220-426E-ACF1-C45424397F54}"/>
              </a:ext>
            </a:extLst>
          </p:cNvPr>
          <p:cNvCxnSpPr>
            <a:cxnSpLocks/>
          </p:cNvCxnSpPr>
          <p:nvPr/>
        </p:nvCxnSpPr>
        <p:spPr>
          <a:xfrm>
            <a:off x="6096000" y="1377108"/>
            <a:ext cx="441409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圆角矩形 10">
            <a:extLst>
              <a:ext uri="{FF2B5EF4-FFF2-40B4-BE49-F238E27FC236}">
                <a16:creationId xmlns:a16="http://schemas.microsoft.com/office/drawing/2014/main" id="{B09952D1-C044-45C9-955C-A555D7EEE34A}"/>
              </a:ext>
            </a:extLst>
          </p:cNvPr>
          <p:cNvSpPr/>
          <p:nvPr/>
        </p:nvSpPr>
        <p:spPr>
          <a:xfrm>
            <a:off x="2155572" y="2942788"/>
            <a:ext cx="1204573" cy="486212"/>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a:extLst>
              <a:ext uri="{FF2B5EF4-FFF2-40B4-BE49-F238E27FC236}">
                <a16:creationId xmlns:a16="http://schemas.microsoft.com/office/drawing/2014/main" id="{39970D50-9525-4FF5-81EB-09EC0797BA4A}"/>
              </a:ext>
            </a:extLst>
          </p:cNvPr>
          <p:cNvCxnSpPr>
            <a:cxnSpLocks/>
          </p:cNvCxnSpPr>
          <p:nvPr/>
        </p:nvCxnSpPr>
        <p:spPr>
          <a:xfrm flipH="1">
            <a:off x="3360146" y="1406034"/>
            <a:ext cx="2126254" cy="1506969"/>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id="{1E2627A8-A764-4980-B942-65BF11B8B94C}"/>
              </a:ext>
            </a:extLst>
          </p:cNvPr>
          <p:cNvSpPr txBox="1"/>
          <p:nvPr/>
        </p:nvSpPr>
        <p:spPr>
          <a:xfrm>
            <a:off x="530741" y="3351882"/>
            <a:ext cx="484742" cy="523220"/>
          </a:xfrm>
          <a:prstGeom prst="rect">
            <a:avLst/>
          </a:prstGeom>
          <a:noFill/>
        </p:spPr>
        <p:txBody>
          <a:bodyPr wrap="square" rtlCol="0">
            <a:spAutoFit/>
          </a:bodyPr>
          <a:lstStyle/>
          <a:p>
            <a:r>
              <a:rPr lang="en-US" altLang="zh-CN" sz="2800" b="1" dirty="0">
                <a:solidFill>
                  <a:srgbClr val="FF0000"/>
                </a:solidFill>
                <a:latin typeface="Arial Narrow" panose="020B0606020202030204" pitchFamily="34" charset="0"/>
                <a:cs typeface="Times New Roman" panose="02020603050405020304" charset="0"/>
              </a:rPr>
              <a:t>A</a:t>
            </a:r>
            <a:endParaRPr lang="zh-CN" altLang="en-US" sz="2800" dirty="0">
              <a:solidFill>
                <a:srgbClr val="FF0000"/>
              </a:solidFill>
            </a:endParaRPr>
          </a:p>
        </p:txBody>
      </p:sp>
      <p:sp>
        <p:nvSpPr>
          <p:cNvPr id="21" name="标注: 线形 20">
            <a:extLst>
              <a:ext uri="{FF2B5EF4-FFF2-40B4-BE49-F238E27FC236}">
                <a16:creationId xmlns:a16="http://schemas.microsoft.com/office/drawing/2014/main" id="{B40FFB75-3C55-4B4C-9CEA-D9BA83D2DBFC}"/>
              </a:ext>
            </a:extLst>
          </p:cNvPr>
          <p:cNvSpPr/>
          <p:nvPr/>
        </p:nvSpPr>
        <p:spPr>
          <a:xfrm>
            <a:off x="8585562" y="2420958"/>
            <a:ext cx="3571394" cy="1861847"/>
          </a:xfrm>
          <a:prstGeom prst="borderCallout1">
            <a:avLst>
              <a:gd name="adj1" fmla="val 18750"/>
              <a:gd name="adj2" fmla="val -8333"/>
              <a:gd name="adj3" fmla="val -55548"/>
              <a:gd name="adj4" fmla="val -832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latin typeface="华文行楷" panose="02010800040101010101" pitchFamily="2" charset="-122"/>
                <a:ea typeface="华文行楷" panose="02010800040101010101" pitchFamily="2" charset="-122"/>
              </a:rPr>
              <a:t>否定词修饰名词加定语从句强调作者肯定的语气</a:t>
            </a:r>
          </a:p>
        </p:txBody>
      </p:sp>
      <p:sp>
        <p:nvSpPr>
          <p:cNvPr id="22" name="等腰三角形 21">
            <a:extLst>
              <a:ext uri="{FF2B5EF4-FFF2-40B4-BE49-F238E27FC236}">
                <a16:creationId xmlns:a16="http://schemas.microsoft.com/office/drawing/2014/main" id="{66004DED-CDAF-4089-9211-AB6283129FC6}"/>
              </a:ext>
            </a:extLst>
          </p:cNvPr>
          <p:cNvSpPr/>
          <p:nvPr/>
        </p:nvSpPr>
        <p:spPr>
          <a:xfrm>
            <a:off x="-163286" y="5071832"/>
            <a:ext cx="12355282" cy="1786167"/>
          </a:xfrm>
          <a:prstGeom prst="triangle">
            <a:avLst>
              <a:gd name="adj" fmla="val 100000"/>
            </a:avLst>
          </a:prstGeom>
          <a:solidFill>
            <a:schemeClr val="accent4">
              <a:lumMod val="60000"/>
              <a:lumOff val="40000"/>
            </a:schemeClr>
          </a:solidFill>
          <a:ln>
            <a:noFill/>
          </a:ln>
          <a:effectLst>
            <a:outerShdw blurRad="304800" dist="381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8476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3" grpId="0" bldLvl="0" animBg="1"/>
      <p:bldP spid="20" grpId="0"/>
      <p:bldP spid="2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2CB78DD7-159E-49FE-84AE-BB19F06FADC5}"/>
              </a:ext>
            </a:extLst>
          </p:cNvPr>
          <p:cNvSpPr/>
          <p:nvPr/>
        </p:nvSpPr>
        <p:spPr>
          <a:xfrm>
            <a:off x="2082800" y="2571376"/>
            <a:ext cx="8026399" cy="1107996"/>
          </a:xfrm>
          <a:prstGeom prst="rect">
            <a:avLst/>
          </a:prstGeom>
        </p:spPr>
        <p:txBody>
          <a:bodyPr wrap="square">
            <a:spAutoFit/>
          </a:bodyPr>
          <a:lstStyle/>
          <a:p>
            <a:r>
              <a:rPr lang="en-US" altLang="zh-CN" sz="6600" dirty="0">
                <a:solidFill>
                  <a:srgbClr val="002060"/>
                </a:solidFill>
                <a:latin typeface="Aharoni" panose="02010803020104030203" pitchFamily="2" charset="-79"/>
                <a:cs typeface="Aharoni" panose="02010803020104030203" pitchFamily="2" charset="-79"/>
              </a:rPr>
              <a:t>Thanks for listening!</a:t>
            </a:r>
            <a:endParaRPr lang="zh-CN" altLang="en-US" sz="6600" dirty="0">
              <a:solidFill>
                <a:srgbClr val="002060"/>
              </a:solidFill>
              <a:latin typeface="Aharoni" panose="02010803020104030203" pitchFamily="2" charset="-79"/>
              <a:cs typeface="Aharoni" panose="02010803020104030203" pitchFamily="2" charset="-79"/>
            </a:endParaRPr>
          </a:p>
        </p:txBody>
      </p:sp>
      <p:sp>
        <p:nvSpPr>
          <p:cNvPr id="4" name="等腰三角形 3">
            <a:extLst>
              <a:ext uri="{FF2B5EF4-FFF2-40B4-BE49-F238E27FC236}">
                <a16:creationId xmlns:a16="http://schemas.microsoft.com/office/drawing/2014/main" id="{8D30494E-FCAF-4231-9EC0-3AB0F0F3FE26}"/>
              </a:ext>
            </a:extLst>
          </p:cNvPr>
          <p:cNvSpPr/>
          <p:nvPr/>
        </p:nvSpPr>
        <p:spPr>
          <a:xfrm>
            <a:off x="5214257" y="4702629"/>
            <a:ext cx="6993728" cy="2155372"/>
          </a:xfrm>
          <a:prstGeom prst="triangle">
            <a:avLst>
              <a:gd name="adj" fmla="val 100000"/>
            </a:avLst>
          </a:prstGeom>
          <a:solidFill>
            <a:schemeClr val="accent6">
              <a:lumMod val="60000"/>
              <a:lumOff val="40000"/>
            </a:schemeClr>
          </a:solidFill>
          <a:ln>
            <a:noFill/>
          </a:ln>
          <a:effectLst>
            <a:outerShdw blurRad="304800" dist="381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a:extLst>
              <a:ext uri="{FF2B5EF4-FFF2-40B4-BE49-F238E27FC236}">
                <a16:creationId xmlns:a16="http://schemas.microsoft.com/office/drawing/2014/main" id="{B107A457-DC47-4311-85A8-1096F2D8A84C}"/>
              </a:ext>
            </a:extLst>
          </p:cNvPr>
          <p:cNvSpPr/>
          <p:nvPr/>
        </p:nvSpPr>
        <p:spPr>
          <a:xfrm rot="10800000">
            <a:off x="10158" y="0"/>
            <a:ext cx="3241042" cy="2113280"/>
          </a:xfrm>
          <a:prstGeom prst="triangle">
            <a:avLst>
              <a:gd name="adj" fmla="val 100000"/>
            </a:avLst>
          </a:prstGeom>
          <a:solidFill>
            <a:schemeClr val="accent6">
              <a:lumMod val="60000"/>
              <a:lumOff val="40000"/>
            </a:schemeClr>
          </a:solidFill>
          <a:ln>
            <a:noFill/>
          </a:ln>
          <a:effectLst>
            <a:outerShdw blurRad="304800" dist="381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14135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E1B90D9F-C9D7-4DE5-B0A1-308F87AC16D0}"/>
              </a:ext>
            </a:extLst>
          </p:cNvPr>
          <p:cNvSpPr txBox="1"/>
          <p:nvPr/>
        </p:nvSpPr>
        <p:spPr>
          <a:xfrm>
            <a:off x="402771" y="206828"/>
            <a:ext cx="3635830" cy="584775"/>
          </a:xfrm>
          <a:prstGeom prst="rect">
            <a:avLst/>
          </a:prstGeom>
          <a:solidFill>
            <a:srgbClr val="002060"/>
          </a:solidFill>
        </p:spPr>
        <p:txBody>
          <a:bodyPr wrap="square" rtlCol="0">
            <a:spAutoFit/>
          </a:bodyPr>
          <a:lstStyle/>
          <a:p>
            <a:r>
              <a:rPr lang="zh-CN" altLang="en-US" sz="3200" b="1" dirty="0">
                <a:solidFill>
                  <a:schemeClr val="bg1"/>
                </a:solidFill>
                <a:latin typeface="华文行楷" panose="02010800040101010101" pitchFamily="2" charset="-122"/>
                <a:ea typeface="华文行楷" panose="02010800040101010101" pitchFamily="2" charset="-122"/>
              </a:rPr>
              <a:t>人教版</a:t>
            </a:r>
            <a:r>
              <a:rPr lang="zh-CN" altLang="en-US" sz="3200" b="1" dirty="0">
                <a:solidFill>
                  <a:schemeClr val="bg1"/>
                </a:solidFill>
              </a:rPr>
              <a:t> </a:t>
            </a:r>
            <a:r>
              <a:rPr lang="en-US" altLang="zh-CN" sz="3200" b="1" dirty="0">
                <a:solidFill>
                  <a:schemeClr val="bg1"/>
                </a:solidFill>
              </a:rPr>
              <a:t>M1U4 P31 </a:t>
            </a:r>
            <a:endParaRPr lang="zh-CN" altLang="en-US" sz="3200" b="1" dirty="0">
              <a:solidFill>
                <a:schemeClr val="bg1"/>
              </a:solidFill>
            </a:endParaRPr>
          </a:p>
        </p:txBody>
      </p:sp>
      <p:pic>
        <p:nvPicPr>
          <p:cNvPr id="6" name="图片 5">
            <a:extLst>
              <a:ext uri="{FF2B5EF4-FFF2-40B4-BE49-F238E27FC236}">
                <a16:creationId xmlns:a16="http://schemas.microsoft.com/office/drawing/2014/main" id="{491A63B7-A7C4-4ED5-8AEB-E299103D2549}"/>
              </a:ext>
            </a:extLst>
          </p:cNvPr>
          <p:cNvPicPr>
            <a:picLocks noChangeAspect="1"/>
          </p:cNvPicPr>
          <p:nvPr/>
        </p:nvPicPr>
        <p:blipFill>
          <a:blip r:embed="rId2"/>
          <a:stretch>
            <a:fillRect/>
          </a:stretch>
        </p:blipFill>
        <p:spPr>
          <a:xfrm>
            <a:off x="130628" y="1310402"/>
            <a:ext cx="12077358" cy="2677888"/>
          </a:xfrm>
          <a:prstGeom prst="rect">
            <a:avLst/>
          </a:prstGeom>
        </p:spPr>
      </p:pic>
      <p:sp>
        <p:nvSpPr>
          <p:cNvPr id="7" name="等腰三角形 6">
            <a:extLst>
              <a:ext uri="{FF2B5EF4-FFF2-40B4-BE49-F238E27FC236}">
                <a16:creationId xmlns:a16="http://schemas.microsoft.com/office/drawing/2014/main" id="{50430C39-4A4A-454E-9914-64AF06AD4E5B}"/>
              </a:ext>
            </a:extLst>
          </p:cNvPr>
          <p:cNvSpPr/>
          <p:nvPr/>
        </p:nvSpPr>
        <p:spPr>
          <a:xfrm>
            <a:off x="4288972" y="4180114"/>
            <a:ext cx="7919014" cy="2677887"/>
          </a:xfrm>
          <a:prstGeom prst="triangle">
            <a:avLst>
              <a:gd name="adj" fmla="val 100000"/>
            </a:avLst>
          </a:prstGeom>
          <a:solidFill>
            <a:schemeClr val="accent4">
              <a:lumMod val="60000"/>
              <a:lumOff val="40000"/>
            </a:schemeClr>
          </a:solidFill>
          <a:ln>
            <a:noFill/>
          </a:ln>
          <a:effectLst>
            <a:outerShdw blurRad="304800" dist="381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7004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8291145D-7935-42A8-830A-DD9E9F4D1F01}"/>
              </a:ext>
            </a:extLst>
          </p:cNvPr>
          <p:cNvSpPr/>
          <p:nvPr/>
        </p:nvSpPr>
        <p:spPr>
          <a:xfrm>
            <a:off x="3399627" y="1560470"/>
            <a:ext cx="4801314" cy="2746906"/>
          </a:xfrm>
          <a:prstGeom prst="rect">
            <a:avLst/>
          </a:prstGeom>
        </p:spPr>
        <p:txBody>
          <a:bodyPr wrap="none">
            <a:spAutoFit/>
          </a:bodyPr>
          <a:lstStyle/>
          <a:p>
            <a:pPr>
              <a:lnSpc>
                <a:spcPct val="150000"/>
              </a:lnSpc>
            </a:pPr>
            <a:r>
              <a:rPr lang="zh-CN" altLang="en-US" sz="6000" b="1" dirty="0">
                <a:solidFill>
                  <a:srgbClr val="FF0000"/>
                </a:solidFill>
                <a:latin typeface="华文行楷" panose="02010800040101010101" pitchFamily="2" charset="-122"/>
                <a:ea typeface="华文行楷" panose="02010800040101010101" pitchFamily="2" charset="-122"/>
              </a:rPr>
              <a:t>   听力部分</a:t>
            </a:r>
            <a:endParaRPr lang="en-US" altLang="zh-CN" sz="6000" b="1" dirty="0">
              <a:solidFill>
                <a:srgbClr val="FF0000"/>
              </a:solidFill>
              <a:latin typeface="华文行楷" panose="02010800040101010101" pitchFamily="2" charset="-122"/>
              <a:ea typeface="华文行楷" panose="02010800040101010101" pitchFamily="2" charset="-122"/>
            </a:endParaRPr>
          </a:p>
          <a:p>
            <a:pPr>
              <a:lnSpc>
                <a:spcPct val="150000"/>
              </a:lnSpc>
            </a:pPr>
            <a:r>
              <a:rPr lang="zh-CN" altLang="en-US" sz="6000" b="1" dirty="0">
                <a:solidFill>
                  <a:srgbClr val="FF0000"/>
                </a:solidFill>
                <a:latin typeface="华文行楷" panose="02010800040101010101" pitchFamily="2" charset="-122"/>
                <a:ea typeface="华文行楷" panose="02010800040101010101" pitchFamily="2" charset="-122"/>
              </a:rPr>
              <a:t>典型试题分析</a:t>
            </a:r>
            <a:endParaRPr lang="en-US" altLang="zh-CN" sz="6000" b="1" dirty="0">
              <a:solidFill>
                <a:srgbClr val="FF0000"/>
              </a:solidFill>
              <a:latin typeface="华文行楷" panose="02010800040101010101" pitchFamily="2" charset="-122"/>
              <a:ea typeface="华文行楷" panose="02010800040101010101" pitchFamily="2" charset="-122"/>
            </a:endParaRPr>
          </a:p>
        </p:txBody>
      </p:sp>
      <p:sp>
        <p:nvSpPr>
          <p:cNvPr id="5" name="等腰三角形 4">
            <a:extLst>
              <a:ext uri="{FF2B5EF4-FFF2-40B4-BE49-F238E27FC236}">
                <a16:creationId xmlns:a16="http://schemas.microsoft.com/office/drawing/2014/main" id="{DA2621ED-2C90-40D0-8D86-A0862455AFE9}"/>
              </a:ext>
            </a:extLst>
          </p:cNvPr>
          <p:cNvSpPr/>
          <p:nvPr/>
        </p:nvSpPr>
        <p:spPr>
          <a:xfrm>
            <a:off x="5214257" y="4702629"/>
            <a:ext cx="6993728" cy="2155372"/>
          </a:xfrm>
          <a:prstGeom prst="triangle">
            <a:avLst>
              <a:gd name="adj" fmla="val 100000"/>
            </a:avLst>
          </a:prstGeom>
          <a:solidFill>
            <a:schemeClr val="accent6">
              <a:lumMod val="60000"/>
              <a:lumOff val="40000"/>
            </a:schemeClr>
          </a:solidFill>
          <a:ln>
            <a:noFill/>
          </a:ln>
          <a:effectLst>
            <a:outerShdw blurRad="304800" dist="381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a:extLst>
              <a:ext uri="{FF2B5EF4-FFF2-40B4-BE49-F238E27FC236}">
                <a16:creationId xmlns:a16="http://schemas.microsoft.com/office/drawing/2014/main" id="{334EEE7B-0745-4D8C-898C-F02149F8A667}"/>
              </a:ext>
            </a:extLst>
          </p:cNvPr>
          <p:cNvSpPr/>
          <p:nvPr/>
        </p:nvSpPr>
        <p:spPr>
          <a:xfrm rot="10800000">
            <a:off x="10158" y="0"/>
            <a:ext cx="3241042" cy="2113280"/>
          </a:xfrm>
          <a:prstGeom prst="triangle">
            <a:avLst>
              <a:gd name="adj" fmla="val 100000"/>
            </a:avLst>
          </a:prstGeom>
          <a:solidFill>
            <a:schemeClr val="accent6">
              <a:lumMod val="60000"/>
              <a:lumOff val="40000"/>
            </a:schemeClr>
          </a:solidFill>
          <a:ln>
            <a:noFill/>
          </a:ln>
          <a:effectLst>
            <a:outerShdw blurRad="304800" dist="381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04744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71B59EFB-15B6-4100-BF65-2F4A4D3CDBFB}"/>
              </a:ext>
            </a:extLst>
          </p:cNvPr>
          <p:cNvSpPr txBox="1"/>
          <p:nvPr/>
        </p:nvSpPr>
        <p:spPr>
          <a:xfrm>
            <a:off x="304800" y="337455"/>
            <a:ext cx="5551714" cy="3416320"/>
          </a:xfrm>
          <a:prstGeom prst="rect">
            <a:avLst/>
          </a:prstGeom>
          <a:noFill/>
        </p:spPr>
        <p:txBody>
          <a:bodyPr wrap="square" rtlCol="0">
            <a:spAutoFit/>
          </a:bodyPr>
          <a:lstStyle/>
          <a:p>
            <a:r>
              <a:rPr lang="zh-CN" altLang="en-US" sz="3600" b="1" dirty="0">
                <a:solidFill>
                  <a:srgbClr val="002060"/>
                </a:solidFill>
                <a:latin typeface="华文行楷" panose="02010800040101010101" pitchFamily="2" charset="-122"/>
                <a:ea typeface="华文行楷" panose="02010800040101010101" pitchFamily="2" charset="-122"/>
              </a:rPr>
              <a:t>  </a:t>
            </a:r>
            <a:endParaRPr lang="en-US" altLang="zh-CN" sz="3600" b="1" dirty="0">
              <a:solidFill>
                <a:srgbClr val="002060"/>
              </a:solidFill>
              <a:latin typeface="华文行楷" panose="02010800040101010101" pitchFamily="2" charset="-122"/>
              <a:ea typeface="华文行楷" panose="02010800040101010101" pitchFamily="2" charset="-122"/>
            </a:endParaRPr>
          </a:p>
          <a:p>
            <a:r>
              <a:rPr lang="en-US" altLang="zh-CN" sz="3600" b="1" dirty="0">
                <a:solidFill>
                  <a:srgbClr val="002060"/>
                </a:solidFill>
                <a:latin typeface="Arial Narrow" panose="020B0606020202030204" pitchFamily="34" charset="0"/>
                <a:ea typeface="华文行楷" panose="02010800040101010101" pitchFamily="2" charset="-122"/>
              </a:rPr>
              <a:t>2. What will the man do next? </a:t>
            </a:r>
          </a:p>
          <a:p>
            <a:r>
              <a:rPr lang="en-US" altLang="zh-CN" sz="3600" b="1" dirty="0">
                <a:solidFill>
                  <a:srgbClr val="002060"/>
                </a:solidFill>
                <a:latin typeface="Arial Narrow" panose="020B0606020202030204" pitchFamily="34" charset="0"/>
                <a:ea typeface="华文行楷" panose="02010800040101010101" pitchFamily="2" charset="-122"/>
              </a:rPr>
              <a:t>A. Change some money </a:t>
            </a:r>
          </a:p>
          <a:p>
            <a:r>
              <a:rPr lang="en-US" altLang="zh-CN" sz="3600" b="1" dirty="0">
                <a:solidFill>
                  <a:srgbClr val="002060"/>
                </a:solidFill>
                <a:latin typeface="Arial Narrow" panose="020B0606020202030204" pitchFamily="34" charset="0"/>
                <a:ea typeface="华文行楷" panose="02010800040101010101" pitchFamily="2" charset="-122"/>
              </a:rPr>
              <a:t>B. Take food home.</a:t>
            </a:r>
          </a:p>
          <a:p>
            <a:r>
              <a:rPr lang="en-US" altLang="zh-CN" sz="3600" b="1" dirty="0">
                <a:solidFill>
                  <a:srgbClr val="002060"/>
                </a:solidFill>
                <a:latin typeface="Arial Narrow" panose="020B0606020202030204" pitchFamily="34" charset="0"/>
                <a:ea typeface="华文行楷" panose="02010800040101010101" pitchFamily="2" charset="-122"/>
              </a:rPr>
              <a:t>C. Sit and eat his meal.</a:t>
            </a:r>
          </a:p>
          <a:p>
            <a:r>
              <a:rPr lang="en-US" altLang="zh-CN" sz="3600" b="1" dirty="0">
                <a:solidFill>
                  <a:srgbClr val="002060"/>
                </a:solidFill>
                <a:latin typeface="Arial Narrow" panose="020B0606020202030204" pitchFamily="34" charset="0"/>
                <a:ea typeface="华文行楷" panose="02010800040101010101" pitchFamily="2" charset="-122"/>
              </a:rPr>
              <a:t> </a:t>
            </a:r>
            <a:endParaRPr lang="zh-CN" altLang="en-US" sz="3600" b="1" dirty="0">
              <a:solidFill>
                <a:srgbClr val="002060"/>
              </a:solidFill>
              <a:latin typeface="Arial Narrow" panose="020B0606020202030204" pitchFamily="34" charset="0"/>
              <a:ea typeface="华文行楷" panose="02010800040101010101" pitchFamily="2" charset="-122"/>
            </a:endParaRPr>
          </a:p>
        </p:txBody>
      </p:sp>
      <p:sp>
        <p:nvSpPr>
          <p:cNvPr id="6" name="文本框 5">
            <a:extLst>
              <a:ext uri="{FF2B5EF4-FFF2-40B4-BE49-F238E27FC236}">
                <a16:creationId xmlns:a16="http://schemas.microsoft.com/office/drawing/2014/main" id="{C2FE39F9-6057-4DB6-94DB-2C8EE3AE562C}"/>
              </a:ext>
            </a:extLst>
          </p:cNvPr>
          <p:cNvSpPr txBox="1"/>
          <p:nvPr/>
        </p:nvSpPr>
        <p:spPr>
          <a:xfrm>
            <a:off x="7067377" y="1045029"/>
            <a:ext cx="5040085" cy="3970318"/>
          </a:xfrm>
          <a:prstGeom prst="rect">
            <a:avLst/>
          </a:prstGeom>
          <a:solidFill>
            <a:schemeClr val="accent4">
              <a:lumMod val="40000"/>
              <a:lumOff val="60000"/>
            </a:schemeClr>
          </a:solidFill>
          <a:ln w="38100">
            <a:noFill/>
          </a:ln>
        </p:spPr>
        <p:txBody>
          <a:bodyPr wrap="square" rtlCol="0">
            <a:spAutoFit/>
          </a:bodyPr>
          <a:lstStyle/>
          <a:p>
            <a:r>
              <a:rPr lang="en-US" altLang="zh-CN" sz="3600" b="1" dirty="0">
                <a:latin typeface="Arial Narrow" panose="020B0606020202030204" pitchFamily="34" charset="0"/>
              </a:rPr>
              <a:t>Text 2</a:t>
            </a:r>
          </a:p>
          <a:p>
            <a:r>
              <a:rPr lang="en-US" altLang="zh-CN" sz="3600" b="1" dirty="0">
                <a:latin typeface="Arial Narrow" panose="020B0606020202030204" pitchFamily="34" charset="0"/>
              </a:rPr>
              <a:t>M: I’d like a chicken roll, an order of fries, and a chocolate shake. </a:t>
            </a:r>
          </a:p>
          <a:p>
            <a:r>
              <a:rPr lang="en-US" altLang="zh-CN" sz="3600" b="1" dirty="0">
                <a:latin typeface="Arial Narrow" panose="020B0606020202030204" pitchFamily="34" charset="0"/>
              </a:rPr>
              <a:t>W: For </a:t>
            </a:r>
            <a:r>
              <a:rPr lang="en-US" altLang="zh-CN" sz="3600" b="1" u="sng" dirty="0">
                <a:solidFill>
                  <a:srgbClr val="FF0000"/>
                </a:solidFill>
                <a:latin typeface="Arial Narrow" panose="020B0606020202030204" pitchFamily="34" charset="0"/>
              </a:rPr>
              <a:t>(h)ere </a:t>
            </a:r>
            <a:r>
              <a:rPr lang="en-US" altLang="zh-CN" sz="3600" b="1" dirty="0">
                <a:latin typeface="Arial Narrow" panose="020B0606020202030204" pitchFamily="34" charset="0"/>
              </a:rPr>
              <a:t>or to go? </a:t>
            </a:r>
          </a:p>
          <a:p>
            <a:r>
              <a:rPr lang="en-US" altLang="zh-CN" sz="3600" b="1" dirty="0">
                <a:latin typeface="Arial Narrow" panose="020B0606020202030204" pitchFamily="34" charset="0"/>
              </a:rPr>
              <a:t>M: I’ll </a:t>
            </a:r>
            <a:r>
              <a:rPr lang="en-US" altLang="zh-CN" sz="3600" b="1" u="sng" dirty="0" err="1">
                <a:solidFill>
                  <a:srgbClr val="FF0000"/>
                </a:solidFill>
                <a:latin typeface="Arial Narrow" panose="020B0606020202030204" pitchFamily="34" charset="0"/>
              </a:rPr>
              <a:t>ea</a:t>
            </a:r>
            <a:r>
              <a:rPr lang="en-US" altLang="zh-CN" sz="3600" b="1" u="sng" dirty="0">
                <a:solidFill>
                  <a:srgbClr val="FF0000"/>
                </a:solidFill>
                <a:latin typeface="Arial Narrow" panose="020B0606020202030204" pitchFamily="34" charset="0"/>
              </a:rPr>
              <a:t>(t)</a:t>
            </a:r>
            <a:r>
              <a:rPr lang="en-US" altLang="zh-CN" sz="3600" b="1" dirty="0">
                <a:latin typeface="Arial Narrow" panose="020B0606020202030204" pitchFamily="34" charset="0"/>
              </a:rPr>
              <a:t> here. And here’s twenty dollars. </a:t>
            </a:r>
          </a:p>
        </p:txBody>
      </p:sp>
      <p:pic>
        <p:nvPicPr>
          <p:cNvPr id="1029" name="Picture 5">
            <a:extLst>
              <a:ext uri="{FF2B5EF4-FFF2-40B4-BE49-F238E27FC236}">
                <a16:creationId xmlns:a16="http://schemas.microsoft.com/office/drawing/2014/main" id="{57A815F2-0527-4999-94AC-32CA0FFAA1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8855" y="4307773"/>
            <a:ext cx="4358899" cy="2550227"/>
          </a:xfrm>
          <a:prstGeom prst="rect">
            <a:avLst/>
          </a:prstGeom>
          <a:noFill/>
          <a:extLst>
            <a:ext uri="{909E8E84-426E-40DD-AFC4-6F175D3DCCD1}">
              <a14:hiddenFill xmlns:a14="http://schemas.microsoft.com/office/drawing/2010/main">
                <a:solidFill>
                  <a:srgbClr val="FFFFFF"/>
                </a:solidFill>
              </a14:hiddenFill>
            </a:ext>
          </a:extLst>
        </p:spPr>
      </p:pic>
      <p:sp>
        <p:nvSpPr>
          <p:cNvPr id="11" name="文本框 10">
            <a:extLst>
              <a:ext uri="{FF2B5EF4-FFF2-40B4-BE49-F238E27FC236}">
                <a16:creationId xmlns:a16="http://schemas.microsoft.com/office/drawing/2014/main" id="{BB66879E-37ED-4C98-9213-404035F6737A}"/>
              </a:ext>
            </a:extLst>
          </p:cNvPr>
          <p:cNvSpPr txBox="1"/>
          <p:nvPr/>
        </p:nvSpPr>
        <p:spPr>
          <a:xfrm>
            <a:off x="304800" y="2507673"/>
            <a:ext cx="391886" cy="646331"/>
          </a:xfrm>
          <a:prstGeom prst="rect">
            <a:avLst/>
          </a:prstGeom>
          <a:noFill/>
        </p:spPr>
        <p:txBody>
          <a:bodyPr wrap="square" rtlCol="0">
            <a:spAutoFit/>
          </a:bodyPr>
          <a:lstStyle/>
          <a:p>
            <a:r>
              <a:rPr lang="en-US" altLang="zh-CN" sz="3600" b="1" dirty="0">
                <a:solidFill>
                  <a:srgbClr val="FF0000"/>
                </a:solidFill>
                <a:latin typeface="Arial Narrow" panose="020B0606020202030204" pitchFamily="34" charset="0"/>
                <a:ea typeface="华文行楷" panose="02010800040101010101" pitchFamily="2" charset="-122"/>
              </a:rPr>
              <a:t>C</a:t>
            </a:r>
            <a:endParaRPr lang="zh-CN" altLang="en-US" sz="3600" dirty="0">
              <a:solidFill>
                <a:srgbClr val="FF0000"/>
              </a:solidFill>
            </a:endParaRPr>
          </a:p>
        </p:txBody>
      </p:sp>
      <p:sp>
        <p:nvSpPr>
          <p:cNvPr id="13" name="等腰三角形 12">
            <a:extLst>
              <a:ext uri="{FF2B5EF4-FFF2-40B4-BE49-F238E27FC236}">
                <a16:creationId xmlns:a16="http://schemas.microsoft.com/office/drawing/2014/main" id="{2357D372-F2FF-4F84-9286-1BB1C6F0194F}"/>
              </a:ext>
            </a:extLst>
          </p:cNvPr>
          <p:cNvSpPr/>
          <p:nvPr/>
        </p:nvSpPr>
        <p:spPr>
          <a:xfrm>
            <a:off x="6966856" y="5214257"/>
            <a:ext cx="5241129" cy="1643744"/>
          </a:xfrm>
          <a:prstGeom prst="triangle">
            <a:avLst>
              <a:gd name="adj" fmla="val 100000"/>
            </a:avLst>
          </a:prstGeom>
          <a:solidFill>
            <a:schemeClr val="accent4">
              <a:lumMod val="50000"/>
            </a:schemeClr>
          </a:solidFill>
          <a:ln>
            <a:noFill/>
          </a:ln>
          <a:effectLst>
            <a:outerShdw blurRad="304800" dist="381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4097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500" fill="hold"/>
                                        <p:tgtEl>
                                          <p:spTgt spid="1029"/>
                                        </p:tgtEl>
                                        <p:attrNameLst>
                                          <p:attrName>ppt_x</p:attrName>
                                        </p:attrNameLst>
                                      </p:cBhvr>
                                      <p:tavLst>
                                        <p:tav tm="0">
                                          <p:val>
                                            <p:strVal val="#ppt_x"/>
                                          </p:val>
                                        </p:tav>
                                        <p:tav tm="100000">
                                          <p:val>
                                            <p:strVal val="#ppt_x"/>
                                          </p:val>
                                        </p:tav>
                                      </p:tavLst>
                                    </p:anim>
                                    <p:anim calcmode="lin" valueType="num">
                                      <p:cBhvr additive="base">
                                        <p:cTn id="8"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A541A5DC-911B-4F4C-ADA5-E6EAF94EA549}"/>
              </a:ext>
            </a:extLst>
          </p:cNvPr>
          <p:cNvSpPr txBox="1"/>
          <p:nvPr/>
        </p:nvSpPr>
        <p:spPr>
          <a:xfrm>
            <a:off x="141516" y="302359"/>
            <a:ext cx="5203371" cy="5262979"/>
          </a:xfrm>
          <a:prstGeom prst="rect">
            <a:avLst/>
          </a:prstGeom>
          <a:noFill/>
        </p:spPr>
        <p:txBody>
          <a:bodyPr wrap="square" rtlCol="0">
            <a:spAutoFit/>
          </a:bodyPr>
          <a:lstStyle/>
          <a:p>
            <a:r>
              <a:rPr lang="zh-CN" altLang="en-US" sz="3200" b="1" dirty="0">
                <a:solidFill>
                  <a:srgbClr val="002060"/>
                </a:solidFill>
                <a:latin typeface="华文行楷" panose="02010800040101010101" pitchFamily="2" charset="-122"/>
                <a:ea typeface="华文行楷" panose="02010800040101010101" pitchFamily="2" charset="-122"/>
              </a:rPr>
              <a:t>听第</a:t>
            </a:r>
            <a:r>
              <a:rPr lang="en-US" altLang="zh-CN" sz="3200" b="1" dirty="0">
                <a:solidFill>
                  <a:srgbClr val="002060"/>
                </a:solidFill>
                <a:latin typeface="华文行楷" panose="02010800040101010101" pitchFamily="2" charset="-122"/>
                <a:ea typeface="华文行楷" panose="02010800040101010101" pitchFamily="2" charset="-122"/>
              </a:rPr>
              <a:t>6</a:t>
            </a:r>
            <a:r>
              <a:rPr lang="zh-CN" altLang="en-US" sz="3200" b="1" dirty="0">
                <a:solidFill>
                  <a:srgbClr val="002060"/>
                </a:solidFill>
                <a:latin typeface="华文行楷" panose="02010800040101010101" pitchFamily="2" charset="-122"/>
                <a:ea typeface="华文行楷" panose="02010800040101010101" pitchFamily="2" charset="-122"/>
              </a:rPr>
              <a:t>段材料，回答第</a:t>
            </a:r>
            <a:r>
              <a:rPr lang="en-US" altLang="zh-CN" sz="3200" b="1" dirty="0">
                <a:solidFill>
                  <a:srgbClr val="002060"/>
                </a:solidFill>
                <a:latin typeface="华文行楷" panose="02010800040101010101" pitchFamily="2" charset="-122"/>
                <a:ea typeface="华文行楷" panose="02010800040101010101" pitchFamily="2" charset="-122"/>
              </a:rPr>
              <a:t>6</a:t>
            </a:r>
            <a:r>
              <a:rPr lang="zh-CN" altLang="en-US" sz="3200" b="1" dirty="0">
                <a:solidFill>
                  <a:srgbClr val="002060"/>
                </a:solidFill>
                <a:latin typeface="华文行楷" panose="02010800040101010101" pitchFamily="2" charset="-122"/>
                <a:ea typeface="华文行楷" panose="02010800040101010101" pitchFamily="2" charset="-122"/>
              </a:rPr>
              <a:t>、</a:t>
            </a:r>
            <a:r>
              <a:rPr lang="en-US" altLang="zh-CN" sz="3200" b="1" dirty="0">
                <a:solidFill>
                  <a:srgbClr val="002060"/>
                </a:solidFill>
                <a:latin typeface="华文行楷" panose="02010800040101010101" pitchFamily="2" charset="-122"/>
                <a:ea typeface="华文行楷" panose="02010800040101010101" pitchFamily="2" charset="-122"/>
              </a:rPr>
              <a:t>7</a:t>
            </a:r>
            <a:r>
              <a:rPr lang="zh-CN" altLang="en-US" sz="3200" b="1" dirty="0">
                <a:solidFill>
                  <a:srgbClr val="002060"/>
                </a:solidFill>
                <a:latin typeface="华文行楷" panose="02010800040101010101" pitchFamily="2" charset="-122"/>
                <a:ea typeface="华文行楷" panose="02010800040101010101" pitchFamily="2" charset="-122"/>
              </a:rPr>
              <a:t>题</a:t>
            </a:r>
            <a:endParaRPr lang="en-US" altLang="zh-CN" sz="3200" b="1" dirty="0">
              <a:solidFill>
                <a:srgbClr val="002060"/>
              </a:solidFill>
              <a:latin typeface="华文行楷" panose="02010800040101010101" pitchFamily="2" charset="-122"/>
              <a:ea typeface="华文行楷" panose="02010800040101010101" pitchFamily="2" charset="-122"/>
            </a:endParaRPr>
          </a:p>
          <a:p>
            <a:r>
              <a:rPr lang="en-US" altLang="zh-CN" sz="3200" b="1" dirty="0">
                <a:solidFill>
                  <a:srgbClr val="002060"/>
                </a:solidFill>
                <a:latin typeface="Arial Narrow" panose="020B0606020202030204" pitchFamily="34" charset="0"/>
                <a:ea typeface="华文行楷" panose="02010800040101010101" pitchFamily="2" charset="-122"/>
              </a:rPr>
              <a:t>6. Who  is the newcomer? </a:t>
            </a:r>
          </a:p>
          <a:p>
            <a:r>
              <a:rPr lang="en-US" altLang="zh-CN" sz="3200" b="1" dirty="0">
                <a:solidFill>
                  <a:srgbClr val="002060"/>
                </a:solidFill>
                <a:latin typeface="Arial Narrow" panose="020B0606020202030204" pitchFamily="34" charset="0"/>
                <a:ea typeface="华文行楷" panose="02010800040101010101" pitchFamily="2" charset="-122"/>
              </a:rPr>
              <a:t>A. David Cook 		</a:t>
            </a:r>
          </a:p>
          <a:p>
            <a:r>
              <a:rPr lang="en-US" altLang="zh-CN" sz="3200" b="1" dirty="0">
                <a:solidFill>
                  <a:srgbClr val="002060"/>
                </a:solidFill>
                <a:latin typeface="Arial Narrow" panose="020B0606020202030204" pitchFamily="34" charset="0"/>
                <a:ea typeface="华文行楷" panose="02010800040101010101" pitchFamily="2" charset="-122"/>
              </a:rPr>
              <a:t>B. Joey Sanders          </a:t>
            </a:r>
          </a:p>
          <a:p>
            <a:r>
              <a:rPr lang="en-US" altLang="zh-CN" sz="3200" b="1" dirty="0">
                <a:solidFill>
                  <a:srgbClr val="002060"/>
                </a:solidFill>
                <a:latin typeface="Arial Narrow" panose="020B0606020202030204" pitchFamily="34" charset="0"/>
                <a:ea typeface="华文行楷" panose="02010800040101010101" pitchFamily="2" charset="-122"/>
              </a:rPr>
              <a:t>C. Liam </a:t>
            </a:r>
            <a:r>
              <a:rPr lang="en-US" altLang="zh-CN" sz="3200" b="1" dirty="0" err="1">
                <a:solidFill>
                  <a:srgbClr val="002060"/>
                </a:solidFill>
                <a:latin typeface="Arial Narrow" panose="020B0606020202030204" pitchFamily="34" charset="0"/>
                <a:ea typeface="华文行楷" panose="02010800040101010101" pitchFamily="2" charset="-122"/>
              </a:rPr>
              <a:t>Neeson</a:t>
            </a:r>
            <a:endParaRPr lang="en-US" altLang="zh-CN" sz="3200" b="1" dirty="0">
              <a:solidFill>
                <a:srgbClr val="002060"/>
              </a:solidFill>
              <a:latin typeface="Arial Narrow" panose="020B0606020202030204" pitchFamily="34" charset="0"/>
              <a:ea typeface="华文行楷" panose="02010800040101010101" pitchFamily="2" charset="-122"/>
            </a:endParaRPr>
          </a:p>
          <a:p>
            <a:r>
              <a:rPr lang="en-US" altLang="zh-CN" sz="2800" b="1" dirty="0">
                <a:solidFill>
                  <a:srgbClr val="002060"/>
                </a:solidFill>
                <a:latin typeface="Arial Narrow" panose="020B0606020202030204" pitchFamily="34" charset="0"/>
              </a:rPr>
              <a:t>7. What is the newcomer’s position</a:t>
            </a:r>
          </a:p>
          <a:p>
            <a:r>
              <a:rPr lang="en-US" altLang="zh-CN" sz="2800" b="1" dirty="0">
                <a:solidFill>
                  <a:srgbClr val="002060"/>
                </a:solidFill>
                <a:latin typeface="Arial Narrow" panose="020B0606020202030204" pitchFamily="34" charset="0"/>
              </a:rPr>
              <a:t> in the company?</a:t>
            </a:r>
            <a:endParaRPr lang="zh-CN" altLang="zh-CN" sz="2800" b="1" dirty="0">
              <a:solidFill>
                <a:srgbClr val="002060"/>
              </a:solidFill>
              <a:latin typeface="Arial Narrow" panose="020B0606020202030204" pitchFamily="34" charset="0"/>
            </a:endParaRPr>
          </a:p>
          <a:p>
            <a:r>
              <a:rPr lang="en-US" altLang="zh-CN" sz="2800" b="1" dirty="0">
                <a:solidFill>
                  <a:srgbClr val="002060"/>
                </a:solidFill>
                <a:latin typeface="Arial Narrow" panose="020B0606020202030204" pitchFamily="34" charset="0"/>
              </a:rPr>
              <a:t>A. He is a film director.</a:t>
            </a:r>
            <a:endParaRPr lang="zh-CN" altLang="zh-CN" sz="2800" b="1" dirty="0">
              <a:solidFill>
                <a:srgbClr val="002060"/>
              </a:solidFill>
              <a:latin typeface="Arial Narrow" panose="020B0606020202030204" pitchFamily="34" charset="0"/>
            </a:endParaRPr>
          </a:p>
          <a:p>
            <a:r>
              <a:rPr lang="en-US" altLang="zh-CN" sz="2800" b="1" dirty="0">
                <a:solidFill>
                  <a:srgbClr val="002060"/>
                </a:solidFill>
                <a:latin typeface="Arial Narrow" panose="020B0606020202030204" pitchFamily="34" charset="0"/>
              </a:rPr>
              <a:t>B. He is a program manager.</a:t>
            </a:r>
            <a:endParaRPr lang="zh-CN" altLang="zh-CN" sz="2800" b="1" dirty="0">
              <a:solidFill>
                <a:srgbClr val="002060"/>
              </a:solidFill>
              <a:latin typeface="Arial Narrow" panose="020B0606020202030204" pitchFamily="34" charset="0"/>
            </a:endParaRPr>
          </a:p>
          <a:p>
            <a:r>
              <a:rPr lang="en-US" altLang="zh-CN" sz="2800" b="1" dirty="0">
                <a:solidFill>
                  <a:srgbClr val="002060"/>
                </a:solidFill>
                <a:latin typeface="Arial Narrow" panose="020B0606020202030204" pitchFamily="34" charset="0"/>
              </a:rPr>
              <a:t>C. He is a department head.</a:t>
            </a:r>
            <a:endParaRPr lang="zh-CN" altLang="zh-CN" sz="2800" b="1" dirty="0">
              <a:solidFill>
                <a:srgbClr val="002060"/>
              </a:solidFill>
              <a:latin typeface="Arial Narrow" panose="020B0606020202030204" pitchFamily="34" charset="0"/>
            </a:endParaRPr>
          </a:p>
          <a:p>
            <a:endParaRPr lang="zh-CN" altLang="en-US" sz="3200" b="1" dirty="0">
              <a:solidFill>
                <a:srgbClr val="002060"/>
              </a:solidFill>
              <a:latin typeface="Arial Narrow" panose="020B0606020202030204" pitchFamily="34" charset="0"/>
              <a:ea typeface="华文行楷" panose="02010800040101010101" pitchFamily="2" charset="-122"/>
            </a:endParaRPr>
          </a:p>
        </p:txBody>
      </p:sp>
      <p:sp>
        <p:nvSpPr>
          <p:cNvPr id="6" name="文本框 5">
            <a:extLst>
              <a:ext uri="{FF2B5EF4-FFF2-40B4-BE49-F238E27FC236}">
                <a16:creationId xmlns:a16="http://schemas.microsoft.com/office/drawing/2014/main" id="{881E138C-0977-4BE8-845B-E3BC55089824}"/>
              </a:ext>
            </a:extLst>
          </p:cNvPr>
          <p:cNvSpPr txBox="1"/>
          <p:nvPr/>
        </p:nvSpPr>
        <p:spPr>
          <a:xfrm>
            <a:off x="5486400" y="302359"/>
            <a:ext cx="6792686" cy="6124754"/>
          </a:xfrm>
          <a:prstGeom prst="rect">
            <a:avLst/>
          </a:prstGeom>
          <a:solidFill>
            <a:schemeClr val="accent4">
              <a:lumMod val="40000"/>
              <a:lumOff val="60000"/>
            </a:schemeClr>
          </a:solidFill>
          <a:ln w="38100">
            <a:noFill/>
          </a:ln>
        </p:spPr>
        <p:txBody>
          <a:bodyPr wrap="square" rtlCol="0">
            <a:spAutoFit/>
          </a:bodyPr>
          <a:lstStyle/>
          <a:p>
            <a:r>
              <a:rPr lang="en-US" altLang="zh-CN" sz="2800" b="1" dirty="0">
                <a:latin typeface="Arial Narrow" panose="020B0606020202030204" pitchFamily="34" charset="0"/>
              </a:rPr>
              <a:t>Text 6) </a:t>
            </a:r>
            <a:endParaRPr lang="zh-CN" altLang="zh-CN" sz="2800" b="1" dirty="0">
              <a:latin typeface="Arial Narrow" panose="020B0606020202030204" pitchFamily="34" charset="0"/>
            </a:endParaRPr>
          </a:p>
          <a:p>
            <a:r>
              <a:rPr lang="en-US" altLang="zh-CN" sz="2800" b="1" dirty="0">
                <a:latin typeface="Arial Narrow" panose="020B0606020202030204" pitchFamily="34" charset="0"/>
              </a:rPr>
              <a:t>W: Hey, Michael. Did you hear about the  newcomer?</a:t>
            </a:r>
            <a:endParaRPr lang="zh-CN" altLang="zh-CN" sz="2800" b="1" dirty="0">
              <a:latin typeface="Arial Narrow" panose="020B0606020202030204" pitchFamily="34" charset="0"/>
            </a:endParaRPr>
          </a:p>
          <a:p>
            <a:r>
              <a:rPr lang="en-US" altLang="zh-CN" sz="2800" b="1" dirty="0">
                <a:latin typeface="Arial Narrow" panose="020B0606020202030204" pitchFamily="34" charset="0"/>
              </a:rPr>
              <a:t>M: Who?</a:t>
            </a:r>
            <a:endParaRPr lang="zh-CN" altLang="zh-CN" sz="2800" b="1" dirty="0">
              <a:latin typeface="Arial Narrow" panose="020B0606020202030204" pitchFamily="34" charset="0"/>
            </a:endParaRPr>
          </a:p>
          <a:p>
            <a:r>
              <a:rPr lang="en-US" altLang="zh-CN" sz="2800" b="1" dirty="0">
                <a:latin typeface="Arial Narrow" panose="020B0606020202030204" pitchFamily="34" charset="0"/>
              </a:rPr>
              <a:t>W: We girls just call him Liam </a:t>
            </a:r>
            <a:r>
              <a:rPr lang="en-US" altLang="zh-CN" sz="2800" b="1" dirty="0" err="1">
                <a:latin typeface="Arial Narrow" panose="020B0606020202030204" pitchFamily="34" charset="0"/>
              </a:rPr>
              <a:t>Neeson</a:t>
            </a:r>
            <a:r>
              <a:rPr lang="en-US" altLang="zh-CN" sz="2800" b="1" dirty="0">
                <a:latin typeface="Arial Narrow" panose="020B0606020202030204" pitchFamily="34" charset="0"/>
              </a:rPr>
              <a:t>, because he looks so much like </a:t>
            </a:r>
            <a:r>
              <a:rPr lang="en-US" altLang="zh-CN" sz="2800" b="1" dirty="0">
                <a:solidFill>
                  <a:srgbClr val="FF0000"/>
                </a:solidFill>
                <a:latin typeface="Arial Narrow" panose="020B0606020202030204" pitchFamily="34" charset="0"/>
              </a:rPr>
              <a:t>(h)</a:t>
            </a:r>
            <a:r>
              <a:rPr lang="en-US" altLang="zh-CN" sz="2800" b="1" dirty="0" err="1">
                <a:solidFill>
                  <a:srgbClr val="FF0000"/>
                </a:solidFill>
                <a:latin typeface="Arial Narrow" panose="020B0606020202030204" pitchFamily="34" charset="0"/>
              </a:rPr>
              <a:t>im</a:t>
            </a:r>
            <a:r>
              <a:rPr lang="en-US" altLang="zh-CN" sz="2800" b="1" dirty="0">
                <a:solidFill>
                  <a:srgbClr val="FF0000"/>
                </a:solidFill>
                <a:latin typeface="Arial Narrow" panose="020B0606020202030204" pitchFamily="34" charset="0"/>
              </a:rPr>
              <a:t> </a:t>
            </a:r>
            <a:r>
              <a:rPr lang="en-US" altLang="zh-CN" sz="2800" b="1" dirty="0">
                <a:latin typeface="Arial Narrow" panose="020B0606020202030204" pitchFamily="34" charset="0"/>
              </a:rPr>
              <a:t>from the film Schindler’s List.</a:t>
            </a:r>
            <a:endParaRPr lang="zh-CN" altLang="zh-CN" sz="2800" b="1" dirty="0">
              <a:latin typeface="Arial Narrow" panose="020B0606020202030204" pitchFamily="34" charset="0"/>
            </a:endParaRPr>
          </a:p>
          <a:p>
            <a:r>
              <a:rPr lang="en-US" altLang="zh-CN" sz="2800" b="1" dirty="0">
                <a:latin typeface="Arial Narrow" panose="020B0606020202030204" pitchFamily="34" charset="0"/>
              </a:rPr>
              <a:t>M: Oh, you mean Joey Sanders. He is the new head of the marketing department.</a:t>
            </a:r>
            <a:endParaRPr lang="zh-CN" altLang="zh-CN" sz="2800" b="1" dirty="0">
              <a:latin typeface="Arial Narrow" panose="020B0606020202030204" pitchFamily="34" charset="0"/>
            </a:endParaRPr>
          </a:p>
          <a:p>
            <a:r>
              <a:rPr lang="en-US" altLang="zh-CN" sz="2800" b="1" dirty="0">
                <a:latin typeface="Arial Narrow" panose="020B0606020202030204" pitchFamily="34" charset="0"/>
              </a:rPr>
              <a:t>W: Is he? I thought he was in your department, taking David Cook’s place in charge of the I’m One of Three program.</a:t>
            </a:r>
            <a:endParaRPr lang="zh-CN" altLang="zh-CN" sz="2800" b="1" dirty="0">
              <a:latin typeface="Arial Narrow" panose="020B0606020202030204" pitchFamily="34" charset="0"/>
            </a:endParaRPr>
          </a:p>
          <a:p>
            <a:r>
              <a:rPr lang="en-US" altLang="zh-CN" sz="2800" b="1" dirty="0">
                <a:latin typeface="Arial Narrow" panose="020B0606020202030204" pitchFamily="34" charset="0"/>
              </a:rPr>
              <a:t>M: As a matter of fact, I’m head of the I’m One of Three program now. </a:t>
            </a:r>
            <a:endParaRPr lang="zh-CN" altLang="en-US" sz="2800" b="1" dirty="0">
              <a:latin typeface="Arial Narrow" panose="020B0606020202030204" pitchFamily="34" charset="0"/>
            </a:endParaRPr>
          </a:p>
        </p:txBody>
      </p:sp>
      <p:sp>
        <p:nvSpPr>
          <p:cNvPr id="7" name="弧形 6">
            <a:extLst>
              <a:ext uri="{FF2B5EF4-FFF2-40B4-BE49-F238E27FC236}">
                <a16:creationId xmlns:a16="http://schemas.microsoft.com/office/drawing/2014/main" id="{B81EC073-D066-4FFB-9B56-F9D70163D740}"/>
              </a:ext>
            </a:extLst>
          </p:cNvPr>
          <p:cNvSpPr/>
          <p:nvPr/>
        </p:nvSpPr>
        <p:spPr>
          <a:xfrm rot="8380067">
            <a:off x="9459685" y="572965"/>
            <a:ext cx="674914" cy="642257"/>
          </a:xfrm>
          <a:prstGeom prst="arc">
            <a:avLst>
              <a:gd name="adj1" fmla="val 17043043"/>
              <a:gd name="adj2" fmla="val 20833848"/>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p>
        </p:txBody>
      </p:sp>
      <p:sp>
        <p:nvSpPr>
          <p:cNvPr id="8" name="弧形 7">
            <a:extLst>
              <a:ext uri="{FF2B5EF4-FFF2-40B4-BE49-F238E27FC236}">
                <a16:creationId xmlns:a16="http://schemas.microsoft.com/office/drawing/2014/main" id="{E9AD9308-292D-4C04-98FF-E5D7598691C0}"/>
              </a:ext>
            </a:extLst>
          </p:cNvPr>
          <p:cNvSpPr/>
          <p:nvPr/>
        </p:nvSpPr>
        <p:spPr>
          <a:xfrm rot="8380067">
            <a:off x="6019798" y="3545892"/>
            <a:ext cx="674914" cy="642257"/>
          </a:xfrm>
          <a:prstGeom prst="arc">
            <a:avLst>
              <a:gd name="adj1" fmla="val 17043043"/>
              <a:gd name="adj2" fmla="val 20833848"/>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143CB80E-080C-4CCE-AA24-77F810E2D664}"/>
              </a:ext>
            </a:extLst>
          </p:cNvPr>
          <p:cNvSpPr/>
          <p:nvPr/>
        </p:nvSpPr>
        <p:spPr>
          <a:xfrm>
            <a:off x="139314" y="1807029"/>
            <a:ext cx="367409" cy="523220"/>
          </a:xfrm>
          <a:prstGeom prst="rect">
            <a:avLst/>
          </a:prstGeom>
        </p:spPr>
        <p:txBody>
          <a:bodyPr wrap="square">
            <a:spAutoFit/>
          </a:bodyPr>
          <a:lstStyle/>
          <a:p>
            <a:r>
              <a:rPr lang="en-US" altLang="zh-CN" sz="2800" b="1" dirty="0">
                <a:solidFill>
                  <a:srgbClr val="FF0000"/>
                </a:solidFill>
                <a:latin typeface="Arial Narrow" panose="020B0606020202030204" pitchFamily="34" charset="0"/>
                <a:ea typeface="华文行楷" panose="02010800040101010101" pitchFamily="2" charset="-122"/>
              </a:rPr>
              <a:t>B</a:t>
            </a:r>
            <a:endParaRPr lang="zh-CN" altLang="en-US" sz="2800" dirty="0">
              <a:solidFill>
                <a:srgbClr val="FF0000"/>
              </a:solidFill>
            </a:endParaRPr>
          </a:p>
        </p:txBody>
      </p:sp>
      <p:sp>
        <p:nvSpPr>
          <p:cNvPr id="10" name="矩形 9">
            <a:extLst>
              <a:ext uri="{FF2B5EF4-FFF2-40B4-BE49-F238E27FC236}">
                <a16:creationId xmlns:a16="http://schemas.microsoft.com/office/drawing/2014/main" id="{0A427FDF-2E81-40FC-A3B7-D972E5690A3F}"/>
              </a:ext>
            </a:extLst>
          </p:cNvPr>
          <p:cNvSpPr/>
          <p:nvPr/>
        </p:nvSpPr>
        <p:spPr>
          <a:xfrm>
            <a:off x="141516" y="4505589"/>
            <a:ext cx="367408" cy="461665"/>
          </a:xfrm>
          <a:prstGeom prst="rect">
            <a:avLst/>
          </a:prstGeom>
        </p:spPr>
        <p:txBody>
          <a:bodyPr wrap="none">
            <a:spAutoFit/>
          </a:bodyPr>
          <a:lstStyle/>
          <a:p>
            <a:r>
              <a:rPr lang="en-US" altLang="zh-CN" sz="2400" b="1" dirty="0">
                <a:solidFill>
                  <a:srgbClr val="FF0000"/>
                </a:solidFill>
                <a:latin typeface="Arial Narrow" panose="020B0606020202030204" pitchFamily="34" charset="0"/>
              </a:rPr>
              <a:t>C</a:t>
            </a:r>
            <a:endParaRPr lang="zh-CN" altLang="en-US" sz="2400" dirty="0">
              <a:solidFill>
                <a:srgbClr val="FF0000"/>
              </a:solidFill>
            </a:endParaRPr>
          </a:p>
        </p:txBody>
      </p:sp>
      <p:sp>
        <p:nvSpPr>
          <p:cNvPr id="11" name="等腰三角形 10">
            <a:extLst>
              <a:ext uri="{FF2B5EF4-FFF2-40B4-BE49-F238E27FC236}">
                <a16:creationId xmlns:a16="http://schemas.microsoft.com/office/drawing/2014/main" id="{F403B2EA-7C1D-465C-B523-C630860D091C}"/>
              </a:ext>
            </a:extLst>
          </p:cNvPr>
          <p:cNvSpPr/>
          <p:nvPr/>
        </p:nvSpPr>
        <p:spPr>
          <a:xfrm rot="5400000">
            <a:off x="802630" y="4147122"/>
            <a:ext cx="1908248" cy="3513508"/>
          </a:xfrm>
          <a:prstGeom prst="triangle">
            <a:avLst>
              <a:gd name="adj" fmla="val 100000"/>
            </a:avLst>
          </a:prstGeom>
          <a:solidFill>
            <a:schemeClr val="accent4">
              <a:lumMod val="50000"/>
            </a:schemeClr>
          </a:solidFill>
          <a:ln>
            <a:noFill/>
          </a:ln>
          <a:effectLst>
            <a:outerShdw blurRad="304800" dist="381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6400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2053</TotalTime>
  <Words>5247</Words>
  <Application>Microsoft Office PowerPoint</Application>
  <PresentationFormat>宽屏</PresentationFormat>
  <Paragraphs>535</Paragraphs>
  <Slides>51</Slides>
  <Notes>17</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51</vt:i4>
      </vt:variant>
    </vt:vector>
  </HeadingPairs>
  <TitlesOfParts>
    <vt:vector size="62" baseType="lpstr">
      <vt:lpstr>HelveticaNeue</vt:lpstr>
      <vt:lpstr>等线</vt:lpstr>
      <vt:lpstr>等线 Light</vt:lpstr>
      <vt:lpstr>华文行楷</vt:lpstr>
      <vt:lpstr>华文行楷</vt:lpstr>
      <vt:lpstr>华文新魏</vt:lpstr>
      <vt:lpstr>Aharoni</vt:lpstr>
      <vt:lpstr>Arial</vt:lpstr>
      <vt:lpstr>Arial Narrow</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HZXL</dc:creator>
  <cp:lastModifiedBy>Windows 用户</cp:lastModifiedBy>
  <cp:revision>153</cp:revision>
  <dcterms:created xsi:type="dcterms:W3CDTF">2020-05-04T00:29:16Z</dcterms:created>
  <dcterms:modified xsi:type="dcterms:W3CDTF">2020-05-13T09:10:21Z</dcterms:modified>
</cp:coreProperties>
</file>