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6"/>
  </p:notesMasterIdLst>
  <p:sldIdLst>
    <p:sldId id="427" r:id="rId4"/>
    <p:sldId id="283" r:id="rId5"/>
    <p:sldId id="342" r:id="rId6"/>
    <p:sldId id="352" r:id="rId7"/>
    <p:sldId id="356" r:id="rId8"/>
    <p:sldId id="287" r:id="rId9"/>
    <p:sldId id="354" r:id="rId10"/>
    <p:sldId id="368" r:id="rId11"/>
    <p:sldId id="353" r:id="rId12"/>
    <p:sldId id="376" r:id="rId13"/>
    <p:sldId id="380" r:id="rId14"/>
    <p:sldId id="388" r:id="rId15"/>
    <p:sldId id="403" r:id="rId17"/>
    <p:sldId id="414" r:id="rId18"/>
    <p:sldId id="383" r:id="rId19"/>
    <p:sldId id="384" r:id="rId20"/>
    <p:sldId id="387" r:id="rId21"/>
    <p:sldId id="400" r:id="rId22"/>
    <p:sldId id="399" r:id="rId23"/>
    <p:sldId id="385" r:id="rId24"/>
    <p:sldId id="386" r:id="rId25"/>
    <p:sldId id="401" r:id="rId26"/>
    <p:sldId id="402" r:id="rId27"/>
    <p:sldId id="308" r:id="rId28"/>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EF2F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6"/>
    <p:restoredTop sz="94660"/>
  </p:normalViewPr>
  <p:slideViewPr>
    <p:cSldViewPr snapToGrid="0" showGuides="1">
      <p:cViewPr varScale="1">
        <p:scale>
          <a:sx n="109" d="100"/>
          <a:sy n="109" d="100"/>
        </p:scale>
        <p:origin x="-78" y="-144"/>
      </p:cViewPr>
      <p:guideLst>
        <p:guide orient="horz" pos="2162"/>
        <p:guide pos="383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notesMaster" Target="notesMasters/notes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48908" name="页眉占位符 1048907"/>
          <p:cNvSpPr>
            <a:spLocks noGrp="1"/>
          </p:cNvSpPr>
          <p:nvPr>
            <p:ph type="hdr" sz="quarter"/>
          </p:nvPr>
        </p:nvSpPr>
        <p:spPr>
          <a:xfrm>
            <a:off x="0" y="0"/>
            <a:ext cx="2971800" cy="458788"/>
          </a:xfrm>
          <a:prstGeom prst="rect">
            <a:avLst/>
          </a:prstGeom>
          <a:noFill/>
          <a:ln w="9525">
            <a:noFill/>
          </a:ln>
        </p:spPr>
        <p:txBody>
          <a:bodyPr vert="horz" lIns="91440" tIns="45720" rIns="91440" bIns="45720"/>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48909" name="日期占位符 1048908"/>
          <p:cNvSpPr>
            <a:spLocks noGrp="1"/>
          </p:cNvSpPr>
          <p:nvPr>
            <p:ph type="dt" idx="1"/>
          </p:nvPr>
        </p:nvSpPr>
        <p:spPr>
          <a:xfrm>
            <a:off x="3884613" y="0"/>
            <a:ext cx="2971800" cy="458788"/>
          </a:xfrm>
          <a:prstGeom prst="rect">
            <a:avLst/>
          </a:prstGeom>
          <a:noFill/>
          <a:ln w="9525">
            <a:noFill/>
          </a:ln>
        </p:spPr>
        <p:txBody>
          <a:bodyPr vert="horz" lIns="91440" tIns="45720" rIns="91440" bIns="45720"/>
          <a:lstStyle>
            <a:lvl1pPr algn="r">
              <a:defRPr sz="1200" noProof="1">
                <a:latin typeface="等线"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000000"/>
              </a:solidFill>
              <a:effectLst/>
              <a:uLnTx/>
              <a:uFillTx/>
              <a:latin typeface="等线" panose="02010600030101010101" pitchFamily="2" charset="-122"/>
              <a:ea typeface="宋体" panose="02010600030101010101" pitchFamily="2" charset="-122"/>
              <a:cs typeface="+mn-cs"/>
            </a:endParaRPr>
          </a:p>
        </p:txBody>
      </p:sp>
      <p:sp>
        <p:nvSpPr>
          <p:cNvPr id="3076" name="幻灯片图像占位符 1048909"/>
          <p:cNvSpPr/>
          <p:nvPr>
            <p:ph type="sldImg"/>
          </p:nvPr>
        </p:nvSpPr>
        <p:spPr>
          <a:xfrm>
            <a:off x="685800" y="1143000"/>
            <a:ext cx="5486400" cy="3086100"/>
          </a:xfrm>
          <a:prstGeom prst="rect">
            <a:avLst/>
          </a:prstGeom>
          <a:noFill/>
          <a:ln w="12700" cap="flat" cmpd="sng">
            <a:solidFill>
              <a:srgbClr val="000000"/>
            </a:solidFill>
            <a:prstDash val="solid"/>
            <a:miter/>
            <a:headEnd type="none" w="med" len="med"/>
            <a:tailEnd type="none" w="med" len="med"/>
          </a:ln>
        </p:spPr>
      </p:sp>
      <p:sp>
        <p:nvSpPr>
          <p:cNvPr id="4101" name="文本占位符 1048910"/>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base" latinLnBrk="1"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rPr>
              <a:t>单击此处编辑母版文本样式</a:t>
            </a:r>
            <a:endParaRPr kumimoji="0" lang="en-US"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endParaRPr>
          </a:p>
          <a:p>
            <a:pPr marL="457200" marR="0" lvl="1" indent="-457200" algn="l" defTabSz="914400" rtl="0" eaLnBrk="1" fontAlgn="base" latinLnBrk="1"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rPr>
              <a:t>二级</a:t>
            </a:r>
            <a:endParaRPr kumimoji="0" lang="en-US"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endParaRPr>
          </a:p>
          <a:p>
            <a:pPr marL="914400" marR="0" lvl="2" indent="-914400" algn="l" defTabSz="914400" rtl="0" eaLnBrk="1" fontAlgn="base" latinLnBrk="1"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rPr>
              <a:t>三级</a:t>
            </a:r>
            <a:endParaRPr kumimoji="0" lang="en-US"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endParaRPr>
          </a:p>
          <a:p>
            <a:pPr marL="1371600" marR="0" lvl="3" indent="-1371600" algn="l" defTabSz="914400" rtl="0" eaLnBrk="1" fontAlgn="base" latinLnBrk="1"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rPr>
              <a:t>四级</a:t>
            </a:r>
            <a:endParaRPr kumimoji="0" lang="en-US"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endParaRPr>
          </a:p>
          <a:p>
            <a:pPr marL="1828800" marR="0" lvl="4" indent="-1828800" algn="l" defTabSz="914400" rtl="0" eaLnBrk="1" fontAlgn="base" latinLnBrk="1"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rPr>
              <a:t>五级</a:t>
            </a:r>
            <a:endParaRPr kumimoji="0" lang="en-US"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endParaRPr>
          </a:p>
        </p:txBody>
      </p:sp>
      <p:sp>
        <p:nvSpPr>
          <p:cNvPr id="1048912" name="页脚占位符 1048911"/>
          <p:cNvSpPr>
            <a:spLocks noGrp="1"/>
          </p:cNvSpPr>
          <p:nvPr>
            <p:ph type="ftr" sz="quarter" idx="4"/>
          </p:nvPr>
        </p:nvSpPr>
        <p:spPr>
          <a:xfrm>
            <a:off x="0" y="8685213"/>
            <a:ext cx="2971800" cy="458788"/>
          </a:xfrm>
          <a:prstGeom prst="rect">
            <a:avLst/>
          </a:prstGeom>
          <a:noFill/>
          <a:ln w="9525">
            <a:noFill/>
          </a:ln>
        </p:spPr>
        <p:txBody>
          <a:bodyPr vert="horz" lIns="91440" tIns="45720" rIns="91440" bIns="45720" anchor="b"/>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48913" name="灯片编号占位符 1048912"/>
          <p:cNvSpPr>
            <a:spLocks noGrp="1"/>
          </p:cNvSpPr>
          <p:nvPr>
            <p:ph type="sldNum" sz="quarter" idx="5"/>
          </p:nvPr>
        </p:nvSpPr>
        <p:spPr>
          <a:xfrm>
            <a:off x="3884613" y="8685213"/>
            <a:ext cx="2971800" cy="458788"/>
          </a:xfrm>
          <a:prstGeom prst="rect">
            <a:avLst/>
          </a:prstGeom>
          <a:noFill/>
          <a:ln w="9525">
            <a:noFill/>
          </a:ln>
        </p:spPr>
        <p:txBody>
          <a:bodyPr vert="horz" lIns="91440" tIns="45720" rIns="91440" bIns="45720" anchor="b"/>
          <a:p>
            <a:pPr lvl="0" algn="r" eaLnBrk="1" fontAlgn="base" hangingPunct="1"/>
            <a:fld id="{9A0DB2DC-4C9A-4742-B13C-FB6460FD3503}" type="slidenum">
              <a:rPr lang="en-US" altLang="en-US" sz="1200" strike="noStrike" noProof="1" dirty="0">
                <a:latin typeface="等线" panose="02010600030101010101" pitchFamily="2" charset="-122"/>
                <a:ea typeface="宋体" panose="02010600030101010101" pitchFamily="2" charset="-122"/>
                <a:cs typeface="+mn-cs"/>
              </a:rPr>
            </a:fld>
            <a:endParaRPr lang="en-US" altLang="en-US" sz="1200" strike="noStrike" noProof="1" dirty="0">
              <a:latin typeface="等线"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algn="l" rtl="0" fontAlgn="base" latinLnBrk="1">
      <a:spcBef>
        <a:spcPct val="30000"/>
      </a:spcBef>
      <a:spcAft>
        <a:spcPct val="0"/>
      </a:spcAft>
      <a:defRPr sz="1200" kern="1200">
        <a:solidFill>
          <a:srgbClr val="000000"/>
        </a:solidFill>
        <a:latin typeface="等线" panose="02010600030101010101" pitchFamily="2" charset="-122"/>
        <a:ea typeface="宋体" panose="02010600030101010101" pitchFamily="2" charset="-122"/>
      </a:defRPr>
    </a:lvl1pPr>
    <a:lvl2pPr marL="457200" lvl="1" indent="-457200" algn="l" rtl="0" fontAlgn="base" latinLnBrk="1">
      <a:spcBef>
        <a:spcPct val="30000"/>
      </a:spcBef>
      <a:spcAft>
        <a:spcPct val="0"/>
      </a:spcAft>
      <a:defRPr sz="1200" kern="1200">
        <a:solidFill>
          <a:srgbClr val="000000"/>
        </a:solidFill>
        <a:latin typeface="等线" panose="02010600030101010101" pitchFamily="2" charset="-122"/>
        <a:ea typeface="宋体" panose="02010600030101010101" pitchFamily="2" charset="-122"/>
      </a:defRPr>
    </a:lvl2pPr>
    <a:lvl3pPr marL="914400" lvl="2" indent="-914400" algn="l" rtl="0" fontAlgn="base" latinLnBrk="1">
      <a:spcBef>
        <a:spcPct val="30000"/>
      </a:spcBef>
      <a:spcAft>
        <a:spcPct val="0"/>
      </a:spcAft>
      <a:defRPr sz="1200" kern="1200">
        <a:solidFill>
          <a:srgbClr val="000000"/>
        </a:solidFill>
        <a:latin typeface="等线" panose="02010600030101010101" pitchFamily="2" charset="-122"/>
        <a:ea typeface="宋体" panose="02010600030101010101" pitchFamily="2" charset="-122"/>
      </a:defRPr>
    </a:lvl3pPr>
    <a:lvl4pPr marL="1371600" lvl="3" indent="-1371600" algn="l" rtl="0" fontAlgn="base" latinLnBrk="1">
      <a:spcBef>
        <a:spcPct val="30000"/>
      </a:spcBef>
      <a:spcAft>
        <a:spcPct val="0"/>
      </a:spcAft>
      <a:defRPr sz="1200" kern="1200">
        <a:solidFill>
          <a:srgbClr val="000000"/>
        </a:solidFill>
        <a:latin typeface="等线" panose="02010600030101010101" pitchFamily="2" charset="-122"/>
        <a:ea typeface="宋体" panose="02010600030101010101" pitchFamily="2" charset="-122"/>
      </a:defRPr>
    </a:lvl4pPr>
    <a:lvl5pPr marL="1828800" lvl="4" indent="-1828800" algn="l" rtl="0" fontAlgn="base" latinLnBrk="1">
      <a:spcBef>
        <a:spcPct val="30000"/>
      </a:spcBef>
      <a:spcAft>
        <a:spcPct val="0"/>
      </a:spcAft>
      <a:defRPr sz="1200" kern="1200">
        <a:solidFill>
          <a:srgbClr val="000000"/>
        </a:solidFill>
        <a:latin typeface="等线" panose="02010600030101010101" pitchFamily="2" charset="-122"/>
        <a:ea typeface="宋体" panose="02010600030101010101" pitchFamily="2" charset="-122"/>
      </a:defRPr>
    </a:lvl5pPr>
    <a:lvl6pPr marL="2286000" lvl="5" indent="-1828800" algn="l" defTabSz="914400" eaLnBrk="1" fontAlgn="base" latinLnBrk="1" hangingPunct="1">
      <a:spcBef>
        <a:spcPct val="30000"/>
      </a:spcBef>
      <a:spcAft>
        <a:spcPct val="0"/>
      </a:spcAft>
      <a:buNone/>
      <a:defRPr sz="1200" b="0" kern="1200">
        <a:solidFill>
          <a:srgbClr val="000000"/>
        </a:solidFill>
        <a:latin typeface="等线" panose="02010600030101010101" pitchFamily="2" charset="-122"/>
        <a:ea typeface="宋体" panose="02010600030101010101" pitchFamily="2" charset="-122"/>
      </a:defRPr>
    </a:lvl6pPr>
    <a:lvl7pPr marL="2743200" lvl="6" indent="-1828800" algn="l" defTabSz="914400" eaLnBrk="1" fontAlgn="base" latinLnBrk="1" hangingPunct="1">
      <a:spcBef>
        <a:spcPct val="30000"/>
      </a:spcBef>
      <a:spcAft>
        <a:spcPct val="0"/>
      </a:spcAft>
      <a:buNone/>
      <a:defRPr sz="1200" b="0" kern="1200">
        <a:solidFill>
          <a:srgbClr val="000000"/>
        </a:solidFill>
        <a:latin typeface="等线" panose="02010600030101010101" pitchFamily="2" charset="-122"/>
        <a:ea typeface="宋体" panose="02010600030101010101" pitchFamily="2" charset="-122"/>
      </a:defRPr>
    </a:lvl7pPr>
    <a:lvl8pPr marL="3200400" lvl="7" indent="-1828800" algn="l" defTabSz="914400" eaLnBrk="1" fontAlgn="base" latinLnBrk="1" hangingPunct="1">
      <a:spcBef>
        <a:spcPct val="30000"/>
      </a:spcBef>
      <a:spcAft>
        <a:spcPct val="0"/>
      </a:spcAft>
      <a:buNone/>
      <a:defRPr sz="1200" b="0" kern="1200">
        <a:solidFill>
          <a:srgbClr val="000000"/>
        </a:solidFill>
        <a:latin typeface="等线" panose="02010600030101010101" pitchFamily="2" charset="-122"/>
        <a:ea typeface="宋体" panose="02010600030101010101" pitchFamily="2" charset="-122"/>
      </a:defRPr>
    </a:lvl8pPr>
    <a:lvl9pPr marL="3657600" lvl="8" indent="-1828800" algn="l" defTabSz="914400" eaLnBrk="1" fontAlgn="base" latinLnBrk="1" hangingPunct="1">
      <a:spcBef>
        <a:spcPct val="30000"/>
      </a:spcBef>
      <a:spcAft>
        <a:spcPct val="0"/>
      </a:spcAft>
      <a:buNone/>
      <a:defRPr sz="1200" b="0" kern="1200">
        <a:solidFill>
          <a:srgbClr val="000000"/>
        </a:solidFill>
        <a:latin typeface="等线" panose="02010600030101010101" pitchFamily="2" charset="-122"/>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幻灯片图像占位符 1"/>
          <p:cNvSpPr>
            <a:spLocks noGrp="1" noRot="1" noChangeAspect="1"/>
          </p:cNvSpPr>
          <p:nvPr>
            <p:ph type="sldImg"/>
          </p:nvPr>
        </p:nvSpPr>
        <p:spPr/>
      </p:sp>
      <p:sp>
        <p:nvSpPr>
          <p:cNvPr id="15362" name="备注占位符 2"/>
          <p:cNvSpPr>
            <a:spLocks noGrp="1"/>
          </p:cNvSpPr>
          <p:nvPr>
            <p:ph type="body"/>
          </p:nvPr>
        </p:nvSpPr>
        <p:spPr/>
        <p:txBody>
          <a:bodyPr wrap="square" lIns="91440" tIns="45720" rIns="91440" bIns="45720" anchor="t"/>
          <a:p>
            <a:pPr lvl="0"/>
            <a:endParaRPr lang="zh-CN" altLang="en-US" dirty="0"/>
          </a:p>
        </p:txBody>
      </p:sp>
      <p:sp>
        <p:nvSpPr>
          <p:cNvPr id="1536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a:r>
              <a:rPr lang="zh-CN" altLang="en-US"/>
              <a:t>*</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6"/>
            <a:ext cx="103632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5600" y="274649"/>
            <a:ext cx="36576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12800" y="274649"/>
            <a:ext cx="1076960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6"/>
            <a:ext cx="103632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11"/>
            <a:ext cx="103632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5600" y="274649"/>
            <a:ext cx="36576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12800" y="274649"/>
            <a:ext cx="1076960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11"/>
            <a:ext cx="103632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609600" y="274638"/>
            <a:ext cx="109728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609600" y="1600200"/>
            <a:ext cx="10972800" cy="4525963"/>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rgbClr val="898989"/>
                </a:solidFill>
              </a:defRPr>
            </a:lvl1pPr>
          </a:lstStyle>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标题占位符 1"/>
          <p:cNvSpPr>
            <a:spLocks noGrp="1"/>
          </p:cNvSpPr>
          <p:nvPr>
            <p:ph type="title"/>
          </p:nvPr>
        </p:nvSpPr>
        <p:spPr>
          <a:xfrm>
            <a:off x="609600" y="274638"/>
            <a:ext cx="109728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2051" name="文本占位符 2"/>
          <p:cNvSpPr>
            <a:spLocks noGrp="1"/>
          </p:cNvSpPr>
          <p:nvPr>
            <p:ph type="body"/>
          </p:nvPr>
        </p:nvSpPr>
        <p:spPr>
          <a:xfrm>
            <a:off x="609600" y="1600200"/>
            <a:ext cx="10972800" cy="4525963"/>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rgbClr val="898989"/>
                </a:solidFill>
              </a:defRPr>
            </a:lvl1pPr>
          </a:lstStyle>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5.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image" Target="../media/image5.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png"/><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png"/><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439615" y="720969"/>
            <a:ext cx="6068341"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000" b="1" dirty="0">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dirty="0">
              <a:solidFill>
                <a:srgbClr val="FF0000"/>
              </a:solidFill>
              <a:latin typeface="HelveticaNeue" panose="02000503000000020004" pitchFamily="2" charset="0"/>
            </a:endParaRPr>
          </a:p>
          <a:p>
            <a:pPr eaLnBrk="1" hangingPunct="1">
              <a:spcBef>
                <a:spcPct val="0"/>
              </a:spcBef>
              <a:buFontTx/>
              <a:buNone/>
            </a:pPr>
            <a:endParaRPr lang="en-US" altLang="zh-CN" sz="4000" b="1" dirty="0">
              <a:solidFill>
                <a:srgbClr val="FF0000"/>
              </a:solidFill>
              <a:latin typeface="HelveticaNeue" panose="02000503000000020004" pitchFamily="2" charset="0"/>
            </a:endParaRPr>
          </a:p>
          <a:p>
            <a:pPr eaLnBrk="1" hangingPunct="1">
              <a:spcBef>
                <a:spcPct val="0"/>
              </a:spcBef>
              <a:buFontTx/>
              <a:buNone/>
            </a:pPr>
            <a:r>
              <a:rPr lang="zh-CN" altLang="en-US" sz="4000" b="1" dirty="0">
                <a:solidFill>
                  <a:srgbClr val="FF0000"/>
                </a:solidFill>
                <a:latin typeface="HelveticaNeue" panose="02000503000000020004" pitchFamily="2" charset="0"/>
              </a:rPr>
              <a:t>更多教学资源请关注</a:t>
            </a:r>
            <a:endParaRPr lang="en-US" altLang="zh-CN" sz="4000" b="1" dirty="0">
              <a:solidFill>
                <a:srgbClr val="FF0000"/>
              </a:solidFill>
              <a:latin typeface="HelveticaNeue" panose="02000503000000020004" pitchFamily="2" charset="0"/>
            </a:endParaRPr>
          </a:p>
          <a:p>
            <a:pPr eaLnBrk="1" hangingPunct="1">
              <a:spcBef>
                <a:spcPct val="0"/>
              </a:spcBef>
              <a:buFontTx/>
              <a:buNone/>
            </a:pPr>
            <a:r>
              <a:rPr lang="zh-CN" altLang="en-US" sz="4000" b="1" dirty="0">
                <a:solidFill>
                  <a:srgbClr val="FF0000"/>
                </a:solidFill>
                <a:latin typeface="HelveticaNeue" panose="02000503000000020004" pitchFamily="2" charset="0"/>
              </a:rPr>
              <a:t>公众号：溯恩高中英语</a:t>
            </a:r>
            <a:endParaRPr lang="zh-CN" altLang="en-US" sz="4000" b="1" dirty="0">
              <a:solidFill>
                <a:srgbClr val="FF0000"/>
              </a:solidFill>
              <a:latin typeface="HelveticaNeue" panose="02000503000000020004" pitchFamily="2" charset="0"/>
            </a:endParaRPr>
          </a:p>
        </p:txBody>
      </p:sp>
      <p:pic>
        <p:nvPicPr>
          <p:cNvPr id="1945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57899" y="1959128"/>
            <a:ext cx="3216518" cy="3216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6757899" y="1035113"/>
            <a:ext cx="48567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000" b="1" dirty="0">
                <a:latin typeface="华文新魏" panose="02010800040101010101" pitchFamily="2" charset="-122"/>
              </a:rPr>
              <a:t>知识产权声明</a:t>
            </a:r>
            <a:endParaRPr lang="zh-CN" altLang="en-US" sz="4000" b="1" dirty="0">
              <a:latin typeface="华文新魏" panose="02010800040101010101" pitchFamily="2" charset="-122"/>
            </a:endParaRPr>
          </a:p>
        </p:txBody>
      </p:sp>
      <p:pic>
        <p:nvPicPr>
          <p:cNvPr id="5" name="图片 4" descr="水印"/>
          <p:cNvPicPr>
            <a:picLocks noChangeAspect="1"/>
          </p:cNvPicPr>
          <p:nvPr/>
        </p:nvPicPr>
        <p:blipFill>
          <a:blip r:embed="rId2"/>
          <a:stretch>
            <a:fillRect/>
          </a:stretch>
        </p:blipFill>
        <p:spPr>
          <a:xfrm>
            <a:off x="7390130" y="121285"/>
            <a:ext cx="4731385" cy="1530350"/>
          </a:xfrm>
          <a:prstGeom prst="rect">
            <a:avLst/>
          </a:prstGeom>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89" name="图片 2097199"/>
          <p:cNvPicPr>
            <a:picLocks noChangeAspect="1"/>
          </p:cNvPicPr>
          <p:nvPr/>
        </p:nvPicPr>
        <p:blipFill>
          <a:blip r:embed="rId1"/>
          <a:stretch>
            <a:fillRect/>
          </a:stretch>
        </p:blipFill>
        <p:spPr>
          <a:xfrm>
            <a:off x="8024813" y="19050"/>
            <a:ext cx="4167187" cy="2855913"/>
          </a:xfrm>
          <a:prstGeom prst="rect">
            <a:avLst/>
          </a:prstGeom>
          <a:noFill/>
          <a:ln w="9525">
            <a:noFill/>
          </a:ln>
        </p:spPr>
      </p:pic>
      <p:pic>
        <p:nvPicPr>
          <p:cNvPr id="12290" name="图片 2097199"/>
          <p:cNvPicPr>
            <a:picLocks noChangeAspect="1"/>
          </p:cNvPicPr>
          <p:nvPr/>
        </p:nvPicPr>
        <p:blipFill>
          <a:blip r:embed="rId1"/>
          <a:stretch>
            <a:fillRect/>
          </a:stretch>
        </p:blipFill>
        <p:spPr>
          <a:xfrm>
            <a:off x="8024813" y="19050"/>
            <a:ext cx="4167187" cy="2855913"/>
          </a:xfrm>
          <a:prstGeom prst="rect">
            <a:avLst/>
          </a:prstGeom>
          <a:noFill/>
          <a:ln w="9525">
            <a:noFill/>
          </a:ln>
        </p:spPr>
      </p:pic>
      <p:sp>
        <p:nvSpPr>
          <p:cNvPr id="12291" name="矩形 1049607"/>
          <p:cNvSpPr/>
          <p:nvPr/>
        </p:nvSpPr>
        <p:spPr>
          <a:xfrm>
            <a:off x="2136775" y="61913"/>
            <a:ext cx="690563" cy="644525"/>
          </a:xfrm>
          <a:prstGeom prst="rect">
            <a:avLst/>
          </a:prstGeom>
          <a:solidFill>
            <a:srgbClr val="513087"/>
          </a:solidFill>
          <a:ln w="9525">
            <a:noFill/>
          </a:ln>
        </p:spPr>
        <p:txBody>
          <a:bodyPr wrap="none" anchor="t">
            <a:spAutoFit/>
          </a:bodyPr>
          <a:p>
            <a:pPr eaLnBrk="0" hangingPunct="0"/>
            <a:r>
              <a:rPr lang="en-US" altLang="zh-CN" sz="3600" b="1" dirty="0">
                <a:solidFill>
                  <a:srgbClr val="FFFFFF"/>
                </a:solidFill>
                <a:latin typeface="Arial" panose="020B0604020202020204" pitchFamily="34" charset="0"/>
                <a:ea typeface="宋体" panose="02010600030101010101" pitchFamily="2" charset="-122"/>
              </a:rPr>
              <a:t>05</a:t>
            </a:r>
            <a:endParaRPr lang="en-US" altLang="zh-CN" sz="3600" b="1" dirty="0">
              <a:solidFill>
                <a:srgbClr val="FFFFFF"/>
              </a:solidFill>
              <a:latin typeface="Arial" panose="020B0604020202020204" pitchFamily="34" charset="0"/>
              <a:ea typeface="Arial" panose="020B0604020202020204" pitchFamily="34" charset="0"/>
            </a:endParaRPr>
          </a:p>
        </p:txBody>
      </p:sp>
      <p:sp>
        <p:nvSpPr>
          <p:cNvPr id="12292" name="矩形 1049605"/>
          <p:cNvSpPr/>
          <p:nvPr/>
        </p:nvSpPr>
        <p:spPr>
          <a:xfrm>
            <a:off x="3133725" y="104775"/>
            <a:ext cx="6273800" cy="644525"/>
          </a:xfrm>
          <a:prstGeom prst="rect">
            <a:avLst/>
          </a:prstGeom>
          <a:noFill/>
          <a:ln w="9525">
            <a:noFill/>
          </a:ln>
        </p:spPr>
        <p:txBody>
          <a:bodyPr wrap="square" anchor="t">
            <a:spAutoFit/>
          </a:bodyPr>
          <a:p>
            <a:pPr eaLnBrk="0" hangingPunct="0"/>
            <a:r>
              <a:rPr lang="en-US" altLang="zh-CN" sz="3600" b="1" dirty="0">
                <a:solidFill>
                  <a:srgbClr val="FF0000"/>
                </a:solidFill>
                <a:latin typeface="Hiragino Kaku Gothic Std" panose="020B0800000000000000" charset="-128"/>
                <a:ea typeface="Hiragino Kaku Gothic Std" panose="020B0800000000000000" charset="-128"/>
              </a:rPr>
              <a:t>Read for theme</a:t>
            </a:r>
            <a:endParaRPr lang="en-US" altLang="zh-CN" sz="3600" b="1" dirty="0">
              <a:solidFill>
                <a:srgbClr val="FF0000"/>
              </a:solidFill>
              <a:latin typeface="Hiragino Kaku Gothic Std" panose="020B0800000000000000" charset="-128"/>
              <a:ea typeface="Hiragino Kaku Gothic Std" panose="020B0800000000000000" charset="-128"/>
            </a:endParaRPr>
          </a:p>
        </p:txBody>
      </p:sp>
      <p:pic>
        <p:nvPicPr>
          <p:cNvPr id="12293" name="图片 1049606"/>
          <p:cNvPicPr>
            <a:picLocks noChangeAspect="1"/>
          </p:cNvPicPr>
          <p:nvPr/>
        </p:nvPicPr>
        <p:blipFill>
          <a:blip r:embed="rId2"/>
          <a:stretch>
            <a:fillRect/>
          </a:stretch>
        </p:blipFill>
        <p:spPr>
          <a:xfrm>
            <a:off x="28575" y="19050"/>
            <a:ext cx="1981200" cy="730250"/>
          </a:xfrm>
          <a:prstGeom prst="rect">
            <a:avLst/>
          </a:prstGeom>
          <a:noFill/>
          <a:ln w="9525">
            <a:noFill/>
          </a:ln>
          <a:effectLst>
            <a:outerShdw dist="38100" dir="8099936" algn="ctr" rotWithShape="0">
              <a:srgbClr val="000000">
                <a:alpha val="39000"/>
              </a:srgbClr>
            </a:outerShdw>
          </a:effectLst>
        </p:spPr>
      </p:pic>
      <p:sp>
        <p:nvSpPr>
          <p:cNvPr id="11270" name="文本框 1"/>
          <p:cNvSpPr txBox="1"/>
          <p:nvPr/>
        </p:nvSpPr>
        <p:spPr>
          <a:xfrm>
            <a:off x="552450" y="901700"/>
            <a:ext cx="1584325" cy="584200"/>
          </a:xfrm>
          <a:prstGeom prst="rect">
            <a:avLst/>
          </a:prstGeom>
          <a:noFill/>
          <a:ln w="9525">
            <a:noFill/>
          </a:ln>
        </p:spPr>
        <p:txBody>
          <a:bodyPr wrap="none" anchor="t">
            <a:spAutoFit/>
          </a:bodyPr>
          <a:p>
            <a:r>
              <a:rPr lang="en-US" altLang="zh-CN" sz="3200" b="1">
                <a:solidFill>
                  <a:srgbClr val="FF0000"/>
                </a:solidFill>
                <a:latin typeface="Arial" panose="020B0604020202020204" pitchFamily="34" charset="0"/>
                <a:ea typeface="宋体" panose="02010600030101010101" pitchFamily="2" charset="-122"/>
              </a:rPr>
              <a:t>clue 1: </a:t>
            </a:r>
            <a:endParaRPr lang="en-US" altLang="zh-CN" sz="3200" b="1">
              <a:solidFill>
                <a:srgbClr val="FF0000"/>
              </a:solidFill>
              <a:latin typeface="Arial" panose="020B0604020202020204" pitchFamily="34" charset="0"/>
              <a:ea typeface="宋体" panose="02010600030101010101" pitchFamily="2" charset="-122"/>
            </a:endParaRPr>
          </a:p>
        </p:txBody>
      </p:sp>
      <p:sp>
        <p:nvSpPr>
          <p:cNvPr id="4" name="文本框 3"/>
          <p:cNvSpPr txBox="1"/>
          <p:nvPr/>
        </p:nvSpPr>
        <p:spPr>
          <a:xfrm>
            <a:off x="733425" y="1438275"/>
            <a:ext cx="2544763" cy="952500"/>
          </a:xfrm>
          <a:prstGeom prst="rect">
            <a:avLst/>
          </a:prstGeom>
          <a:solidFill>
            <a:schemeClr val="accent3">
              <a:lumMod val="40000"/>
              <a:lumOff val="60000"/>
            </a:schemeClr>
          </a:solidFill>
        </p:spPr>
        <p:txBody>
          <a:bodyPr wrap="square" rtlCol="0">
            <a:spAutoFit/>
          </a:bodyPr>
          <a:p>
            <a:r>
              <a:rPr lang="en-US" altLang="zh-CN" sz="2800" b="1" noProof="1">
                <a:latin typeface="Arial" panose="020B0604020202020204" pitchFamily="34" charset="0"/>
                <a:ea typeface="宋体" panose="02010600030101010101" pitchFamily="2" charset="-122"/>
                <a:cs typeface="+mn-cs"/>
              </a:rPr>
              <a:t>a strange body figure</a:t>
            </a:r>
            <a:endParaRPr lang="en-US" altLang="zh-CN" sz="2800" b="1" noProof="1"/>
          </a:p>
        </p:txBody>
      </p:sp>
      <p:sp>
        <p:nvSpPr>
          <p:cNvPr id="6" name="文本框 5"/>
          <p:cNvSpPr txBox="1"/>
          <p:nvPr/>
        </p:nvSpPr>
        <p:spPr>
          <a:xfrm>
            <a:off x="6256338" y="1422400"/>
            <a:ext cx="2808288" cy="952500"/>
          </a:xfrm>
          <a:prstGeom prst="rect">
            <a:avLst/>
          </a:prstGeom>
          <a:solidFill>
            <a:schemeClr val="accent3">
              <a:lumMod val="40000"/>
              <a:lumOff val="60000"/>
            </a:schemeClr>
          </a:solidFill>
        </p:spPr>
        <p:txBody>
          <a:bodyPr wrap="none" rtlCol="0">
            <a:spAutoFit/>
          </a:bodyPr>
          <a:p>
            <a:r>
              <a:rPr lang="en-US" altLang="zh-CN" sz="2800" b="1" noProof="1">
                <a:latin typeface="Arial" panose="020B0604020202020204" pitchFamily="34" charset="0"/>
                <a:ea typeface="宋体" panose="02010600030101010101" pitchFamily="2" charset="-122"/>
                <a:cs typeface="+mn-cs"/>
              </a:rPr>
              <a:t>beautiful songs</a:t>
            </a:r>
            <a:endParaRPr lang="en-US" altLang="zh-CN" sz="2800" b="1" noProof="1"/>
          </a:p>
          <a:p>
            <a:r>
              <a:rPr lang="en-US" altLang="zh-CN" sz="2800" b="1" noProof="1">
                <a:latin typeface="Arial" panose="020B0604020202020204" pitchFamily="34" charset="0"/>
                <a:ea typeface="宋体" panose="02010600030101010101" pitchFamily="2" charset="-122"/>
                <a:cs typeface="+mn-cs"/>
              </a:rPr>
              <a:t>a brave heart</a:t>
            </a:r>
            <a:endParaRPr lang="en-US" altLang="zh-CN" sz="2800" b="1" noProof="1"/>
          </a:p>
        </p:txBody>
      </p:sp>
      <p:sp>
        <p:nvSpPr>
          <p:cNvPr id="7" name="左右箭头 6"/>
          <p:cNvSpPr/>
          <p:nvPr/>
        </p:nvSpPr>
        <p:spPr>
          <a:xfrm>
            <a:off x="3278188" y="1682750"/>
            <a:ext cx="2862263" cy="5064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274" name="文本框 7"/>
          <p:cNvSpPr txBox="1"/>
          <p:nvPr/>
        </p:nvSpPr>
        <p:spPr>
          <a:xfrm>
            <a:off x="585788" y="2978150"/>
            <a:ext cx="1387475" cy="584200"/>
          </a:xfrm>
          <a:prstGeom prst="rect">
            <a:avLst/>
          </a:prstGeom>
          <a:noFill/>
          <a:ln w="9525">
            <a:noFill/>
          </a:ln>
        </p:spPr>
        <p:txBody>
          <a:bodyPr wrap="square" anchor="t">
            <a:spAutoFit/>
          </a:bodyPr>
          <a:p>
            <a:r>
              <a:rPr lang="en-US" altLang="zh-CN" sz="3200" b="1">
                <a:solidFill>
                  <a:srgbClr val="FF0000"/>
                </a:solidFill>
                <a:latin typeface="Arial" panose="020B0604020202020204" pitchFamily="34" charset="0"/>
                <a:ea typeface="宋体" panose="02010600030101010101" pitchFamily="2" charset="-122"/>
              </a:rPr>
              <a:t>clue 2:</a:t>
            </a:r>
            <a:endParaRPr lang="en-US" altLang="zh-CN" sz="3200" b="1">
              <a:solidFill>
                <a:srgbClr val="FF0000"/>
              </a:solidFill>
              <a:latin typeface="Arial" panose="020B0604020202020204" pitchFamily="34" charset="0"/>
              <a:ea typeface="宋体" panose="02010600030101010101" pitchFamily="2" charset="-122"/>
            </a:endParaRPr>
          </a:p>
        </p:txBody>
      </p:sp>
      <p:sp>
        <p:nvSpPr>
          <p:cNvPr id="9" name="文本框 8"/>
          <p:cNvSpPr txBox="1"/>
          <p:nvPr/>
        </p:nvSpPr>
        <p:spPr>
          <a:xfrm>
            <a:off x="776288" y="3562350"/>
            <a:ext cx="2827338" cy="952500"/>
          </a:xfrm>
          <a:prstGeom prst="rect">
            <a:avLst/>
          </a:prstGeom>
          <a:solidFill>
            <a:schemeClr val="accent3">
              <a:lumMod val="40000"/>
              <a:lumOff val="60000"/>
            </a:schemeClr>
          </a:solidFill>
        </p:spPr>
        <p:txBody>
          <a:bodyPr wrap="square" rtlCol="0">
            <a:spAutoFit/>
          </a:bodyPr>
          <a:p>
            <a:r>
              <a:rPr lang="en-US" altLang="zh-CN" sz="2800" b="1" noProof="1">
                <a:solidFill>
                  <a:srgbClr val="000000"/>
                </a:solidFill>
                <a:latin typeface="Arial" panose="020B0604020202020204" pitchFamily="34" charset="0"/>
                <a:ea typeface="宋体" panose="02010600030101010101" pitchFamily="2" charset="-122"/>
                <a:cs typeface="+mn-cs"/>
              </a:rPr>
              <a:t>Mrs. Owens: not supportive</a:t>
            </a:r>
            <a:endParaRPr lang="en-US" altLang="zh-CN" noProof="1"/>
          </a:p>
        </p:txBody>
      </p:sp>
      <p:sp>
        <p:nvSpPr>
          <p:cNvPr id="10" name="左右箭头 9"/>
          <p:cNvSpPr/>
          <p:nvPr/>
        </p:nvSpPr>
        <p:spPr>
          <a:xfrm>
            <a:off x="3605213" y="3911600"/>
            <a:ext cx="2422525" cy="42386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 name="文本框 10"/>
          <p:cNvSpPr txBox="1"/>
          <p:nvPr/>
        </p:nvSpPr>
        <p:spPr>
          <a:xfrm>
            <a:off x="6256338" y="3562350"/>
            <a:ext cx="2808288" cy="952500"/>
          </a:xfrm>
          <a:prstGeom prst="rect">
            <a:avLst/>
          </a:prstGeom>
          <a:solidFill>
            <a:schemeClr val="accent3">
              <a:lumMod val="40000"/>
              <a:lumOff val="60000"/>
            </a:schemeClr>
          </a:solidFill>
        </p:spPr>
        <p:txBody>
          <a:bodyPr wrap="square" rtlCol="0">
            <a:spAutoFit/>
          </a:bodyPr>
          <a:p>
            <a:r>
              <a:rPr lang="en-US" altLang="zh-CN" sz="2800" b="1" noProof="1">
                <a:solidFill>
                  <a:srgbClr val="000000"/>
                </a:solidFill>
                <a:latin typeface="Arial" panose="020B0604020202020204" pitchFamily="34" charset="0"/>
                <a:ea typeface="宋体" panose="02010600030101010101" pitchFamily="2" charset="-122"/>
                <a:cs typeface="+mn-cs"/>
              </a:rPr>
              <a:t>Mr. Buttler: supportive</a:t>
            </a:r>
            <a:endParaRPr lang="en-US" altLang="zh-CN" sz="2800" b="1" noProof="1">
              <a:solidFill>
                <a:srgbClr val="000000"/>
              </a:solidFill>
            </a:endParaRPr>
          </a:p>
        </p:txBody>
      </p:sp>
      <p:sp>
        <p:nvSpPr>
          <p:cNvPr id="11278" name="文本框 11"/>
          <p:cNvSpPr txBox="1"/>
          <p:nvPr/>
        </p:nvSpPr>
        <p:spPr>
          <a:xfrm>
            <a:off x="3560763" y="1352550"/>
            <a:ext cx="2297112" cy="520700"/>
          </a:xfrm>
          <a:prstGeom prst="rect">
            <a:avLst/>
          </a:prstGeom>
          <a:noFill/>
          <a:ln w="9525">
            <a:noFill/>
          </a:ln>
        </p:spPr>
        <p:txBody>
          <a:bodyPr wrap="none" anchor="t">
            <a:spAutoFit/>
          </a:bodyPr>
          <a:p>
            <a:r>
              <a:rPr lang="en-US" altLang="zh-CN" sz="2800" b="1">
                <a:latin typeface="Arial" panose="020B0604020202020204" pitchFamily="34" charset="0"/>
                <a:ea typeface="宋体" panose="02010600030101010101" pitchFamily="2" charset="-122"/>
              </a:rPr>
              <a:t>comparision</a:t>
            </a:r>
            <a:endParaRPr lang="en-US" altLang="zh-CN" sz="2800" b="1">
              <a:latin typeface="Arial" panose="020B0604020202020204" pitchFamily="34" charset="0"/>
              <a:ea typeface="宋体" panose="02010600030101010101" pitchFamily="2" charset="-122"/>
            </a:endParaRPr>
          </a:p>
        </p:txBody>
      </p:sp>
      <p:sp>
        <p:nvSpPr>
          <p:cNvPr id="11279" name="文本框 12"/>
          <p:cNvSpPr txBox="1"/>
          <p:nvPr/>
        </p:nvSpPr>
        <p:spPr>
          <a:xfrm>
            <a:off x="3730625" y="3389313"/>
            <a:ext cx="2297113" cy="522287"/>
          </a:xfrm>
          <a:prstGeom prst="rect">
            <a:avLst/>
          </a:prstGeom>
          <a:noFill/>
          <a:ln w="9525">
            <a:noFill/>
          </a:ln>
        </p:spPr>
        <p:txBody>
          <a:bodyPr wrap="none" anchor="t">
            <a:spAutoFit/>
          </a:bodyPr>
          <a:p>
            <a:r>
              <a:rPr lang="en-US" altLang="zh-CN" sz="2800" b="1">
                <a:latin typeface="Arial" panose="020B0604020202020204" pitchFamily="34" charset="0"/>
                <a:ea typeface="宋体" panose="02010600030101010101" pitchFamily="2" charset="-122"/>
              </a:rPr>
              <a:t>comparision</a:t>
            </a:r>
            <a:endParaRPr lang="en-US" altLang="zh-CN" sz="2800" b="1">
              <a:latin typeface="Arial" panose="020B0604020202020204" pitchFamily="34" charset="0"/>
              <a:ea typeface="宋体" panose="02010600030101010101" pitchFamily="2" charset="-122"/>
            </a:endParaRPr>
          </a:p>
        </p:txBody>
      </p:sp>
      <p:sp>
        <p:nvSpPr>
          <p:cNvPr id="15" name="文本框 14"/>
          <p:cNvSpPr txBox="1"/>
          <p:nvPr/>
        </p:nvSpPr>
        <p:spPr>
          <a:xfrm>
            <a:off x="776288" y="5853113"/>
            <a:ext cx="6530975" cy="582612"/>
          </a:xfrm>
          <a:prstGeom prst="rect">
            <a:avLst/>
          </a:prstGeom>
          <a:solidFill>
            <a:srgbClr val="C6D9F1"/>
          </a:solidFill>
          <a:ln w="9525">
            <a:noFill/>
          </a:ln>
        </p:spPr>
        <p:txBody>
          <a:bodyPr wrap="none" anchor="t">
            <a:spAutoFit/>
          </a:bodyPr>
          <a:p>
            <a:r>
              <a:rPr lang="en-US" altLang="zh-CN" sz="3200" b="1">
                <a:solidFill>
                  <a:srgbClr val="FF0000"/>
                </a:solidFill>
                <a:latin typeface="Arial" panose="020B0604020202020204" pitchFamily="34" charset="0"/>
                <a:ea typeface="宋体" panose="02010600030101010101" pitchFamily="2" charset="-122"/>
              </a:rPr>
              <a:t>3. Confidence makes everything!</a:t>
            </a:r>
            <a:endParaRPr lang="en-US" altLang="zh-CN" sz="3200" b="1">
              <a:solidFill>
                <a:srgbClr val="FF0000"/>
              </a:solidFill>
              <a:latin typeface="Arial" panose="020B0604020202020204" pitchFamily="34" charset="0"/>
              <a:ea typeface="宋体" panose="02010600030101010101" pitchFamily="2" charset="-122"/>
            </a:endParaRPr>
          </a:p>
        </p:txBody>
      </p:sp>
      <p:sp>
        <p:nvSpPr>
          <p:cNvPr id="14" name="文本框 13"/>
          <p:cNvSpPr txBox="1"/>
          <p:nvPr/>
        </p:nvSpPr>
        <p:spPr>
          <a:xfrm>
            <a:off x="776288" y="2438400"/>
            <a:ext cx="8456612" cy="584200"/>
          </a:xfrm>
          <a:prstGeom prst="rect">
            <a:avLst/>
          </a:prstGeom>
          <a:solidFill>
            <a:srgbClr val="C6D9F1"/>
          </a:solidFill>
          <a:ln w="9525">
            <a:noFill/>
          </a:ln>
        </p:spPr>
        <p:txBody>
          <a:bodyPr wrap="none" anchor="t">
            <a:spAutoFit/>
          </a:bodyPr>
          <a:p>
            <a:r>
              <a:rPr lang="en-US" altLang="zh-CN" sz="3200" b="1">
                <a:solidFill>
                  <a:srgbClr val="FF0000"/>
                </a:solidFill>
                <a:latin typeface="Arial" panose="020B0604020202020204" pitchFamily="34" charset="0"/>
                <a:ea typeface="宋体" panose="02010600030101010101" pitchFamily="2" charset="-122"/>
              </a:rPr>
              <a:t>1. Don't judge a person by his appearance!</a:t>
            </a:r>
            <a:endParaRPr lang="en-US" altLang="zh-CN" sz="3200" b="1">
              <a:solidFill>
                <a:srgbClr val="FF0000"/>
              </a:solidFill>
              <a:latin typeface="Arial" panose="020B0604020202020204" pitchFamily="34" charset="0"/>
              <a:ea typeface="宋体" panose="02010600030101010101" pitchFamily="2" charset="-122"/>
            </a:endParaRPr>
          </a:p>
        </p:txBody>
      </p:sp>
      <p:sp>
        <p:nvSpPr>
          <p:cNvPr id="17" name="文本框 16"/>
          <p:cNvSpPr txBox="1"/>
          <p:nvPr/>
        </p:nvSpPr>
        <p:spPr>
          <a:xfrm>
            <a:off x="776288" y="4578350"/>
            <a:ext cx="11050587" cy="584200"/>
          </a:xfrm>
          <a:prstGeom prst="rect">
            <a:avLst/>
          </a:prstGeom>
          <a:solidFill>
            <a:srgbClr val="C6D9F1"/>
          </a:solidFill>
          <a:ln w="9525">
            <a:noFill/>
          </a:ln>
        </p:spPr>
        <p:txBody>
          <a:bodyPr wrap="square" anchor="t">
            <a:spAutoFit/>
          </a:bodyPr>
          <a:p>
            <a:r>
              <a:rPr lang="en-US" altLang="zh-CN" sz="3200" b="1">
                <a:solidFill>
                  <a:srgbClr val="FF0000"/>
                </a:solidFill>
                <a:latin typeface="Arial" panose="020B0604020202020204" pitchFamily="34" charset="0"/>
                <a:ea typeface="宋体" panose="02010600030101010101" pitchFamily="2" charset="-122"/>
              </a:rPr>
              <a:t>2. The power of encouragement is out of imagination.</a:t>
            </a:r>
            <a:endParaRPr lang="zh-CN" altLang="en-US" sz="3200" b="1">
              <a:solidFill>
                <a:srgbClr val="FF0000"/>
              </a:solidFill>
              <a:latin typeface="Arial" panose="020B0604020202020204" pitchFamily="34" charset="0"/>
              <a:ea typeface="宋体" panose="02010600030101010101" pitchFamily="2" charset="-122"/>
            </a:endParaRPr>
          </a:p>
        </p:txBody>
      </p:sp>
      <p:sp>
        <p:nvSpPr>
          <p:cNvPr id="18" name="文本框 7"/>
          <p:cNvSpPr txBox="1"/>
          <p:nvPr/>
        </p:nvSpPr>
        <p:spPr>
          <a:xfrm>
            <a:off x="617538" y="5256213"/>
            <a:ext cx="1387475" cy="584200"/>
          </a:xfrm>
          <a:prstGeom prst="rect">
            <a:avLst/>
          </a:prstGeom>
          <a:noFill/>
          <a:ln w="9525">
            <a:noFill/>
          </a:ln>
        </p:spPr>
        <p:txBody>
          <a:bodyPr wrap="square" anchor="t">
            <a:spAutoFit/>
          </a:bodyPr>
          <a:p>
            <a:r>
              <a:rPr lang="en-US" altLang="zh-CN" sz="3200" b="1">
                <a:solidFill>
                  <a:srgbClr val="FF0000"/>
                </a:solidFill>
                <a:latin typeface="Arial" panose="020B0604020202020204" pitchFamily="34" charset="0"/>
                <a:ea typeface="宋体" panose="02010600030101010101" pitchFamily="2" charset="-122"/>
              </a:rPr>
              <a:t>clue 3:</a:t>
            </a:r>
            <a:endParaRPr lang="en-US" altLang="zh-CN" sz="3200" b="1">
              <a:solidFill>
                <a:srgbClr val="FF0000"/>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1278"/>
                                        </p:tgtEl>
                                        <p:attrNameLst>
                                          <p:attrName>style.visibility</p:attrName>
                                        </p:attrNameLst>
                                      </p:cBhvr>
                                      <p:to>
                                        <p:strVal val="visible"/>
                                      </p:to>
                                    </p:set>
                                    <p:anim calcmode="lin" valueType="num">
                                      <p:cBhvr additive="base">
                                        <p:cTn id="20" dur="500" fill="hold"/>
                                        <p:tgtEl>
                                          <p:spTgt spid="11278"/>
                                        </p:tgtEl>
                                        <p:attrNameLst>
                                          <p:attrName>ppt_x</p:attrName>
                                        </p:attrNameLst>
                                      </p:cBhvr>
                                      <p:tavLst>
                                        <p:tav tm="0">
                                          <p:val>
                                            <p:strVal val="#ppt_x"/>
                                          </p:val>
                                        </p:tav>
                                        <p:tav tm="100000">
                                          <p:val>
                                            <p:strVal val="#ppt_x"/>
                                          </p:val>
                                        </p:tav>
                                      </p:tavLst>
                                    </p:anim>
                                    <p:anim calcmode="lin" valueType="num">
                                      <p:cBhvr additive="base">
                                        <p:cTn id="21" dur="500" fill="hold"/>
                                        <p:tgtEl>
                                          <p:spTgt spid="11278"/>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27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1279"/>
                                        </p:tgtEl>
                                        <p:attrNameLst>
                                          <p:attrName>style.visibility</p:attrName>
                                        </p:attrNameLst>
                                      </p:cBhvr>
                                      <p:to>
                                        <p:strVal val="visible"/>
                                      </p:to>
                                    </p:set>
                                    <p:anim calcmode="lin" valueType="num">
                                      <p:cBhvr additive="base">
                                        <p:cTn id="50" dur="500" fill="hold"/>
                                        <p:tgtEl>
                                          <p:spTgt spid="11279"/>
                                        </p:tgtEl>
                                        <p:attrNameLst>
                                          <p:attrName>ppt_x</p:attrName>
                                        </p:attrNameLst>
                                      </p:cBhvr>
                                      <p:tavLst>
                                        <p:tav tm="0">
                                          <p:val>
                                            <p:strVal val="#ppt_x"/>
                                          </p:val>
                                        </p:tav>
                                        <p:tav tm="100000">
                                          <p:val>
                                            <p:strVal val="#ppt_x"/>
                                          </p:val>
                                        </p:tav>
                                      </p:tavLst>
                                    </p:anim>
                                    <p:anim calcmode="lin" valueType="num">
                                      <p:cBhvr additive="base">
                                        <p:cTn id="51" dur="500" fill="hold"/>
                                        <p:tgtEl>
                                          <p:spTgt spid="11279"/>
                                        </p:tgtEl>
                                        <p:attrNameLst>
                                          <p:attrName>ppt_y</p:attrName>
                                        </p:attrNameLst>
                                      </p:cBhvr>
                                      <p:tavLst>
                                        <p:tav tm="0">
                                          <p:val>
                                            <p:strVal val="1+#ppt_h/2"/>
                                          </p:val>
                                        </p:tav>
                                        <p:tav tm="100000">
                                          <p:val>
                                            <p:strVal val="#ppt_y"/>
                                          </p:val>
                                        </p:tav>
                                      </p:tavLst>
                                    </p:anim>
                                  </p:childTnLst>
                                </p:cTn>
                              </p:par>
                            </p:childTnLst>
                          </p:cTn>
                        </p:par>
                        <p:par>
                          <p:cTn id="52" fill="hold">
                            <p:stCondLst>
                              <p:cond delay="1000"/>
                            </p:stCondLst>
                            <p:childTnLst>
                              <p:par>
                                <p:cTn id="53" presetID="2" presetClass="entr" presetSubtype="4"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ppt_x</p:attrName>
                                        </p:attrNameLst>
                                      </p:cBhvr>
                                      <p:tavLst>
                                        <p:tav tm="0">
                                          <p:val>
                                            <p:strVal val="#ppt_x"/>
                                          </p:val>
                                        </p:tav>
                                        <p:tav tm="100000">
                                          <p:val>
                                            <p:strVal val="#ppt_x"/>
                                          </p:val>
                                        </p:tav>
                                      </p:tavLst>
                                    </p:anim>
                                    <p:anim calcmode="lin" valueType="num">
                                      <p:cBhvr>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p:bldP spid="4" grpId="0" bldLvl="0" animBg="1"/>
      <p:bldP spid="6" grpId="0" bldLvl="0" animBg="1"/>
      <p:bldP spid="7" grpId="0" bldLvl="0" animBg="1"/>
      <p:bldP spid="11278" grpId="0"/>
      <p:bldP spid="11274" grpId="0"/>
      <p:bldP spid="9" grpId="0" bldLvl="0" animBg="1"/>
      <p:bldP spid="11" grpId="0" bldLvl="0" animBg="1"/>
      <p:bldP spid="10" grpId="0" bldLvl="0" animBg="1"/>
      <p:bldP spid="11279" grpId="0"/>
      <p:bldP spid="14" grpId="0" bldLvl="0" animBg="1"/>
      <p:bldP spid="15" grpId="0" bldLvl="0" animBg="1"/>
      <p:bldP spid="17" grpId="0" bldLvl="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3" name="图片 13"/>
          <p:cNvPicPr>
            <a:picLocks noChangeAspect="1"/>
          </p:cNvPicPr>
          <p:nvPr/>
        </p:nvPicPr>
        <p:blipFill>
          <a:blip r:embed="rId1"/>
          <a:stretch>
            <a:fillRect/>
          </a:stretch>
        </p:blipFill>
        <p:spPr>
          <a:xfrm>
            <a:off x="7927975" y="0"/>
            <a:ext cx="4264025" cy="2922588"/>
          </a:xfrm>
          <a:prstGeom prst="rect">
            <a:avLst/>
          </a:prstGeom>
          <a:noFill/>
          <a:ln w="9525">
            <a:noFill/>
          </a:ln>
        </p:spPr>
      </p:pic>
      <p:graphicFrame>
        <p:nvGraphicFramePr>
          <p:cNvPr id="4099" name="表格 4098"/>
          <p:cNvGraphicFramePr/>
          <p:nvPr/>
        </p:nvGraphicFramePr>
        <p:xfrm>
          <a:off x="700088" y="1860550"/>
          <a:ext cx="10882313" cy="4546600"/>
        </p:xfrm>
        <a:graphic>
          <a:graphicData uri="http://schemas.openxmlformats.org/drawingml/2006/table">
            <a:tbl>
              <a:tblPr/>
              <a:tblGrid>
                <a:gridCol w="1839595"/>
                <a:gridCol w="9042400"/>
              </a:tblGrid>
              <a:tr h="4545965">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5pPr>
                    </a:lstStyle>
                    <a:p>
                      <a:pPr lvl="0" algn="ctr" eaLnBrk="1" latinLnBrk="1" hangingPunct="1">
                        <a:lnSpc>
                          <a:spcPct val="125000"/>
                        </a:lnSpc>
                        <a:buNone/>
                      </a:pPr>
                      <a:r>
                        <a:rPr lang="zh-CN" altLang="en-US" sz="2800" b="1" dirty="0">
                          <a:latin typeface="Calibri" panose="020F0502020204030204" pitchFamily="34" charset="0"/>
                          <a:cs typeface="Times New Roman" panose="02020603050405020304" pitchFamily="18" charset="0"/>
                        </a:rPr>
                        <a:t>第五档</a:t>
                      </a:r>
                      <a:endParaRPr lang="zh-CN" altLang="en-US" sz="2800" b="1" dirty="0">
                        <a:latin typeface="Arial" panose="020B0604020202020204" pitchFamily="34" charset="0"/>
                        <a:cs typeface="Times New Roman" panose="02020603050405020304" pitchFamily="18" charset="0"/>
                      </a:endParaRPr>
                    </a:p>
                    <a:p>
                      <a:pPr lvl="0" algn="ctr" eaLnBrk="0" latinLnBrk="1" hangingPunct="0">
                        <a:lnSpc>
                          <a:spcPct val="125000"/>
                        </a:lnSpc>
                        <a:buNone/>
                      </a:pPr>
                      <a:r>
                        <a:rPr lang="en-US" altLang="zh-CN" sz="2800" b="1" dirty="0">
                          <a:latin typeface="Calibri" panose="020F0502020204030204" pitchFamily="34" charset="0"/>
                          <a:cs typeface="Times New Roman" panose="02020603050405020304" pitchFamily="18" charset="0"/>
                        </a:rPr>
                        <a:t>(21</a:t>
                      </a:r>
                      <a:r>
                        <a:rPr lang="zh-CN" altLang="en-US" sz="2800" b="1" dirty="0">
                          <a:latin typeface="Calibri" panose="020F0502020204030204" pitchFamily="34" charset="0"/>
                          <a:cs typeface="Times New Roman" panose="02020603050405020304" pitchFamily="18" charset="0"/>
                        </a:rPr>
                        <a:t>－</a:t>
                      </a:r>
                      <a:r>
                        <a:rPr lang="en-US" altLang="zh-CN" sz="2800" b="1" dirty="0">
                          <a:latin typeface="Calibri" panose="020F0502020204030204" pitchFamily="34" charset="0"/>
                          <a:cs typeface="Times New Roman" panose="02020603050405020304" pitchFamily="18" charset="0"/>
                        </a:rPr>
                        <a:t>25)</a:t>
                      </a:r>
                      <a:endParaRPr lang="en-US" altLang="zh-CN" sz="2800" b="1" dirty="0">
                        <a:latin typeface="Calibri" panose="020F0502020204030204" pitchFamily="34" charset="0"/>
                        <a:ea typeface="Times New Roman" panose="02020603050405020304" pitchFamily="18" charset="0"/>
                        <a:cs typeface="Times New Roman" panose="02020603050405020304" pitchFamily="18" charset="0"/>
                      </a:endParaRPr>
                    </a:p>
                  </a:txBody>
                  <a:tcPr marT="45726" marB="45726" anchor="ctr">
                    <a:lnL w="12700" cap="flat" cmpd="sng">
                      <a:solidFill>
                        <a:srgbClr val="010000"/>
                      </a:solidFill>
                      <a:prstDash val="solid"/>
                      <a:headEnd type="none" w="med" len="med"/>
                      <a:tailEnd type="none" w="med" len="med"/>
                    </a:lnL>
                    <a:lnR w="12700" cap="flat" cmpd="sng">
                      <a:solidFill>
                        <a:srgbClr val="010000"/>
                      </a:solidFill>
                      <a:prstDash val="solid"/>
                      <a:headEnd type="none" w="med" len="med"/>
                      <a:tailEnd type="none" w="med" len="med"/>
                    </a:lnR>
                    <a:lnT w="12700" cap="flat" cmpd="sng">
                      <a:solidFill>
                        <a:srgbClr val="010000"/>
                      </a:solidFill>
                      <a:prstDash val="solid"/>
                      <a:headEnd type="none" w="med" len="med"/>
                      <a:tailEnd type="none" w="med" len="med"/>
                    </a:lnT>
                    <a:lnB w="12700" cap="flat" cmpd="sng">
                      <a:solidFill>
                        <a:srgbClr val="01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5pPr>
                    </a:lstStyle>
                    <a:p>
                      <a:pPr lvl="0" eaLnBrk="1" latinLnBrk="1" hangingPunct="1">
                        <a:lnSpc>
                          <a:spcPct val="125000"/>
                        </a:lnSpc>
                        <a:buNone/>
                      </a:pPr>
                      <a:r>
                        <a:rPr lang="en-US" altLang="zh-CN" sz="2800" b="1" dirty="0">
                          <a:latin typeface="Arial" panose="020B0604020202020204" pitchFamily="34" charset="0"/>
                          <a:ea typeface="Times New Roman" panose="02020603050405020304" pitchFamily="18" charset="0"/>
                        </a:rPr>
                        <a:t>·</a:t>
                      </a:r>
                      <a:r>
                        <a:rPr lang="zh-CN" altLang="en-US" sz="2800" b="1" dirty="0">
                          <a:latin typeface="Calibri" panose="020F0502020204030204" pitchFamily="34" charset="0"/>
                          <a:cs typeface="Times New Roman" panose="02020603050405020304" pitchFamily="18" charset="0"/>
                        </a:rPr>
                        <a:t>与所给短文</a:t>
                      </a:r>
                      <a:r>
                        <a:rPr lang="zh-CN" altLang="en-US" sz="2800" b="1" dirty="0">
                          <a:solidFill>
                            <a:srgbClr val="FF0000"/>
                          </a:solidFill>
                          <a:latin typeface="Calibri" panose="020F0502020204030204" pitchFamily="34" charset="0"/>
                          <a:cs typeface="Times New Roman" panose="02020603050405020304" pitchFamily="18" charset="0"/>
                        </a:rPr>
                        <a:t>融洽度高</a:t>
                      </a:r>
                      <a:r>
                        <a:rPr lang="zh-CN" altLang="en-US" sz="2800" b="1" dirty="0">
                          <a:latin typeface="Calibri" panose="020F0502020204030204" pitchFamily="34" charset="0"/>
                          <a:cs typeface="Times New Roman" panose="02020603050405020304" pitchFamily="18" charset="0"/>
                        </a:rPr>
                        <a:t>，与所提供各段落开头语</a:t>
                      </a:r>
                      <a:r>
                        <a:rPr lang="zh-CN" altLang="en-US" sz="2800" b="1" dirty="0">
                          <a:solidFill>
                            <a:srgbClr val="FF0000"/>
                          </a:solidFill>
                          <a:latin typeface="Calibri" panose="020F0502020204030204" pitchFamily="34" charset="0"/>
                          <a:cs typeface="Times New Roman" panose="02020603050405020304" pitchFamily="18" charset="0"/>
                        </a:rPr>
                        <a:t>衔接合理</a:t>
                      </a:r>
                      <a:r>
                        <a:rPr lang="zh-CN" altLang="en-US" sz="2800" b="1" dirty="0">
                          <a:latin typeface="Calibri" panose="020F0502020204030204" pitchFamily="34" charset="0"/>
                          <a:cs typeface="Times New Roman" panose="02020603050405020304" pitchFamily="18" charset="0"/>
                        </a:rPr>
                        <a:t>。</a:t>
                      </a:r>
                      <a:endParaRPr lang="zh-CN" altLang="en-US" sz="2800" b="1" dirty="0">
                        <a:latin typeface="Arial" panose="020B0604020202020204" pitchFamily="34" charset="0"/>
                        <a:cs typeface="Times New Roman" panose="02020603050405020304" pitchFamily="18" charset="0"/>
                      </a:endParaRPr>
                    </a:p>
                    <a:p>
                      <a:pPr lvl="0" eaLnBrk="0" latinLnBrk="1" hangingPunct="0">
                        <a:lnSpc>
                          <a:spcPct val="125000"/>
                        </a:lnSpc>
                        <a:buNone/>
                      </a:pPr>
                      <a:r>
                        <a:rPr lang="en-US" altLang="zh-CN" sz="2800" b="1" dirty="0">
                          <a:latin typeface="Arial" panose="020B0604020202020204" pitchFamily="34" charset="0"/>
                          <a:ea typeface="Times New Roman" panose="02020603050405020304" pitchFamily="18" charset="0"/>
                        </a:rPr>
                        <a:t>·</a:t>
                      </a:r>
                      <a:r>
                        <a:rPr lang="zh-CN" altLang="en-US" sz="2800" b="1" dirty="0">
                          <a:solidFill>
                            <a:srgbClr val="FF0000"/>
                          </a:solidFill>
                          <a:latin typeface="Calibri" panose="020F0502020204030204" pitchFamily="34" charset="0"/>
                          <a:cs typeface="Times New Roman" panose="02020603050405020304" pitchFamily="18" charset="0"/>
                        </a:rPr>
                        <a:t>内容丰富</a:t>
                      </a:r>
                      <a:r>
                        <a:rPr lang="zh-CN" altLang="en-US" sz="2800" b="1" dirty="0">
                          <a:latin typeface="Calibri" panose="020F0502020204030204" pitchFamily="34" charset="0"/>
                          <a:cs typeface="Times New Roman" panose="02020603050405020304" pitchFamily="18" charset="0"/>
                        </a:rPr>
                        <a:t>，应用了</a:t>
                      </a:r>
                      <a:r>
                        <a:rPr lang="en-US" altLang="zh-CN" sz="2800" b="1" dirty="0">
                          <a:latin typeface="Calibri" panose="020F0502020204030204" pitchFamily="34" charset="0"/>
                          <a:ea typeface="华文琥珀" panose="02010800040101010101" pitchFamily="2" charset="-122"/>
                        </a:rPr>
                        <a:t>5</a:t>
                      </a:r>
                      <a:r>
                        <a:rPr lang="zh-CN" altLang="en-US" sz="2800" b="1" dirty="0">
                          <a:latin typeface="Calibri" panose="020F0502020204030204" pitchFamily="34" charset="0"/>
                          <a:cs typeface="Times New Roman" panose="02020603050405020304" pitchFamily="18" charset="0"/>
                        </a:rPr>
                        <a:t>个以上短文中标出的关键词语。</a:t>
                      </a:r>
                      <a:endParaRPr lang="zh-CN" altLang="en-US" sz="2800" b="1" dirty="0">
                        <a:latin typeface="Arial" panose="020B0604020202020204" pitchFamily="34" charset="0"/>
                        <a:cs typeface="Times New Roman" panose="02020603050405020304" pitchFamily="18" charset="0"/>
                      </a:endParaRPr>
                    </a:p>
                    <a:p>
                      <a:pPr lvl="0" eaLnBrk="0" latinLnBrk="1" hangingPunct="0">
                        <a:lnSpc>
                          <a:spcPct val="125000"/>
                        </a:lnSpc>
                        <a:buNone/>
                      </a:pPr>
                      <a:r>
                        <a:rPr lang="en-US" altLang="zh-CN" sz="2800" b="1" dirty="0">
                          <a:latin typeface="Arial" panose="020B0604020202020204" pitchFamily="34" charset="0"/>
                          <a:ea typeface="Times New Roman" panose="02020603050405020304" pitchFamily="18" charset="0"/>
                        </a:rPr>
                        <a:t>·</a:t>
                      </a:r>
                      <a:r>
                        <a:rPr lang="zh-CN" altLang="en-US" sz="2800" b="1" dirty="0">
                          <a:latin typeface="Calibri" panose="020F0502020204030204" pitchFamily="34" charset="0"/>
                          <a:cs typeface="Times New Roman" panose="02020603050405020304" pitchFamily="18" charset="0"/>
                        </a:rPr>
                        <a:t>所使用</a:t>
                      </a:r>
                      <a:r>
                        <a:rPr lang="zh-CN" altLang="en-US" sz="2800" b="1" dirty="0">
                          <a:solidFill>
                            <a:srgbClr val="0070C0"/>
                          </a:solidFill>
                          <a:latin typeface="Calibri" panose="020F0502020204030204" pitchFamily="34" charset="0"/>
                          <a:cs typeface="Times New Roman" panose="02020603050405020304" pitchFamily="18" charset="0"/>
                        </a:rPr>
                        <a:t>语法结构和词汇</a:t>
                      </a:r>
                      <a:r>
                        <a:rPr lang="zh-CN" altLang="en-US" sz="2800" b="1" dirty="0">
                          <a:solidFill>
                            <a:srgbClr val="FF0000"/>
                          </a:solidFill>
                          <a:latin typeface="Calibri" panose="020F0502020204030204" pitchFamily="34" charset="0"/>
                          <a:cs typeface="Times New Roman" panose="02020603050405020304" pitchFamily="18" charset="0"/>
                        </a:rPr>
                        <a:t>丰富、准确</a:t>
                      </a:r>
                      <a:r>
                        <a:rPr lang="zh-CN" altLang="en-US" sz="2800" b="1" dirty="0">
                          <a:latin typeface="Calibri" panose="020F0502020204030204" pitchFamily="34" charset="0"/>
                          <a:cs typeface="Times New Roman" panose="02020603050405020304" pitchFamily="18" charset="0"/>
                        </a:rPr>
                        <a:t>，可能有些许错误，但完全不影响意义表达。</a:t>
                      </a:r>
                      <a:endParaRPr lang="zh-CN" altLang="en-US" sz="2800" b="1" dirty="0">
                        <a:latin typeface="Arial" panose="020B0604020202020204" pitchFamily="34" charset="0"/>
                        <a:cs typeface="Times New Roman" panose="02020603050405020304" pitchFamily="18" charset="0"/>
                      </a:endParaRPr>
                    </a:p>
                    <a:p>
                      <a:pPr lvl="0" eaLnBrk="0" latinLnBrk="1" hangingPunct="0">
                        <a:lnSpc>
                          <a:spcPct val="125000"/>
                        </a:lnSpc>
                        <a:buNone/>
                      </a:pPr>
                      <a:r>
                        <a:rPr lang="en-US" altLang="zh-CN" sz="2800" b="1" dirty="0">
                          <a:latin typeface="Arial" panose="020B0604020202020204" pitchFamily="34" charset="0"/>
                          <a:ea typeface="Times New Roman" panose="02020603050405020304" pitchFamily="18" charset="0"/>
                        </a:rPr>
                        <a:t>·</a:t>
                      </a:r>
                      <a:r>
                        <a:rPr lang="zh-CN" altLang="en-US" sz="2800" b="1" dirty="0">
                          <a:latin typeface="Calibri" panose="020F0502020204030204" pitchFamily="34" charset="0"/>
                          <a:cs typeface="Times New Roman" panose="02020603050405020304" pitchFamily="18" charset="0"/>
                        </a:rPr>
                        <a:t>有效使用了</a:t>
                      </a:r>
                      <a:r>
                        <a:rPr lang="zh-CN" altLang="en-US" sz="2800" b="1" dirty="0">
                          <a:solidFill>
                            <a:srgbClr val="FF0000"/>
                          </a:solidFill>
                          <a:latin typeface="Calibri" panose="020F0502020204030204" pitchFamily="34" charset="0"/>
                          <a:cs typeface="Times New Roman" panose="02020603050405020304" pitchFamily="18" charset="0"/>
                        </a:rPr>
                        <a:t>语句间的连接成分</a:t>
                      </a:r>
                      <a:r>
                        <a:rPr lang="zh-CN" altLang="en-US" sz="2800" b="1" dirty="0">
                          <a:latin typeface="Calibri" panose="020F0502020204030204" pitchFamily="34" charset="0"/>
                          <a:cs typeface="Times New Roman" panose="02020603050405020304" pitchFamily="18" charset="0"/>
                        </a:rPr>
                        <a:t>，使所续写短文</a:t>
                      </a:r>
                      <a:r>
                        <a:rPr lang="zh-CN" altLang="en-US" sz="2800" b="1" dirty="0">
                          <a:solidFill>
                            <a:srgbClr val="FF0000"/>
                          </a:solidFill>
                          <a:latin typeface="Calibri" panose="020F0502020204030204" pitchFamily="34" charset="0"/>
                          <a:cs typeface="Times New Roman" panose="02020603050405020304" pitchFamily="18" charset="0"/>
                        </a:rPr>
                        <a:t>结构紧凑</a:t>
                      </a:r>
                      <a:r>
                        <a:rPr lang="zh-CN" altLang="en-US" sz="2800" b="1" dirty="0">
                          <a:latin typeface="Calibri" panose="020F0502020204030204" pitchFamily="34" charset="0"/>
                          <a:cs typeface="Times New Roman" panose="02020603050405020304" pitchFamily="18" charset="0"/>
                        </a:rPr>
                        <a:t>。</a:t>
                      </a:r>
                      <a:endParaRPr lang="zh-CN" altLang="en-US" sz="2800" b="1" dirty="0">
                        <a:latin typeface="Calibri" panose="020F0502020204030204" pitchFamily="34" charset="0"/>
                        <a:cs typeface="Times New Roman" panose="02020603050405020304" pitchFamily="18" charset="0"/>
                      </a:endParaRPr>
                    </a:p>
                  </a:txBody>
                  <a:tcPr marT="45726" marB="45726" anchor="ctr">
                    <a:lnL w="12700" cap="flat" cmpd="sng">
                      <a:solidFill>
                        <a:srgbClr val="010000"/>
                      </a:solidFill>
                      <a:prstDash val="solid"/>
                      <a:headEnd type="none" w="med" len="med"/>
                      <a:tailEnd type="none" w="med" len="med"/>
                    </a:lnL>
                    <a:lnR w="12700" cap="flat" cmpd="sng">
                      <a:solidFill>
                        <a:srgbClr val="010000"/>
                      </a:solidFill>
                      <a:prstDash val="solid"/>
                      <a:headEnd type="none" w="med" len="med"/>
                      <a:tailEnd type="none" w="med" len="med"/>
                    </a:lnR>
                    <a:lnT w="12700" cap="flat" cmpd="sng">
                      <a:solidFill>
                        <a:srgbClr val="010000"/>
                      </a:solidFill>
                      <a:prstDash val="solid"/>
                      <a:headEnd type="none" w="med" len="med"/>
                      <a:tailEnd type="none" w="med" len="med"/>
                    </a:lnT>
                    <a:lnB w="12700" cap="flat" cmpd="sng">
                      <a:solidFill>
                        <a:srgbClr val="010000"/>
                      </a:solidFill>
                      <a:prstDash val="solid"/>
                      <a:headEnd type="none" w="med" len="med"/>
                      <a:tailEnd type="none" w="med" len="med"/>
                    </a:lnB>
                    <a:lnTlToBr>
                      <a:noFill/>
                    </a:lnTlToBr>
                    <a:lnBlToTr>
                      <a:noFill/>
                    </a:lnBlToTr>
                    <a:noFill/>
                  </a:tcPr>
                </a:tc>
              </a:tr>
            </a:tbl>
          </a:graphicData>
        </a:graphic>
      </p:graphicFrame>
      <p:sp>
        <p:nvSpPr>
          <p:cNvPr id="13322" name="文本框 2"/>
          <p:cNvSpPr txBox="1"/>
          <p:nvPr/>
        </p:nvSpPr>
        <p:spPr>
          <a:xfrm>
            <a:off x="700088" y="1338263"/>
            <a:ext cx="2736850" cy="522287"/>
          </a:xfrm>
          <a:prstGeom prst="rect">
            <a:avLst/>
          </a:prstGeom>
          <a:noFill/>
          <a:ln w="9525">
            <a:noFill/>
          </a:ln>
        </p:spPr>
        <p:txBody>
          <a:bodyPr anchor="t">
            <a:spAutoFit/>
          </a:bodyPr>
          <a:p>
            <a:r>
              <a:rPr lang="zh-CN" altLang="en-US" sz="2800" b="1" dirty="0">
                <a:solidFill>
                  <a:srgbClr val="FF0000"/>
                </a:solidFill>
                <a:latin typeface="宋体" panose="02010600030101010101" pitchFamily="2" charset="-122"/>
                <a:ea typeface="宋体" panose="02010600030101010101" pitchFamily="2" charset="-122"/>
              </a:rPr>
              <a:t>评分标准</a:t>
            </a:r>
            <a:endParaRPr lang="zh-CN" altLang="en-US" sz="2800" b="1" dirty="0">
              <a:solidFill>
                <a:srgbClr val="FF0000"/>
              </a:solidFill>
              <a:latin typeface="宋体" panose="02010600030101010101" pitchFamily="2" charset="-122"/>
              <a:ea typeface="宋体" panose="02010600030101010101" pitchFamily="2" charset="-122"/>
            </a:endParaRPr>
          </a:p>
        </p:txBody>
      </p:sp>
      <p:pic>
        <p:nvPicPr>
          <p:cNvPr id="13323" name="图片 1049606"/>
          <p:cNvPicPr>
            <a:picLocks noChangeAspect="1"/>
          </p:cNvPicPr>
          <p:nvPr/>
        </p:nvPicPr>
        <p:blipFill>
          <a:blip r:embed="rId2"/>
          <a:stretch>
            <a:fillRect/>
          </a:stretch>
        </p:blipFill>
        <p:spPr>
          <a:xfrm>
            <a:off x="28575" y="374650"/>
            <a:ext cx="1981200" cy="730250"/>
          </a:xfrm>
          <a:prstGeom prst="rect">
            <a:avLst/>
          </a:prstGeom>
          <a:noFill/>
          <a:ln w="9525">
            <a:noFill/>
          </a:ln>
          <a:effectLst>
            <a:outerShdw dist="38100" dir="8099936" algn="ctr" rotWithShape="0">
              <a:srgbClr val="000000">
                <a:alpha val="39000"/>
              </a:srgbClr>
            </a:outerShdw>
          </a:effectLst>
        </p:spPr>
      </p:pic>
      <p:sp>
        <p:nvSpPr>
          <p:cNvPr id="13324" name="文本框 4"/>
          <p:cNvSpPr txBox="1"/>
          <p:nvPr/>
        </p:nvSpPr>
        <p:spPr>
          <a:xfrm>
            <a:off x="2184400" y="374650"/>
            <a:ext cx="5295900" cy="644525"/>
          </a:xfrm>
          <a:prstGeom prst="rect">
            <a:avLst/>
          </a:prstGeom>
          <a:noFill/>
          <a:ln w="9525">
            <a:noFill/>
          </a:ln>
        </p:spPr>
        <p:txBody>
          <a:bodyPr wrap="square" anchor="t">
            <a:spAutoFit/>
          </a:bodyPr>
          <a:p>
            <a:r>
              <a:rPr lang="en-US" altLang="zh-CN" sz="3600" b="1" dirty="0">
                <a:solidFill>
                  <a:srgbClr val="FF0000"/>
                </a:solidFill>
                <a:latin typeface="Hiragino Kaku Gothic Std" panose="020B0800000000000000" charset="-128"/>
                <a:ea typeface="Hiragino Kaku Gothic Std" panose="020B0800000000000000" charset="-128"/>
              </a:rPr>
              <a:t>Part </a:t>
            </a:r>
            <a:r>
              <a:rPr lang="en-US" altLang="zh-CN" sz="3600" b="1" dirty="0">
                <a:solidFill>
                  <a:srgbClr val="FF0000"/>
                </a:solidFill>
                <a:latin typeface="Hiragino Kaku Gothic Std" panose="020B0800000000000000" charset="-128"/>
                <a:ea typeface="Hiragino Kaku Gothic Std" panose="020B0800000000000000" charset="-128"/>
                <a:sym typeface="宋体" panose="02010600030101010101" pitchFamily="2" charset="-122"/>
              </a:rPr>
              <a:t>II. Writing  </a:t>
            </a:r>
            <a:endParaRPr lang="en-US" altLang="zh-CN" sz="3600" b="1" dirty="0">
              <a:solidFill>
                <a:srgbClr val="FF0000"/>
              </a:solidFill>
              <a:latin typeface="Hiragino Kaku Gothic Std" panose="020B0800000000000000" charset="-128"/>
              <a:ea typeface="Hiragino Kaku Gothic Std" panose="020B0800000000000000" charset="-128"/>
            </a:endParaRPr>
          </a:p>
        </p:txBody>
      </p:sp>
      <p:pic>
        <p:nvPicPr>
          <p:cNvPr id="2" name="图片 1" descr="水印"/>
          <p:cNvPicPr>
            <a:picLocks noChangeAspect="1"/>
          </p:cNvPicPr>
          <p:nvPr userDrawn="1"/>
        </p:nvPicPr>
        <p:blipFill>
          <a:blip r:embed="rId3"/>
          <a:stretch>
            <a:fillRect/>
          </a:stretch>
        </p:blipFill>
        <p:spPr>
          <a:xfrm>
            <a:off x="7750810" y="5715"/>
            <a:ext cx="4366260" cy="1412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7" name="图片 2097199"/>
          <p:cNvPicPr>
            <a:picLocks noChangeAspect="1"/>
          </p:cNvPicPr>
          <p:nvPr/>
        </p:nvPicPr>
        <p:blipFill>
          <a:blip r:embed="rId1"/>
          <a:stretch>
            <a:fillRect/>
          </a:stretch>
        </p:blipFill>
        <p:spPr>
          <a:xfrm>
            <a:off x="8024813" y="19050"/>
            <a:ext cx="4167187" cy="2855913"/>
          </a:xfrm>
          <a:prstGeom prst="rect">
            <a:avLst/>
          </a:prstGeom>
          <a:noFill/>
          <a:ln w="9525">
            <a:noFill/>
          </a:ln>
        </p:spPr>
      </p:pic>
      <p:sp>
        <p:nvSpPr>
          <p:cNvPr id="4" name="TextBox 3"/>
          <p:cNvSpPr txBox="1"/>
          <p:nvPr/>
        </p:nvSpPr>
        <p:spPr>
          <a:xfrm>
            <a:off x="679450" y="1311275"/>
            <a:ext cx="7573963" cy="4060825"/>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zh-CN" altLang="en-US" sz="2800" b="1" noProof="1" dirty="0" smtClean="0">
                <a:latin typeface="Arial" panose="020B0604020202020204" pitchFamily="34" charset="0"/>
                <a:ea typeface="宋体" panose="02010600030101010101" pitchFamily="2" charset="-122"/>
                <a:cs typeface="+mn-cs"/>
              </a:rPr>
              <a:t>思维</a:t>
            </a:r>
            <a:r>
              <a:rPr lang="zh-CN" altLang="en-US" sz="2800" b="1" noProof="1" dirty="0" smtClean="0">
                <a:solidFill>
                  <a:srgbClr val="FF0000"/>
                </a:solidFill>
                <a:latin typeface="Arial" panose="020B0604020202020204" pitchFamily="34" charset="0"/>
                <a:ea typeface="宋体" panose="02010600030101010101" pitchFamily="2" charset="-122"/>
                <a:cs typeface="+mn-cs"/>
              </a:rPr>
              <a:t>严密连贯</a:t>
            </a:r>
            <a:r>
              <a:rPr lang="zh-CN" altLang="en-US" sz="2800" b="1" noProof="1" dirty="0" smtClean="0">
                <a:latin typeface="Arial" panose="020B0604020202020204" pitchFamily="34" charset="0"/>
                <a:ea typeface="宋体" panose="02010600030101010101" pitchFamily="2" charset="-122"/>
                <a:cs typeface="+mn-cs"/>
              </a:rPr>
              <a:t>，符合逻辑，与前文</a:t>
            </a:r>
            <a:r>
              <a:rPr lang="zh-CN" altLang="en-US" sz="2800" b="1" noProof="1" dirty="0" smtClean="0">
                <a:solidFill>
                  <a:srgbClr val="FF0000"/>
                </a:solidFill>
                <a:latin typeface="Arial" panose="020B0604020202020204" pitchFamily="34" charset="0"/>
                <a:ea typeface="宋体" panose="02010600030101010101" pitchFamily="2" charset="-122"/>
                <a:cs typeface="+mn-cs"/>
              </a:rPr>
              <a:t>融洽度高</a:t>
            </a:r>
            <a:r>
              <a:rPr lang="zh-CN" altLang="en-US" sz="2800" b="1" noProof="1" dirty="0" smtClean="0">
                <a:latin typeface="Arial" panose="020B0604020202020204" pitchFamily="34" charset="0"/>
                <a:ea typeface="宋体" panose="02010600030101010101" pitchFamily="2" charset="-122"/>
                <a:cs typeface="+mn-cs"/>
              </a:rPr>
              <a:t>。</a:t>
            </a:r>
            <a:endParaRPr lang="en-US" altLang="zh-CN" sz="2800" b="1" noProof="1" dirty="0" smtClean="0"/>
          </a:p>
          <a:p>
            <a:pPr marL="285750" indent="-285750">
              <a:lnSpc>
                <a:spcPct val="150000"/>
              </a:lnSpc>
              <a:buFont typeface="Wingdings" panose="05000000000000000000" pitchFamily="2" charset="2"/>
              <a:buChar char="ü"/>
            </a:pPr>
            <a:r>
              <a:rPr lang="zh-CN" altLang="en-US" sz="2800" b="1" noProof="1" dirty="0" smtClean="0">
                <a:latin typeface="Arial" panose="020B0604020202020204" pitchFamily="34" charset="0"/>
                <a:ea typeface="宋体" panose="02010600030101010101" pitchFamily="2" charset="-122"/>
                <a:cs typeface="+mn-cs"/>
              </a:rPr>
              <a:t>情节内容</a:t>
            </a:r>
            <a:r>
              <a:rPr lang="zh-CN" altLang="en-US" sz="2800" b="1" noProof="1" dirty="0" smtClean="0">
                <a:solidFill>
                  <a:srgbClr val="FF0000"/>
                </a:solidFill>
                <a:latin typeface="Arial" panose="020B0604020202020204" pitchFamily="34" charset="0"/>
                <a:ea typeface="宋体" panose="02010600030101010101" pitchFamily="2" charset="-122"/>
                <a:cs typeface="+mn-cs"/>
              </a:rPr>
              <a:t>丰富合理</a:t>
            </a:r>
            <a:r>
              <a:rPr lang="zh-CN" altLang="en-US" sz="2800" b="1" noProof="1" dirty="0" smtClean="0">
                <a:latin typeface="Arial" panose="020B0604020202020204" pitchFamily="34" charset="0"/>
                <a:ea typeface="宋体" panose="02010600030101010101" pitchFamily="2" charset="-122"/>
                <a:cs typeface="+mn-cs"/>
              </a:rPr>
              <a:t>，一定要有</a:t>
            </a:r>
            <a:r>
              <a:rPr lang="zh-CN" altLang="en-US" sz="2800" b="1" noProof="1" dirty="0" smtClean="0">
                <a:solidFill>
                  <a:srgbClr val="FF0000"/>
                </a:solidFill>
                <a:latin typeface="Arial" panose="020B0604020202020204" pitchFamily="34" charset="0"/>
                <a:ea typeface="宋体" panose="02010600030101010101" pitchFamily="2" charset="-122"/>
                <a:cs typeface="+mn-cs"/>
              </a:rPr>
              <a:t>发展性</a:t>
            </a:r>
            <a:r>
              <a:rPr lang="zh-CN" altLang="en-US" sz="2800" b="1" noProof="1" dirty="0" smtClean="0">
                <a:latin typeface="Arial" panose="020B0604020202020204" pitchFamily="34" charset="0"/>
                <a:ea typeface="宋体" panose="02010600030101010101" pitchFamily="2" charset="-122"/>
                <a:cs typeface="+mn-cs"/>
              </a:rPr>
              <a:t>。</a:t>
            </a:r>
            <a:endParaRPr lang="en-US" altLang="zh-CN" sz="2800" b="1" noProof="1" dirty="0" smtClean="0"/>
          </a:p>
          <a:p>
            <a:pPr>
              <a:lnSpc>
                <a:spcPct val="150000"/>
              </a:lnSpc>
            </a:pPr>
            <a:endParaRPr lang="en-US" altLang="zh-CN" sz="2800" b="1" noProof="1" dirty="0" smtClean="0"/>
          </a:p>
          <a:p>
            <a:pPr marL="285750" indent="-285750">
              <a:lnSpc>
                <a:spcPct val="150000"/>
              </a:lnSpc>
              <a:buFont typeface="Wingdings" panose="05000000000000000000" pitchFamily="2" charset="2"/>
              <a:buChar char="ü"/>
            </a:pPr>
            <a:r>
              <a:rPr lang="zh-CN" altLang="en-US" sz="2800" b="1" noProof="1" dirty="0" smtClean="0">
                <a:solidFill>
                  <a:srgbClr val="FF0000"/>
                </a:solidFill>
                <a:latin typeface="Arial" panose="020B0604020202020204" pitchFamily="34" charset="0"/>
                <a:ea typeface="宋体" panose="02010600030101010101" pitchFamily="2" charset="-122"/>
                <a:cs typeface="+mn-cs"/>
              </a:rPr>
              <a:t>语法</a:t>
            </a:r>
            <a:r>
              <a:rPr lang="zh-CN" altLang="en-US" sz="2800" b="1" noProof="1" dirty="0" smtClean="0">
                <a:latin typeface="Arial" panose="020B0604020202020204" pitchFamily="34" charset="0"/>
                <a:ea typeface="宋体" panose="02010600030101010101" pitchFamily="2" charset="-122"/>
                <a:cs typeface="+mn-cs"/>
              </a:rPr>
              <a:t>丰富正确，意义传达不受影响。</a:t>
            </a:r>
            <a:endParaRPr lang="en-US" altLang="zh-CN" sz="2800" b="1" noProof="1" dirty="0" smtClean="0"/>
          </a:p>
          <a:p>
            <a:pPr marL="285750" indent="-285750">
              <a:lnSpc>
                <a:spcPct val="150000"/>
              </a:lnSpc>
              <a:buFont typeface="Wingdings" panose="05000000000000000000" pitchFamily="2" charset="2"/>
              <a:buChar char="ü"/>
            </a:pPr>
            <a:r>
              <a:rPr lang="zh-CN" altLang="en-US" sz="2800" b="1" noProof="1" dirty="0">
                <a:solidFill>
                  <a:srgbClr val="FF0000"/>
                </a:solidFill>
                <a:latin typeface="Arial" panose="020B0604020202020204" pitchFamily="34" charset="0"/>
                <a:ea typeface="宋体" panose="02010600030101010101" pitchFamily="2" charset="-122"/>
                <a:cs typeface="+mn-cs"/>
              </a:rPr>
              <a:t>词汇</a:t>
            </a:r>
            <a:r>
              <a:rPr lang="zh-CN" altLang="en-US" sz="2800" b="1" noProof="1" dirty="0" smtClean="0">
                <a:latin typeface="Arial" panose="020B0604020202020204" pitchFamily="34" charset="0"/>
                <a:ea typeface="宋体" panose="02010600030101010101" pitchFamily="2" charset="-122"/>
                <a:cs typeface="+mn-cs"/>
              </a:rPr>
              <a:t>使用不宜夸大，语言风格要与前文保持一致</a:t>
            </a:r>
            <a:r>
              <a:rPr lang="zh-CN" altLang="en-US" sz="3200" b="1" noProof="1" dirty="0" smtClean="0">
                <a:latin typeface="Arial" panose="020B0604020202020204" pitchFamily="34" charset="0"/>
                <a:ea typeface="宋体" panose="02010600030101010101" pitchFamily="2" charset="-122"/>
                <a:cs typeface="+mn-cs"/>
              </a:rPr>
              <a:t>。</a:t>
            </a:r>
            <a:endParaRPr lang="zh-CN" altLang="en-US" sz="3200" b="1" noProof="1" dirty="0"/>
          </a:p>
        </p:txBody>
      </p:sp>
      <p:sp>
        <p:nvSpPr>
          <p:cNvPr id="6" name="右大括号 5"/>
          <p:cNvSpPr/>
          <p:nvPr/>
        </p:nvSpPr>
        <p:spPr>
          <a:xfrm>
            <a:off x="8154988" y="3498850"/>
            <a:ext cx="396875" cy="1196975"/>
          </a:xfrm>
          <a:prstGeom prst="righ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fontAlgn="base"/>
            <a:endParaRPr lang="zh-CN" altLang="en-US" sz="100" strike="noStrike" noProof="1"/>
          </a:p>
        </p:txBody>
      </p:sp>
      <p:sp>
        <p:nvSpPr>
          <p:cNvPr id="7" name="TextBox 6"/>
          <p:cNvSpPr txBox="1"/>
          <p:nvPr/>
        </p:nvSpPr>
        <p:spPr>
          <a:xfrm>
            <a:off x="8770938" y="1741488"/>
            <a:ext cx="2085975" cy="666750"/>
          </a:xfrm>
          <a:prstGeom prst="rect">
            <a:avLst/>
          </a:prstGeom>
          <a:solidFill>
            <a:schemeClr val="accent5">
              <a:lumMod val="20000"/>
              <a:lumOff val="80000"/>
            </a:schemeClr>
          </a:solidFill>
        </p:spPr>
        <p:txBody>
          <a:bodyPr wrap="none" rtlCol="0">
            <a:spAutoFit/>
          </a:bodyPr>
          <a:lstStyle/>
          <a:p>
            <a:r>
              <a:rPr lang="zh-CN" altLang="en-US" sz="3735" b="1" noProof="1" dirty="0" smtClean="0">
                <a:solidFill>
                  <a:srgbClr val="FF0000"/>
                </a:solidFill>
                <a:latin typeface="Arial" panose="020B0604020202020204" pitchFamily="34" charset="0"/>
                <a:ea typeface="宋体" panose="02010600030101010101" pitchFamily="2" charset="-122"/>
                <a:cs typeface="+mn-cs"/>
              </a:rPr>
              <a:t>情节逻辑</a:t>
            </a:r>
            <a:endParaRPr lang="zh-CN" altLang="en-US" sz="3735" b="1" noProof="1" dirty="0">
              <a:solidFill>
                <a:srgbClr val="FF0000"/>
              </a:solidFill>
            </a:endParaRPr>
          </a:p>
        </p:txBody>
      </p:sp>
      <p:sp>
        <p:nvSpPr>
          <p:cNvPr id="8" name="TextBox 7"/>
          <p:cNvSpPr txBox="1"/>
          <p:nvPr/>
        </p:nvSpPr>
        <p:spPr>
          <a:xfrm>
            <a:off x="8770938" y="3649663"/>
            <a:ext cx="2085975" cy="666750"/>
          </a:xfrm>
          <a:prstGeom prst="rect">
            <a:avLst/>
          </a:prstGeom>
          <a:solidFill>
            <a:schemeClr val="accent5">
              <a:lumMod val="20000"/>
              <a:lumOff val="80000"/>
            </a:schemeClr>
          </a:solidFill>
        </p:spPr>
        <p:txBody>
          <a:bodyPr wrap="none" rtlCol="0">
            <a:spAutoFit/>
          </a:bodyPr>
          <a:lstStyle/>
          <a:p>
            <a:r>
              <a:rPr lang="zh-CN" altLang="en-US" sz="3735" b="1" noProof="1" dirty="0">
                <a:solidFill>
                  <a:srgbClr val="FF0000"/>
                </a:solidFill>
                <a:latin typeface="Arial" panose="020B0604020202020204" pitchFamily="34" charset="0"/>
                <a:ea typeface="宋体" panose="02010600030101010101" pitchFamily="2" charset="-122"/>
                <a:cs typeface="+mn-cs"/>
              </a:rPr>
              <a:t>语言逻辑</a:t>
            </a:r>
            <a:endParaRPr lang="zh-CN" altLang="en-US" sz="3735" b="1" noProof="1" dirty="0">
              <a:solidFill>
                <a:srgbClr val="FF0000"/>
              </a:solidFill>
            </a:endParaRPr>
          </a:p>
        </p:txBody>
      </p:sp>
      <p:sp>
        <p:nvSpPr>
          <p:cNvPr id="9" name="右大括号 8"/>
          <p:cNvSpPr/>
          <p:nvPr/>
        </p:nvSpPr>
        <p:spPr>
          <a:xfrm>
            <a:off x="8154988" y="1601788"/>
            <a:ext cx="396875" cy="944563"/>
          </a:xfrm>
          <a:prstGeom prst="righ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fontAlgn="base"/>
            <a:endParaRPr lang="zh-CN" altLang="en-US" sz="100"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charRg st="0" end="21"/>
                                            </p:txEl>
                                          </p:spTgt>
                                        </p:tgtEl>
                                        <p:attrNameLst>
                                          <p:attrName>style.visibility</p:attrName>
                                        </p:attrNameLst>
                                      </p:cBhvr>
                                      <p:to>
                                        <p:strVal val="visible"/>
                                      </p:to>
                                    </p:set>
                                    <p:animEffect transition="in" filter="fade">
                                      <p:cBhvr>
                                        <p:cTn id="7" dur="1000"/>
                                        <p:tgtEl>
                                          <p:spTgt spid="4">
                                            <p:txEl>
                                              <p:charRg st="0" end="21"/>
                                            </p:txEl>
                                          </p:spTgt>
                                        </p:tgtEl>
                                      </p:cBhvr>
                                    </p:animEffect>
                                    <p:anim calcmode="lin" valueType="num">
                                      <p:cBhvr>
                                        <p:cTn id="8" dur="1000" fill="hold"/>
                                        <p:tgtEl>
                                          <p:spTgt spid="4">
                                            <p:txEl>
                                              <p:charRg st="0" end="21"/>
                                            </p:txEl>
                                          </p:spTgt>
                                        </p:tgtEl>
                                        <p:attrNameLst>
                                          <p:attrName>ppt_x</p:attrName>
                                        </p:attrNameLst>
                                      </p:cBhvr>
                                      <p:tavLst>
                                        <p:tav tm="0">
                                          <p:val>
                                            <p:strVal val="#ppt_x"/>
                                          </p:val>
                                        </p:tav>
                                        <p:tav tm="100000">
                                          <p:val>
                                            <p:strVal val="#ppt_x"/>
                                          </p:val>
                                        </p:tav>
                                      </p:tavLst>
                                    </p:anim>
                                    <p:anim calcmode="lin" valueType="num">
                                      <p:cBhvr>
                                        <p:cTn id="9" dur="1000" fill="hold"/>
                                        <p:tgtEl>
                                          <p:spTgt spid="4">
                                            <p:txEl>
                                              <p:charRg st="0" end="2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charRg st="21" end="39"/>
                                            </p:txEl>
                                          </p:spTgt>
                                        </p:tgtEl>
                                        <p:attrNameLst>
                                          <p:attrName>style.visibility</p:attrName>
                                        </p:attrNameLst>
                                      </p:cBhvr>
                                      <p:to>
                                        <p:strVal val="visible"/>
                                      </p:to>
                                    </p:set>
                                    <p:animEffect transition="in" filter="fade">
                                      <p:cBhvr>
                                        <p:cTn id="14" dur="1000"/>
                                        <p:tgtEl>
                                          <p:spTgt spid="4">
                                            <p:txEl>
                                              <p:charRg st="21" end="39"/>
                                            </p:txEl>
                                          </p:spTgt>
                                        </p:tgtEl>
                                      </p:cBhvr>
                                    </p:animEffect>
                                    <p:anim calcmode="lin" valueType="num">
                                      <p:cBhvr>
                                        <p:cTn id="15" dur="1000" fill="hold"/>
                                        <p:tgtEl>
                                          <p:spTgt spid="4">
                                            <p:txEl>
                                              <p:charRg st="21" end="39"/>
                                            </p:txEl>
                                          </p:spTgt>
                                        </p:tgtEl>
                                        <p:attrNameLst>
                                          <p:attrName>ppt_x</p:attrName>
                                        </p:attrNameLst>
                                      </p:cBhvr>
                                      <p:tavLst>
                                        <p:tav tm="0">
                                          <p:val>
                                            <p:strVal val="#ppt_x"/>
                                          </p:val>
                                        </p:tav>
                                        <p:tav tm="100000">
                                          <p:val>
                                            <p:strVal val="#ppt_x"/>
                                          </p:val>
                                        </p:tav>
                                      </p:tavLst>
                                    </p:anim>
                                    <p:anim calcmode="lin" valueType="num">
                                      <p:cBhvr>
                                        <p:cTn id="16" dur="1000" fill="hold"/>
                                        <p:tgtEl>
                                          <p:spTgt spid="4">
                                            <p:txEl>
                                              <p:charRg st="21" end="39"/>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charRg st="40" end="57"/>
                                            </p:txEl>
                                          </p:spTgt>
                                        </p:tgtEl>
                                        <p:attrNameLst>
                                          <p:attrName>style.visibility</p:attrName>
                                        </p:attrNameLst>
                                      </p:cBhvr>
                                      <p:to>
                                        <p:strVal val="visible"/>
                                      </p:to>
                                    </p:set>
                                    <p:animEffect transition="in" filter="fade">
                                      <p:cBhvr>
                                        <p:cTn id="31" dur="1000"/>
                                        <p:tgtEl>
                                          <p:spTgt spid="4">
                                            <p:txEl>
                                              <p:charRg st="40" end="57"/>
                                            </p:txEl>
                                          </p:spTgt>
                                        </p:tgtEl>
                                      </p:cBhvr>
                                    </p:animEffect>
                                    <p:anim calcmode="lin" valueType="num">
                                      <p:cBhvr>
                                        <p:cTn id="32" dur="1000" fill="hold"/>
                                        <p:tgtEl>
                                          <p:spTgt spid="4">
                                            <p:txEl>
                                              <p:charRg st="40" end="57"/>
                                            </p:txEl>
                                          </p:spTgt>
                                        </p:tgtEl>
                                        <p:attrNameLst>
                                          <p:attrName>ppt_x</p:attrName>
                                        </p:attrNameLst>
                                      </p:cBhvr>
                                      <p:tavLst>
                                        <p:tav tm="0">
                                          <p:val>
                                            <p:strVal val="#ppt_x"/>
                                          </p:val>
                                        </p:tav>
                                        <p:tav tm="100000">
                                          <p:val>
                                            <p:strVal val="#ppt_x"/>
                                          </p:val>
                                        </p:tav>
                                      </p:tavLst>
                                    </p:anim>
                                    <p:anim calcmode="lin" valueType="num">
                                      <p:cBhvr>
                                        <p:cTn id="33" dur="1000" fill="hold"/>
                                        <p:tgtEl>
                                          <p:spTgt spid="4">
                                            <p:txEl>
                                              <p:charRg st="40" end="57"/>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charRg st="57" end="80"/>
                                            </p:txEl>
                                          </p:spTgt>
                                        </p:tgtEl>
                                        <p:attrNameLst>
                                          <p:attrName>style.visibility</p:attrName>
                                        </p:attrNameLst>
                                      </p:cBhvr>
                                      <p:to>
                                        <p:strVal val="visible"/>
                                      </p:to>
                                    </p:set>
                                    <p:animEffect transition="in" filter="fade">
                                      <p:cBhvr>
                                        <p:cTn id="38" dur="1000"/>
                                        <p:tgtEl>
                                          <p:spTgt spid="4">
                                            <p:txEl>
                                              <p:charRg st="57" end="80"/>
                                            </p:txEl>
                                          </p:spTgt>
                                        </p:tgtEl>
                                      </p:cBhvr>
                                    </p:animEffect>
                                    <p:anim calcmode="lin" valueType="num">
                                      <p:cBhvr>
                                        <p:cTn id="39" dur="1000" fill="hold"/>
                                        <p:tgtEl>
                                          <p:spTgt spid="4">
                                            <p:txEl>
                                              <p:charRg st="57" end="80"/>
                                            </p:txEl>
                                          </p:spTgt>
                                        </p:tgtEl>
                                        <p:attrNameLst>
                                          <p:attrName>ppt_x</p:attrName>
                                        </p:attrNameLst>
                                      </p:cBhvr>
                                      <p:tavLst>
                                        <p:tav tm="0">
                                          <p:val>
                                            <p:strVal val="#ppt_x"/>
                                          </p:val>
                                        </p:tav>
                                        <p:tav tm="100000">
                                          <p:val>
                                            <p:strVal val="#ppt_x"/>
                                          </p:val>
                                        </p:tav>
                                      </p:tavLst>
                                    </p:anim>
                                    <p:anim calcmode="lin" valueType="num">
                                      <p:cBhvr>
                                        <p:cTn id="40" dur="1000" fill="hold"/>
                                        <p:tgtEl>
                                          <p:spTgt spid="4">
                                            <p:txEl>
                                              <p:charRg st="57" end="8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ppt_x</p:attrName>
                                        </p:attrNameLst>
                                      </p:cBhvr>
                                      <p:tavLst>
                                        <p:tav tm="0">
                                          <p:val>
                                            <p:strVal val="#ppt_x"/>
                                          </p:val>
                                        </p:tav>
                                        <p:tav tm="100000">
                                          <p:val>
                                            <p:strVal val="#ppt_x"/>
                                          </p:val>
                                        </p:tav>
                                      </p:tavLst>
                                    </p:anim>
                                    <p:anim calcmode="lin" valueType="num">
                                      <p:cBhvr>
                                        <p:cTn id="46" dur="500" fill="hold"/>
                                        <p:tgtEl>
                                          <p:spTgt spid="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ppt_x</p:attrName>
                                        </p:attrNameLst>
                                      </p:cBhvr>
                                      <p:tavLst>
                                        <p:tav tm="0">
                                          <p:val>
                                            <p:strVal val="#ppt_x"/>
                                          </p:val>
                                        </p:tav>
                                        <p:tav tm="100000">
                                          <p:val>
                                            <p:strVal val="#ppt_x"/>
                                          </p:val>
                                        </p:tav>
                                      </p:tavLst>
                                    </p:anim>
                                    <p:anim calcmode="lin" valueType="num">
                                      <p:cBhvr>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5" name="图片 13"/>
          <p:cNvPicPr>
            <a:picLocks noChangeAspect="1"/>
          </p:cNvPicPr>
          <p:nvPr/>
        </p:nvPicPr>
        <p:blipFill>
          <a:blip r:embed="rId1"/>
          <a:stretch>
            <a:fillRect/>
          </a:stretch>
        </p:blipFill>
        <p:spPr>
          <a:xfrm>
            <a:off x="7927975" y="0"/>
            <a:ext cx="4264025" cy="2922588"/>
          </a:xfrm>
          <a:prstGeom prst="rect">
            <a:avLst/>
          </a:prstGeom>
          <a:noFill/>
          <a:ln w="9525">
            <a:noFill/>
          </a:ln>
        </p:spPr>
      </p:pic>
      <p:pic>
        <p:nvPicPr>
          <p:cNvPr id="16386" name="图片 1049606"/>
          <p:cNvPicPr>
            <a:picLocks noChangeAspect="1"/>
          </p:cNvPicPr>
          <p:nvPr/>
        </p:nvPicPr>
        <p:blipFill>
          <a:blip r:embed="rId2"/>
          <a:stretch>
            <a:fillRect/>
          </a:stretch>
        </p:blipFill>
        <p:spPr>
          <a:xfrm>
            <a:off x="28575" y="374650"/>
            <a:ext cx="1981200" cy="730250"/>
          </a:xfrm>
          <a:prstGeom prst="rect">
            <a:avLst/>
          </a:prstGeom>
          <a:noFill/>
          <a:ln w="9525">
            <a:noFill/>
          </a:ln>
          <a:effectLst>
            <a:outerShdw dist="38100" dir="8099936" algn="ctr" rotWithShape="0">
              <a:srgbClr val="000000">
                <a:alpha val="39000"/>
              </a:srgbClr>
            </a:outerShdw>
          </a:effectLst>
        </p:spPr>
      </p:pic>
      <p:sp>
        <p:nvSpPr>
          <p:cNvPr id="16387" name="文本框 4"/>
          <p:cNvSpPr txBox="1"/>
          <p:nvPr/>
        </p:nvSpPr>
        <p:spPr>
          <a:xfrm>
            <a:off x="2200910" y="374650"/>
            <a:ext cx="7635240" cy="645160"/>
          </a:xfrm>
          <a:prstGeom prst="rect">
            <a:avLst/>
          </a:prstGeom>
          <a:noFill/>
          <a:ln w="9525">
            <a:noFill/>
          </a:ln>
        </p:spPr>
        <p:txBody>
          <a:bodyPr wrap="square" anchor="t">
            <a:spAutoFit/>
          </a:bodyPr>
          <a:p>
            <a:r>
              <a:rPr lang="en-US" altLang="zh-CN" sz="3600" b="1" dirty="0">
                <a:solidFill>
                  <a:srgbClr val="FF0000"/>
                </a:solidFill>
                <a:latin typeface="Hiragino Kaku Gothic Std" panose="020B0800000000000000" charset="-128"/>
                <a:ea typeface="Hiragino Kaku Gothic Std" panose="020B0800000000000000" charset="-128"/>
              </a:rPr>
              <a:t>Part </a:t>
            </a:r>
            <a:r>
              <a:rPr lang="en-US" altLang="zh-CN" sz="3600" b="1" dirty="0">
                <a:solidFill>
                  <a:srgbClr val="FF0000"/>
                </a:solidFill>
                <a:latin typeface="Hiragino Kaku Gothic Std" panose="020B0800000000000000" charset="-128"/>
                <a:ea typeface="Hiragino Kaku Gothic Std" panose="020B0800000000000000" charset="-128"/>
                <a:sym typeface="宋体" panose="02010600030101010101" pitchFamily="2" charset="-122"/>
              </a:rPr>
              <a:t>III  Appreciation   </a:t>
            </a:r>
            <a:endParaRPr lang="en-US" altLang="zh-CN" sz="3600" b="1" dirty="0">
              <a:solidFill>
                <a:srgbClr val="FF0000"/>
              </a:solidFill>
              <a:latin typeface="Hiragino Kaku Gothic Std" panose="020B0800000000000000" charset="-128"/>
              <a:ea typeface="Hiragino Kaku Gothic Std" panose="020B0800000000000000" charset="-128"/>
            </a:endParaRPr>
          </a:p>
        </p:txBody>
      </p:sp>
      <p:sp>
        <p:nvSpPr>
          <p:cNvPr id="16388" name="文本框 1"/>
          <p:cNvSpPr txBox="1"/>
          <p:nvPr/>
        </p:nvSpPr>
        <p:spPr>
          <a:xfrm>
            <a:off x="1673225" y="2347913"/>
            <a:ext cx="8599488" cy="1014412"/>
          </a:xfrm>
          <a:prstGeom prst="rect">
            <a:avLst/>
          </a:prstGeom>
          <a:noFill/>
          <a:ln w="9525">
            <a:noFill/>
          </a:ln>
        </p:spPr>
        <p:txBody>
          <a:bodyPr wrap="none" anchor="t">
            <a:spAutoFit/>
          </a:bodyPr>
          <a:p>
            <a:r>
              <a:rPr lang="zh-CN" altLang="en-US" sz="6000" b="1">
                <a:solidFill>
                  <a:srgbClr val="FF0000"/>
                </a:solidFill>
                <a:latin typeface="Arial" panose="020B0604020202020204" pitchFamily="34" charset="0"/>
                <a:ea typeface="宋体" panose="02010600030101010101" pitchFamily="2" charset="-122"/>
              </a:rPr>
              <a:t>参考范文和学生作品评析</a:t>
            </a:r>
            <a:endParaRPr lang="zh-CN" altLang="en-US" sz="6000" b="1">
              <a:solidFill>
                <a:srgbClr val="FF0000"/>
              </a:solidFill>
              <a:latin typeface="Arial" panose="020B0604020202020204" pitchFamily="34" charset="0"/>
              <a:ea typeface="宋体" panose="02010600030101010101" pitchFamily="2" charset="-122"/>
            </a:endParaRPr>
          </a:p>
        </p:txBody>
      </p:sp>
      <p:pic>
        <p:nvPicPr>
          <p:cNvPr id="16389" name="图片 1" descr="图片2_看图王"/>
          <p:cNvPicPr>
            <a:picLocks noChangeAspect="1"/>
          </p:cNvPicPr>
          <p:nvPr/>
        </p:nvPicPr>
        <p:blipFill>
          <a:blip r:embed="rId3"/>
          <a:stretch>
            <a:fillRect/>
          </a:stretch>
        </p:blipFill>
        <p:spPr>
          <a:xfrm rot="360000">
            <a:off x="9202738" y="3827463"/>
            <a:ext cx="2535237" cy="2684462"/>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09" name="图片 13"/>
          <p:cNvPicPr>
            <a:picLocks noChangeAspect="1"/>
          </p:cNvPicPr>
          <p:nvPr/>
        </p:nvPicPr>
        <p:blipFill>
          <a:blip r:embed="rId1"/>
          <a:stretch>
            <a:fillRect/>
          </a:stretch>
        </p:blipFill>
        <p:spPr>
          <a:xfrm>
            <a:off x="7927975" y="0"/>
            <a:ext cx="4264025" cy="2922588"/>
          </a:xfrm>
          <a:prstGeom prst="rect">
            <a:avLst/>
          </a:prstGeom>
          <a:noFill/>
          <a:ln w="9525">
            <a:noFill/>
          </a:ln>
        </p:spPr>
      </p:pic>
      <p:pic>
        <p:nvPicPr>
          <p:cNvPr id="17410" name="图片 1049606"/>
          <p:cNvPicPr>
            <a:picLocks noChangeAspect="1"/>
          </p:cNvPicPr>
          <p:nvPr/>
        </p:nvPicPr>
        <p:blipFill>
          <a:blip r:embed="rId2"/>
          <a:stretch>
            <a:fillRect/>
          </a:stretch>
        </p:blipFill>
        <p:spPr>
          <a:xfrm>
            <a:off x="28575" y="374650"/>
            <a:ext cx="1981200" cy="730250"/>
          </a:xfrm>
          <a:prstGeom prst="rect">
            <a:avLst/>
          </a:prstGeom>
          <a:noFill/>
          <a:ln w="9525">
            <a:noFill/>
          </a:ln>
          <a:effectLst>
            <a:outerShdw dist="38100" dir="8099936" algn="ctr" rotWithShape="0">
              <a:srgbClr val="000000">
                <a:alpha val="39000"/>
              </a:srgbClr>
            </a:outerShdw>
          </a:effectLst>
        </p:spPr>
      </p:pic>
      <p:sp>
        <p:nvSpPr>
          <p:cNvPr id="17411" name="文本框 4"/>
          <p:cNvSpPr txBox="1"/>
          <p:nvPr/>
        </p:nvSpPr>
        <p:spPr>
          <a:xfrm>
            <a:off x="2009775" y="460375"/>
            <a:ext cx="5295900" cy="644525"/>
          </a:xfrm>
          <a:prstGeom prst="rect">
            <a:avLst/>
          </a:prstGeom>
          <a:noFill/>
          <a:ln w="9525">
            <a:noFill/>
          </a:ln>
        </p:spPr>
        <p:txBody>
          <a:bodyPr wrap="square" anchor="t">
            <a:spAutoFit/>
          </a:bodyPr>
          <a:p>
            <a:r>
              <a:rPr lang="en-US" altLang="zh-CN" sz="3600" b="1" dirty="0">
                <a:solidFill>
                  <a:srgbClr val="FF0000"/>
                </a:solidFill>
                <a:latin typeface="Hiragino Kaku Gothic Std" panose="020B0800000000000000" charset="-128"/>
                <a:ea typeface="Hiragino Kaku Gothic Std" panose="020B0800000000000000" charset="-128"/>
              </a:rPr>
              <a:t>参考范文</a:t>
            </a:r>
            <a:r>
              <a:rPr lang="en-US" altLang="zh-CN" sz="3600" b="1" dirty="0">
                <a:solidFill>
                  <a:srgbClr val="FF0000"/>
                </a:solidFill>
                <a:latin typeface="Hiragino Kaku Gothic Std" panose="020B0800000000000000" charset="-128"/>
                <a:ea typeface="Hiragino Kaku Gothic Std" panose="020B0800000000000000" charset="-128"/>
                <a:sym typeface="宋体" panose="02010600030101010101" pitchFamily="2" charset="-122"/>
              </a:rPr>
              <a:t>  </a:t>
            </a:r>
            <a:endParaRPr lang="en-US" altLang="zh-CN" sz="3600" b="1" dirty="0">
              <a:solidFill>
                <a:srgbClr val="FF0000"/>
              </a:solidFill>
              <a:latin typeface="Hiragino Kaku Gothic Std" panose="020B0800000000000000" charset="-128"/>
              <a:ea typeface="Hiragino Kaku Gothic Std" panose="020B0800000000000000" charset="-128"/>
            </a:endParaRPr>
          </a:p>
        </p:txBody>
      </p:sp>
      <p:sp>
        <p:nvSpPr>
          <p:cNvPr id="17412" name="文本框 2"/>
          <p:cNvSpPr txBox="1"/>
          <p:nvPr/>
        </p:nvSpPr>
        <p:spPr>
          <a:xfrm>
            <a:off x="346075" y="1241425"/>
            <a:ext cx="11499850" cy="5260975"/>
          </a:xfrm>
          <a:prstGeom prst="rect">
            <a:avLst/>
          </a:prstGeom>
          <a:noFill/>
          <a:ln w="9525">
            <a:noFill/>
          </a:ln>
        </p:spPr>
        <p:txBody>
          <a:bodyPr wrap="square" anchor="t">
            <a:spAutoFit/>
          </a:bodyPr>
          <a:p>
            <a:r>
              <a:rPr lang="en-US" altLang="zh-CN" sz="2400">
                <a:latin typeface="Arial" panose="020B0604020202020204" pitchFamily="34" charset="0"/>
                <a:ea typeface="宋体" panose="02010600030101010101" pitchFamily="2" charset="-122"/>
              </a:rPr>
              <a:t>      </a:t>
            </a:r>
            <a:r>
              <a:rPr lang="zh-CN" altLang="en-US" sz="2400" i="1">
                <a:latin typeface="Arial" panose="020B0604020202020204" pitchFamily="34" charset="0"/>
                <a:ea typeface="宋体" panose="02010600030101010101" pitchFamily="2" charset="-122"/>
              </a:rPr>
              <a:t>The next day, Emily nervously glanced at the list on the door of the choral room.</a:t>
            </a:r>
            <a:r>
              <a:rPr lang="zh-CN" altLang="en-US" sz="2400">
                <a:latin typeface="Arial" panose="020B0604020202020204" pitchFamily="34" charset="0"/>
                <a:ea typeface="宋体" panose="02010600030101010101" pitchFamily="2" charset="-122"/>
              </a:rPr>
              <a:t> She was not </a:t>
            </a:r>
            <a:r>
              <a:rPr lang="zh-CN" altLang="en-US" sz="2400" u="sng">
                <a:latin typeface="Arial" panose="020B0604020202020204" pitchFamily="34" charset="0"/>
                <a:ea typeface="宋体" panose="02010600030101010101" pitchFamily="2" charset="-122"/>
              </a:rPr>
              <a:t>rejected</a:t>
            </a:r>
            <a:r>
              <a:rPr lang="zh-CN" altLang="en-US" sz="2400">
                <a:latin typeface="Arial" panose="020B0604020202020204" pitchFamily="34" charset="0"/>
                <a:ea typeface="宋体" panose="02010600030101010101" pitchFamily="2" charset="-122"/>
              </a:rPr>
              <a:t> this time. Her name was posted at the top of the list. She, </a:t>
            </a:r>
            <a:r>
              <a:rPr lang="zh-CN" altLang="en-US" sz="2400" u="sng">
                <a:latin typeface="Arial" panose="020B0604020202020204" pitchFamily="34" charset="0"/>
                <a:ea typeface="宋体" panose="02010600030101010101" pitchFamily="2" charset="-122"/>
              </a:rPr>
              <a:t>Emily White</a:t>
            </a:r>
            <a:r>
              <a:rPr lang="zh-CN" altLang="en-US" sz="2400">
                <a:latin typeface="Arial" panose="020B0604020202020204" pitchFamily="34" charset="0"/>
                <a:ea typeface="宋体" panose="02010600030101010101" pitchFamily="2" charset="-122"/>
              </a:rPr>
              <a:t>, was chosen to be the leading singer! She would sing alone in the </a:t>
            </a:r>
            <a:r>
              <a:rPr lang="zh-CN" altLang="en-US" sz="2400" u="sng">
                <a:latin typeface="Arial" panose="020B0604020202020204" pitchFamily="34" charset="0"/>
                <a:ea typeface="宋体" panose="02010600030101010101" pitchFamily="2" charset="-122"/>
              </a:rPr>
              <a:t>performance</a:t>
            </a:r>
            <a:r>
              <a:rPr lang="zh-CN" altLang="en-US" sz="2400">
                <a:latin typeface="Arial" panose="020B0604020202020204" pitchFamily="34" charset="0"/>
                <a:ea typeface="宋体" panose="02010600030101010101" pitchFamily="2" charset="-122"/>
              </a:rPr>
              <a:t>. Emily couldn't believe her eyes. There must be some mistake. But Mr. Buttler said to her with determined eyes, </a:t>
            </a:r>
            <a:r>
              <a:rPr lang="en-US" altLang="zh-CN" sz="2400">
                <a:latin typeface="Arial" panose="020B0604020202020204" pitchFamily="34" charset="0"/>
                <a:ea typeface="宋体" panose="02010600030101010101" pitchFamily="2" charset="-122"/>
              </a:rPr>
              <a:t>“ </a:t>
            </a:r>
            <a:r>
              <a:rPr lang="zh-CN" altLang="en-US" sz="2400">
                <a:latin typeface="Arial" panose="020B0604020202020204" pitchFamily="34" charset="0"/>
                <a:ea typeface="宋体" panose="02010600030101010101" pitchFamily="2" charset="-122"/>
              </a:rPr>
              <a:t>Emily, I choose you because you should perform the part </a:t>
            </a:r>
            <a:r>
              <a:rPr lang="en-US" altLang="zh-CN" sz="2400">
                <a:latin typeface="Arial" panose="020B0604020202020204" pitchFamily="34" charset="0"/>
                <a:ea typeface="宋体" panose="02010600030101010101" pitchFamily="2" charset="-122"/>
              </a:rPr>
              <a:t>— </a:t>
            </a:r>
            <a:r>
              <a:rPr lang="zh-CN" altLang="en-US" sz="2400">
                <a:latin typeface="Arial" panose="020B0604020202020204" pitchFamily="34" charset="0"/>
                <a:ea typeface="宋体" panose="02010600030101010101" pitchFamily="2" charset="-122"/>
              </a:rPr>
              <a:t>your voice is unusual. Believe in yourself </a:t>
            </a:r>
            <a:r>
              <a:rPr lang="en-US" altLang="zh-CN" sz="2400">
                <a:latin typeface="Arial" panose="020B0604020202020204" pitchFamily="34" charset="0"/>
                <a:ea typeface="宋体" panose="02010600030101010101" pitchFamily="2" charset="-122"/>
              </a:rPr>
              <a:t>” </a:t>
            </a:r>
            <a:r>
              <a:rPr lang="zh-CN" altLang="en-US" sz="2400">
                <a:latin typeface="Arial" panose="020B0604020202020204" pitchFamily="34" charset="0"/>
                <a:ea typeface="宋体" panose="02010600030101010101" pitchFamily="2" charset="-122"/>
              </a:rPr>
              <a:t>Greatly encouraged, Emily practiced really hard.</a:t>
            </a:r>
            <a:endParaRPr lang="zh-CN" altLang="en-US" sz="2400">
              <a:latin typeface="Arial" panose="020B0604020202020204" pitchFamily="34" charset="0"/>
              <a:ea typeface="宋体" panose="02010600030101010101" pitchFamily="2" charset="-122"/>
            </a:endParaRPr>
          </a:p>
          <a:p>
            <a:r>
              <a:rPr lang="zh-CN" altLang="en-US" sz="2400">
                <a:latin typeface="Arial" panose="020B0604020202020204" pitchFamily="34" charset="0"/>
                <a:ea typeface="宋体" panose="02010600030101010101" pitchFamily="2" charset="-122"/>
              </a:rPr>
              <a:t>     </a:t>
            </a:r>
            <a:r>
              <a:rPr lang="zh-CN" altLang="en-US" sz="2400" i="1">
                <a:latin typeface="Arial" panose="020B0604020202020204" pitchFamily="34" charset="0"/>
                <a:ea typeface="宋体" panose="02010600030101010101" pitchFamily="2" charset="-122"/>
              </a:rPr>
              <a:t>Finally, the day of performance came. </a:t>
            </a:r>
            <a:r>
              <a:rPr lang="zh-CN" altLang="en-US" sz="2400">
                <a:latin typeface="Arial" panose="020B0604020202020204" pitchFamily="34" charset="0"/>
                <a:ea typeface="宋体" panose="02010600030101010101" pitchFamily="2" charset="-122"/>
              </a:rPr>
              <a:t>Standing in front of the line, Emily felt her throat tight and her palms sweating. When the curtain opened up, the eyes of the whole audience fell upon Emily. "Emily White!" Someone whispered. Then, along with the first note of music, Emily began to sing her heart out. Her </a:t>
            </a:r>
            <a:r>
              <a:rPr lang="zh-CN" altLang="en-US" sz="2400" u="sng">
                <a:latin typeface="Arial" panose="020B0604020202020204" pitchFamily="34" charset="0"/>
                <a:ea typeface="宋体" panose="02010600030101010101" pitchFamily="2" charset="-122"/>
              </a:rPr>
              <a:t>voice</a:t>
            </a:r>
            <a:r>
              <a:rPr lang="zh-CN" altLang="en-US" sz="2400">
                <a:latin typeface="Arial" panose="020B0604020202020204" pitchFamily="34" charset="0"/>
                <a:ea typeface="宋体" panose="02010600030101010101" pitchFamily="2" charset="-122"/>
              </a:rPr>
              <a:t> was like a nightingale ringing in the auditorium. Applause! Emily felt so happy and comfortable. She was shining on the stage. Emily White, with so many </a:t>
            </a:r>
            <a:r>
              <a:rPr lang="zh-CN" altLang="en-US" sz="2400" u="sng">
                <a:latin typeface="Arial" panose="020B0604020202020204" pitchFamily="34" charset="0"/>
                <a:ea typeface="宋体" panose="02010600030101010101" pitchFamily="2" charset="-122"/>
              </a:rPr>
              <a:t>birth problems</a:t>
            </a:r>
            <a:r>
              <a:rPr lang="zh-CN" altLang="en-US" sz="2400">
                <a:latin typeface="Arial" panose="020B0604020202020204" pitchFamily="34" charset="0"/>
                <a:ea typeface="宋体" panose="02010600030101010101" pitchFamily="2" charset="-122"/>
              </a:rPr>
              <a:t> in her body, was an angel! </a:t>
            </a:r>
            <a:endParaRPr lang="zh-CN" altLang="en-US" sz="2400">
              <a:latin typeface="Arial" panose="020B0604020202020204" pitchFamily="34" charset="0"/>
              <a:ea typeface="宋体" panose="02010600030101010101" pitchFamily="2" charset="-122"/>
            </a:endParaRPr>
          </a:p>
        </p:txBody>
      </p:sp>
      <p:pic>
        <p:nvPicPr>
          <p:cNvPr id="2" name="图片 1" descr="水印"/>
          <p:cNvPicPr>
            <a:picLocks noChangeAspect="1"/>
          </p:cNvPicPr>
          <p:nvPr userDrawn="1"/>
        </p:nvPicPr>
        <p:blipFill>
          <a:blip r:embed="rId3"/>
          <a:stretch>
            <a:fillRect/>
          </a:stretch>
        </p:blipFill>
        <p:spPr>
          <a:xfrm>
            <a:off x="7109460" y="5715"/>
            <a:ext cx="5007610" cy="161988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3" name="图片 1" descr="一二段衔接好"/>
          <p:cNvPicPr>
            <a:picLocks noChangeAspect="1"/>
          </p:cNvPicPr>
          <p:nvPr/>
        </p:nvPicPr>
        <p:blipFill>
          <a:blip r:embed="rId1"/>
          <a:stretch>
            <a:fillRect/>
          </a:stretch>
        </p:blipFill>
        <p:spPr>
          <a:xfrm>
            <a:off x="139700" y="-466725"/>
            <a:ext cx="9342438" cy="7278688"/>
          </a:xfrm>
          <a:prstGeom prst="rect">
            <a:avLst/>
          </a:prstGeom>
          <a:noFill/>
          <a:ln w="9525">
            <a:noFill/>
          </a:ln>
        </p:spPr>
      </p:pic>
      <p:sp>
        <p:nvSpPr>
          <p:cNvPr id="6" name="文本框 5"/>
          <p:cNvSpPr txBox="1"/>
          <p:nvPr/>
        </p:nvSpPr>
        <p:spPr>
          <a:xfrm>
            <a:off x="9482138" y="171450"/>
            <a:ext cx="2703513" cy="2676525"/>
          </a:xfrm>
          <a:prstGeom prst="rect">
            <a:avLst/>
          </a:prstGeom>
          <a:solidFill>
            <a:schemeClr val="accent5">
              <a:lumMod val="20000"/>
              <a:lumOff val="80000"/>
            </a:schemeClr>
          </a:solidFill>
        </p:spPr>
        <p:txBody>
          <a:bodyPr wrap="square" rtlCol="0">
            <a:spAutoFit/>
          </a:bodyPr>
          <a:p>
            <a:r>
              <a:rPr lang="zh-CN" altLang="en-US" sz="2800" b="1" noProof="1">
                <a:latin typeface="Arial" panose="020B0604020202020204" pitchFamily="34" charset="0"/>
                <a:ea typeface="宋体" panose="02010600030101010101" pitchFamily="2" charset="-122"/>
                <a:cs typeface="+mn-cs"/>
              </a:rPr>
              <a:t>第一段心理描写恰当合理，划线句也与前文有一定呼应，最后一句与第二段首句的衔接漂亮！</a:t>
            </a:r>
            <a:endParaRPr lang="zh-CN" altLang="en-US" sz="2800" b="1" noProof="1"/>
          </a:p>
        </p:txBody>
      </p:sp>
      <p:sp>
        <p:nvSpPr>
          <p:cNvPr id="5" name="椭圆 4"/>
          <p:cNvSpPr/>
          <p:nvPr/>
        </p:nvSpPr>
        <p:spPr>
          <a:xfrm>
            <a:off x="1362075" y="577850"/>
            <a:ext cx="6153150" cy="473075"/>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cxnSp>
        <p:nvCxnSpPr>
          <p:cNvPr id="4" name="直接连接符 3"/>
          <p:cNvCxnSpPr/>
          <p:nvPr/>
        </p:nvCxnSpPr>
        <p:spPr>
          <a:xfrm flipV="1">
            <a:off x="6556375" y="1893888"/>
            <a:ext cx="2784475" cy="17463"/>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07975" y="2438400"/>
            <a:ext cx="7023100" cy="11113"/>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右弧形箭头 7"/>
          <p:cNvSpPr/>
          <p:nvPr/>
        </p:nvSpPr>
        <p:spPr>
          <a:xfrm>
            <a:off x="3600450" y="2733675"/>
            <a:ext cx="438150" cy="1112838"/>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chemeClr val="tx1"/>
              </a:solidFill>
            </a:endParaRPr>
          </a:p>
        </p:txBody>
      </p:sp>
      <p:sp>
        <p:nvSpPr>
          <p:cNvPr id="9" name="文本框 8"/>
          <p:cNvSpPr txBox="1"/>
          <p:nvPr/>
        </p:nvSpPr>
        <p:spPr>
          <a:xfrm>
            <a:off x="1362075" y="-6350"/>
            <a:ext cx="7146925" cy="584200"/>
          </a:xfrm>
          <a:prstGeom prst="rect">
            <a:avLst/>
          </a:prstGeom>
          <a:solidFill>
            <a:schemeClr val="accent4">
              <a:lumMod val="40000"/>
              <a:lumOff val="60000"/>
            </a:schemeClr>
          </a:solidFill>
        </p:spPr>
        <p:txBody>
          <a:bodyPr wrap="none" rtlCol="0">
            <a:spAutoFit/>
          </a:bodyPr>
          <a:p>
            <a:r>
              <a:rPr lang="en-US" altLang="zh-CN" sz="3200" b="1" noProof="1">
                <a:solidFill>
                  <a:srgbClr val="FF0000"/>
                </a:solidFill>
                <a:latin typeface="Arial" panose="020B0604020202020204" pitchFamily="34" charset="0"/>
                <a:ea typeface="宋体" panose="02010600030101010101" pitchFamily="2" charset="-122"/>
                <a:cs typeface="+mn-cs"/>
              </a:rPr>
              <a:t>tip1:</a:t>
            </a:r>
            <a:r>
              <a:rPr lang="zh-CN" altLang="en-US" sz="3200" b="1" noProof="1">
                <a:solidFill>
                  <a:srgbClr val="FF0000"/>
                </a:solidFill>
                <a:latin typeface="Arial" panose="020B0604020202020204" pitchFamily="34" charset="0"/>
                <a:ea typeface="宋体" panose="02010600030101010101" pitchFamily="2" charset="-122"/>
                <a:cs typeface="+mn-cs"/>
              </a:rPr>
              <a:t>关注第二段段首句进行合理衔接。</a:t>
            </a:r>
            <a:endParaRPr lang="zh-CN" altLang="en-US" sz="3200" b="1" noProof="1">
              <a:solidFill>
                <a:srgbClr val="FF0000"/>
              </a:solidFill>
              <a:latin typeface="Arial" panose="020B0604020202020204" pitchFamily="34" charset="0"/>
              <a:ea typeface="宋体" panose="02010600030101010101" pitchFamily="2" charset="-122"/>
              <a:cs typeface="+mn-cs"/>
            </a:endParaRPr>
          </a:p>
        </p:txBody>
      </p:sp>
      <p:sp>
        <p:nvSpPr>
          <p:cNvPr id="10" name="椭圆 9"/>
          <p:cNvSpPr/>
          <p:nvPr/>
        </p:nvSpPr>
        <p:spPr>
          <a:xfrm>
            <a:off x="403225" y="4000500"/>
            <a:ext cx="8937625" cy="48895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 name="椭圆 10"/>
          <p:cNvSpPr/>
          <p:nvPr/>
        </p:nvSpPr>
        <p:spPr>
          <a:xfrm>
            <a:off x="1362075" y="4841875"/>
            <a:ext cx="7421563" cy="454025"/>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2" name="椭圆 11"/>
          <p:cNvSpPr/>
          <p:nvPr/>
        </p:nvSpPr>
        <p:spPr>
          <a:xfrm>
            <a:off x="7685088" y="5295900"/>
            <a:ext cx="1868488" cy="52228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3" name="椭圆 12"/>
          <p:cNvSpPr/>
          <p:nvPr/>
        </p:nvSpPr>
        <p:spPr>
          <a:xfrm>
            <a:off x="307975" y="5818188"/>
            <a:ext cx="3862388" cy="56991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4" name="文本框 13"/>
          <p:cNvSpPr txBox="1"/>
          <p:nvPr/>
        </p:nvSpPr>
        <p:spPr>
          <a:xfrm>
            <a:off x="9482138" y="3141663"/>
            <a:ext cx="2703513" cy="3108325"/>
          </a:xfrm>
          <a:prstGeom prst="rect">
            <a:avLst/>
          </a:prstGeom>
          <a:solidFill>
            <a:schemeClr val="accent6">
              <a:lumMod val="20000"/>
              <a:lumOff val="80000"/>
            </a:schemeClr>
          </a:solidFill>
        </p:spPr>
        <p:txBody>
          <a:bodyPr wrap="square" rtlCol="0" anchor="t">
            <a:spAutoFit/>
          </a:bodyPr>
          <a:p>
            <a:r>
              <a:rPr lang="zh-CN" altLang="en-US" sz="2800" b="1" noProof="1">
                <a:solidFill>
                  <a:srgbClr val="000000"/>
                </a:solidFill>
                <a:latin typeface="Arial" panose="020B0604020202020204" pitchFamily="34" charset="0"/>
                <a:ea typeface="宋体" panose="02010600030101010101" pitchFamily="2" charset="-122"/>
                <a:cs typeface="+mn-cs"/>
                <a:sym typeface="+mn-ea"/>
              </a:rPr>
              <a:t>第二段情节设计曲折但合理，人物情绪的转变也符合逻辑，表达虽有失误，但可以理解，书写欠佳。</a:t>
            </a:r>
            <a:endParaRPr lang="zh-CN" altLang="en-US" sz="2800" b="1" noProof="1">
              <a:solidFill>
                <a:srgbClr val="000000"/>
              </a:solidFill>
              <a:sym typeface="+mn-ea"/>
            </a:endParaRPr>
          </a:p>
        </p:txBody>
      </p:sp>
      <p:pic>
        <p:nvPicPr>
          <p:cNvPr id="2" name="图片 1" descr="水印"/>
          <p:cNvPicPr>
            <a:picLocks noChangeAspect="1"/>
          </p:cNvPicPr>
          <p:nvPr userDrawn="1"/>
        </p:nvPicPr>
        <p:blipFill>
          <a:blip r:embed="rId2"/>
          <a:stretch>
            <a:fillRect/>
          </a:stretch>
        </p:blipFill>
        <p:spPr>
          <a:xfrm>
            <a:off x="7750810" y="5715"/>
            <a:ext cx="4366260" cy="1412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ppt_x</p:attrName>
                                        </p:attrNameLst>
                                      </p:cBhvr>
                                      <p:tavLst>
                                        <p:tav tm="0">
                                          <p:val>
                                            <p:strVal val="#ppt_x"/>
                                          </p:val>
                                        </p:tav>
                                        <p:tav tm="100000">
                                          <p:val>
                                            <p:strVal val="#ppt_x"/>
                                          </p:val>
                                        </p:tav>
                                      </p:tavLst>
                                    </p:anim>
                                    <p:anim calcmode="lin" valueType="num">
                                      <p:cBhvr>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5" grpId="0" bldLvl="0" animBg="1"/>
      <p:bldP spid="10" grpId="0" bldLvl="0" animBg="1"/>
      <p:bldP spid="11" grpId="0" bldLvl="0" animBg="1"/>
      <p:bldP spid="12" grpId="0" bldLvl="0" animBg="1"/>
      <p:bldP spid="13" grpId="0" bldLvl="0" animBg="1"/>
      <p:bldP spid="14" grpId="0" bldLvl="0" animBg="1"/>
      <p:bldP spid="8" grpId="0" animBg="1"/>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7" name="图片 1" descr="3844001209e04cf885d86d807e1c59c"/>
          <p:cNvPicPr>
            <a:picLocks noChangeAspect="1"/>
          </p:cNvPicPr>
          <p:nvPr/>
        </p:nvPicPr>
        <p:blipFill>
          <a:blip r:embed="rId1"/>
          <a:stretch>
            <a:fillRect/>
          </a:stretch>
        </p:blipFill>
        <p:spPr>
          <a:xfrm>
            <a:off x="44450" y="-646112"/>
            <a:ext cx="9729788" cy="7723187"/>
          </a:xfrm>
          <a:prstGeom prst="rect">
            <a:avLst/>
          </a:prstGeom>
          <a:noFill/>
          <a:ln w="9525">
            <a:noFill/>
          </a:ln>
        </p:spPr>
      </p:pic>
      <p:sp>
        <p:nvSpPr>
          <p:cNvPr id="13" name="椭圆 12"/>
          <p:cNvSpPr/>
          <p:nvPr/>
        </p:nvSpPr>
        <p:spPr>
          <a:xfrm>
            <a:off x="44450" y="546100"/>
            <a:ext cx="3862388" cy="56991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 name="椭圆 1"/>
          <p:cNvSpPr/>
          <p:nvPr/>
        </p:nvSpPr>
        <p:spPr>
          <a:xfrm>
            <a:off x="6205538" y="660400"/>
            <a:ext cx="2182813" cy="4572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 name="椭圆 2"/>
          <p:cNvSpPr/>
          <p:nvPr/>
        </p:nvSpPr>
        <p:spPr>
          <a:xfrm>
            <a:off x="3906838" y="2439988"/>
            <a:ext cx="3862388" cy="56991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 name="文本框 5"/>
          <p:cNvSpPr txBox="1"/>
          <p:nvPr/>
        </p:nvSpPr>
        <p:spPr>
          <a:xfrm>
            <a:off x="9553575" y="96838"/>
            <a:ext cx="2686050" cy="3108325"/>
          </a:xfrm>
          <a:prstGeom prst="rect">
            <a:avLst/>
          </a:prstGeom>
          <a:solidFill>
            <a:schemeClr val="accent5">
              <a:lumMod val="20000"/>
              <a:lumOff val="80000"/>
            </a:schemeClr>
          </a:solidFill>
        </p:spPr>
        <p:txBody>
          <a:bodyPr wrap="square" rtlCol="0">
            <a:spAutoFit/>
          </a:bodyPr>
          <a:p>
            <a:r>
              <a:rPr lang="zh-CN" altLang="en-US" sz="2800" b="1" noProof="1">
                <a:latin typeface="Arial" panose="020B0604020202020204" pitchFamily="34" charset="0"/>
                <a:ea typeface="宋体" panose="02010600030101010101" pitchFamily="2" charset="-122"/>
                <a:cs typeface="+mn-cs"/>
              </a:rPr>
              <a:t>第一段描写心理紧张很成功</a:t>
            </a:r>
            <a:r>
              <a:rPr lang="en-US" altLang="zh-CN" sz="2800" b="1" noProof="1">
                <a:latin typeface="Arial" panose="020B0604020202020204" pitchFamily="34" charset="0"/>
                <a:ea typeface="宋体" panose="02010600030101010101" pitchFamily="2" charset="-122"/>
                <a:cs typeface="+mn-cs"/>
              </a:rPr>
              <a:t>(</a:t>
            </a:r>
            <a:r>
              <a:rPr lang="zh-CN" altLang="en-US" sz="2800" b="1" noProof="1">
                <a:latin typeface="Arial" panose="020B0604020202020204" pitchFamily="34" charset="0"/>
                <a:ea typeface="宋体" panose="02010600030101010101" pitchFamily="2" charset="-122"/>
                <a:cs typeface="+mn-cs"/>
              </a:rPr>
              <a:t>分别从</a:t>
            </a:r>
            <a:r>
              <a:rPr lang="en-US" altLang="zh-CN" sz="2800" b="1" noProof="1">
                <a:latin typeface="Arial" panose="020B0604020202020204" pitchFamily="34" charset="0"/>
                <a:ea typeface="宋体" panose="02010600030101010101" pitchFamily="2" charset="-122"/>
                <a:cs typeface="+mn-cs"/>
              </a:rPr>
              <a:t>heart, palms, voice</a:t>
            </a:r>
            <a:r>
              <a:rPr lang="zh-CN" altLang="en-US" sz="2800" b="1" noProof="1">
                <a:latin typeface="Arial" panose="020B0604020202020204" pitchFamily="34" charset="0"/>
                <a:ea typeface="宋体" panose="02010600030101010101" pitchFamily="2" charset="-122"/>
                <a:cs typeface="+mn-cs"/>
              </a:rPr>
              <a:t>入手</a:t>
            </a:r>
            <a:r>
              <a:rPr lang="en-US" altLang="zh-CN" sz="2800" b="1" noProof="1">
                <a:latin typeface="Arial" panose="020B0604020202020204" pitchFamily="34" charset="0"/>
                <a:ea typeface="宋体" panose="02010600030101010101" pitchFamily="2" charset="-122"/>
                <a:cs typeface="+mn-cs"/>
              </a:rPr>
              <a:t>)</a:t>
            </a:r>
            <a:r>
              <a:rPr lang="zh-CN" altLang="en-US" sz="2800" b="1" noProof="1">
                <a:latin typeface="Arial" panose="020B0604020202020204" pitchFamily="34" charset="0"/>
                <a:ea typeface="宋体" panose="02010600030101010101" pitchFamily="2" charset="-122"/>
                <a:cs typeface="+mn-cs"/>
              </a:rPr>
              <a:t>，情节铺设合理，并且用了倒装结构。</a:t>
            </a:r>
            <a:endParaRPr lang="zh-CN" altLang="en-US" sz="2800" b="1" noProof="1">
              <a:latin typeface="Arial" panose="020B0604020202020204" pitchFamily="34" charset="0"/>
              <a:ea typeface="宋体" panose="02010600030101010101" pitchFamily="2" charset="-122"/>
              <a:cs typeface="+mn-cs"/>
            </a:endParaRPr>
          </a:p>
        </p:txBody>
      </p:sp>
      <p:sp>
        <p:nvSpPr>
          <p:cNvPr id="5" name="椭圆 4"/>
          <p:cNvSpPr/>
          <p:nvPr/>
        </p:nvSpPr>
        <p:spPr>
          <a:xfrm>
            <a:off x="6654800" y="4527550"/>
            <a:ext cx="1555750" cy="538163"/>
          </a:xfrm>
          <a:prstGeom prst="ellipse">
            <a:avLst/>
          </a:prstGeom>
          <a:noFill/>
          <a:ln w="444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7" name="椭圆 6"/>
          <p:cNvSpPr/>
          <p:nvPr/>
        </p:nvSpPr>
        <p:spPr>
          <a:xfrm>
            <a:off x="2481263" y="5018088"/>
            <a:ext cx="7072313" cy="504825"/>
          </a:xfrm>
          <a:prstGeom prst="ellipse">
            <a:avLst/>
          </a:prstGeom>
          <a:noFill/>
          <a:ln w="444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8" name="椭圆 7"/>
          <p:cNvSpPr/>
          <p:nvPr/>
        </p:nvSpPr>
        <p:spPr>
          <a:xfrm>
            <a:off x="2843213" y="981075"/>
            <a:ext cx="1557338" cy="536575"/>
          </a:xfrm>
          <a:prstGeom prst="ellipse">
            <a:avLst/>
          </a:prstGeom>
          <a:noFill/>
          <a:ln w="444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4" name="文本框 13"/>
          <p:cNvSpPr txBox="1"/>
          <p:nvPr/>
        </p:nvSpPr>
        <p:spPr>
          <a:xfrm>
            <a:off x="9553575" y="3279775"/>
            <a:ext cx="2686050" cy="3108325"/>
          </a:xfrm>
          <a:prstGeom prst="rect">
            <a:avLst/>
          </a:prstGeom>
          <a:solidFill>
            <a:schemeClr val="accent6">
              <a:lumMod val="20000"/>
              <a:lumOff val="80000"/>
            </a:schemeClr>
          </a:solidFill>
        </p:spPr>
        <p:txBody>
          <a:bodyPr wrap="square" rtlCol="0" anchor="t">
            <a:spAutoFit/>
          </a:bodyPr>
          <a:p>
            <a:r>
              <a:rPr lang="zh-CN" altLang="en-US" sz="2800" b="1" noProof="1">
                <a:solidFill>
                  <a:srgbClr val="000000"/>
                </a:solidFill>
                <a:latin typeface="Arial" panose="020B0604020202020204" pitchFamily="34" charset="0"/>
                <a:ea typeface="宋体" panose="02010600030101010101" pitchFamily="2" charset="-122"/>
                <a:cs typeface="+mn-cs"/>
                <a:sym typeface="+mn-ea"/>
              </a:rPr>
              <a:t>第二段从描写手法来看，表达逊色一些，且出现一些词汇与语法错误；结尾意犹未尽，内容不够丰满。</a:t>
            </a:r>
            <a:endParaRPr lang="zh-CN" altLang="en-US" sz="2800" b="1" noProof="1">
              <a:solidFill>
                <a:srgbClr val="000000"/>
              </a:solidFill>
              <a:latin typeface="Arial" panose="020B0604020202020204" pitchFamily="34" charset="0"/>
              <a:ea typeface="宋体" panose="02010600030101010101" pitchFamily="2" charset="-122"/>
              <a:cs typeface="+mn-cs"/>
              <a:sym typeface="+mn-ea"/>
            </a:endParaRPr>
          </a:p>
        </p:txBody>
      </p:sp>
      <p:sp>
        <p:nvSpPr>
          <p:cNvPr id="9" name="文本框 8"/>
          <p:cNvSpPr txBox="1"/>
          <p:nvPr/>
        </p:nvSpPr>
        <p:spPr>
          <a:xfrm>
            <a:off x="892175" y="77788"/>
            <a:ext cx="8367713" cy="582613"/>
          </a:xfrm>
          <a:prstGeom prst="rect">
            <a:avLst/>
          </a:prstGeom>
          <a:solidFill>
            <a:schemeClr val="accent4">
              <a:lumMod val="40000"/>
              <a:lumOff val="60000"/>
            </a:schemeClr>
          </a:solidFill>
        </p:spPr>
        <p:txBody>
          <a:bodyPr wrap="none" rtlCol="0">
            <a:spAutoFit/>
          </a:bodyPr>
          <a:p>
            <a:r>
              <a:rPr lang="en-US" altLang="zh-CN" sz="3200" b="1" noProof="1">
                <a:solidFill>
                  <a:srgbClr val="FF0000"/>
                </a:solidFill>
                <a:latin typeface="Arial" panose="020B0604020202020204" pitchFamily="34" charset="0"/>
                <a:ea typeface="宋体" panose="02010600030101010101" pitchFamily="2" charset="-122"/>
                <a:cs typeface="+mn-cs"/>
              </a:rPr>
              <a:t>tip2:</a:t>
            </a:r>
            <a:r>
              <a:rPr lang="zh-CN" altLang="en-US" sz="3200" b="1" noProof="1">
                <a:solidFill>
                  <a:srgbClr val="FF0000"/>
                </a:solidFill>
                <a:latin typeface="Arial" panose="020B0604020202020204" pitchFamily="34" charset="0"/>
                <a:ea typeface="宋体" panose="02010600030101010101" pitchFamily="2" charset="-122"/>
                <a:cs typeface="+mn-cs"/>
              </a:rPr>
              <a:t>用细腻的神态，动作描述来刻画画面感。</a:t>
            </a:r>
            <a:endParaRPr lang="zh-CN" altLang="en-US" sz="3200" b="1" noProof="1">
              <a:solidFill>
                <a:srgbClr val="FF0000"/>
              </a:solidFill>
              <a:latin typeface="Arial" panose="020B0604020202020204" pitchFamily="34" charset="0"/>
              <a:ea typeface="宋体" panose="02010600030101010101" pitchFamily="2" charset="-122"/>
              <a:cs typeface="+mn-cs"/>
            </a:endParaRPr>
          </a:p>
        </p:txBody>
      </p:sp>
      <p:pic>
        <p:nvPicPr>
          <p:cNvPr id="4" name="图片 3" descr="水印"/>
          <p:cNvPicPr>
            <a:picLocks noChangeAspect="1"/>
          </p:cNvPicPr>
          <p:nvPr userDrawn="1"/>
        </p:nvPicPr>
        <p:blipFill>
          <a:blip r:embed="rId2"/>
          <a:stretch>
            <a:fillRect/>
          </a:stretch>
        </p:blipFill>
        <p:spPr>
          <a:xfrm>
            <a:off x="7750810" y="5715"/>
            <a:ext cx="4366260" cy="1412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2" grpId="0" bldLvl="0" animBg="1"/>
      <p:bldP spid="3" grpId="0" bldLvl="0" animBg="1"/>
      <p:bldP spid="6" grpId="0" bldLvl="0" animBg="1"/>
      <p:bldP spid="5" grpId="0" bldLvl="0" animBg="1"/>
      <p:bldP spid="7" grpId="0" bldLvl="0" animBg="1"/>
      <p:bldP spid="8" grpId="0" bldLvl="0" animBg="1"/>
      <p:bldP spid="14" grpId="0" bldLvl="0" animBg="1"/>
      <p:bldP spid="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1" name="图片 1" descr="88853ad139ca45f8ab61f5cc46c4cd2"/>
          <p:cNvPicPr>
            <a:picLocks noChangeAspect="1"/>
          </p:cNvPicPr>
          <p:nvPr/>
        </p:nvPicPr>
        <p:blipFill>
          <a:blip r:embed="rId1"/>
          <a:stretch>
            <a:fillRect/>
          </a:stretch>
        </p:blipFill>
        <p:spPr>
          <a:xfrm>
            <a:off x="-4762" y="-400050"/>
            <a:ext cx="9637712" cy="7591425"/>
          </a:xfrm>
          <a:prstGeom prst="rect">
            <a:avLst/>
          </a:prstGeom>
          <a:noFill/>
          <a:ln w="9525">
            <a:noFill/>
          </a:ln>
        </p:spPr>
      </p:pic>
      <p:sp>
        <p:nvSpPr>
          <p:cNvPr id="13" name="椭圆 12"/>
          <p:cNvSpPr/>
          <p:nvPr/>
        </p:nvSpPr>
        <p:spPr>
          <a:xfrm>
            <a:off x="2681288" y="1749425"/>
            <a:ext cx="5773738" cy="536575"/>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 name="椭圆 2"/>
          <p:cNvSpPr/>
          <p:nvPr/>
        </p:nvSpPr>
        <p:spPr>
          <a:xfrm>
            <a:off x="538163" y="5407025"/>
            <a:ext cx="7323138" cy="66833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 name="文本框 5"/>
          <p:cNvSpPr txBox="1"/>
          <p:nvPr/>
        </p:nvSpPr>
        <p:spPr>
          <a:xfrm>
            <a:off x="9417050" y="1390650"/>
            <a:ext cx="2703513" cy="2801938"/>
          </a:xfrm>
          <a:prstGeom prst="rect">
            <a:avLst/>
          </a:prstGeom>
          <a:solidFill>
            <a:schemeClr val="accent5">
              <a:lumMod val="20000"/>
              <a:lumOff val="80000"/>
            </a:schemeClr>
          </a:solidFill>
        </p:spPr>
        <p:txBody>
          <a:bodyPr wrap="square" rtlCol="0">
            <a:spAutoFit/>
          </a:bodyPr>
          <a:p>
            <a:pPr marL="228600" latinLnBrk="1">
              <a:lnSpc>
                <a:spcPct val="90000"/>
              </a:lnSpc>
              <a:spcBef>
                <a:spcPts val="1000"/>
              </a:spcBef>
            </a:pPr>
            <a:r>
              <a:rPr lang="zh-CN" altLang="en-US" sz="2800" b="1" noProof="1">
                <a:solidFill>
                  <a:srgbClr val="000000"/>
                </a:solidFill>
                <a:latin typeface="Arial" panose="020B0604020202020204" pitchFamily="34" charset="0"/>
                <a:ea typeface="宋体" panose="02010600030101010101" pitchFamily="2" charset="-122"/>
                <a:cs typeface="+mn-cs"/>
                <a:sym typeface="宋体" panose="02010600030101010101" pitchFamily="2" charset="-122"/>
              </a:rPr>
              <a:t>本文情节合理，</a:t>
            </a:r>
            <a:r>
              <a:rPr lang="zh-CN" altLang="en-US" sz="2800" b="1" noProof="1">
                <a:solidFill>
                  <a:srgbClr val="000000"/>
                </a:solidFill>
                <a:latin typeface="Arial" panose="020B0604020202020204" pitchFamily="34" charset="0"/>
                <a:ea typeface="宋体" panose="02010600030101010101" pitchFamily="2" charset="-122"/>
                <a:cs typeface="+mn-cs"/>
                <a:sym typeface="+mn-ea"/>
              </a:rPr>
              <a:t>内容紧凑，</a:t>
            </a:r>
            <a:r>
              <a:rPr lang="zh-CN" altLang="en-US" sz="2800" b="1" noProof="1">
                <a:solidFill>
                  <a:srgbClr val="000000"/>
                </a:solidFill>
                <a:latin typeface="Arial" panose="020B0604020202020204" pitchFamily="34" charset="0"/>
                <a:ea typeface="宋体" panose="02010600030101010101" pitchFamily="2" charset="-122"/>
                <a:cs typeface="+mn-cs"/>
                <a:sym typeface="宋体" panose="02010600030101010101" pitchFamily="2" charset="-122"/>
              </a:rPr>
              <a:t>语言使用恰当，句法丰富，亮点是两句隐喻的修辞句让文章更鲜活。</a:t>
            </a:r>
            <a:endParaRPr lang="zh-CN" altLang="en-US" sz="2800" b="1" noProof="1">
              <a:solidFill>
                <a:srgbClr val="000000"/>
              </a:solidFill>
              <a:sym typeface="宋体" panose="02010600030101010101" pitchFamily="2" charset="-122"/>
            </a:endParaRPr>
          </a:p>
        </p:txBody>
      </p:sp>
      <p:sp>
        <p:nvSpPr>
          <p:cNvPr id="9" name="文本框 8"/>
          <p:cNvSpPr txBox="1"/>
          <p:nvPr/>
        </p:nvSpPr>
        <p:spPr>
          <a:xfrm>
            <a:off x="1287463" y="77788"/>
            <a:ext cx="7553325" cy="584200"/>
          </a:xfrm>
          <a:prstGeom prst="rect">
            <a:avLst/>
          </a:prstGeom>
          <a:solidFill>
            <a:schemeClr val="accent4">
              <a:lumMod val="40000"/>
              <a:lumOff val="60000"/>
            </a:schemeClr>
          </a:solidFill>
        </p:spPr>
        <p:txBody>
          <a:bodyPr wrap="none" rtlCol="0">
            <a:spAutoFit/>
          </a:bodyPr>
          <a:p>
            <a:r>
              <a:rPr lang="en-US" altLang="zh-CN" sz="3200" b="1" noProof="1">
                <a:solidFill>
                  <a:srgbClr val="FF0000"/>
                </a:solidFill>
                <a:latin typeface="Arial" panose="020B0604020202020204" pitchFamily="34" charset="0"/>
                <a:ea typeface="宋体" panose="02010600030101010101" pitchFamily="2" charset="-122"/>
                <a:cs typeface="+mn-cs"/>
              </a:rPr>
              <a:t>tip3:</a:t>
            </a:r>
            <a:r>
              <a:rPr lang="zh-CN" altLang="en-US" sz="3200" b="1" noProof="1">
                <a:solidFill>
                  <a:srgbClr val="FF0000"/>
                </a:solidFill>
                <a:latin typeface="Arial" panose="020B0604020202020204" pitchFamily="34" charset="0"/>
                <a:ea typeface="宋体" panose="02010600030101010101" pitchFamily="2" charset="-122"/>
                <a:cs typeface="+mn-cs"/>
              </a:rPr>
              <a:t>用隐喻修辞手法使情感表达更显生动</a:t>
            </a:r>
            <a:endParaRPr lang="zh-CN" altLang="en-US" sz="3200" b="1" noProof="1">
              <a:solidFill>
                <a:srgbClr val="FF0000"/>
              </a:solidFill>
              <a:latin typeface="Arial" panose="020B0604020202020204" pitchFamily="3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3" grpId="0" bldLvl="0" animBg="1"/>
      <p:bldP spid="6" grpId="0" bldLvl="0" animBg="1"/>
      <p:bldP spid="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5" name="图片 1" descr="efe0f53b6f7fdd9df633029e476ac40"/>
          <p:cNvPicPr>
            <a:picLocks noChangeAspect="1"/>
          </p:cNvPicPr>
          <p:nvPr/>
        </p:nvPicPr>
        <p:blipFill>
          <a:blip r:embed="rId1"/>
          <a:stretch>
            <a:fillRect/>
          </a:stretch>
        </p:blipFill>
        <p:spPr>
          <a:xfrm>
            <a:off x="-103187" y="-577850"/>
            <a:ext cx="9809162" cy="7764463"/>
          </a:xfrm>
          <a:prstGeom prst="rect">
            <a:avLst/>
          </a:prstGeom>
          <a:noFill/>
          <a:ln w="9525">
            <a:noFill/>
          </a:ln>
        </p:spPr>
      </p:pic>
      <p:sp>
        <p:nvSpPr>
          <p:cNvPr id="3" name="椭圆 2"/>
          <p:cNvSpPr/>
          <p:nvPr/>
        </p:nvSpPr>
        <p:spPr>
          <a:xfrm>
            <a:off x="3314700" y="1700213"/>
            <a:ext cx="6267450" cy="5207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椭圆 3"/>
          <p:cNvSpPr/>
          <p:nvPr/>
        </p:nvSpPr>
        <p:spPr>
          <a:xfrm>
            <a:off x="-103187" y="2220913"/>
            <a:ext cx="9564688" cy="47148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 name="椭圆 4"/>
          <p:cNvSpPr/>
          <p:nvPr/>
        </p:nvSpPr>
        <p:spPr>
          <a:xfrm>
            <a:off x="6708775" y="3176588"/>
            <a:ext cx="2751138" cy="55403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 name="文本框 5"/>
          <p:cNvSpPr txBox="1"/>
          <p:nvPr/>
        </p:nvSpPr>
        <p:spPr>
          <a:xfrm>
            <a:off x="9582150" y="231775"/>
            <a:ext cx="2444750" cy="6554788"/>
          </a:xfrm>
          <a:prstGeom prst="rect">
            <a:avLst/>
          </a:prstGeom>
          <a:solidFill>
            <a:schemeClr val="accent5">
              <a:lumMod val="20000"/>
              <a:lumOff val="80000"/>
            </a:schemeClr>
          </a:solidFill>
        </p:spPr>
        <p:txBody>
          <a:bodyPr wrap="square" rtlCol="0">
            <a:spAutoFit/>
          </a:bodyPr>
          <a:p>
            <a:r>
              <a:rPr lang="zh-CN" altLang="en-US" sz="2800" b="1" noProof="1">
                <a:latin typeface="Arial" panose="020B0604020202020204" pitchFamily="34" charset="0"/>
                <a:ea typeface="宋体" panose="02010600030101010101" pitchFamily="2" charset="-122"/>
                <a:cs typeface="+mn-cs"/>
              </a:rPr>
              <a:t>本文是一篇很优秀的作品，情节设计符合逻辑，语言表达细腻，而且画圈句子与前文相呼应，与前文融洽度高。主体明确，表达了</a:t>
            </a:r>
            <a:r>
              <a:rPr lang="en-US" altLang="zh-CN" sz="2800" b="1" noProof="1">
                <a:solidFill>
                  <a:srgbClr val="000000"/>
                </a:solidFill>
                <a:latin typeface="Arial" panose="020B0604020202020204" pitchFamily="34" charset="0"/>
                <a:ea typeface="宋体" panose="02010600030101010101" pitchFamily="2" charset="-122"/>
                <a:cs typeface="+mn-cs"/>
                <a:sym typeface="+mn-ea"/>
              </a:rPr>
              <a:t>Mr. Buttler</a:t>
            </a:r>
            <a:r>
              <a:rPr lang="zh-CN" altLang="en-US" sz="2800" b="1" noProof="1">
                <a:solidFill>
                  <a:srgbClr val="000000"/>
                </a:solidFill>
                <a:latin typeface="Arial" panose="020B0604020202020204" pitchFamily="34" charset="0"/>
                <a:ea typeface="宋体" panose="02010600030101010101" pitchFamily="2" charset="-122"/>
                <a:cs typeface="+mn-cs"/>
                <a:sym typeface="+mn-ea"/>
              </a:rPr>
              <a:t>对</a:t>
            </a:r>
            <a:r>
              <a:rPr lang="en-US" altLang="zh-CN" sz="2800" b="1" noProof="1">
                <a:solidFill>
                  <a:srgbClr val="000000"/>
                </a:solidFill>
                <a:latin typeface="Arial" panose="020B0604020202020204" pitchFamily="34" charset="0"/>
                <a:ea typeface="宋体" panose="02010600030101010101" pitchFamily="2" charset="-122"/>
                <a:cs typeface="+mn-cs"/>
                <a:sym typeface="+mn-ea"/>
              </a:rPr>
              <a:t>Emily</a:t>
            </a:r>
            <a:r>
              <a:rPr lang="zh-CN" altLang="en-US" sz="2800" b="1" noProof="1">
                <a:solidFill>
                  <a:srgbClr val="000000"/>
                </a:solidFill>
                <a:latin typeface="Arial" panose="020B0604020202020204" pitchFamily="34" charset="0"/>
                <a:ea typeface="宋体" panose="02010600030101010101" pitchFamily="2" charset="-122"/>
                <a:cs typeface="+mn-cs"/>
                <a:sym typeface="+mn-ea"/>
              </a:rPr>
              <a:t>的人生的影响和Emily对他的感激之情。</a:t>
            </a:r>
            <a:endParaRPr lang="zh-CN" altLang="en-US" sz="2800" b="1" noProof="1">
              <a:solidFill>
                <a:srgbClr val="000000"/>
              </a:solidFill>
              <a:sym typeface="+mn-ea"/>
            </a:endParaRPr>
          </a:p>
        </p:txBody>
      </p:sp>
      <p:sp>
        <p:nvSpPr>
          <p:cNvPr id="9" name="文本框 8"/>
          <p:cNvSpPr txBox="1"/>
          <p:nvPr/>
        </p:nvSpPr>
        <p:spPr>
          <a:xfrm>
            <a:off x="1196975" y="231775"/>
            <a:ext cx="7959725" cy="582613"/>
          </a:xfrm>
          <a:prstGeom prst="rect">
            <a:avLst/>
          </a:prstGeom>
          <a:solidFill>
            <a:schemeClr val="accent4">
              <a:lumMod val="40000"/>
              <a:lumOff val="60000"/>
            </a:schemeClr>
          </a:solidFill>
        </p:spPr>
        <p:txBody>
          <a:bodyPr wrap="none" rtlCol="0">
            <a:spAutoFit/>
          </a:bodyPr>
          <a:p>
            <a:r>
              <a:rPr lang="en-US" altLang="zh-CN" sz="3200" b="1" noProof="1">
                <a:solidFill>
                  <a:srgbClr val="FF0000"/>
                </a:solidFill>
                <a:latin typeface="Arial" panose="020B0604020202020204" pitchFamily="34" charset="0"/>
                <a:ea typeface="宋体" panose="02010600030101010101" pitchFamily="2" charset="-122"/>
                <a:cs typeface="+mn-cs"/>
              </a:rPr>
              <a:t>tip4:</a:t>
            </a:r>
            <a:r>
              <a:rPr lang="zh-CN" altLang="en-US" sz="3200" b="1" noProof="1">
                <a:solidFill>
                  <a:srgbClr val="FF0000"/>
                </a:solidFill>
                <a:latin typeface="Arial" panose="020B0604020202020204" pitchFamily="34" charset="0"/>
                <a:ea typeface="宋体" panose="02010600030101010101" pitchFamily="2" charset="-122"/>
                <a:cs typeface="+mn-cs"/>
              </a:rPr>
              <a:t>写前后文相呼应的句子使文章更融洽。</a:t>
            </a:r>
            <a:endParaRPr lang="zh-CN" altLang="en-US" sz="3200" b="1" noProof="1">
              <a:solidFill>
                <a:srgbClr val="FF0000"/>
              </a:solidFill>
              <a:latin typeface="Arial" panose="020B0604020202020204" pitchFamily="34" charset="0"/>
              <a:ea typeface="宋体" panose="02010600030101010101" pitchFamily="2" charset="-122"/>
              <a:cs typeface="+mn-cs"/>
            </a:endParaRPr>
          </a:p>
        </p:txBody>
      </p:sp>
      <p:pic>
        <p:nvPicPr>
          <p:cNvPr id="2" name="图片 1" descr="水印"/>
          <p:cNvPicPr>
            <a:picLocks noChangeAspect="1"/>
          </p:cNvPicPr>
          <p:nvPr userDrawn="1"/>
        </p:nvPicPr>
        <p:blipFill>
          <a:blip r:embed="rId2"/>
          <a:stretch>
            <a:fillRect/>
          </a:stretch>
        </p:blipFill>
        <p:spPr>
          <a:xfrm>
            <a:off x="7750810" y="5715"/>
            <a:ext cx="4366260" cy="1412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6" grpId="0" bldLvl="0" animBg="1"/>
      <p:bldP spid="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29" name="图片 1" descr="0c2c567a3d2fbe26b2875a2a2c67e66"/>
          <p:cNvPicPr>
            <a:picLocks noChangeAspect="1"/>
          </p:cNvPicPr>
          <p:nvPr/>
        </p:nvPicPr>
        <p:blipFill>
          <a:blip r:embed="rId1"/>
          <a:stretch>
            <a:fillRect/>
          </a:stretch>
        </p:blipFill>
        <p:spPr>
          <a:xfrm>
            <a:off x="15875" y="-404812"/>
            <a:ext cx="9537700" cy="7467600"/>
          </a:xfrm>
          <a:prstGeom prst="rect">
            <a:avLst/>
          </a:prstGeom>
          <a:noFill/>
          <a:ln w="9525">
            <a:noFill/>
          </a:ln>
        </p:spPr>
      </p:pic>
      <p:sp>
        <p:nvSpPr>
          <p:cNvPr id="3" name="椭圆 2"/>
          <p:cNvSpPr/>
          <p:nvPr/>
        </p:nvSpPr>
        <p:spPr>
          <a:xfrm>
            <a:off x="15875" y="2471738"/>
            <a:ext cx="7948613" cy="6350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椭圆 3"/>
          <p:cNvSpPr/>
          <p:nvPr/>
        </p:nvSpPr>
        <p:spPr>
          <a:xfrm>
            <a:off x="471488" y="1065213"/>
            <a:ext cx="7948613" cy="56991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 name="椭圆 4"/>
          <p:cNvSpPr/>
          <p:nvPr/>
        </p:nvSpPr>
        <p:spPr>
          <a:xfrm>
            <a:off x="5118100" y="3668713"/>
            <a:ext cx="1606550" cy="47148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 name="文本框 5"/>
          <p:cNvSpPr txBox="1"/>
          <p:nvPr/>
        </p:nvSpPr>
        <p:spPr>
          <a:xfrm>
            <a:off x="9553575" y="169863"/>
            <a:ext cx="2571750" cy="2676525"/>
          </a:xfrm>
          <a:prstGeom prst="rect">
            <a:avLst/>
          </a:prstGeom>
          <a:solidFill>
            <a:schemeClr val="accent5">
              <a:lumMod val="20000"/>
              <a:lumOff val="80000"/>
            </a:schemeClr>
          </a:solidFill>
        </p:spPr>
        <p:txBody>
          <a:bodyPr wrap="square" rtlCol="0">
            <a:spAutoFit/>
          </a:bodyPr>
          <a:p>
            <a:r>
              <a:rPr lang="zh-CN" altLang="en-US" sz="2800" b="1" noProof="1">
                <a:latin typeface="Arial" panose="020B0604020202020204" pitchFamily="34" charset="0"/>
                <a:ea typeface="宋体" panose="02010600030101010101" pitchFamily="2" charset="-122"/>
                <a:cs typeface="+mn-cs"/>
              </a:rPr>
              <a:t>第一段中的情节不符合逻辑，与前文的内容不匹配，该考生没有做到先读后写。</a:t>
            </a:r>
            <a:endParaRPr lang="zh-CN" altLang="en-US" sz="2800" b="1" noProof="1"/>
          </a:p>
        </p:txBody>
      </p:sp>
      <p:sp>
        <p:nvSpPr>
          <p:cNvPr id="7" name="椭圆 6"/>
          <p:cNvSpPr/>
          <p:nvPr/>
        </p:nvSpPr>
        <p:spPr>
          <a:xfrm>
            <a:off x="8129588" y="1487488"/>
            <a:ext cx="1423988" cy="47148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8" name="椭圆 7"/>
          <p:cNvSpPr/>
          <p:nvPr/>
        </p:nvSpPr>
        <p:spPr>
          <a:xfrm>
            <a:off x="5789613" y="2889250"/>
            <a:ext cx="2174875" cy="587375"/>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9" name="椭圆 8"/>
          <p:cNvSpPr/>
          <p:nvPr/>
        </p:nvSpPr>
        <p:spPr>
          <a:xfrm>
            <a:off x="4241800" y="4025900"/>
            <a:ext cx="3367088" cy="504825"/>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0" name="椭圆 9"/>
          <p:cNvSpPr/>
          <p:nvPr/>
        </p:nvSpPr>
        <p:spPr>
          <a:xfrm>
            <a:off x="2751138" y="5432425"/>
            <a:ext cx="4291013" cy="53816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 name="椭圆 10"/>
          <p:cNvSpPr/>
          <p:nvPr/>
        </p:nvSpPr>
        <p:spPr>
          <a:xfrm>
            <a:off x="8243888" y="5970588"/>
            <a:ext cx="1309688" cy="47148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2" name="椭圆 11"/>
          <p:cNvSpPr/>
          <p:nvPr/>
        </p:nvSpPr>
        <p:spPr>
          <a:xfrm>
            <a:off x="3092450" y="6334125"/>
            <a:ext cx="4292600" cy="53816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3" name="文本框 12"/>
          <p:cNvSpPr txBox="1"/>
          <p:nvPr/>
        </p:nvSpPr>
        <p:spPr>
          <a:xfrm>
            <a:off x="9553575" y="3476625"/>
            <a:ext cx="2571750" cy="2676525"/>
          </a:xfrm>
          <a:prstGeom prst="rect">
            <a:avLst/>
          </a:prstGeom>
          <a:solidFill>
            <a:schemeClr val="accent6">
              <a:lumMod val="20000"/>
              <a:lumOff val="80000"/>
            </a:schemeClr>
          </a:solidFill>
        </p:spPr>
        <p:txBody>
          <a:bodyPr wrap="square" rtlCol="0" anchor="t">
            <a:spAutoFit/>
          </a:bodyPr>
          <a:p>
            <a:r>
              <a:rPr lang="zh-CN" altLang="en-US" sz="2800" b="1" noProof="1">
                <a:solidFill>
                  <a:srgbClr val="000000"/>
                </a:solidFill>
                <a:latin typeface="Arial" panose="020B0604020202020204" pitchFamily="34" charset="0"/>
                <a:ea typeface="宋体" panose="02010600030101010101" pitchFamily="2" charset="-122"/>
                <a:cs typeface="+mn-cs"/>
                <a:sym typeface="+mn-ea"/>
              </a:rPr>
              <a:t>语言表达能力弱，词性和搭配都有很大问题，有些表达不能让人理解，语言逻辑不清。</a:t>
            </a:r>
            <a:endParaRPr lang="zh-CN" altLang="en-US" sz="2800" b="1" noProof="1">
              <a:solidFill>
                <a:srgbClr val="000000"/>
              </a:solidFill>
              <a:latin typeface="Arial" panose="020B0604020202020204" pitchFamily="34" charset="0"/>
              <a:ea typeface="宋体" panose="02010600030101010101" pitchFamily="2" charset="-122"/>
              <a:cs typeface="+mn-cs"/>
              <a:sym typeface="+mn-ea"/>
            </a:endParaRPr>
          </a:p>
        </p:txBody>
      </p:sp>
      <p:sp>
        <p:nvSpPr>
          <p:cNvPr id="2" name="矩形 1"/>
          <p:cNvSpPr/>
          <p:nvPr/>
        </p:nvSpPr>
        <p:spPr>
          <a:xfrm>
            <a:off x="5940425" y="2828925"/>
            <a:ext cx="311150" cy="1200150"/>
          </a:xfrm>
          <a:prstGeom prst="rect">
            <a:avLst/>
          </a:prstGeom>
          <a:noFill/>
          <a:ln>
            <a:noFill/>
          </a:ln>
        </p:spPr>
        <p:txBody>
          <a:bodyPr wrap="none" rtlCol="0" anchor="t">
            <a:spAutoFit/>
          </a:bodyPr>
          <a:p>
            <a:pPr algn="ctr" fontAlgn="base"/>
            <a:endParaRPr lang="zh-CN" altLang="en-US" sz="7200" b="1" strike="noStrike"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4" name="文本框 13"/>
          <p:cNvSpPr txBox="1"/>
          <p:nvPr/>
        </p:nvSpPr>
        <p:spPr>
          <a:xfrm>
            <a:off x="933450" y="169863"/>
            <a:ext cx="8367713" cy="582613"/>
          </a:xfrm>
          <a:prstGeom prst="rect">
            <a:avLst/>
          </a:prstGeom>
          <a:solidFill>
            <a:schemeClr val="accent4">
              <a:lumMod val="40000"/>
              <a:lumOff val="60000"/>
            </a:schemeClr>
          </a:solidFill>
        </p:spPr>
        <p:txBody>
          <a:bodyPr wrap="none" rtlCol="0">
            <a:spAutoFit/>
          </a:bodyPr>
          <a:p>
            <a:r>
              <a:rPr lang="en-US" altLang="zh-CN" sz="3200" b="1" noProof="1">
                <a:solidFill>
                  <a:srgbClr val="FF0000"/>
                </a:solidFill>
                <a:latin typeface="Arial" panose="020B0604020202020204" pitchFamily="34" charset="0"/>
                <a:ea typeface="宋体" panose="02010600030101010101" pitchFamily="2" charset="-122"/>
                <a:cs typeface="+mn-cs"/>
              </a:rPr>
              <a:t>tip5:</a:t>
            </a:r>
            <a:r>
              <a:rPr lang="zh-CN" altLang="en-US" sz="3200" b="1" noProof="1">
                <a:solidFill>
                  <a:srgbClr val="FF0000"/>
                </a:solidFill>
                <a:latin typeface="Arial" panose="020B0604020202020204" pitchFamily="34" charset="0"/>
                <a:ea typeface="宋体" panose="02010600030101010101" pitchFamily="2" charset="-122"/>
                <a:cs typeface="+mn-cs"/>
              </a:rPr>
              <a:t>以读促写，千万不可在情节逻辑上失误。</a:t>
            </a:r>
            <a:endParaRPr lang="zh-CN" altLang="en-US" sz="3200" b="1" noProof="1">
              <a:solidFill>
                <a:srgbClr val="FF0000"/>
              </a:solidFill>
              <a:latin typeface="Arial" panose="020B0604020202020204" pitchFamily="34" charset="0"/>
              <a:ea typeface="宋体" panose="02010600030101010101" pitchFamily="2" charset="-122"/>
              <a:cs typeface="+mn-cs"/>
            </a:endParaRPr>
          </a:p>
        </p:txBody>
      </p:sp>
      <p:pic>
        <p:nvPicPr>
          <p:cNvPr id="15" name="图片 14" descr="水印"/>
          <p:cNvPicPr>
            <a:picLocks noChangeAspect="1"/>
          </p:cNvPicPr>
          <p:nvPr userDrawn="1"/>
        </p:nvPicPr>
        <p:blipFill>
          <a:blip r:embed="rId2"/>
          <a:stretch>
            <a:fillRect/>
          </a:stretch>
        </p:blipFill>
        <p:spPr>
          <a:xfrm>
            <a:off x="7750810" y="5715"/>
            <a:ext cx="4366260" cy="1412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ppt_x</p:attrName>
                                        </p:attrNameLst>
                                      </p:cBhvr>
                                      <p:tavLst>
                                        <p:tav tm="0">
                                          <p:val>
                                            <p:strVal val="#ppt_x"/>
                                          </p:val>
                                        </p:tav>
                                        <p:tav tm="100000">
                                          <p:val>
                                            <p:strVal val="#ppt_x"/>
                                          </p:val>
                                        </p:tav>
                                      </p:tavLst>
                                    </p:anim>
                                    <p:anim calcmode="lin" valueType="num">
                                      <p:cBhvr>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4" grpId="1" bldLvl="0" animBg="1"/>
      <p:bldP spid="3" grpId="1" bldLvl="0" animBg="1"/>
      <p:bldP spid="6" grpId="0" bldLvl="0" animBg="1"/>
      <p:bldP spid="7" grpId="0" bldLvl="0" animBg="1"/>
      <p:bldP spid="8" grpId="0" bldLvl="0" animBg="1"/>
      <p:bldP spid="5" grpId="0" bldLvl="0" animBg="1"/>
      <p:bldP spid="9" grpId="0" bldLvl="0" animBg="1"/>
      <p:bldP spid="10" grpId="0" bldLvl="0" animBg="1"/>
      <p:bldP spid="12" grpId="0" bldLvl="0" animBg="1"/>
      <p:bldP spid="11" grpId="0" bldLvl="0" animBg="1"/>
      <p:bldP spid="13" grpId="0" bldLvl="0" animBg="1"/>
      <p:bldP spid="1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7" name="图片 2097187"/>
          <p:cNvPicPr>
            <a:picLocks noChangeAspect="1"/>
          </p:cNvPicPr>
          <p:nvPr/>
        </p:nvPicPr>
        <p:blipFill>
          <a:blip r:embed="rId1"/>
          <a:srcRect t="28931"/>
          <a:stretch>
            <a:fillRect/>
          </a:stretch>
        </p:blipFill>
        <p:spPr>
          <a:xfrm>
            <a:off x="0" y="0"/>
            <a:ext cx="12192000" cy="1841500"/>
          </a:xfrm>
          <a:prstGeom prst="rect">
            <a:avLst/>
          </a:prstGeom>
          <a:noFill/>
          <a:ln w="9525">
            <a:noFill/>
          </a:ln>
        </p:spPr>
      </p:pic>
      <p:sp>
        <p:nvSpPr>
          <p:cNvPr id="5122" name="矩形 1048914"/>
          <p:cNvSpPr>
            <a:spLocks noChangeArrowheads="1"/>
          </p:cNvSpPr>
          <p:nvPr/>
        </p:nvSpPr>
        <p:spPr bwMode="auto">
          <a:xfrm>
            <a:off x="0" y="3524885"/>
            <a:ext cx="12192000" cy="3749675"/>
          </a:xfrm>
          <a:prstGeom prst="rect">
            <a:avLst/>
          </a:prstGeom>
          <a:gradFill rotWithShape="1">
            <a:gsLst>
              <a:gs pos="0">
                <a:srgbClr val="FFFFFF">
                  <a:alpha val="0"/>
                </a:srgbClr>
              </a:gs>
              <a:gs pos="35999">
                <a:srgbClr val="FFFFFF">
                  <a:alpha val="35999"/>
                </a:srgbClr>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宋体" panose="02010600030101010101" pitchFamily="2" charset="-122"/>
              </a:defRPr>
            </a:lvl1pPr>
            <a:lvl2pPr>
              <a:defRPr>
                <a:solidFill>
                  <a:srgbClr val="000000"/>
                </a:solidFill>
                <a:latin typeface="Arial" panose="020B0604020202020204" pitchFamily="34" charset="0"/>
                <a:ea typeface="宋体" panose="02010600030101010101" pitchFamily="2" charset="-122"/>
              </a:defRPr>
            </a:lvl2pPr>
            <a:lvl3pPr>
              <a:defRPr>
                <a:solidFill>
                  <a:srgbClr val="000000"/>
                </a:solidFill>
                <a:latin typeface="Arial" panose="020B0604020202020204" pitchFamily="34" charset="0"/>
                <a:ea typeface="宋体" panose="02010600030101010101" pitchFamily="2" charset="-122"/>
              </a:defRPr>
            </a:lvl3pPr>
            <a:lvl4pPr>
              <a:defRPr>
                <a:solidFill>
                  <a:srgbClr val="000000"/>
                </a:solidFill>
                <a:latin typeface="Arial" panose="020B0604020202020204" pitchFamily="34" charset="0"/>
                <a:ea typeface="宋体" panose="02010600030101010101" pitchFamily="2" charset="-122"/>
              </a:defRPr>
            </a:lvl4pPr>
            <a:lvl5pPr>
              <a:defRPr>
                <a:solidFill>
                  <a:srgbClr val="000000"/>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123" name="矩形 1048916"/>
          <p:cNvSpPr>
            <a:spLocks noChangeArrowheads="1"/>
          </p:cNvSpPr>
          <p:nvPr/>
        </p:nvSpPr>
        <p:spPr bwMode="auto">
          <a:xfrm>
            <a:off x="646113" y="2482850"/>
            <a:ext cx="10461625"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宋体" panose="02010600030101010101" pitchFamily="2" charset="-122"/>
              </a:defRPr>
            </a:lvl1pPr>
            <a:lvl2pPr>
              <a:defRPr>
                <a:solidFill>
                  <a:srgbClr val="000000"/>
                </a:solidFill>
                <a:latin typeface="Arial" panose="020B0604020202020204" pitchFamily="34" charset="0"/>
                <a:ea typeface="宋体" panose="02010600030101010101" pitchFamily="2" charset="-122"/>
              </a:defRPr>
            </a:lvl2pPr>
            <a:lvl3pPr>
              <a:defRPr>
                <a:solidFill>
                  <a:srgbClr val="000000"/>
                </a:solidFill>
                <a:latin typeface="Arial" panose="020B0604020202020204" pitchFamily="34" charset="0"/>
                <a:ea typeface="宋体" panose="02010600030101010101" pitchFamily="2" charset="-122"/>
              </a:defRPr>
            </a:lvl3pPr>
            <a:lvl4pPr>
              <a:defRPr>
                <a:solidFill>
                  <a:srgbClr val="000000"/>
                </a:solidFill>
                <a:latin typeface="Arial" panose="020B0604020202020204" pitchFamily="34" charset="0"/>
                <a:ea typeface="宋体" panose="02010600030101010101" pitchFamily="2" charset="-122"/>
              </a:defRPr>
            </a:lvl4pPr>
            <a:lvl5pPr>
              <a:defRPr>
                <a:solidFill>
                  <a:srgbClr val="000000"/>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marL="0" marR="0" lvl="0" indent="0" algn="dist"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6000" b="1" i="0" u="none" strike="noStrike" kern="1200" cap="none" spc="0" normalizeH="0" baseline="0" noProof="0" dirty="0" smtClean="0">
                <a:ln>
                  <a:noFill/>
                </a:ln>
                <a:solidFill>
                  <a:srgbClr val="44546A"/>
                </a:solidFill>
                <a:effectLst/>
                <a:uLnTx/>
                <a:uFillTx/>
                <a:latin typeface="Hiragino Kaku Gothic Std" panose="020B0800000000000000" charset="-128"/>
                <a:ea typeface="Hiragino Kaku Gothic Std" panose="020B0800000000000000" charset="-128"/>
                <a:cs typeface="+mn-cs"/>
              </a:rPr>
              <a:t> </a:t>
            </a:r>
            <a:endParaRPr kumimoji="0" lang="en-US" altLang="zh-CN" sz="6000" b="1" i="0" u="none" strike="noStrike" kern="1200" cap="none" spc="0" normalizeH="0" baseline="0" noProof="0" dirty="0" smtClean="0">
              <a:ln>
                <a:noFill/>
              </a:ln>
              <a:solidFill>
                <a:srgbClr val="44546A"/>
              </a:solidFill>
              <a:effectLst/>
              <a:uLnTx/>
              <a:uFillTx/>
              <a:latin typeface="Hiragino Kaku Gothic Std" panose="020B0800000000000000" charset="-128"/>
              <a:ea typeface="Hiragino Kaku Gothic Std" panose="020B0800000000000000" charset="-128"/>
              <a:cs typeface="+mn-cs"/>
            </a:endParaRPr>
          </a:p>
          <a:p>
            <a:pPr marL="0" marR="0" lvl="0" indent="0" algn="dist"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en-US" altLang="zh-CN" sz="6000" b="1" i="0" u="none" strike="noStrike" kern="1200" cap="none" spc="0" normalizeH="0" baseline="0" noProof="0" dirty="0" smtClean="0">
              <a:ln>
                <a:noFill/>
              </a:ln>
              <a:solidFill>
                <a:srgbClr val="44546A"/>
              </a:solidFill>
              <a:effectLst/>
              <a:uLnTx/>
              <a:uFillTx/>
              <a:latin typeface="Constantia" panose="02030602050306030303" pitchFamily="18" charset="0"/>
              <a:ea typeface="宋体" panose="02010600030101010101" pitchFamily="2" charset="-122"/>
              <a:cs typeface="+mn-cs"/>
            </a:endParaRPr>
          </a:p>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4400" b="1" i="0" u="none" strike="noStrike" kern="1200" cap="none" spc="0" normalizeH="0" baseline="0" noProof="0" dirty="0" smtClean="0">
                <a:ln>
                  <a:noFill/>
                </a:ln>
                <a:solidFill>
                  <a:srgbClr val="44546A"/>
                </a:solidFill>
                <a:effectLst/>
                <a:uLnTx/>
                <a:uFillTx/>
                <a:latin typeface="Constantia" panose="02030602050306030303" pitchFamily="18" charset="0"/>
                <a:ea typeface="宋体" panose="02010600030101010101" pitchFamily="2" charset="-122"/>
                <a:cs typeface="+mn-cs"/>
              </a:rPr>
              <a:t>宁波市</a:t>
            </a:r>
            <a:r>
              <a:rPr kumimoji="0" lang="en-US" altLang="zh-CN" sz="4400" b="1" i="0" u="none" strike="noStrike" kern="1200" cap="none" spc="0" normalizeH="0" baseline="0" noProof="0" dirty="0" smtClean="0">
                <a:ln>
                  <a:noFill/>
                </a:ln>
                <a:solidFill>
                  <a:srgbClr val="44546A"/>
                </a:solidFill>
                <a:effectLst/>
                <a:uLnTx/>
                <a:uFillTx/>
                <a:latin typeface="+mj-ea"/>
                <a:ea typeface="+mj-ea"/>
                <a:cs typeface="+mn-cs"/>
              </a:rPr>
              <a:t>5</a:t>
            </a:r>
            <a:r>
              <a:rPr kumimoji="0" lang="zh-CN" altLang="en-US" sz="4400" b="1" i="0" u="none" strike="noStrike" kern="1200" cap="none" spc="0" normalizeH="0" baseline="0" noProof="0" dirty="0" smtClean="0">
                <a:ln>
                  <a:noFill/>
                </a:ln>
                <a:solidFill>
                  <a:srgbClr val="44546A"/>
                </a:solidFill>
                <a:effectLst/>
                <a:uLnTx/>
                <a:uFillTx/>
                <a:latin typeface="Constantia" panose="02030602050306030303" pitchFamily="18" charset="0"/>
                <a:ea typeface="宋体" panose="02010600030101010101" pitchFamily="2" charset="-122"/>
                <a:cs typeface="+mn-cs"/>
              </a:rPr>
              <a:t>月高三适应性考试</a:t>
            </a:r>
            <a:endParaRPr kumimoji="0" lang="en-US" altLang="en-US" sz="1200" b="0" i="0" u="none" strike="noStrike" kern="1200" cap="none" spc="0" normalizeH="0" baseline="0" noProof="0" dirty="0" smtClean="0">
              <a:ln>
                <a:noFill/>
              </a:ln>
              <a:solidFill>
                <a:srgbClr val="000000"/>
              </a:solidFill>
              <a:effectLst/>
              <a:uLnTx/>
              <a:uFillTx/>
              <a:latin typeface="Constantia" panose="02030602050306030303" pitchFamily="18" charset="0"/>
              <a:ea typeface="宋体" panose="02010600030101010101" pitchFamily="2" charset="-122"/>
              <a:cs typeface="+mn-cs"/>
            </a:endParaRPr>
          </a:p>
        </p:txBody>
      </p:sp>
      <p:sp>
        <p:nvSpPr>
          <p:cNvPr id="4100" name="矩形 1048918"/>
          <p:cNvSpPr/>
          <p:nvPr/>
        </p:nvSpPr>
        <p:spPr>
          <a:xfrm>
            <a:off x="6804025" y="5791200"/>
            <a:ext cx="4811713" cy="584200"/>
          </a:xfrm>
          <a:prstGeom prst="rect">
            <a:avLst/>
          </a:prstGeom>
          <a:noFill/>
          <a:ln w="9525">
            <a:noFill/>
          </a:ln>
        </p:spPr>
        <p:txBody>
          <a:bodyPr wrap="none" anchor="t">
            <a:spAutoFit/>
          </a:bodyPr>
          <a:p>
            <a:pPr eaLnBrk="0" hangingPunct="0"/>
            <a:r>
              <a:rPr lang="zh-CN" altLang="en-US" sz="3200" b="1" dirty="0">
                <a:latin typeface="Arial" panose="020B0604020202020204" pitchFamily="34" charset="0"/>
                <a:ea typeface="宋体" panose="02010600030101010101" pitchFamily="2" charset="-122"/>
              </a:rPr>
              <a:t>宁波市鄞州高级中学 李丹</a:t>
            </a:r>
            <a:endParaRPr lang="en-US" altLang="en-US" sz="3200" b="1" dirty="0">
              <a:latin typeface="Arial" panose="020B0604020202020204" pitchFamily="34" charset="0"/>
              <a:ea typeface="宋体" panose="02010600030101010101" pitchFamily="2" charset="-122"/>
            </a:endParaRPr>
          </a:p>
        </p:txBody>
      </p:sp>
      <p:sp>
        <p:nvSpPr>
          <p:cNvPr id="2" name="文本框 1"/>
          <p:cNvSpPr txBox="1"/>
          <p:nvPr/>
        </p:nvSpPr>
        <p:spPr>
          <a:xfrm>
            <a:off x="225425" y="368300"/>
            <a:ext cx="5326063" cy="706438"/>
          </a:xfrm>
          <a:prstGeom prst="rect">
            <a:avLst/>
          </a:prstGeom>
          <a:noFill/>
        </p:spPr>
        <p:txBody>
          <a:bodyPr wrap="square" rtlCol="0">
            <a:spAutoFit/>
          </a:bodyPr>
          <a:p>
            <a:pPr marR="0" defTabSz="914400" latinLnBrk="1">
              <a:buClrTx/>
              <a:buSzTx/>
              <a:buFont typeface="Arial" panose="020B0604020202020204" pitchFamily="34" charset="0"/>
              <a:buNone/>
              <a:defRPr/>
            </a:pPr>
            <a:r>
              <a:rPr lang="zh-CN" altLang="zh-CN" sz="4000" b="1" noProof="0" smtClean="0">
                <a:solidFill>
                  <a:srgbClr val="000000"/>
                </a:solidFill>
                <a:latin typeface="Calibri" panose="020F0502020204030204" pitchFamily="34" charset="0"/>
                <a:ea typeface="宋体" panose="02010600030101010101" pitchFamily="2" charset="-122"/>
                <a:cs typeface="+mn-cs"/>
                <a:sym typeface="+mn-ea"/>
              </a:rPr>
              <a:t>Continuation writing</a:t>
            </a:r>
            <a:endParaRPr kumimoji="0" lang="zh-CN" altLang="zh-CN" sz="4000" b="1" kern="1200" cap="none" spc="0" normalizeH="0" baseline="0" noProof="0" smtClean="0">
              <a:solidFill>
                <a:srgbClr val="000000"/>
              </a:solidFill>
              <a:latin typeface="Calibri" panose="020F0502020204030204" pitchFamily="34" charset="0"/>
              <a:ea typeface="宋体" panose="02010600030101010101" pitchFamily="2" charset="-122"/>
              <a:cs typeface="+mn-cs"/>
              <a:sym typeface="+mn-ea"/>
            </a:endParaRPr>
          </a:p>
        </p:txBody>
      </p:sp>
      <p:sp>
        <p:nvSpPr>
          <p:cNvPr id="4102" name="文本框 2"/>
          <p:cNvSpPr txBox="1"/>
          <p:nvPr/>
        </p:nvSpPr>
        <p:spPr>
          <a:xfrm>
            <a:off x="1730375" y="2306320"/>
            <a:ext cx="8083550" cy="1445260"/>
          </a:xfrm>
          <a:prstGeom prst="rect">
            <a:avLst/>
          </a:prstGeom>
          <a:noFill/>
          <a:ln w="9525">
            <a:noFill/>
          </a:ln>
        </p:spPr>
        <p:txBody>
          <a:bodyPr wrap="square" anchor="t">
            <a:spAutoFit/>
          </a:bodyPr>
          <a:p>
            <a:r>
              <a:rPr lang="zh-CN" altLang="en-US" sz="8800" b="1">
                <a:latin typeface="Arial" panose="020B0604020202020204" pitchFamily="34" charset="0"/>
                <a:ea typeface="宋体" panose="02010600030101010101" pitchFamily="2" charset="-122"/>
              </a:rPr>
              <a:t>Emily</a:t>
            </a:r>
            <a:r>
              <a:rPr lang="en-US" altLang="zh-CN" sz="8800" b="1">
                <a:latin typeface="Arial" panose="020B0604020202020204" pitchFamily="34" charset="0"/>
                <a:ea typeface="宋体" panose="02010600030101010101" pitchFamily="2" charset="-122"/>
              </a:rPr>
              <a:t>’</a:t>
            </a:r>
            <a:r>
              <a:rPr lang="zh-CN" altLang="en-US" sz="8800" b="1">
                <a:latin typeface="Arial" panose="020B0604020202020204" pitchFamily="34" charset="0"/>
                <a:ea typeface="宋体" panose="02010600030101010101" pitchFamily="2" charset="-122"/>
              </a:rPr>
              <a:t>s story</a:t>
            </a:r>
            <a:endParaRPr lang="zh-CN" altLang="en-US" sz="8800" b="1">
              <a:latin typeface="Arial" panose="020B0604020202020204" pitchFamily="34" charset="0"/>
              <a:ea typeface="宋体" panose="02010600030101010101"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图片 1" descr="11fcdb8302b33dbd17e6083e3e786cb"/>
          <p:cNvPicPr>
            <a:picLocks noChangeAspect="1"/>
          </p:cNvPicPr>
          <p:nvPr/>
        </p:nvPicPr>
        <p:blipFill>
          <a:blip r:embed="rId1"/>
          <a:srcRect l="32037" r="10579"/>
          <a:stretch>
            <a:fillRect/>
          </a:stretch>
        </p:blipFill>
        <p:spPr>
          <a:xfrm rot="5400000">
            <a:off x="1582738" y="-1258887"/>
            <a:ext cx="6492875" cy="9453562"/>
          </a:xfrm>
          <a:prstGeom prst="rect">
            <a:avLst/>
          </a:prstGeom>
          <a:noFill/>
          <a:ln w="9525">
            <a:noFill/>
          </a:ln>
        </p:spPr>
      </p:pic>
      <p:sp>
        <p:nvSpPr>
          <p:cNvPr id="6" name="文本框 5"/>
          <p:cNvSpPr txBox="1"/>
          <p:nvPr/>
        </p:nvSpPr>
        <p:spPr>
          <a:xfrm>
            <a:off x="9505950" y="717550"/>
            <a:ext cx="2686050" cy="5692775"/>
          </a:xfrm>
          <a:prstGeom prst="rect">
            <a:avLst/>
          </a:prstGeom>
          <a:solidFill>
            <a:schemeClr val="accent5">
              <a:lumMod val="20000"/>
              <a:lumOff val="80000"/>
            </a:schemeClr>
          </a:solidFill>
        </p:spPr>
        <p:txBody>
          <a:bodyPr wrap="square" rtlCol="0">
            <a:spAutoFit/>
          </a:bodyPr>
          <a:p>
            <a:r>
              <a:rPr lang="zh-CN" altLang="en-US" sz="2800" b="1" noProof="1">
                <a:latin typeface="Arial" panose="020B0604020202020204" pitchFamily="34" charset="0"/>
                <a:ea typeface="宋体" panose="02010600030101010101" pitchFamily="2" charset="-122"/>
                <a:cs typeface="+mn-cs"/>
                <a:sym typeface="+mn-ea"/>
              </a:rPr>
              <a:t>优秀范文赏析一</a:t>
            </a:r>
            <a:endParaRPr lang="zh-CN" altLang="en-US" sz="2800" b="1" noProof="1">
              <a:sym typeface="+mn-ea"/>
            </a:endParaRPr>
          </a:p>
          <a:p>
            <a:endParaRPr lang="zh-CN" altLang="en-US" sz="2800" b="1" noProof="1">
              <a:sym typeface="+mn-ea"/>
            </a:endParaRPr>
          </a:p>
          <a:p>
            <a:r>
              <a:rPr lang="zh-CN" altLang="en-US" sz="2800" b="1" noProof="1">
                <a:latin typeface="Arial" panose="020B0604020202020204" pitchFamily="34" charset="0"/>
                <a:ea typeface="宋体" panose="02010600030101010101" pitchFamily="2" charset="-122"/>
                <a:cs typeface="+mn-cs"/>
                <a:sym typeface="+mn-ea"/>
              </a:rPr>
              <a:t>从本文这么多表达细致入微的句子可以得知</a:t>
            </a:r>
            <a:r>
              <a:rPr lang="zh-CN" altLang="en-US" sz="2800" b="1" noProof="1">
                <a:latin typeface="Arial" panose="020B0604020202020204" pitchFamily="34" charset="0"/>
                <a:ea typeface="宋体" panose="02010600030101010101" pitchFamily="2" charset="-122"/>
                <a:cs typeface="+mn-cs"/>
              </a:rPr>
              <a:t>作者是一位语言功底深厚的学生，描述性语言丰富；美中不足的是文章的内容不够丰富，故事情节发展不多，故上五档比较勉强。</a:t>
            </a:r>
            <a:endParaRPr lang="zh-CN" altLang="en-US" sz="2800" b="1" noProof="1">
              <a:latin typeface="Arial" panose="020B0604020202020204" pitchFamily="34" charset="0"/>
              <a:ea typeface="宋体" panose="02010600030101010101" pitchFamily="2" charset="-122"/>
              <a:cs typeface="+mn-cs"/>
            </a:endParaRPr>
          </a:p>
        </p:txBody>
      </p:sp>
      <p:pic>
        <p:nvPicPr>
          <p:cNvPr id="2" name="图片 1" descr="水印"/>
          <p:cNvPicPr>
            <a:picLocks noChangeAspect="1"/>
          </p:cNvPicPr>
          <p:nvPr userDrawn="1"/>
        </p:nvPicPr>
        <p:blipFill>
          <a:blip r:embed="rId2"/>
          <a:stretch>
            <a:fillRect/>
          </a:stretch>
        </p:blipFill>
        <p:spPr>
          <a:xfrm>
            <a:off x="7750810" y="5715"/>
            <a:ext cx="4366260" cy="1412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7" name="图片 1" descr="a4b3c65fb4980e2dd30faeb2d219565"/>
          <p:cNvPicPr>
            <a:picLocks noChangeAspect="1"/>
          </p:cNvPicPr>
          <p:nvPr/>
        </p:nvPicPr>
        <p:blipFill>
          <a:blip r:embed="rId1"/>
          <a:srcRect l="28706" r="13454"/>
          <a:stretch>
            <a:fillRect/>
          </a:stretch>
        </p:blipFill>
        <p:spPr>
          <a:xfrm rot="5400000">
            <a:off x="1344613" y="-1112837"/>
            <a:ext cx="6613525" cy="9090025"/>
          </a:xfrm>
          <a:prstGeom prst="rect">
            <a:avLst/>
          </a:prstGeom>
          <a:noFill/>
          <a:ln w="9525">
            <a:noFill/>
          </a:ln>
        </p:spPr>
      </p:pic>
      <p:sp>
        <p:nvSpPr>
          <p:cNvPr id="6" name="文本框 5"/>
          <p:cNvSpPr txBox="1"/>
          <p:nvPr/>
        </p:nvSpPr>
        <p:spPr>
          <a:xfrm>
            <a:off x="9075738" y="954088"/>
            <a:ext cx="3014663" cy="5692775"/>
          </a:xfrm>
          <a:prstGeom prst="rect">
            <a:avLst/>
          </a:prstGeom>
          <a:solidFill>
            <a:schemeClr val="accent5">
              <a:lumMod val="20000"/>
              <a:lumOff val="80000"/>
            </a:schemeClr>
          </a:solidFill>
        </p:spPr>
        <p:txBody>
          <a:bodyPr wrap="square" rtlCol="0">
            <a:spAutoFit/>
          </a:bodyPr>
          <a:p>
            <a:r>
              <a:rPr lang="zh-CN" altLang="en-US" sz="2800" b="1" noProof="1">
                <a:latin typeface="Arial" panose="020B0604020202020204" pitchFamily="34" charset="0"/>
                <a:ea typeface="宋体" panose="02010600030101010101" pitchFamily="2" charset="-122"/>
                <a:cs typeface="+mn-cs"/>
              </a:rPr>
              <a:t>优秀范文赏析二</a:t>
            </a:r>
            <a:endParaRPr lang="zh-CN" altLang="en-US" sz="2800" b="1" noProof="1">
              <a:latin typeface="Arial" panose="020B0604020202020204" pitchFamily="34" charset="0"/>
              <a:ea typeface="宋体" panose="02010600030101010101" pitchFamily="2" charset="-122"/>
              <a:cs typeface="+mn-cs"/>
            </a:endParaRPr>
          </a:p>
          <a:p>
            <a:endParaRPr lang="zh-CN" altLang="en-US" sz="2800" b="1" noProof="1">
              <a:latin typeface="Arial" panose="020B0604020202020204" pitchFamily="34" charset="0"/>
              <a:ea typeface="宋体" panose="02010600030101010101" pitchFamily="2" charset="-122"/>
              <a:cs typeface="+mn-cs"/>
            </a:endParaRPr>
          </a:p>
          <a:p>
            <a:r>
              <a:rPr lang="zh-CN" altLang="en-US" sz="2800" b="1" noProof="1">
                <a:latin typeface="Arial" panose="020B0604020202020204" pitchFamily="34" charset="0"/>
                <a:ea typeface="宋体" panose="02010600030101010101" pitchFamily="2" charset="-122"/>
                <a:cs typeface="+mn-cs"/>
              </a:rPr>
              <a:t>本文从情节内容，情感输出，前后文衔接，细节描写，语言表达，书写卷面等方面都很优秀，极个别词汇有误</a:t>
            </a:r>
            <a:r>
              <a:rPr lang="en-US" altLang="zh-CN" sz="2800" b="1" noProof="1">
                <a:latin typeface="Arial" panose="020B0604020202020204" pitchFamily="34" charset="0"/>
                <a:ea typeface="宋体" panose="02010600030101010101" pitchFamily="2" charset="-122"/>
                <a:cs typeface="+mn-cs"/>
              </a:rPr>
              <a:t>(angle--angelical</a:t>
            </a:r>
            <a:r>
              <a:rPr lang="zh-CN" altLang="en-US" sz="2800" b="1" noProof="1">
                <a:latin typeface="Arial" panose="020B0604020202020204" pitchFamily="34" charset="0"/>
                <a:ea typeface="宋体" panose="02010600030101010101" pitchFamily="2" charset="-122"/>
                <a:cs typeface="+mn-cs"/>
              </a:rPr>
              <a:t>，等</a:t>
            </a:r>
            <a:r>
              <a:rPr lang="en-US" altLang="zh-CN" sz="2800" b="1" noProof="1">
                <a:latin typeface="Arial" panose="020B0604020202020204" pitchFamily="34" charset="0"/>
                <a:ea typeface="宋体" panose="02010600030101010101" pitchFamily="2" charset="-122"/>
                <a:cs typeface="+mn-cs"/>
              </a:rPr>
              <a:t>)</a:t>
            </a:r>
            <a:r>
              <a:rPr lang="zh-CN" altLang="en-US" sz="2800" b="1" noProof="1">
                <a:latin typeface="Arial" panose="020B0604020202020204" pitchFamily="34" charset="0"/>
                <a:ea typeface="宋体" panose="02010600030101010101" pitchFamily="2" charset="-122"/>
                <a:cs typeface="+mn-cs"/>
              </a:rPr>
              <a:t>，主题升华有点牵强。</a:t>
            </a:r>
            <a:endParaRPr lang="en-US" altLang="zh-CN" sz="2800" b="1" noProof="1">
              <a:latin typeface="Arial" panose="020B0604020202020204" pitchFamily="34" charset="0"/>
              <a:ea typeface="宋体" panose="02010600030101010101" pitchFamily="2" charset="-122"/>
              <a:cs typeface="+mn-cs"/>
            </a:endParaRPr>
          </a:p>
          <a:p>
            <a:r>
              <a:rPr lang="zh-CN" altLang="en-US" sz="2800" b="1" noProof="1">
                <a:latin typeface="Arial" panose="020B0604020202020204" pitchFamily="34" charset="0"/>
                <a:ea typeface="宋体" panose="02010600030101010101" pitchFamily="2" charset="-122"/>
                <a:cs typeface="+mn-cs"/>
              </a:rPr>
              <a:t>建议五档。</a:t>
            </a:r>
            <a:endParaRPr lang="zh-CN" altLang="en-US" sz="2800" b="1" noProof="1">
              <a:latin typeface="Arial" panose="020B0604020202020204" pitchFamily="34" charset="0"/>
              <a:ea typeface="宋体" panose="02010600030101010101" pitchFamily="2" charset="-122"/>
              <a:cs typeface="+mn-cs"/>
            </a:endParaRPr>
          </a:p>
        </p:txBody>
      </p:sp>
      <p:pic>
        <p:nvPicPr>
          <p:cNvPr id="2" name="图片 1" descr="水印"/>
          <p:cNvPicPr>
            <a:picLocks noChangeAspect="1"/>
          </p:cNvPicPr>
          <p:nvPr userDrawn="1"/>
        </p:nvPicPr>
        <p:blipFill>
          <a:blip r:embed="rId2"/>
          <a:stretch>
            <a:fillRect/>
          </a:stretch>
        </p:blipFill>
        <p:spPr>
          <a:xfrm>
            <a:off x="7750810" y="5715"/>
            <a:ext cx="4366260" cy="1412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图片 1049606"/>
          <p:cNvPicPr>
            <a:picLocks noChangeAspect="1"/>
          </p:cNvPicPr>
          <p:nvPr/>
        </p:nvPicPr>
        <p:blipFill>
          <a:blip r:embed="rId1"/>
          <a:stretch>
            <a:fillRect/>
          </a:stretch>
        </p:blipFill>
        <p:spPr>
          <a:xfrm>
            <a:off x="28575" y="374650"/>
            <a:ext cx="1981200" cy="730250"/>
          </a:xfrm>
          <a:prstGeom prst="rect">
            <a:avLst/>
          </a:prstGeom>
          <a:noFill/>
          <a:ln w="9525">
            <a:noFill/>
          </a:ln>
          <a:effectLst>
            <a:outerShdw dist="38100" dir="8099936" algn="ctr" rotWithShape="0">
              <a:srgbClr val="000000">
                <a:alpha val="39000"/>
              </a:srgbClr>
            </a:outerShdw>
          </a:effectLst>
        </p:spPr>
      </p:pic>
      <p:sp>
        <p:nvSpPr>
          <p:cNvPr id="25603" name="文本框 4"/>
          <p:cNvSpPr txBox="1"/>
          <p:nvPr/>
        </p:nvSpPr>
        <p:spPr>
          <a:xfrm>
            <a:off x="2009775" y="374650"/>
            <a:ext cx="8755063" cy="645160"/>
          </a:xfrm>
          <a:prstGeom prst="rect">
            <a:avLst/>
          </a:prstGeom>
          <a:noFill/>
          <a:ln w="9525">
            <a:noFill/>
          </a:ln>
        </p:spPr>
        <p:txBody>
          <a:bodyPr wrap="square" anchor="t">
            <a:spAutoFit/>
          </a:bodyPr>
          <a:p>
            <a:r>
              <a:rPr lang="en-US" altLang="zh-CN" sz="3600" b="1" dirty="0">
                <a:solidFill>
                  <a:srgbClr val="FF0000"/>
                </a:solidFill>
                <a:latin typeface="Hiragino Kaku Gothic Std" panose="020B0800000000000000" charset="-128"/>
                <a:ea typeface="Hiragino Kaku Gothic Std" panose="020B0800000000000000" charset="-128"/>
              </a:rPr>
              <a:t> An appealing ending?</a:t>
            </a:r>
            <a:endParaRPr lang="en-US" altLang="zh-CN" sz="3600" b="1" dirty="0">
              <a:solidFill>
                <a:srgbClr val="FF0000"/>
              </a:solidFill>
              <a:latin typeface="Hiragino Kaku Gothic Std" panose="020B0800000000000000" charset="-128"/>
              <a:ea typeface="Hiragino Kaku Gothic Std" panose="020B0800000000000000" charset="-128"/>
            </a:endParaRPr>
          </a:p>
        </p:txBody>
      </p:sp>
      <p:sp>
        <p:nvSpPr>
          <p:cNvPr id="6" name="文本框 5"/>
          <p:cNvSpPr txBox="1"/>
          <p:nvPr/>
        </p:nvSpPr>
        <p:spPr>
          <a:xfrm>
            <a:off x="292100" y="1268413"/>
            <a:ext cx="11147425" cy="3538537"/>
          </a:xfrm>
          <a:prstGeom prst="rect">
            <a:avLst/>
          </a:prstGeom>
          <a:noFill/>
          <a:ln w="9525">
            <a:noFill/>
          </a:ln>
        </p:spPr>
        <p:txBody>
          <a:bodyPr wrap="square" anchor="t">
            <a:spAutoFit/>
          </a:bodyPr>
          <a:p>
            <a:r>
              <a:rPr lang="en-US" altLang="zh-CN" sz="3200" b="1" dirty="0">
                <a:latin typeface="Arial" panose="020B0604020202020204" pitchFamily="34" charset="0"/>
                <a:ea typeface="宋体" panose="02010600030101010101" pitchFamily="2" charset="-122"/>
              </a:rPr>
              <a:t>1. </a:t>
            </a:r>
            <a:r>
              <a:rPr lang="zh-CN" altLang="en-US" sz="3200" b="1" dirty="0">
                <a:latin typeface="Arial" panose="020B0604020202020204" pitchFamily="34" charset="0"/>
                <a:ea typeface="宋体" panose="02010600030101010101" pitchFamily="2" charset="-122"/>
              </a:rPr>
              <a:t>哲理性结尾</a:t>
            </a:r>
            <a:endParaRPr lang="en-US" altLang="zh-CN" sz="3200" b="1" dirty="0">
              <a:latin typeface="Arial" panose="020B0604020202020204" pitchFamily="34" charset="0"/>
              <a:ea typeface="宋体" panose="02010600030101010101" pitchFamily="2" charset="-122"/>
            </a:endParaRPr>
          </a:p>
          <a:p>
            <a:r>
              <a:rPr lang="en-US" altLang="zh-CN" sz="3200" b="1" dirty="0">
                <a:latin typeface="Arial" panose="020B0604020202020204" pitchFamily="34" charset="0"/>
                <a:ea typeface="宋体" panose="02010600030101010101" pitchFamily="2" charset="-122"/>
              </a:rPr>
              <a:t>Life is full of dilemmas and conflicts, but we should smile and never give up, just like Emily</a:t>
            </a:r>
            <a:r>
              <a:rPr lang="en-US" altLang="zh-CN" dirty="0">
                <a:latin typeface="Arial" panose="020B0604020202020204" pitchFamily="34" charset="0"/>
                <a:ea typeface="宋体" panose="02010600030101010101" pitchFamily="2" charset="-122"/>
              </a:rPr>
              <a:t>.</a:t>
            </a:r>
            <a:endParaRPr lang="en-US" altLang="zh-CN" dirty="0">
              <a:latin typeface="Arial" panose="020B0604020202020204" pitchFamily="34" charset="0"/>
              <a:ea typeface="宋体" panose="02010600030101010101" pitchFamily="2" charset="-122"/>
            </a:endParaRPr>
          </a:p>
          <a:p>
            <a:r>
              <a:rPr lang="en-US" altLang="zh-CN" sz="3200" b="1" dirty="0">
                <a:latin typeface="Arial" panose="020B0604020202020204" pitchFamily="34" charset="0"/>
                <a:ea typeface="宋体" panose="02010600030101010101" pitchFamily="2" charset="-122"/>
              </a:rPr>
              <a:t>2. </a:t>
            </a:r>
            <a:r>
              <a:rPr lang="zh-CN" altLang="en-US" sz="3200" b="1" dirty="0">
                <a:latin typeface="Arial" panose="020B0604020202020204" pitchFamily="34" charset="0"/>
                <a:ea typeface="宋体" panose="02010600030101010101" pitchFamily="2" charset="-122"/>
              </a:rPr>
              <a:t>叙述式结尾</a:t>
            </a:r>
            <a:endParaRPr lang="en-US" altLang="zh-CN" sz="3200" b="1" dirty="0">
              <a:latin typeface="Arial" panose="020B0604020202020204" pitchFamily="34" charset="0"/>
              <a:ea typeface="宋体" panose="02010600030101010101" pitchFamily="2" charset="-122"/>
            </a:endParaRPr>
          </a:p>
          <a:p>
            <a:r>
              <a:rPr lang="en-US" altLang="zh-CN" sz="3200" b="1" dirty="0">
                <a:latin typeface="Arial" panose="020B0604020202020204" pitchFamily="34" charset="0"/>
                <a:ea typeface="宋体" panose="02010600030101010101" pitchFamily="2" charset="-122"/>
              </a:rPr>
              <a:t>Many years has gone, when Emily looked back to that day, she was still grateful to </a:t>
            </a:r>
            <a:r>
              <a:rPr lang="en-US" altLang="zh-CN" sz="3200" b="1">
                <a:latin typeface="Arial" panose="020B0604020202020204" pitchFamily="34" charset="0"/>
                <a:ea typeface="宋体" panose="02010600030101010101" pitchFamily="2" charset="-122"/>
                <a:sym typeface="宋体" panose="02010600030101010101" pitchFamily="2" charset="-122"/>
              </a:rPr>
              <a:t>Mr. Buttler for his encouragement and company.</a:t>
            </a:r>
            <a:endParaRPr lang="en-US" altLang="zh-CN" sz="3200" b="1" dirty="0">
              <a:latin typeface="Arial" panose="020B0604020202020204" pitchFamily="34" charset="0"/>
              <a:ea typeface="宋体" panose="02010600030101010101" pitchFamily="2" charset="-122"/>
            </a:endParaRPr>
          </a:p>
        </p:txBody>
      </p:sp>
      <p:sp>
        <p:nvSpPr>
          <p:cNvPr id="2" name="文本框 1"/>
          <p:cNvSpPr txBox="1"/>
          <p:nvPr/>
        </p:nvSpPr>
        <p:spPr>
          <a:xfrm>
            <a:off x="292100" y="4675188"/>
            <a:ext cx="11145838" cy="2060575"/>
          </a:xfrm>
          <a:prstGeom prst="rect">
            <a:avLst/>
          </a:prstGeom>
          <a:noFill/>
          <a:ln w="9525">
            <a:noFill/>
          </a:ln>
        </p:spPr>
        <p:txBody>
          <a:bodyPr wrap="square" anchor="t">
            <a:spAutoFit/>
          </a:bodyPr>
          <a:p>
            <a:r>
              <a:rPr lang="en-US" altLang="zh-CN" sz="3200" b="1" dirty="0">
                <a:latin typeface="Arial" panose="020B0604020202020204" pitchFamily="34" charset="0"/>
                <a:ea typeface="宋体" panose="02010600030101010101" pitchFamily="2" charset="-122"/>
              </a:rPr>
              <a:t>3. 自然结尾</a:t>
            </a:r>
            <a:endParaRPr lang="en-US" altLang="zh-CN" sz="3200" b="1" dirty="0">
              <a:latin typeface="Arial" panose="020B0604020202020204" pitchFamily="34" charset="0"/>
              <a:ea typeface="宋体" panose="02010600030101010101" pitchFamily="2" charset="-122"/>
            </a:endParaRPr>
          </a:p>
          <a:p>
            <a:r>
              <a:rPr lang="en-US" altLang="zh-CN" sz="3200" b="1" dirty="0">
                <a:latin typeface="Arial" panose="020B0604020202020204" pitchFamily="34" charset="0"/>
                <a:ea typeface="宋体" panose="02010600030101010101" pitchFamily="2" charset="-122"/>
              </a:rPr>
              <a:t>Tears of gratitude pouring down Emily’s cheeks, she did nothing but bowed to Mr. Buttler, “Thank you, my life guide.”</a:t>
            </a:r>
            <a:endParaRPr lang="en-US" altLang="zh-CN" sz="3200" b="1" dirty="0">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charRg st="0" end="9"/>
                                            </p:txEl>
                                          </p:spTgt>
                                        </p:tgtEl>
                                        <p:attrNameLst>
                                          <p:attrName>style.visibility</p:attrName>
                                        </p:attrNameLst>
                                      </p:cBhvr>
                                      <p:to>
                                        <p:strVal val="visible"/>
                                      </p:to>
                                    </p:set>
                                    <p:anim calcmode="lin" valueType="num">
                                      <p:cBhvr additive="base">
                                        <p:cTn id="7" dur="500" fill="hold"/>
                                        <p:tgtEl>
                                          <p:spTgt spid="6">
                                            <p:txEl>
                                              <p:charRg st="0"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charRg st="0" end="9"/>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charRg st="9" end="105"/>
                                            </p:txEl>
                                          </p:spTgt>
                                        </p:tgtEl>
                                        <p:attrNameLst>
                                          <p:attrName>style.visibility</p:attrName>
                                        </p:attrNameLst>
                                      </p:cBhvr>
                                      <p:to>
                                        <p:strVal val="visible"/>
                                      </p:to>
                                    </p:set>
                                    <p:anim calcmode="lin" valueType="num">
                                      <p:cBhvr additive="base">
                                        <p:cTn id="13" dur="500" fill="hold"/>
                                        <p:tgtEl>
                                          <p:spTgt spid="6">
                                            <p:txEl>
                                              <p:charRg st="9" end="10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charRg st="9" end="10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charRg st="105" end="114"/>
                                            </p:txEl>
                                          </p:spTgt>
                                        </p:tgtEl>
                                        <p:attrNameLst>
                                          <p:attrName>style.visibility</p:attrName>
                                        </p:attrNameLst>
                                      </p:cBhvr>
                                      <p:to>
                                        <p:strVal val="visible"/>
                                      </p:to>
                                    </p:set>
                                    <p:anim calcmode="lin" valueType="num">
                                      <p:cBhvr additive="base">
                                        <p:cTn id="19" dur="500" fill="hold"/>
                                        <p:tgtEl>
                                          <p:spTgt spid="6">
                                            <p:txEl>
                                              <p:charRg st="105" end="11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charRg st="105" end="11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charRg st="114" end="244"/>
                                            </p:txEl>
                                          </p:spTgt>
                                        </p:tgtEl>
                                        <p:attrNameLst>
                                          <p:attrName>style.visibility</p:attrName>
                                        </p:attrNameLst>
                                      </p:cBhvr>
                                      <p:to>
                                        <p:strVal val="visible"/>
                                      </p:to>
                                    </p:set>
                                    <p:anim calcmode="lin" valueType="num">
                                      <p:cBhvr additive="base">
                                        <p:cTn id="25" dur="500" fill="hold"/>
                                        <p:tgtEl>
                                          <p:spTgt spid="6">
                                            <p:txEl>
                                              <p:charRg st="114" end="24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charRg st="114" end="24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charRg st="0" end="8"/>
                                            </p:txEl>
                                          </p:spTgt>
                                        </p:tgtEl>
                                        <p:attrNameLst>
                                          <p:attrName>style.visibility</p:attrName>
                                        </p:attrNameLst>
                                      </p:cBhvr>
                                      <p:to>
                                        <p:strVal val="visible"/>
                                      </p:to>
                                    </p:set>
                                    <p:anim calcmode="lin" valueType="num">
                                      <p:cBhvr additive="base">
                                        <p:cTn id="31" dur="500" fill="hold"/>
                                        <p:tgtEl>
                                          <p:spTgt spid="2">
                                            <p:txEl>
                                              <p:charRg st="0"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charRg st="0"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charRg st="8" end="126"/>
                                            </p:txEl>
                                          </p:spTgt>
                                        </p:tgtEl>
                                        <p:attrNameLst>
                                          <p:attrName>style.visibility</p:attrName>
                                        </p:attrNameLst>
                                      </p:cBhvr>
                                      <p:to>
                                        <p:strVal val="visible"/>
                                      </p:to>
                                    </p:set>
                                    <p:anim calcmode="lin" valueType="num">
                                      <p:cBhvr additive="base">
                                        <p:cTn id="37" dur="500" fill="hold"/>
                                        <p:tgtEl>
                                          <p:spTgt spid="2">
                                            <p:txEl>
                                              <p:charRg st="8" end="12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charRg st="8" end="12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5" name="图片 13"/>
          <p:cNvPicPr>
            <a:picLocks noChangeAspect="1"/>
          </p:cNvPicPr>
          <p:nvPr/>
        </p:nvPicPr>
        <p:blipFill>
          <a:blip r:embed="rId1"/>
          <a:stretch>
            <a:fillRect/>
          </a:stretch>
        </p:blipFill>
        <p:spPr>
          <a:xfrm>
            <a:off x="7927975" y="0"/>
            <a:ext cx="4264025" cy="2922588"/>
          </a:xfrm>
          <a:prstGeom prst="rect">
            <a:avLst/>
          </a:prstGeom>
          <a:noFill/>
          <a:ln w="9525">
            <a:noFill/>
          </a:ln>
        </p:spPr>
      </p:pic>
      <p:pic>
        <p:nvPicPr>
          <p:cNvPr id="26626" name="图片 1049606"/>
          <p:cNvPicPr>
            <a:picLocks noChangeAspect="1"/>
          </p:cNvPicPr>
          <p:nvPr/>
        </p:nvPicPr>
        <p:blipFill>
          <a:blip r:embed="rId2"/>
          <a:stretch>
            <a:fillRect/>
          </a:stretch>
        </p:blipFill>
        <p:spPr>
          <a:xfrm>
            <a:off x="28575" y="374650"/>
            <a:ext cx="1981200" cy="730250"/>
          </a:xfrm>
          <a:prstGeom prst="rect">
            <a:avLst/>
          </a:prstGeom>
          <a:noFill/>
          <a:ln w="9525">
            <a:noFill/>
          </a:ln>
          <a:effectLst>
            <a:outerShdw dist="38100" dir="8099936" algn="ctr" rotWithShape="0">
              <a:srgbClr val="000000">
                <a:alpha val="39000"/>
              </a:srgbClr>
            </a:outerShdw>
          </a:effectLst>
        </p:spPr>
      </p:pic>
      <p:sp>
        <p:nvSpPr>
          <p:cNvPr id="26627" name="文本框 4"/>
          <p:cNvSpPr txBox="1"/>
          <p:nvPr/>
        </p:nvSpPr>
        <p:spPr>
          <a:xfrm>
            <a:off x="2009775" y="374650"/>
            <a:ext cx="8755063" cy="645160"/>
          </a:xfrm>
          <a:prstGeom prst="rect">
            <a:avLst/>
          </a:prstGeom>
          <a:noFill/>
          <a:ln w="9525">
            <a:noFill/>
          </a:ln>
        </p:spPr>
        <p:txBody>
          <a:bodyPr wrap="square" anchor="t">
            <a:spAutoFit/>
          </a:bodyPr>
          <a:p>
            <a:r>
              <a:rPr lang="en-US" altLang="zh-CN" sz="3600" b="1" dirty="0">
                <a:solidFill>
                  <a:srgbClr val="FF0000"/>
                </a:solidFill>
                <a:latin typeface="Hiragino Kaku Gothic Std" panose="020B0800000000000000" charset="-128"/>
                <a:ea typeface="Hiragino Kaku Gothic Std" panose="020B0800000000000000" charset="-128"/>
              </a:rPr>
              <a:t>An appealing ending?</a:t>
            </a:r>
            <a:endParaRPr lang="en-US" altLang="zh-CN" sz="3600" b="1" dirty="0">
              <a:solidFill>
                <a:srgbClr val="FF0000"/>
              </a:solidFill>
              <a:latin typeface="Hiragino Kaku Gothic Std" panose="020B0800000000000000" charset="-128"/>
              <a:ea typeface="Hiragino Kaku Gothic Std" panose="020B0800000000000000" charset="-128"/>
            </a:endParaRPr>
          </a:p>
        </p:txBody>
      </p:sp>
      <p:sp>
        <p:nvSpPr>
          <p:cNvPr id="2" name="文本框 1"/>
          <p:cNvSpPr txBox="1"/>
          <p:nvPr/>
        </p:nvSpPr>
        <p:spPr>
          <a:xfrm>
            <a:off x="509588" y="1468438"/>
            <a:ext cx="10950575" cy="4522787"/>
          </a:xfrm>
          <a:prstGeom prst="rect">
            <a:avLst/>
          </a:prstGeom>
          <a:noFill/>
          <a:ln w="9525">
            <a:noFill/>
          </a:ln>
        </p:spPr>
        <p:txBody>
          <a:bodyPr wrap="square" anchor="t">
            <a:spAutoFit/>
          </a:bodyPr>
          <a:p>
            <a:r>
              <a:rPr lang="en-US" altLang="zh-CN" sz="3200" b="1" dirty="0">
                <a:latin typeface="Arial" panose="020B0604020202020204" pitchFamily="34" charset="0"/>
                <a:ea typeface="宋体" panose="02010600030101010101" pitchFamily="2" charset="-122"/>
              </a:rPr>
              <a:t>4. 前文呼应结尾</a:t>
            </a:r>
            <a:endParaRPr lang="en-US" altLang="zh-CN" sz="3200" b="1" dirty="0">
              <a:latin typeface="Arial" panose="020B0604020202020204" pitchFamily="34" charset="0"/>
              <a:ea typeface="宋体" panose="02010600030101010101" pitchFamily="2" charset="-122"/>
            </a:endParaRPr>
          </a:p>
          <a:p>
            <a:r>
              <a:rPr lang="en-US" altLang="zh-CN" sz="3200" b="1" dirty="0">
                <a:latin typeface="Arial" panose="020B0604020202020204" pitchFamily="34" charset="0"/>
                <a:ea typeface="宋体" panose="02010600030101010101" pitchFamily="2" charset="-122"/>
              </a:rPr>
              <a:t>It was the most unforgettable Christmas season during the seventeen years for Emily, for whom her strange body figure would never make her ashamed but be accepted.</a:t>
            </a:r>
            <a:endParaRPr lang="en-US" altLang="zh-CN" sz="3200" b="1" dirty="0">
              <a:latin typeface="Arial" panose="020B0604020202020204" pitchFamily="34" charset="0"/>
              <a:ea typeface="宋体" panose="02010600030101010101" pitchFamily="2" charset="-122"/>
            </a:endParaRPr>
          </a:p>
          <a:p>
            <a:r>
              <a:rPr lang="en-US" altLang="zh-CN" sz="3200" b="1" dirty="0">
                <a:latin typeface="Arial" panose="020B0604020202020204" pitchFamily="34" charset="0"/>
                <a:ea typeface="宋体" panose="02010600030101010101" pitchFamily="2" charset="-122"/>
              </a:rPr>
              <a:t>5. </a:t>
            </a:r>
            <a:r>
              <a:rPr lang="zh-CN" altLang="en-US" sz="3200" b="1" dirty="0">
                <a:latin typeface="Arial" panose="020B0604020202020204" pitchFamily="34" charset="0"/>
                <a:ea typeface="宋体" panose="02010600030101010101" pitchFamily="2" charset="-122"/>
              </a:rPr>
              <a:t>情景交融结尾</a:t>
            </a:r>
            <a:endParaRPr lang="zh-CN" altLang="en-US" sz="3200" b="1" dirty="0">
              <a:latin typeface="Arial" panose="020B0604020202020204" pitchFamily="34" charset="0"/>
              <a:ea typeface="宋体" panose="02010600030101010101" pitchFamily="2" charset="-122"/>
            </a:endParaRPr>
          </a:p>
          <a:p>
            <a:r>
              <a:rPr lang="en-US" altLang="zh-CN" sz="3200" b="1" dirty="0">
                <a:latin typeface="Arial" panose="020B0604020202020204" pitchFamily="34" charset="0"/>
                <a:ea typeface="宋体" panose="02010600030101010101" pitchFamily="2" charset="-122"/>
              </a:rPr>
              <a:t>Snowflakes fell gently in the air, making the world white; appause echoed in the school auditorium, warming Emily's heart.</a:t>
            </a:r>
            <a:endParaRPr lang="en-US" altLang="zh-CN" sz="3200" b="1" dirty="0">
              <a:latin typeface="Arial" panose="020B0604020202020204" pitchFamily="34" charset="0"/>
              <a:ea typeface="宋体" panose="02010600030101010101" pitchFamily="2" charset="-122"/>
            </a:endParaRPr>
          </a:p>
        </p:txBody>
      </p:sp>
      <p:sp>
        <p:nvSpPr>
          <p:cNvPr id="4" name="矩形 3"/>
          <p:cNvSpPr/>
          <p:nvPr/>
        </p:nvSpPr>
        <p:spPr>
          <a:xfrm>
            <a:off x="1390650" y="1881188"/>
            <a:ext cx="9188450" cy="1752600"/>
          </a:xfrm>
          <a:prstGeom prst="rect">
            <a:avLst/>
          </a:prstGeom>
          <a:solidFill>
            <a:schemeClr val="accent5">
              <a:lumMod val="20000"/>
              <a:lumOff val="80000"/>
            </a:schemeClr>
          </a:solidFill>
          <a:ln>
            <a:noFill/>
          </a:ln>
        </p:spPr>
        <p:txBody>
          <a:bodyPr wrap="square" rtlCol="0" anchor="t">
            <a:spAutoFit/>
          </a:bodyPr>
          <a:p>
            <a:pPr algn="ctr" fontAlgn="base"/>
            <a:r>
              <a:rPr lang="zh-CN" altLang="en-US" sz="5400" b="1" strike="noStrike" noProof="1" dirty="0" smtClean="0">
                <a:solidFill>
                  <a:srgbClr val="FF0000"/>
                </a:solidFill>
                <a:latin typeface="Arial" panose="020B0604020202020204" pitchFamily="34" charset="0"/>
                <a:ea typeface="宋体" panose="02010600030101010101" pitchFamily="2" charset="-122"/>
                <a:cs typeface="+mn-cs"/>
                <a:sym typeface="+mn-ea"/>
              </a:rPr>
              <a:t>故事结尾情节符合逻辑，自然合理，切忌刻意升华主题。</a:t>
            </a:r>
            <a:endParaRPr lang="zh-CN" altLang="en-US" sz="5400" b="1" strike="noStrike" noProof="1" dirty="0" smtClean="0">
              <a:solidFill>
                <a:srgbClr val="FF0000"/>
              </a:solidFill>
              <a:sym typeface="+mn-ea"/>
            </a:endParaRPr>
          </a:p>
        </p:txBody>
      </p:sp>
      <p:pic>
        <p:nvPicPr>
          <p:cNvPr id="16389" name="图片 1" descr="图片2_看图王"/>
          <p:cNvPicPr>
            <a:picLocks noChangeAspect="1"/>
          </p:cNvPicPr>
          <p:nvPr/>
        </p:nvPicPr>
        <p:blipFill>
          <a:blip r:embed="rId3"/>
          <a:stretch>
            <a:fillRect/>
          </a:stretch>
        </p:blipFill>
        <p:spPr>
          <a:xfrm rot="360000">
            <a:off x="10386060" y="5151755"/>
            <a:ext cx="1488440" cy="1576705"/>
          </a:xfrm>
          <a:prstGeom prst="rect">
            <a:avLst/>
          </a:prstGeom>
          <a:noFill/>
          <a:ln w="9525">
            <a:noFill/>
          </a:ln>
        </p:spPr>
      </p:pic>
      <p:pic>
        <p:nvPicPr>
          <p:cNvPr id="3" name="图片 2" descr="水印"/>
          <p:cNvPicPr>
            <a:picLocks noChangeAspect="1"/>
          </p:cNvPicPr>
          <p:nvPr userDrawn="1"/>
        </p:nvPicPr>
        <p:blipFill>
          <a:blip r:embed="rId4"/>
          <a:stretch>
            <a:fillRect/>
          </a:stretch>
        </p:blipFill>
        <p:spPr>
          <a:xfrm>
            <a:off x="7750810" y="5715"/>
            <a:ext cx="4366260" cy="1412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charRg st="0" end="10"/>
                                            </p:txEl>
                                          </p:spTgt>
                                        </p:tgtEl>
                                        <p:attrNameLst>
                                          <p:attrName>style.visibility</p:attrName>
                                        </p:attrNameLst>
                                      </p:cBhvr>
                                      <p:to>
                                        <p:strVal val="visible"/>
                                      </p:to>
                                    </p:set>
                                    <p:anim calcmode="lin" valueType="num">
                                      <p:cBhvr additive="base">
                                        <p:cTn id="7" dur="500" fill="hold"/>
                                        <p:tgtEl>
                                          <p:spTgt spid="2">
                                            <p:txEl>
                                              <p:charRg st="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charRg st="0" end="1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charRg st="10" end="174"/>
                                            </p:txEl>
                                          </p:spTgt>
                                        </p:tgtEl>
                                        <p:attrNameLst>
                                          <p:attrName>style.visibility</p:attrName>
                                        </p:attrNameLst>
                                      </p:cBhvr>
                                      <p:to>
                                        <p:strVal val="visible"/>
                                      </p:to>
                                    </p:set>
                                    <p:anim calcmode="lin" valueType="num">
                                      <p:cBhvr additive="base">
                                        <p:cTn id="13" dur="500" fill="hold"/>
                                        <p:tgtEl>
                                          <p:spTgt spid="2">
                                            <p:txEl>
                                              <p:charRg st="10" end="17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charRg st="10" end="17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charRg st="174" end="184"/>
                                            </p:txEl>
                                          </p:spTgt>
                                        </p:tgtEl>
                                        <p:attrNameLst>
                                          <p:attrName>style.visibility</p:attrName>
                                        </p:attrNameLst>
                                      </p:cBhvr>
                                      <p:to>
                                        <p:strVal val="visible"/>
                                      </p:to>
                                    </p:set>
                                    <p:anim calcmode="lin" valueType="num">
                                      <p:cBhvr additive="base">
                                        <p:cTn id="19" dur="500" fill="hold"/>
                                        <p:tgtEl>
                                          <p:spTgt spid="2">
                                            <p:txEl>
                                              <p:charRg st="174" end="18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charRg st="174" end="18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charRg st="184" end="307"/>
                                            </p:txEl>
                                          </p:spTgt>
                                        </p:tgtEl>
                                        <p:attrNameLst>
                                          <p:attrName>style.visibility</p:attrName>
                                        </p:attrNameLst>
                                      </p:cBhvr>
                                      <p:to>
                                        <p:strVal val="visible"/>
                                      </p:to>
                                    </p:set>
                                    <p:anim calcmode="lin" valueType="num">
                                      <p:cBhvr additive="base">
                                        <p:cTn id="25" dur="500" fill="hold"/>
                                        <p:tgtEl>
                                          <p:spTgt spid="2">
                                            <p:txEl>
                                              <p:charRg st="184" end="30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charRg st="184" end="30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amond(in)">
                                      <p:cBhvr>
                                        <p:cTn id="3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7649" name="图片 2097253"/>
          <p:cNvPicPr>
            <a:picLocks noChangeAspect="1"/>
          </p:cNvPicPr>
          <p:nvPr/>
        </p:nvPicPr>
        <p:blipFill>
          <a:blip r:embed="rId1"/>
          <a:srcRect b="28931"/>
          <a:stretch>
            <a:fillRect/>
          </a:stretch>
        </p:blipFill>
        <p:spPr>
          <a:xfrm>
            <a:off x="-64770" y="4810760"/>
            <a:ext cx="12307570" cy="2047240"/>
          </a:xfrm>
          <a:prstGeom prst="rect">
            <a:avLst/>
          </a:prstGeom>
          <a:noFill/>
          <a:ln w="9525">
            <a:noFill/>
          </a:ln>
        </p:spPr>
      </p:pic>
      <p:sp>
        <p:nvSpPr>
          <p:cNvPr id="27651" name="文本占位符 122882"/>
          <p:cNvSpPr/>
          <p:nvPr/>
        </p:nvSpPr>
        <p:spPr>
          <a:xfrm>
            <a:off x="-64770" y="167005"/>
            <a:ext cx="11845290" cy="3345815"/>
          </a:xfrm>
          <a:prstGeom prst="rect">
            <a:avLst/>
          </a:prstGeom>
          <a:noFill/>
          <a:ln w="9525">
            <a:noFill/>
          </a:ln>
        </p:spPr>
        <p:txBody>
          <a:bodyPr anchor="t"/>
          <a:p>
            <a:pPr marL="342900" indent="-342900">
              <a:spcBef>
                <a:spcPct val="20000"/>
              </a:spcBef>
              <a:buClr>
                <a:schemeClr val="accent1"/>
              </a:buClr>
              <a:buSzPct val="65000"/>
            </a:pPr>
            <a:r>
              <a:rPr lang="en-US" altLang="zh-CN" sz="4400" b="1">
                <a:solidFill>
                  <a:schemeClr val="accent5">
                    <a:lumMod val="75000"/>
                  </a:schemeClr>
                </a:solidFill>
                <a:latin typeface="Nanum Brush Script" panose="03060600000000000000" charset="-127"/>
                <a:ea typeface="Nanum Brush Script" panose="03060600000000000000" charset="-127"/>
                <a:cs typeface="Nanum Brush Script" panose="03060600000000000000" charset="-127"/>
              </a:rPr>
              <a:t>Even for a withered flower, it longs to contribute all of its fragrance.</a:t>
            </a:r>
            <a:endParaRPr lang="en-US" altLang="zh-CN" sz="4400" b="1">
              <a:solidFill>
                <a:schemeClr val="accent5">
                  <a:lumMod val="75000"/>
                </a:schemeClr>
              </a:solidFill>
              <a:latin typeface="Nanum Brush Script" panose="03060600000000000000" charset="-127"/>
              <a:ea typeface="Nanum Brush Script" panose="03060600000000000000" charset="-127"/>
              <a:cs typeface="Nanum Brush Script" panose="03060600000000000000" charset="-127"/>
            </a:endParaRPr>
          </a:p>
          <a:p>
            <a:pPr marL="342900" indent="-342900">
              <a:spcBef>
                <a:spcPct val="20000"/>
              </a:spcBef>
              <a:buClr>
                <a:schemeClr val="accent1"/>
              </a:buClr>
              <a:buSzPct val="65000"/>
            </a:pPr>
            <a:r>
              <a:rPr lang="en-US" altLang="zh-CN" sz="4400" b="1">
                <a:solidFill>
                  <a:schemeClr val="accent5">
                    <a:lumMod val="75000"/>
                  </a:schemeClr>
                </a:solidFill>
                <a:latin typeface="Nanum Brush Script" panose="03060600000000000000" charset="-127"/>
                <a:ea typeface="Nanum Brush Script" panose="03060600000000000000" charset="-127"/>
                <a:cs typeface="Nanum Brush Script" panose="03060600000000000000" charset="-127"/>
              </a:rPr>
              <a:t>Even it is a broken tree, it longs to contribute all of its shade.</a:t>
            </a:r>
            <a:endParaRPr lang="en-US" altLang="zh-CN" sz="4400" b="1">
              <a:solidFill>
                <a:schemeClr val="accent5">
                  <a:lumMod val="75000"/>
                </a:schemeClr>
              </a:solidFill>
              <a:latin typeface="Nanum Brush Script" panose="03060600000000000000" charset="-127"/>
              <a:ea typeface="Nanum Brush Script" panose="03060600000000000000" charset="-127"/>
              <a:cs typeface="Nanum Brush Script" panose="03060600000000000000" charset="-127"/>
            </a:endParaRPr>
          </a:p>
          <a:p>
            <a:pPr marL="342900" indent="-342900">
              <a:spcBef>
                <a:spcPct val="20000"/>
              </a:spcBef>
              <a:buClr>
                <a:schemeClr val="accent1"/>
              </a:buClr>
              <a:buSzPct val="65000"/>
            </a:pPr>
            <a:r>
              <a:rPr lang="en-US" altLang="zh-CN" sz="3600" b="1">
                <a:solidFill>
                  <a:schemeClr val="accent5">
                    <a:lumMod val="75000"/>
                  </a:schemeClr>
                </a:solidFill>
                <a:latin typeface="行楷-繁" panose="02010800040101010101" charset="-122"/>
                <a:ea typeface="行楷-繁" panose="02010800040101010101" charset="-122"/>
                <a:cs typeface="Nanum Brush Script" panose="03060600000000000000" charset="-127"/>
              </a:rPr>
              <a:t>哪怕是一朵残缺的花，也想献出全部芬芳；</a:t>
            </a:r>
            <a:endParaRPr lang="en-US" altLang="zh-CN" sz="3600" b="1">
              <a:solidFill>
                <a:schemeClr val="accent5">
                  <a:lumMod val="75000"/>
                </a:schemeClr>
              </a:solidFill>
              <a:latin typeface="行楷-繁" panose="02010800040101010101" charset="-122"/>
              <a:ea typeface="行楷-繁" panose="02010800040101010101" charset="-122"/>
              <a:cs typeface="Nanum Brush Script" panose="03060600000000000000" charset="-127"/>
            </a:endParaRPr>
          </a:p>
          <a:p>
            <a:pPr marL="342900" indent="-342900">
              <a:spcBef>
                <a:spcPct val="20000"/>
              </a:spcBef>
              <a:buClr>
                <a:schemeClr val="accent1"/>
              </a:buClr>
              <a:buSzPct val="65000"/>
            </a:pPr>
            <a:r>
              <a:rPr lang="en-US" altLang="zh-CN" sz="3600" b="1">
                <a:solidFill>
                  <a:schemeClr val="accent5">
                    <a:lumMod val="75000"/>
                  </a:schemeClr>
                </a:solidFill>
                <a:latin typeface="行楷-繁" panose="02010800040101010101" charset="-122"/>
                <a:ea typeface="行楷-繁" panose="02010800040101010101" charset="-122"/>
                <a:cs typeface="Nanum Brush Script" panose="03060600000000000000" charset="-127"/>
              </a:rPr>
              <a:t>哪怕是一棵受伤的树，也要献出一片绿荫。</a:t>
            </a:r>
            <a:endParaRPr lang="en-US" altLang="zh-CN" sz="3600" b="1">
              <a:solidFill>
                <a:schemeClr val="accent5">
                  <a:lumMod val="75000"/>
                </a:schemeClr>
              </a:solidFill>
              <a:latin typeface="行楷-繁" panose="02010800040101010101" charset="-122"/>
              <a:ea typeface="行楷-繁" panose="02010800040101010101" charset="-122"/>
              <a:cs typeface="Nanum Brush Script" panose="03060600000000000000" charset="-127"/>
            </a:endParaRPr>
          </a:p>
        </p:txBody>
      </p:sp>
      <p:sp>
        <p:nvSpPr>
          <p:cNvPr id="2" name="矩形 1"/>
          <p:cNvSpPr/>
          <p:nvPr/>
        </p:nvSpPr>
        <p:spPr>
          <a:xfrm>
            <a:off x="7636193" y="3710305"/>
            <a:ext cx="4300855" cy="1198880"/>
          </a:xfrm>
          <a:prstGeom prst="rect">
            <a:avLst/>
          </a:prstGeom>
          <a:noFill/>
          <a:ln>
            <a:noFill/>
          </a:ln>
        </p:spPr>
        <p:txBody>
          <a:bodyPr wrap="none" rtlCol="0" anchor="t">
            <a:spAutoFit/>
          </a:bodyPr>
          <a:p>
            <a:pPr algn="ctr"/>
            <a:r>
              <a:rPr lang="en-US" altLang="zh-CN" sz="7200" b="1">
                <a:ln w="22225">
                  <a:solidFill>
                    <a:schemeClr val="accent2"/>
                  </a:solidFill>
                  <a:prstDash val="solid"/>
                </a:ln>
                <a:solidFill>
                  <a:schemeClr val="accent2">
                    <a:lumMod val="40000"/>
                    <a:lumOff val="60000"/>
                  </a:schemeClr>
                </a:solidFill>
                <a:effectLst/>
              </a:rPr>
              <a:t>Thanks</a:t>
            </a:r>
            <a:r>
              <a:rPr lang="zh-CN" altLang="en-US" sz="7200" b="1">
                <a:ln w="22225">
                  <a:solidFill>
                    <a:schemeClr val="accent2"/>
                  </a:solidFill>
                  <a:prstDash val="solid"/>
                </a:ln>
                <a:solidFill>
                  <a:schemeClr val="accent2">
                    <a:lumMod val="40000"/>
                    <a:lumOff val="60000"/>
                  </a:schemeClr>
                </a:solidFill>
                <a:effectLst/>
              </a:rPr>
              <a:t>！</a:t>
            </a:r>
            <a:endParaRPr lang="zh-CN" altLang="en-US" sz="7200" b="1">
              <a:ln w="22225">
                <a:solidFill>
                  <a:schemeClr val="accent2"/>
                </a:solidFill>
                <a:prstDash val="solid"/>
              </a:ln>
              <a:solidFill>
                <a:schemeClr val="accent2">
                  <a:lumMod val="40000"/>
                  <a:lumOff val="60000"/>
                </a:schemeClr>
              </a:solidFill>
              <a:effectLst/>
            </a:endParaRPr>
          </a:p>
        </p:txBody>
      </p:sp>
      <p:pic>
        <p:nvPicPr>
          <p:cNvPr id="3" name="图片 2" descr="水印"/>
          <p:cNvPicPr>
            <a:picLocks noChangeAspect="1"/>
          </p:cNvPicPr>
          <p:nvPr userDrawn="1"/>
        </p:nvPicPr>
        <p:blipFill>
          <a:blip r:embed="rId2"/>
          <a:stretch>
            <a:fillRect/>
          </a:stretch>
        </p:blipFill>
        <p:spPr>
          <a:xfrm>
            <a:off x="7750810" y="5715"/>
            <a:ext cx="4366260" cy="1412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TextBox 1"/>
          <p:cNvSpPr txBox="1"/>
          <p:nvPr/>
        </p:nvSpPr>
        <p:spPr>
          <a:xfrm>
            <a:off x="0" y="395288"/>
            <a:ext cx="12265025" cy="6462712"/>
          </a:xfrm>
          <a:prstGeom prst="rect">
            <a:avLst/>
          </a:prstGeom>
          <a:noFill/>
          <a:ln w="9525">
            <a:noFill/>
          </a:ln>
        </p:spPr>
        <p:txBody>
          <a:bodyPr anchor="t">
            <a:spAutoFit/>
          </a:bodyPr>
          <a:p>
            <a:r>
              <a:rPr lang="en-US" altLang="zh-CN" dirty="0">
                <a:latin typeface="Arial" panose="020B0604020202020204" pitchFamily="34" charset="0"/>
                <a:ea typeface="宋体" panose="02010600030101010101" pitchFamily="2" charset="-122"/>
              </a:rPr>
              <a:t>   </a:t>
            </a:r>
            <a:r>
              <a:rPr lang="en-US" altLang="zh-CN" b="1" dirty="0">
                <a:solidFill>
                  <a:srgbClr val="0070C0"/>
                </a:solidFill>
                <a:latin typeface="Arial" panose="020B0604020202020204" pitchFamily="34" charset="0"/>
                <a:ea typeface="宋体" panose="02010600030101010101" pitchFamily="2" charset="-122"/>
              </a:rPr>
              <a:t>(1) </a:t>
            </a:r>
            <a:r>
              <a:rPr lang="en-US" altLang="zh-CN" b="1" u="sng" dirty="0">
                <a:latin typeface="Arial" panose="020B0604020202020204" pitchFamily="34" charset="0"/>
                <a:ea typeface="宋体" panose="02010600030101010101" pitchFamily="2" charset="-122"/>
              </a:rPr>
              <a:t>Emily White</a:t>
            </a:r>
            <a:r>
              <a:rPr lang="en-US" altLang="zh-CN" b="1" dirty="0">
                <a:latin typeface="Arial" panose="020B0604020202020204" pitchFamily="34" charset="0"/>
                <a:ea typeface="宋体" panose="02010600030101010101" pitchFamily="2" charset="-122"/>
              </a:rPr>
              <a:t> was born seventeen years ago with so many </a:t>
            </a:r>
            <a:r>
              <a:rPr lang="en-US" altLang="zh-CN" b="1" u="sng" dirty="0">
                <a:latin typeface="Arial" panose="020B0604020202020204" pitchFamily="34" charset="0"/>
                <a:ea typeface="宋体" panose="02010600030101010101" pitchFamily="2" charset="-122"/>
              </a:rPr>
              <a:t>birth problems in her body</a:t>
            </a:r>
            <a:r>
              <a:rPr lang="en-US" altLang="zh-CN" b="1" dirty="0">
                <a:latin typeface="Arial" panose="020B0604020202020204" pitchFamily="34" charset="0"/>
                <a:ea typeface="宋体" panose="02010600030101010101" pitchFamily="2" charset="-122"/>
              </a:rPr>
              <a:t>. Some of her organs, bones and muscles were out of shape. No one expected her to survive. She did make it but with her strange body figure, everyone could recognize her, even from a distance.</a:t>
            </a:r>
            <a:endParaRPr lang="en-US" altLang="zh-CN" b="1" dirty="0">
              <a:latin typeface="Arial" panose="020B0604020202020204" pitchFamily="34" charset="0"/>
              <a:ea typeface="宋体" panose="02010600030101010101" pitchFamily="2" charset="-122"/>
            </a:endParaRPr>
          </a:p>
          <a:p>
            <a:r>
              <a:rPr lang="en-US" altLang="zh-CN" b="1" dirty="0">
                <a:solidFill>
                  <a:srgbClr val="0070C0"/>
                </a:solidFill>
                <a:latin typeface="Arial" panose="020B0604020202020204" pitchFamily="34" charset="0"/>
                <a:ea typeface="宋体" panose="02010600030101010101" pitchFamily="2" charset="-122"/>
              </a:rPr>
              <a:t>   (2)</a:t>
            </a:r>
            <a:r>
              <a:rPr lang="en-US" altLang="zh-CN" b="1" dirty="0">
                <a:latin typeface="Arial" panose="020B0604020202020204" pitchFamily="34" charset="0"/>
                <a:ea typeface="宋体" panose="02010600030101010101" pitchFamily="2" charset="-122"/>
              </a:rPr>
              <a:t> In Emily White’s hometown, there was a yearly outdoor </a:t>
            </a:r>
            <a:r>
              <a:rPr lang="en-US" altLang="zh-CN" b="1" u="sng" dirty="0">
                <a:latin typeface="Arial" panose="020B0604020202020204" pitchFamily="34" charset="0"/>
                <a:ea typeface="宋体" panose="02010600030101010101" pitchFamily="2" charset="-122"/>
              </a:rPr>
              <a:t>performance</a:t>
            </a:r>
            <a:r>
              <a:rPr lang="en-US" altLang="zh-CN" b="1" dirty="0">
                <a:latin typeface="Arial" panose="020B0604020202020204" pitchFamily="34" charset="0"/>
                <a:ea typeface="宋体" panose="02010600030101010101" pitchFamily="2" charset="-122"/>
              </a:rPr>
              <a:t> in the school auditorium(</a:t>
            </a:r>
            <a:r>
              <a:rPr lang="zh-CN" altLang="en-US" b="1" dirty="0">
                <a:latin typeface="Arial" panose="020B0604020202020204" pitchFamily="34" charset="0"/>
                <a:ea typeface="宋体" panose="02010600030101010101" pitchFamily="2" charset="-122"/>
              </a:rPr>
              <a:t>大礼堂</a:t>
            </a:r>
            <a:r>
              <a:rPr lang="en-US" altLang="zh-CN" b="1" dirty="0">
                <a:latin typeface="Arial" panose="020B0604020202020204" pitchFamily="34" charset="0"/>
                <a:ea typeface="宋体" panose="02010600030101010101" pitchFamily="2" charset="-122"/>
              </a:rPr>
              <a:t>). It had been performed for so many years and actually had become one of the most important events of the Christmas season for many of the town’s people.</a:t>
            </a:r>
            <a:endParaRPr lang="en-US" altLang="zh-CN" b="1" dirty="0">
              <a:latin typeface="Arial" panose="020B0604020202020204" pitchFamily="34" charset="0"/>
              <a:ea typeface="宋体" panose="02010600030101010101" pitchFamily="2" charset="-122"/>
            </a:endParaRPr>
          </a:p>
          <a:p>
            <a:r>
              <a:rPr lang="en-US" altLang="zh-CN" b="1" dirty="0">
                <a:latin typeface="Arial" panose="020B0604020202020204" pitchFamily="34" charset="0"/>
                <a:ea typeface="宋体" panose="02010600030101010101" pitchFamily="2" charset="-122"/>
              </a:rPr>
              <a:t>   </a:t>
            </a:r>
            <a:r>
              <a:rPr lang="en-US" altLang="zh-CN" b="1" dirty="0">
                <a:solidFill>
                  <a:srgbClr val="0070C0"/>
                </a:solidFill>
                <a:latin typeface="Arial" panose="020B0604020202020204" pitchFamily="34" charset="0"/>
                <a:ea typeface="宋体" panose="02010600030101010101" pitchFamily="2" charset="-122"/>
              </a:rPr>
              <a:t>(3)</a:t>
            </a:r>
            <a:r>
              <a:rPr lang="en-US" altLang="zh-CN" b="1" dirty="0">
                <a:latin typeface="Arial" panose="020B0604020202020204" pitchFamily="34" charset="0"/>
                <a:ea typeface="宋体" panose="02010600030101010101" pitchFamily="2" charset="-122"/>
              </a:rPr>
              <a:t> Many people tried out each year for it, but so many were turned away. It can only include the most excellent people in the field.</a:t>
            </a:r>
            <a:endParaRPr lang="en-US" altLang="zh-CN" b="1" dirty="0">
              <a:latin typeface="Arial" panose="020B0604020202020204" pitchFamily="34" charset="0"/>
              <a:ea typeface="宋体" panose="02010600030101010101" pitchFamily="2" charset="-122"/>
            </a:endParaRPr>
          </a:p>
          <a:p>
            <a:r>
              <a:rPr lang="en-US" altLang="zh-CN" b="1" dirty="0">
                <a:latin typeface="Arial" panose="020B0604020202020204" pitchFamily="34" charset="0"/>
                <a:ea typeface="宋体" panose="02010600030101010101" pitchFamily="2" charset="-122"/>
              </a:rPr>
              <a:t>   </a:t>
            </a:r>
            <a:r>
              <a:rPr lang="en-US" altLang="zh-CN" b="1" dirty="0">
                <a:solidFill>
                  <a:srgbClr val="0070C0"/>
                </a:solidFill>
                <a:latin typeface="Arial" panose="020B0604020202020204" pitchFamily="34" charset="0"/>
                <a:ea typeface="宋体" panose="02010600030101010101" pitchFamily="2" charset="-122"/>
              </a:rPr>
              <a:t>(4)</a:t>
            </a:r>
            <a:r>
              <a:rPr lang="en-US" altLang="zh-CN" b="1" dirty="0">
                <a:latin typeface="Arial" panose="020B0604020202020204" pitchFamily="34" charset="0"/>
                <a:ea typeface="宋体" panose="02010600030101010101" pitchFamily="2" charset="-122"/>
              </a:rPr>
              <a:t> Emily had a beautiful singing </a:t>
            </a:r>
            <a:r>
              <a:rPr lang="en-US" altLang="zh-CN" b="1" u="sng" dirty="0">
                <a:latin typeface="Arial" panose="020B0604020202020204" pitchFamily="34" charset="0"/>
                <a:ea typeface="宋体" panose="02010600030101010101" pitchFamily="2" charset="-122"/>
              </a:rPr>
              <a:t>voice</a:t>
            </a:r>
            <a:r>
              <a:rPr lang="en-US" altLang="zh-CN" b="1" dirty="0">
                <a:latin typeface="Arial" panose="020B0604020202020204" pitchFamily="34" charset="0"/>
                <a:ea typeface="宋体" panose="02010600030101010101" pitchFamily="2" charset="-122"/>
              </a:rPr>
              <a:t>. Last year she went to Mrs. Owens – her music teacher to ask to join in the performance. Without letting her </a:t>
            </a:r>
            <a:r>
              <a:rPr lang="en-US" altLang="zh-CN" b="1" u="sng" dirty="0">
                <a:latin typeface="Arial" panose="020B0604020202020204" pitchFamily="34" charset="0"/>
                <a:ea typeface="宋体" panose="02010600030101010101" pitchFamily="2" charset="-122"/>
              </a:rPr>
              <a:t>sing</a:t>
            </a:r>
            <a:r>
              <a:rPr lang="en-US" altLang="zh-CN" b="1" dirty="0">
                <a:latin typeface="Arial" panose="020B0604020202020204" pitchFamily="34" charset="0"/>
                <a:ea typeface="宋体" panose="02010600030101010101" pitchFamily="2" charset="-122"/>
              </a:rPr>
              <a:t>, Mrs. Owens took a look at Amy’s body and said, “Child, you just don’t fit. Everyone would stare at you and that would make you uncomfortable. It would make them uncomfortable, too.”</a:t>
            </a:r>
            <a:endParaRPr lang="en-US" altLang="zh-CN" b="1" dirty="0">
              <a:latin typeface="Arial" panose="020B0604020202020204" pitchFamily="34" charset="0"/>
              <a:ea typeface="宋体" panose="02010600030101010101" pitchFamily="2" charset="-122"/>
            </a:endParaRPr>
          </a:p>
          <a:p>
            <a:r>
              <a:rPr lang="en-US" altLang="zh-CN" b="1" dirty="0">
                <a:latin typeface="Arial" panose="020B0604020202020204" pitchFamily="34" charset="0"/>
                <a:ea typeface="宋体" panose="02010600030101010101" pitchFamily="2" charset="-122"/>
              </a:rPr>
              <a:t>   </a:t>
            </a:r>
            <a:r>
              <a:rPr lang="en-US" altLang="zh-CN" b="1" dirty="0">
                <a:solidFill>
                  <a:srgbClr val="0070C0"/>
                </a:solidFill>
                <a:latin typeface="Arial" panose="020B0604020202020204" pitchFamily="34" charset="0"/>
                <a:ea typeface="宋体" panose="02010600030101010101" pitchFamily="2" charset="-122"/>
              </a:rPr>
              <a:t>(5)</a:t>
            </a:r>
            <a:r>
              <a:rPr lang="en-US" altLang="zh-CN" b="1" dirty="0">
                <a:latin typeface="Arial" panose="020B0604020202020204" pitchFamily="34" charset="0"/>
                <a:ea typeface="宋体" panose="02010600030101010101" pitchFamily="2" charset="-122"/>
              </a:rPr>
              <a:t> Without singing a single not, Emily was sent back through the door of </a:t>
            </a:r>
            <a:r>
              <a:rPr lang="en-US" altLang="zh-CN" b="1" u="sng" dirty="0">
                <a:latin typeface="Arial" panose="020B0604020202020204" pitchFamily="34" charset="0"/>
                <a:ea typeface="宋体" panose="02010600030101010101" pitchFamily="2" charset="-122"/>
              </a:rPr>
              <a:t>the choral room</a:t>
            </a:r>
            <a:r>
              <a:rPr lang="en-US" altLang="zh-CN" b="1" dirty="0">
                <a:latin typeface="Arial" panose="020B0604020202020204" pitchFamily="34" charset="0"/>
                <a:ea typeface="宋体" panose="02010600030101010101" pitchFamily="2" charset="-122"/>
              </a:rPr>
              <a:t>. Hurt and upset, she decided never to try out again. But Mrs. Owens then retired.</a:t>
            </a:r>
            <a:endParaRPr lang="en-US" altLang="zh-CN" b="1" dirty="0">
              <a:latin typeface="Arial" panose="020B0604020202020204" pitchFamily="34" charset="0"/>
              <a:ea typeface="宋体" panose="02010600030101010101" pitchFamily="2" charset="-122"/>
            </a:endParaRPr>
          </a:p>
          <a:p>
            <a:r>
              <a:rPr lang="en-US" altLang="zh-CN" b="1" dirty="0">
                <a:latin typeface="Arial" panose="020B0604020202020204" pitchFamily="34" charset="0"/>
                <a:ea typeface="宋体" panose="02010600030101010101" pitchFamily="2" charset="-122"/>
              </a:rPr>
              <a:t>   </a:t>
            </a:r>
            <a:r>
              <a:rPr lang="en-US" altLang="zh-CN" b="1" dirty="0">
                <a:solidFill>
                  <a:srgbClr val="0070C0"/>
                </a:solidFill>
                <a:latin typeface="Arial" panose="020B0604020202020204" pitchFamily="34" charset="0"/>
                <a:ea typeface="宋体" panose="02010600030101010101" pitchFamily="2" charset="-122"/>
              </a:rPr>
              <a:t>(6)</a:t>
            </a:r>
            <a:r>
              <a:rPr lang="en-US" altLang="zh-CN" b="1" dirty="0">
                <a:latin typeface="Arial" panose="020B0604020202020204" pitchFamily="34" charset="0"/>
                <a:ea typeface="宋体" panose="02010600030101010101" pitchFamily="2" charset="-122"/>
              </a:rPr>
              <a:t> This year, there came a new music teacher, </a:t>
            </a:r>
            <a:r>
              <a:rPr lang="en-US" altLang="zh-CN" b="1" u="sng" dirty="0">
                <a:latin typeface="Arial" panose="020B0604020202020204" pitchFamily="34" charset="0"/>
                <a:ea typeface="宋体" panose="02010600030101010101" pitchFamily="2" charset="-122"/>
              </a:rPr>
              <a:t>Mr. Buttler</a:t>
            </a:r>
            <a:r>
              <a:rPr lang="en-US" altLang="zh-CN" b="1" dirty="0">
                <a:latin typeface="Arial" panose="020B0604020202020204" pitchFamily="34" charset="0"/>
                <a:ea typeface="宋体" panose="02010600030101010101" pitchFamily="2" charset="-122"/>
              </a:rPr>
              <a:t>. He heard about Emily and suggested that she have a try.</a:t>
            </a:r>
            <a:endParaRPr lang="en-US" altLang="zh-CN" b="1" dirty="0">
              <a:latin typeface="Arial" panose="020B0604020202020204" pitchFamily="34" charset="0"/>
              <a:ea typeface="宋体" panose="02010600030101010101" pitchFamily="2" charset="-122"/>
            </a:endParaRPr>
          </a:p>
          <a:p>
            <a:r>
              <a:rPr lang="en-US" altLang="zh-CN" b="1" dirty="0">
                <a:latin typeface="Arial" panose="020B0604020202020204" pitchFamily="34" charset="0"/>
                <a:ea typeface="宋体" panose="02010600030101010101" pitchFamily="2" charset="-122"/>
              </a:rPr>
              <a:t>   </a:t>
            </a:r>
            <a:r>
              <a:rPr lang="en-US" altLang="zh-CN" b="1" dirty="0">
                <a:solidFill>
                  <a:srgbClr val="0070C0"/>
                </a:solidFill>
                <a:latin typeface="Arial" panose="020B0604020202020204" pitchFamily="34" charset="0"/>
                <a:ea typeface="宋体" panose="02010600030101010101" pitchFamily="2" charset="-122"/>
              </a:rPr>
              <a:t>(7)</a:t>
            </a:r>
            <a:r>
              <a:rPr lang="en-US" altLang="zh-CN" b="1" dirty="0">
                <a:latin typeface="Arial" panose="020B0604020202020204" pitchFamily="34" charset="0"/>
                <a:ea typeface="宋体" panose="02010600030101010101" pitchFamily="2" charset="-122"/>
              </a:rPr>
              <a:t> Emily didn’t want to be </a:t>
            </a:r>
            <a:r>
              <a:rPr lang="en-US" altLang="zh-CN" b="1" u="sng" dirty="0">
                <a:latin typeface="Arial" panose="020B0604020202020204" pitchFamily="34" charset="0"/>
                <a:ea typeface="宋体" panose="02010600030101010101" pitchFamily="2" charset="-122"/>
              </a:rPr>
              <a:t>rejected</a:t>
            </a:r>
            <a:r>
              <a:rPr lang="en-US" altLang="zh-CN" b="1" dirty="0">
                <a:latin typeface="Arial" panose="020B0604020202020204" pitchFamily="34" charset="0"/>
                <a:ea typeface="宋体" panose="02010600030101010101" pitchFamily="2" charset="-122"/>
              </a:rPr>
              <a:t> again, so she hesitated a little about it. As Emily struggled, the door was pushed open and Mr. Buttler called, “Emily, you’re next.” Although kind of </a:t>
            </a:r>
            <a:r>
              <a:rPr lang="en-US" altLang="zh-CN" b="1" u="sng" dirty="0">
                <a:latin typeface="Arial" panose="020B0604020202020204" pitchFamily="34" charset="0"/>
                <a:ea typeface="宋体" panose="02010600030101010101" pitchFamily="2" charset="-122"/>
              </a:rPr>
              <a:t>nervous</a:t>
            </a:r>
            <a:r>
              <a:rPr lang="en-US" altLang="zh-CN" b="1" dirty="0">
                <a:latin typeface="Arial" panose="020B0604020202020204" pitchFamily="34" charset="0"/>
                <a:ea typeface="宋体" panose="02010600030101010101" pitchFamily="2" charset="-122"/>
              </a:rPr>
              <a:t>, Emily did as Mr. Buttler told her to do. Mr. Buttler sat by the piano to keep Emily company. When Emily finished her testing performance, she thanked Mr. Buttler and knew the result would be </a:t>
            </a:r>
            <a:r>
              <a:rPr lang="en-US" altLang="zh-CN" b="1" u="sng" dirty="0">
                <a:latin typeface="Arial" panose="020B0604020202020204" pitchFamily="34" charset="0"/>
                <a:ea typeface="宋体" panose="02010600030101010101" pitchFamily="2" charset="-122"/>
              </a:rPr>
              <a:t>posted </a:t>
            </a:r>
            <a:r>
              <a:rPr lang="en-US" altLang="zh-CN" b="1" dirty="0">
                <a:latin typeface="Arial" panose="020B0604020202020204" pitchFamily="34" charset="0"/>
                <a:ea typeface="宋体" panose="02010600030101010101" pitchFamily="2" charset="-122"/>
              </a:rPr>
              <a:t>on the door of the choral room the next day.</a:t>
            </a:r>
            <a:endParaRPr lang="en-US" altLang="zh-CN" b="1" dirty="0">
              <a:latin typeface="Arial" panose="020B0604020202020204" pitchFamily="34" charset="0"/>
              <a:ea typeface="宋体" panose="02010600030101010101" pitchFamily="2" charset="-122"/>
            </a:endParaRPr>
          </a:p>
          <a:p>
            <a:r>
              <a:rPr lang="en-US" altLang="zh-CN" b="1" dirty="0">
                <a:latin typeface="Arial" panose="020B0604020202020204" pitchFamily="34" charset="0"/>
                <a:ea typeface="宋体" panose="02010600030101010101" pitchFamily="2" charset="-122"/>
              </a:rPr>
              <a:t>   </a:t>
            </a:r>
            <a:r>
              <a:rPr lang="en-US" altLang="zh-CN" b="1" dirty="0">
                <a:solidFill>
                  <a:srgbClr val="0070C0"/>
                </a:solidFill>
                <a:latin typeface="Arial" panose="020B0604020202020204" pitchFamily="34" charset="0"/>
                <a:ea typeface="宋体" panose="02010600030101010101" pitchFamily="2" charset="-122"/>
              </a:rPr>
              <a:t>(8) </a:t>
            </a:r>
            <a:r>
              <a:rPr lang="en-US" altLang="zh-CN" b="1" dirty="0">
                <a:latin typeface="Arial" panose="020B0604020202020204" pitchFamily="34" charset="0"/>
                <a:ea typeface="宋体" panose="02010600030101010101" pitchFamily="2" charset="-122"/>
              </a:rPr>
              <a:t>Emily couldn’t sleep that night. She was suffering from the feelings that she didn’t fit and the great need to be accepted. By the next morning, her stomach was even in pain because of stress.</a:t>
            </a:r>
            <a:endParaRPr lang="en-US" altLang="zh-CN" b="1" dirty="0">
              <a:latin typeface="Arial" panose="020B0604020202020204" pitchFamily="34" charset="0"/>
              <a:ea typeface="宋体" panose="02010600030101010101" pitchFamily="2" charset="-122"/>
            </a:endParaRPr>
          </a:p>
        </p:txBody>
      </p:sp>
      <p:sp>
        <p:nvSpPr>
          <p:cNvPr id="5122" name="矩形 1048942"/>
          <p:cNvSpPr/>
          <p:nvPr/>
        </p:nvSpPr>
        <p:spPr>
          <a:xfrm>
            <a:off x="2201863" y="-36512"/>
            <a:ext cx="2847975" cy="460375"/>
          </a:xfrm>
          <a:prstGeom prst="rect">
            <a:avLst/>
          </a:prstGeom>
          <a:noFill/>
          <a:ln w="9525">
            <a:noFill/>
          </a:ln>
        </p:spPr>
        <p:txBody>
          <a:bodyPr wrap="square" anchor="t">
            <a:spAutoFit/>
          </a:bodyPr>
          <a:p>
            <a:pPr eaLnBrk="0" hangingPunct="0"/>
            <a:r>
              <a:rPr lang="en-US" altLang="zh-CN" sz="2400" b="1" dirty="0">
                <a:solidFill>
                  <a:srgbClr val="FF0000"/>
                </a:solidFill>
                <a:latin typeface="Arial" panose="020B0604020202020204" pitchFamily="34" charset="0"/>
                <a:ea typeface="宋体" panose="02010600030101010101" pitchFamily="2" charset="-122"/>
              </a:rPr>
              <a:t>Part I — Reading</a:t>
            </a:r>
            <a:endParaRPr lang="en-US" altLang="zh-CN" sz="2400" b="1" dirty="0">
              <a:solidFill>
                <a:srgbClr val="FF0000"/>
              </a:solidFill>
              <a:latin typeface="Arial" panose="020B0604020202020204" pitchFamily="34" charset="0"/>
              <a:ea typeface="宋体" panose="02010600030101010101" pitchFamily="2" charset="-122"/>
            </a:endParaRPr>
          </a:p>
        </p:txBody>
      </p:sp>
      <p:pic>
        <p:nvPicPr>
          <p:cNvPr id="5123" name="图片 2097195"/>
          <p:cNvPicPr>
            <a:picLocks noChangeAspect="1"/>
          </p:cNvPicPr>
          <p:nvPr/>
        </p:nvPicPr>
        <p:blipFill>
          <a:blip r:embed="rId1"/>
          <a:stretch>
            <a:fillRect/>
          </a:stretch>
        </p:blipFill>
        <p:spPr>
          <a:xfrm>
            <a:off x="0" y="-7937"/>
            <a:ext cx="1981200" cy="403225"/>
          </a:xfrm>
          <a:prstGeom prst="rect">
            <a:avLst/>
          </a:prstGeom>
          <a:noFill/>
          <a:ln w="9525">
            <a:noFill/>
          </a:ln>
          <a:effectLst>
            <a:outerShdw dist="38100" dir="8099936" algn="ctr" rotWithShape="0">
              <a:srgbClr val="000000">
                <a:alpha val="39000"/>
              </a:srgbClr>
            </a:outerShdw>
          </a:effectLst>
        </p:spPr>
      </p:pic>
      <p:pic>
        <p:nvPicPr>
          <p:cNvPr id="2" name="图片 1" descr="水印"/>
          <p:cNvPicPr>
            <a:picLocks noChangeAspect="1"/>
          </p:cNvPicPr>
          <p:nvPr userDrawn="1"/>
        </p:nvPicPr>
        <p:blipFill>
          <a:blip r:embed="rId2"/>
          <a:stretch>
            <a:fillRect/>
          </a:stretch>
        </p:blipFill>
        <p:spPr>
          <a:xfrm>
            <a:off x="7750810" y="5715"/>
            <a:ext cx="4366260" cy="14122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5" name="图片 2097199"/>
          <p:cNvPicPr>
            <a:picLocks noChangeAspect="1"/>
          </p:cNvPicPr>
          <p:nvPr/>
        </p:nvPicPr>
        <p:blipFill>
          <a:blip r:embed="rId1"/>
          <a:stretch>
            <a:fillRect/>
          </a:stretch>
        </p:blipFill>
        <p:spPr>
          <a:xfrm>
            <a:off x="8024813" y="0"/>
            <a:ext cx="4167187" cy="2855913"/>
          </a:xfrm>
          <a:prstGeom prst="rect">
            <a:avLst/>
          </a:prstGeom>
          <a:noFill/>
          <a:ln w="9525">
            <a:noFill/>
          </a:ln>
        </p:spPr>
      </p:pic>
      <p:pic>
        <p:nvPicPr>
          <p:cNvPr id="7170" name="图片 1" descr="timg1"/>
          <p:cNvPicPr>
            <a:picLocks noChangeAspect="1"/>
          </p:cNvPicPr>
          <p:nvPr/>
        </p:nvPicPr>
        <p:blipFill>
          <a:blip r:embed="rId2"/>
          <a:stretch>
            <a:fillRect/>
          </a:stretch>
        </p:blipFill>
        <p:spPr>
          <a:xfrm>
            <a:off x="1903413" y="3954463"/>
            <a:ext cx="2573337" cy="2573337"/>
          </a:xfrm>
          <a:prstGeom prst="rect">
            <a:avLst/>
          </a:prstGeom>
          <a:noFill/>
          <a:ln w="9525">
            <a:noFill/>
          </a:ln>
        </p:spPr>
      </p:pic>
      <p:pic>
        <p:nvPicPr>
          <p:cNvPr id="7171" name="图片 2" descr="554f83c2cf1e47debe51ea45018f96ba"/>
          <p:cNvPicPr>
            <a:picLocks noChangeAspect="1"/>
          </p:cNvPicPr>
          <p:nvPr/>
        </p:nvPicPr>
        <p:blipFill>
          <a:blip r:embed="rId3"/>
          <a:stretch>
            <a:fillRect/>
          </a:stretch>
        </p:blipFill>
        <p:spPr>
          <a:xfrm>
            <a:off x="7318375" y="3954463"/>
            <a:ext cx="2365375" cy="2573337"/>
          </a:xfrm>
          <a:prstGeom prst="rect">
            <a:avLst/>
          </a:prstGeom>
          <a:noFill/>
          <a:ln w="9525">
            <a:noFill/>
          </a:ln>
        </p:spPr>
      </p:pic>
      <p:sp>
        <p:nvSpPr>
          <p:cNvPr id="6148" name="矩形 1049605"/>
          <p:cNvSpPr/>
          <p:nvPr/>
        </p:nvSpPr>
        <p:spPr>
          <a:xfrm>
            <a:off x="2955925" y="439738"/>
            <a:ext cx="8445500" cy="644525"/>
          </a:xfrm>
          <a:prstGeom prst="rect">
            <a:avLst/>
          </a:prstGeom>
          <a:noFill/>
          <a:ln w="9525">
            <a:noFill/>
          </a:ln>
        </p:spPr>
        <p:txBody>
          <a:bodyPr anchor="t">
            <a:spAutoFit/>
          </a:bodyPr>
          <a:p>
            <a:pPr eaLnBrk="0" hangingPunct="0"/>
            <a:r>
              <a:rPr lang="en-US" altLang="zh-CN" sz="3600" dirty="0">
                <a:solidFill>
                  <a:srgbClr val="FF0000"/>
                </a:solidFill>
                <a:latin typeface="Hiragino Kaku Gothic Std" panose="020B0800000000000000" charset="-128"/>
                <a:ea typeface="Hiragino Kaku Gothic Std" panose="020B0800000000000000" charset="-128"/>
              </a:rPr>
              <a:t>Read for main idea</a:t>
            </a:r>
            <a:endParaRPr lang="en-US" altLang="zh-CN" sz="3600" dirty="0">
              <a:solidFill>
                <a:srgbClr val="FF0000"/>
              </a:solidFill>
              <a:latin typeface="Hiragino Kaku Gothic Std" panose="020B0800000000000000" charset="-128"/>
              <a:ea typeface="Hiragino Kaku Gothic Std" panose="020B0800000000000000" charset="-128"/>
            </a:endParaRPr>
          </a:p>
        </p:txBody>
      </p:sp>
      <p:pic>
        <p:nvPicPr>
          <p:cNvPr id="6149" name="图片 1049606"/>
          <p:cNvPicPr>
            <a:picLocks noChangeAspect="1"/>
          </p:cNvPicPr>
          <p:nvPr/>
        </p:nvPicPr>
        <p:blipFill>
          <a:blip r:embed="rId4"/>
          <a:stretch>
            <a:fillRect/>
          </a:stretch>
        </p:blipFill>
        <p:spPr>
          <a:xfrm>
            <a:off x="28575" y="354013"/>
            <a:ext cx="1981200" cy="730250"/>
          </a:xfrm>
          <a:prstGeom prst="rect">
            <a:avLst/>
          </a:prstGeom>
          <a:noFill/>
          <a:ln w="9525">
            <a:noFill/>
          </a:ln>
          <a:effectLst>
            <a:outerShdw dist="38100" dir="8099936" algn="ctr" rotWithShape="0">
              <a:srgbClr val="000000">
                <a:alpha val="39000"/>
              </a:srgbClr>
            </a:outerShdw>
          </a:effectLst>
        </p:spPr>
      </p:pic>
      <p:sp>
        <p:nvSpPr>
          <p:cNvPr id="6150" name="矩形 1049607"/>
          <p:cNvSpPr/>
          <p:nvPr/>
        </p:nvSpPr>
        <p:spPr>
          <a:xfrm>
            <a:off x="2009775" y="438150"/>
            <a:ext cx="690563" cy="644525"/>
          </a:xfrm>
          <a:prstGeom prst="rect">
            <a:avLst/>
          </a:prstGeom>
          <a:solidFill>
            <a:srgbClr val="513087"/>
          </a:solidFill>
          <a:ln w="9525">
            <a:noFill/>
          </a:ln>
        </p:spPr>
        <p:txBody>
          <a:bodyPr wrap="none" anchor="t">
            <a:spAutoFit/>
          </a:bodyPr>
          <a:p>
            <a:pPr eaLnBrk="0" hangingPunct="0"/>
            <a:r>
              <a:rPr lang="en-US" altLang="zh-CN" sz="3600" b="1" dirty="0">
                <a:solidFill>
                  <a:srgbClr val="FFFFFF"/>
                </a:solidFill>
                <a:latin typeface="Arial" panose="020B0604020202020204" pitchFamily="34" charset="0"/>
                <a:ea typeface="宋体" panose="02010600030101010101" pitchFamily="2" charset="-122"/>
              </a:rPr>
              <a:t>01</a:t>
            </a:r>
            <a:endParaRPr lang="en-US" altLang="zh-CN" sz="3600" b="1" dirty="0">
              <a:solidFill>
                <a:srgbClr val="FFFFFF"/>
              </a:solidFill>
              <a:latin typeface="Arial" panose="020B0604020202020204" pitchFamily="34" charset="0"/>
              <a:ea typeface="Arial" panose="020B0604020202020204" pitchFamily="34" charset="0"/>
            </a:endParaRPr>
          </a:p>
        </p:txBody>
      </p:sp>
      <p:sp>
        <p:nvSpPr>
          <p:cNvPr id="6151" name="文本框 3"/>
          <p:cNvSpPr txBox="1"/>
          <p:nvPr/>
        </p:nvSpPr>
        <p:spPr>
          <a:xfrm>
            <a:off x="784225" y="1435100"/>
            <a:ext cx="10074275" cy="2244725"/>
          </a:xfrm>
          <a:prstGeom prst="rect">
            <a:avLst/>
          </a:prstGeom>
          <a:noFill/>
          <a:ln w="9525">
            <a:noFill/>
          </a:ln>
        </p:spPr>
        <p:txBody>
          <a:bodyPr anchor="t">
            <a:spAutoFit/>
          </a:bodyPr>
          <a:p>
            <a:r>
              <a:rPr lang="en-US" altLang="zh-CN" sz="2800" b="1" dirty="0">
                <a:latin typeface="Arial" panose="020B0604020202020204" pitchFamily="34" charset="0"/>
                <a:ea typeface="宋体" panose="02010600030101010101" pitchFamily="2" charset="-122"/>
              </a:rPr>
              <a:t>      A girl, Emily, suffered a lot since she was born and got __________________ afterwards. However, she _________</a:t>
            </a:r>
            <a:endParaRPr lang="en-US" altLang="zh-CN" sz="2800" b="1" dirty="0">
              <a:latin typeface="Arial" panose="020B0604020202020204" pitchFamily="34" charset="0"/>
              <a:ea typeface="宋体" panose="02010600030101010101" pitchFamily="2" charset="-122"/>
            </a:endParaRPr>
          </a:p>
          <a:p>
            <a:r>
              <a:rPr lang="en-US" altLang="zh-CN" sz="2800" b="1" dirty="0">
                <a:latin typeface="Arial" panose="020B0604020202020204" pitchFamily="34" charset="0"/>
                <a:ea typeface="宋体" panose="02010600030101010101" pitchFamily="2" charset="-122"/>
              </a:rPr>
              <a:t>_______ in the school auditorium. After she failed at the first attempt, she met Mr. Buttler who _________________</a:t>
            </a:r>
            <a:endParaRPr lang="en-US" altLang="zh-CN" sz="2800" b="1" dirty="0">
              <a:latin typeface="Arial" panose="020B0604020202020204" pitchFamily="34" charset="0"/>
              <a:ea typeface="宋体" panose="02010600030101010101" pitchFamily="2" charset="-122"/>
            </a:endParaRPr>
          </a:p>
          <a:p>
            <a:r>
              <a:rPr lang="en-US" altLang="zh-CN" sz="2800" b="1" dirty="0">
                <a:latin typeface="Arial" panose="020B0604020202020204" pitchFamily="34" charset="0"/>
                <a:ea typeface="宋体" panose="02010600030101010101" pitchFamily="2" charset="-122"/>
              </a:rPr>
              <a:t>________________. So she ......</a:t>
            </a:r>
            <a:endParaRPr lang="zh-CN" altLang="en-US" sz="2800" b="1" dirty="0">
              <a:latin typeface="Arial" panose="020B0604020202020204" pitchFamily="34" charset="0"/>
              <a:ea typeface="宋体" panose="02010600030101010101" pitchFamily="2" charset="-122"/>
            </a:endParaRPr>
          </a:p>
        </p:txBody>
      </p:sp>
      <p:sp>
        <p:nvSpPr>
          <p:cNvPr id="2" name="右箭头 1"/>
          <p:cNvSpPr/>
          <p:nvPr/>
        </p:nvSpPr>
        <p:spPr>
          <a:xfrm>
            <a:off x="4914900" y="4730750"/>
            <a:ext cx="1812925" cy="519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 name="文本框 2"/>
          <p:cNvSpPr txBox="1"/>
          <p:nvPr/>
        </p:nvSpPr>
        <p:spPr>
          <a:xfrm>
            <a:off x="784225" y="1863725"/>
            <a:ext cx="3797300" cy="522288"/>
          </a:xfrm>
          <a:prstGeom prst="rect">
            <a:avLst/>
          </a:prstGeom>
          <a:noFill/>
          <a:ln w="9525">
            <a:noFill/>
          </a:ln>
        </p:spPr>
        <p:txBody>
          <a:bodyPr wrap="none" anchor="t">
            <a:spAutoFit/>
          </a:bodyPr>
          <a:p>
            <a:r>
              <a:rPr lang="en-US" altLang="zh-CN" sz="2800" b="1" dirty="0">
                <a:solidFill>
                  <a:srgbClr val="FF0000"/>
                </a:solidFill>
                <a:latin typeface="Arial" panose="020B0604020202020204" pitchFamily="34" charset="0"/>
                <a:ea typeface="宋体" panose="02010600030101010101" pitchFamily="2" charset="-122"/>
              </a:rPr>
              <a:t>a strange body figure</a:t>
            </a:r>
            <a:endParaRPr lang="en-US" altLang="zh-CN" sz="2800" b="1" dirty="0">
              <a:solidFill>
                <a:srgbClr val="FF0000"/>
              </a:solidFill>
              <a:latin typeface="Arial" panose="020B0604020202020204" pitchFamily="34" charset="0"/>
              <a:ea typeface="宋体" panose="02010600030101010101" pitchFamily="2" charset="-122"/>
            </a:endParaRPr>
          </a:p>
        </p:txBody>
      </p:sp>
      <p:sp>
        <p:nvSpPr>
          <p:cNvPr id="4" name="文本框 3"/>
          <p:cNvSpPr txBox="1"/>
          <p:nvPr/>
        </p:nvSpPr>
        <p:spPr>
          <a:xfrm>
            <a:off x="8867775" y="1863725"/>
            <a:ext cx="2000250" cy="522288"/>
          </a:xfrm>
          <a:prstGeom prst="rect">
            <a:avLst/>
          </a:prstGeom>
          <a:noFill/>
          <a:ln w="9525">
            <a:noFill/>
          </a:ln>
        </p:spPr>
        <p:txBody>
          <a:bodyPr wrap="none" anchor="t">
            <a:spAutoFit/>
          </a:bodyPr>
          <a:p>
            <a:r>
              <a:rPr lang="en-US" altLang="zh-CN" sz="2800" b="1" dirty="0">
                <a:solidFill>
                  <a:srgbClr val="FF0000"/>
                </a:solidFill>
                <a:latin typeface="Arial" panose="020B0604020202020204" pitchFamily="34" charset="0"/>
                <a:ea typeface="宋体" panose="02010600030101010101" pitchFamily="2" charset="-122"/>
              </a:rPr>
              <a:t>was eager </a:t>
            </a:r>
            <a:endParaRPr lang="en-US" altLang="zh-CN" sz="2800" b="1" dirty="0">
              <a:solidFill>
                <a:srgbClr val="FF0000"/>
              </a:solidFill>
              <a:latin typeface="Arial" panose="020B0604020202020204" pitchFamily="34" charset="0"/>
              <a:ea typeface="宋体" panose="02010600030101010101" pitchFamily="2" charset="-122"/>
            </a:endParaRPr>
          </a:p>
        </p:txBody>
      </p:sp>
      <p:sp>
        <p:nvSpPr>
          <p:cNvPr id="5" name="文本框 4"/>
          <p:cNvSpPr txBox="1"/>
          <p:nvPr/>
        </p:nvSpPr>
        <p:spPr>
          <a:xfrm>
            <a:off x="889000" y="2297113"/>
            <a:ext cx="1347788" cy="522287"/>
          </a:xfrm>
          <a:prstGeom prst="rect">
            <a:avLst/>
          </a:prstGeom>
          <a:noFill/>
          <a:ln w="9525">
            <a:noFill/>
          </a:ln>
        </p:spPr>
        <p:txBody>
          <a:bodyPr wrap="none" anchor="t">
            <a:spAutoFit/>
          </a:bodyPr>
          <a:p>
            <a:r>
              <a:rPr lang="en-US" altLang="zh-CN" sz="2800" b="1" dirty="0">
                <a:solidFill>
                  <a:srgbClr val="FF0000"/>
                </a:solidFill>
                <a:latin typeface="Arial" panose="020B0604020202020204" pitchFamily="34" charset="0"/>
                <a:ea typeface="宋体" panose="02010600030101010101" pitchFamily="2" charset="-122"/>
                <a:sym typeface="宋体" panose="02010600030101010101" pitchFamily="2" charset="-122"/>
              </a:rPr>
              <a:t>to sing</a:t>
            </a:r>
            <a:endParaRPr lang="zh-CN" altLang="en-US" sz="2800">
              <a:latin typeface="Arial" panose="020B0604020202020204" pitchFamily="34" charset="0"/>
              <a:ea typeface="宋体" panose="02010600030101010101" pitchFamily="2" charset="-122"/>
            </a:endParaRPr>
          </a:p>
        </p:txBody>
      </p:sp>
      <p:sp>
        <p:nvSpPr>
          <p:cNvPr id="6" name="文本框 5"/>
          <p:cNvSpPr txBox="1"/>
          <p:nvPr/>
        </p:nvSpPr>
        <p:spPr>
          <a:xfrm>
            <a:off x="7221538" y="2665413"/>
            <a:ext cx="3382962" cy="522287"/>
          </a:xfrm>
          <a:prstGeom prst="rect">
            <a:avLst/>
          </a:prstGeom>
          <a:noFill/>
          <a:ln w="9525">
            <a:noFill/>
          </a:ln>
        </p:spPr>
        <p:txBody>
          <a:bodyPr wrap="none" anchor="t">
            <a:spAutoFit/>
          </a:bodyPr>
          <a:p>
            <a:r>
              <a:rPr lang="en-US" altLang="zh-CN" sz="2800" b="1" dirty="0">
                <a:solidFill>
                  <a:srgbClr val="FF0000"/>
                </a:solidFill>
                <a:latin typeface="Arial" panose="020B0604020202020204" pitchFamily="34" charset="0"/>
                <a:ea typeface="宋体" panose="02010600030101010101" pitchFamily="2" charset="-122"/>
              </a:rPr>
              <a:t>encouraged her to </a:t>
            </a:r>
            <a:endParaRPr lang="en-US" altLang="zh-CN" sz="2800" b="1" dirty="0">
              <a:solidFill>
                <a:srgbClr val="FF0000"/>
              </a:solidFill>
              <a:latin typeface="Arial" panose="020B0604020202020204" pitchFamily="34" charset="0"/>
              <a:ea typeface="宋体" panose="02010600030101010101" pitchFamily="2" charset="-122"/>
            </a:endParaRPr>
          </a:p>
        </p:txBody>
      </p:sp>
      <p:sp>
        <p:nvSpPr>
          <p:cNvPr id="7" name="文本框 6"/>
          <p:cNvSpPr txBox="1"/>
          <p:nvPr/>
        </p:nvSpPr>
        <p:spPr>
          <a:xfrm>
            <a:off x="811213" y="3124200"/>
            <a:ext cx="3087687" cy="522288"/>
          </a:xfrm>
          <a:prstGeom prst="rect">
            <a:avLst/>
          </a:prstGeom>
          <a:noFill/>
          <a:ln w="9525">
            <a:noFill/>
          </a:ln>
        </p:spPr>
        <p:txBody>
          <a:bodyPr wrap="none" anchor="t">
            <a:spAutoFit/>
          </a:bodyPr>
          <a:p>
            <a:r>
              <a:rPr lang="en-US" altLang="zh-CN" sz="2800" b="1" dirty="0">
                <a:solidFill>
                  <a:srgbClr val="FF0000"/>
                </a:solidFill>
                <a:latin typeface="Arial" panose="020B0604020202020204" pitchFamily="34" charset="0"/>
                <a:ea typeface="宋体" panose="02010600030101010101" pitchFamily="2" charset="-122"/>
                <a:sym typeface="宋体" panose="02010600030101010101" pitchFamily="2" charset="-122"/>
              </a:rPr>
              <a:t>realize the dream</a:t>
            </a:r>
            <a:endParaRPr lang="zh-CN" altLang="en-US" sz="2800">
              <a:latin typeface="Arial" panose="020B0604020202020204" pitchFamily="34" charset="0"/>
              <a:ea typeface="宋体" panose="02010600030101010101" pitchFamily="2" charset="-122"/>
            </a:endParaRPr>
          </a:p>
        </p:txBody>
      </p:sp>
      <p:pic>
        <p:nvPicPr>
          <p:cNvPr id="8" name="图片 7" descr="水印"/>
          <p:cNvPicPr>
            <a:picLocks noChangeAspect="1"/>
          </p:cNvPicPr>
          <p:nvPr userDrawn="1"/>
        </p:nvPicPr>
        <p:blipFill>
          <a:blip r:embed="rId5"/>
          <a:stretch>
            <a:fillRect/>
          </a:stretch>
        </p:blipFill>
        <p:spPr>
          <a:xfrm>
            <a:off x="7750810" y="5715"/>
            <a:ext cx="4366260" cy="1412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170"/>
                                        </p:tgtEl>
                                        <p:attrNameLst>
                                          <p:attrName>style.visibility</p:attrName>
                                        </p:attrNameLst>
                                      </p:cBhvr>
                                      <p:to>
                                        <p:strVal val="visible"/>
                                      </p:to>
                                    </p:set>
                                    <p:anim calcmode="lin" valueType="num">
                                      <p:cBhvr additive="base">
                                        <p:cTn id="33" dur="500" fill="hold"/>
                                        <p:tgtEl>
                                          <p:spTgt spid="7170"/>
                                        </p:tgtEl>
                                        <p:attrNameLst>
                                          <p:attrName>ppt_x</p:attrName>
                                        </p:attrNameLst>
                                      </p:cBhvr>
                                      <p:tavLst>
                                        <p:tav tm="0">
                                          <p:val>
                                            <p:strVal val="#ppt_x"/>
                                          </p:val>
                                        </p:tav>
                                        <p:tav tm="100000">
                                          <p:val>
                                            <p:strVal val="#ppt_x"/>
                                          </p:val>
                                        </p:tav>
                                      </p:tavLst>
                                    </p:anim>
                                    <p:anim calcmode="lin" valueType="num">
                                      <p:cBhvr additive="base">
                                        <p:cTn id="34" dur="500" fill="hold"/>
                                        <p:tgtEl>
                                          <p:spTgt spid="7170"/>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2" presetClass="entr" presetSubtype="4" fill="hold" nodeType="afterEffect">
                                  <p:stCondLst>
                                    <p:cond delay="0"/>
                                  </p:stCondLst>
                                  <p:childTnLst>
                                    <p:set>
                                      <p:cBhvr>
                                        <p:cTn id="42" dur="1" fill="hold">
                                          <p:stCondLst>
                                            <p:cond delay="0"/>
                                          </p:stCondLst>
                                        </p:cTn>
                                        <p:tgtEl>
                                          <p:spTgt spid="7171"/>
                                        </p:tgtEl>
                                        <p:attrNameLst>
                                          <p:attrName>style.visibility</p:attrName>
                                        </p:attrNameLst>
                                      </p:cBhvr>
                                      <p:to>
                                        <p:strVal val="visible"/>
                                      </p:to>
                                    </p:set>
                                    <p:anim calcmode="lin" valueType="num">
                                      <p:cBhvr additive="base">
                                        <p:cTn id="43" dur="500" fill="hold"/>
                                        <p:tgtEl>
                                          <p:spTgt spid="7171"/>
                                        </p:tgtEl>
                                        <p:attrNameLst>
                                          <p:attrName>ppt_x</p:attrName>
                                        </p:attrNameLst>
                                      </p:cBhvr>
                                      <p:tavLst>
                                        <p:tav tm="0">
                                          <p:val>
                                            <p:strVal val="#ppt_x"/>
                                          </p:val>
                                        </p:tav>
                                        <p:tav tm="100000">
                                          <p:val>
                                            <p:strVal val="#ppt_x"/>
                                          </p:val>
                                        </p:tav>
                                      </p:tavLst>
                                    </p:anim>
                                    <p:anim calcmode="lin" valueType="num">
                                      <p:cBhvr additive="base">
                                        <p:cTn id="44"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椭圆 9"/>
          <p:cNvSpPr/>
          <p:nvPr/>
        </p:nvSpPr>
        <p:spPr>
          <a:xfrm>
            <a:off x="522288" y="4213225"/>
            <a:ext cx="1198563" cy="452438"/>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lt1"/>
              </a:solidFill>
              <a:effectLst/>
              <a:uLnTx/>
              <a:uFillTx/>
              <a:latin typeface="+mn-lt"/>
              <a:ea typeface="+mn-ea"/>
              <a:cs typeface="+mn-cs"/>
            </a:endParaRPr>
          </a:p>
        </p:txBody>
      </p:sp>
      <p:sp>
        <p:nvSpPr>
          <p:cNvPr id="3" name="椭圆 2"/>
          <p:cNvSpPr/>
          <p:nvPr/>
        </p:nvSpPr>
        <p:spPr>
          <a:xfrm>
            <a:off x="4454525" y="2541588"/>
            <a:ext cx="1200150" cy="454025"/>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lt1"/>
              </a:solidFill>
              <a:effectLst/>
              <a:uLnTx/>
              <a:uFillTx/>
              <a:latin typeface="+mn-lt"/>
              <a:ea typeface="+mn-ea"/>
              <a:cs typeface="+mn-cs"/>
            </a:endParaRPr>
          </a:p>
        </p:txBody>
      </p:sp>
      <p:sp>
        <p:nvSpPr>
          <p:cNvPr id="7171" name="TextBox 1"/>
          <p:cNvSpPr txBox="1"/>
          <p:nvPr/>
        </p:nvSpPr>
        <p:spPr>
          <a:xfrm>
            <a:off x="0" y="420688"/>
            <a:ext cx="12265025" cy="6462712"/>
          </a:xfrm>
          <a:prstGeom prst="rect">
            <a:avLst/>
          </a:prstGeom>
          <a:noFill/>
          <a:ln w="9525">
            <a:noFill/>
          </a:ln>
        </p:spPr>
        <p:txBody>
          <a:bodyPr anchor="t">
            <a:spAutoFit/>
          </a:bodyPr>
          <a:p>
            <a:r>
              <a:rPr lang="en-US" altLang="zh-CN" dirty="0">
                <a:latin typeface="Arial" panose="020B0604020202020204" pitchFamily="34" charset="0"/>
                <a:ea typeface="宋体" panose="02010600030101010101" pitchFamily="2" charset="-122"/>
              </a:rPr>
              <a:t>   </a:t>
            </a:r>
            <a:r>
              <a:rPr lang="en-US" altLang="zh-CN" b="1" dirty="0">
                <a:solidFill>
                  <a:srgbClr val="0070C0"/>
                </a:solidFill>
                <a:latin typeface="Arial" panose="020B0604020202020204" pitchFamily="34" charset="0"/>
                <a:ea typeface="宋体" panose="02010600030101010101" pitchFamily="2" charset="-122"/>
              </a:rPr>
              <a:t>(1) </a:t>
            </a:r>
            <a:r>
              <a:rPr lang="en-US" altLang="zh-CN" b="1" u="sng" dirty="0">
                <a:latin typeface="Arial" panose="020B0604020202020204" pitchFamily="34" charset="0"/>
                <a:ea typeface="宋体" panose="02010600030101010101" pitchFamily="2" charset="-122"/>
              </a:rPr>
              <a:t>Emily White</a:t>
            </a:r>
            <a:r>
              <a:rPr lang="en-US" altLang="zh-CN" b="1" dirty="0">
                <a:latin typeface="Arial" panose="020B0604020202020204" pitchFamily="34" charset="0"/>
                <a:ea typeface="宋体" panose="02010600030101010101" pitchFamily="2" charset="-122"/>
              </a:rPr>
              <a:t> was born seventeen years ago with so many </a:t>
            </a:r>
            <a:r>
              <a:rPr lang="en-US" altLang="zh-CN" b="1" u="sng" dirty="0">
                <a:latin typeface="Arial" panose="020B0604020202020204" pitchFamily="34" charset="0"/>
                <a:ea typeface="宋体" panose="02010600030101010101" pitchFamily="2" charset="-122"/>
              </a:rPr>
              <a:t>birth problems in her body</a:t>
            </a:r>
            <a:r>
              <a:rPr lang="en-US" altLang="zh-CN" b="1" dirty="0">
                <a:latin typeface="Arial" panose="020B0604020202020204" pitchFamily="34" charset="0"/>
                <a:ea typeface="宋体" panose="02010600030101010101" pitchFamily="2" charset="-122"/>
              </a:rPr>
              <a:t>. Some of her organs, bones and muscles were out of shape. No one expected her to survive. She did make it but with her strange body figure, everyone could recognize her, even from a distance.</a:t>
            </a:r>
            <a:endParaRPr lang="en-US" altLang="zh-CN" b="1" dirty="0">
              <a:latin typeface="Arial" panose="020B0604020202020204" pitchFamily="34" charset="0"/>
              <a:ea typeface="宋体" panose="02010600030101010101" pitchFamily="2" charset="-122"/>
            </a:endParaRPr>
          </a:p>
          <a:p>
            <a:r>
              <a:rPr lang="en-US" altLang="zh-CN" b="1" dirty="0">
                <a:solidFill>
                  <a:srgbClr val="0070C0"/>
                </a:solidFill>
                <a:latin typeface="Arial" panose="020B0604020202020204" pitchFamily="34" charset="0"/>
                <a:ea typeface="宋体" panose="02010600030101010101" pitchFamily="2" charset="-122"/>
              </a:rPr>
              <a:t>   (2)</a:t>
            </a:r>
            <a:r>
              <a:rPr lang="en-US" altLang="zh-CN" b="1" dirty="0">
                <a:latin typeface="Arial" panose="020B0604020202020204" pitchFamily="34" charset="0"/>
                <a:ea typeface="宋体" panose="02010600030101010101" pitchFamily="2" charset="-122"/>
              </a:rPr>
              <a:t> In Emily White’s hometown, there was a yearly outdoor </a:t>
            </a:r>
            <a:r>
              <a:rPr lang="en-US" altLang="zh-CN" b="1" u="sng" dirty="0">
                <a:latin typeface="Arial" panose="020B0604020202020204" pitchFamily="34" charset="0"/>
                <a:ea typeface="宋体" panose="02010600030101010101" pitchFamily="2" charset="-122"/>
              </a:rPr>
              <a:t>performance</a:t>
            </a:r>
            <a:r>
              <a:rPr lang="en-US" altLang="zh-CN" b="1" dirty="0">
                <a:latin typeface="Arial" panose="020B0604020202020204" pitchFamily="34" charset="0"/>
                <a:ea typeface="宋体" panose="02010600030101010101" pitchFamily="2" charset="-122"/>
              </a:rPr>
              <a:t> in the school auditorium(</a:t>
            </a:r>
            <a:r>
              <a:rPr lang="zh-CN" altLang="en-US" b="1" dirty="0">
                <a:latin typeface="Arial" panose="020B0604020202020204" pitchFamily="34" charset="0"/>
                <a:ea typeface="宋体" panose="02010600030101010101" pitchFamily="2" charset="-122"/>
              </a:rPr>
              <a:t>大礼堂</a:t>
            </a:r>
            <a:r>
              <a:rPr lang="en-US" altLang="zh-CN" b="1" dirty="0">
                <a:latin typeface="Arial" panose="020B0604020202020204" pitchFamily="34" charset="0"/>
                <a:ea typeface="宋体" panose="02010600030101010101" pitchFamily="2" charset="-122"/>
              </a:rPr>
              <a:t>). It had been performed for so many years and actually had become one of the most important events of the Christmas season for many of the town’s people.</a:t>
            </a:r>
            <a:endParaRPr lang="en-US" altLang="zh-CN" b="1" dirty="0">
              <a:latin typeface="Arial" panose="020B0604020202020204" pitchFamily="34" charset="0"/>
              <a:ea typeface="宋体" panose="02010600030101010101" pitchFamily="2" charset="-122"/>
            </a:endParaRPr>
          </a:p>
          <a:p>
            <a:r>
              <a:rPr lang="en-US" altLang="zh-CN" b="1" dirty="0">
                <a:latin typeface="Arial" panose="020B0604020202020204" pitchFamily="34" charset="0"/>
                <a:ea typeface="宋体" panose="02010600030101010101" pitchFamily="2" charset="-122"/>
              </a:rPr>
              <a:t>   </a:t>
            </a:r>
            <a:r>
              <a:rPr lang="en-US" altLang="zh-CN" b="1" dirty="0">
                <a:solidFill>
                  <a:srgbClr val="0070C0"/>
                </a:solidFill>
                <a:latin typeface="Arial" panose="020B0604020202020204" pitchFamily="34" charset="0"/>
                <a:ea typeface="宋体" panose="02010600030101010101" pitchFamily="2" charset="-122"/>
              </a:rPr>
              <a:t>(3)</a:t>
            </a:r>
            <a:r>
              <a:rPr lang="en-US" altLang="zh-CN" b="1" dirty="0">
                <a:latin typeface="Arial" panose="020B0604020202020204" pitchFamily="34" charset="0"/>
                <a:ea typeface="宋体" panose="02010600030101010101" pitchFamily="2" charset="-122"/>
              </a:rPr>
              <a:t> Many people tried out each year for it, but so many were turned away. It can only include the most excellent people in the field.</a:t>
            </a:r>
            <a:endParaRPr lang="en-US" altLang="zh-CN" b="1" dirty="0">
              <a:latin typeface="Arial" panose="020B0604020202020204" pitchFamily="34" charset="0"/>
              <a:ea typeface="宋体" panose="02010600030101010101" pitchFamily="2" charset="-122"/>
            </a:endParaRPr>
          </a:p>
          <a:p>
            <a:r>
              <a:rPr lang="en-US" altLang="zh-CN" b="1" dirty="0">
                <a:latin typeface="Arial" panose="020B0604020202020204" pitchFamily="34" charset="0"/>
                <a:ea typeface="宋体" panose="02010600030101010101" pitchFamily="2" charset="-122"/>
              </a:rPr>
              <a:t>   </a:t>
            </a:r>
            <a:r>
              <a:rPr lang="en-US" altLang="zh-CN" b="1" dirty="0">
                <a:solidFill>
                  <a:srgbClr val="0070C0"/>
                </a:solidFill>
                <a:latin typeface="Arial" panose="020B0604020202020204" pitchFamily="34" charset="0"/>
                <a:ea typeface="宋体" panose="02010600030101010101" pitchFamily="2" charset="-122"/>
              </a:rPr>
              <a:t>(4)</a:t>
            </a:r>
            <a:r>
              <a:rPr lang="en-US" altLang="zh-CN" b="1" dirty="0">
                <a:latin typeface="Arial" panose="020B0604020202020204" pitchFamily="34" charset="0"/>
                <a:ea typeface="宋体" panose="02010600030101010101" pitchFamily="2" charset="-122"/>
              </a:rPr>
              <a:t> Emily had a beautiful singing </a:t>
            </a:r>
            <a:r>
              <a:rPr lang="en-US" altLang="zh-CN" b="1" u="sng" dirty="0">
                <a:latin typeface="Arial" panose="020B0604020202020204" pitchFamily="34" charset="0"/>
                <a:ea typeface="宋体" panose="02010600030101010101" pitchFamily="2" charset="-122"/>
              </a:rPr>
              <a:t>voice</a:t>
            </a:r>
            <a:r>
              <a:rPr lang="en-US" altLang="zh-CN" b="1" dirty="0">
                <a:latin typeface="Arial" panose="020B0604020202020204" pitchFamily="34" charset="0"/>
                <a:ea typeface="宋体" panose="02010600030101010101" pitchFamily="2" charset="-122"/>
              </a:rPr>
              <a:t>. Last year she went to Mrs. Owens – her music teacher to ask to join in the performance. Without letting her </a:t>
            </a:r>
            <a:r>
              <a:rPr lang="en-US" altLang="zh-CN" b="1" u="sng" dirty="0">
                <a:latin typeface="Arial" panose="020B0604020202020204" pitchFamily="34" charset="0"/>
                <a:ea typeface="宋体" panose="02010600030101010101" pitchFamily="2" charset="-122"/>
              </a:rPr>
              <a:t>sing</a:t>
            </a:r>
            <a:r>
              <a:rPr lang="en-US" altLang="zh-CN" b="1" dirty="0">
                <a:latin typeface="Arial" panose="020B0604020202020204" pitchFamily="34" charset="0"/>
                <a:ea typeface="宋体" panose="02010600030101010101" pitchFamily="2" charset="-122"/>
              </a:rPr>
              <a:t>, Mrs. Owens took a look at Amy’s body and said, “Child, you just don’t fit. Everyone would stare at you and that would make you uncomfortable. It would make them uncomfortable, too.”</a:t>
            </a:r>
            <a:endParaRPr lang="en-US" altLang="zh-CN" b="1" dirty="0">
              <a:latin typeface="Arial" panose="020B0604020202020204" pitchFamily="34" charset="0"/>
              <a:ea typeface="宋体" panose="02010600030101010101" pitchFamily="2" charset="-122"/>
            </a:endParaRPr>
          </a:p>
          <a:p>
            <a:r>
              <a:rPr lang="en-US" altLang="zh-CN" b="1" dirty="0">
                <a:latin typeface="Arial" panose="020B0604020202020204" pitchFamily="34" charset="0"/>
                <a:ea typeface="宋体" panose="02010600030101010101" pitchFamily="2" charset="-122"/>
              </a:rPr>
              <a:t>   </a:t>
            </a:r>
            <a:r>
              <a:rPr lang="en-US" altLang="zh-CN" b="1" dirty="0">
                <a:solidFill>
                  <a:srgbClr val="0070C0"/>
                </a:solidFill>
                <a:latin typeface="Arial" panose="020B0604020202020204" pitchFamily="34" charset="0"/>
                <a:ea typeface="宋体" panose="02010600030101010101" pitchFamily="2" charset="-122"/>
              </a:rPr>
              <a:t>(5)</a:t>
            </a:r>
            <a:r>
              <a:rPr lang="en-US" altLang="zh-CN" b="1" dirty="0">
                <a:latin typeface="Arial" panose="020B0604020202020204" pitchFamily="34" charset="0"/>
                <a:ea typeface="宋体" panose="02010600030101010101" pitchFamily="2" charset="-122"/>
              </a:rPr>
              <a:t> Without singing a single not, Emily was sent back through the door of </a:t>
            </a:r>
            <a:r>
              <a:rPr lang="en-US" altLang="zh-CN" b="1" u="sng" dirty="0">
                <a:latin typeface="Arial" panose="020B0604020202020204" pitchFamily="34" charset="0"/>
                <a:ea typeface="宋体" panose="02010600030101010101" pitchFamily="2" charset="-122"/>
              </a:rPr>
              <a:t>the choral room</a:t>
            </a:r>
            <a:r>
              <a:rPr lang="en-US" altLang="zh-CN" b="1" dirty="0">
                <a:latin typeface="Arial" panose="020B0604020202020204" pitchFamily="34" charset="0"/>
                <a:ea typeface="宋体" panose="02010600030101010101" pitchFamily="2" charset="-122"/>
              </a:rPr>
              <a:t>. Hurt and upset, she decided never to try out again. But Mrs. Owens then retired.</a:t>
            </a:r>
            <a:endParaRPr lang="en-US" altLang="zh-CN" b="1" dirty="0">
              <a:latin typeface="Arial" panose="020B0604020202020204" pitchFamily="34" charset="0"/>
              <a:ea typeface="宋体" panose="02010600030101010101" pitchFamily="2" charset="-122"/>
            </a:endParaRPr>
          </a:p>
          <a:p>
            <a:r>
              <a:rPr lang="en-US" altLang="zh-CN" b="1" dirty="0">
                <a:latin typeface="Arial" panose="020B0604020202020204" pitchFamily="34" charset="0"/>
                <a:ea typeface="宋体" panose="02010600030101010101" pitchFamily="2" charset="-122"/>
              </a:rPr>
              <a:t>   </a:t>
            </a:r>
            <a:r>
              <a:rPr lang="en-US" altLang="zh-CN" b="1" dirty="0">
                <a:solidFill>
                  <a:srgbClr val="0070C0"/>
                </a:solidFill>
                <a:latin typeface="Arial" panose="020B0604020202020204" pitchFamily="34" charset="0"/>
                <a:ea typeface="宋体" panose="02010600030101010101" pitchFamily="2" charset="-122"/>
              </a:rPr>
              <a:t>(6)</a:t>
            </a:r>
            <a:r>
              <a:rPr lang="en-US" altLang="zh-CN" b="1" dirty="0">
                <a:latin typeface="Arial" panose="020B0604020202020204" pitchFamily="34" charset="0"/>
                <a:ea typeface="宋体" panose="02010600030101010101" pitchFamily="2" charset="-122"/>
              </a:rPr>
              <a:t> This year, there came a new music teacher, </a:t>
            </a:r>
            <a:r>
              <a:rPr lang="en-US" altLang="zh-CN" b="1" u="sng" dirty="0">
                <a:latin typeface="Arial" panose="020B0604020202020204" pitchFamily="34" charset="0"/>
                <a:ea typeface="宋体" panose="02010600030101010101" pitchFamily="2" charset="-122"/>
              </a:rPr>
              <a:t>Mr. Buttler</a:t>
            </a:r>
            <a:r>
              <a:rPr lang="en-US" altLang="zh-CN" b="1" dirty="0">
                <a:latin typeface="Arial" panose="020B0604020202020204" pitchFamily="34" charset="0"/>
                <a:ea typeface="宋体" panose="02010600030101010101" pitchFamily="2" charset="-122"/>
              </a:rPr>
              <a:t>. He heard about Emily and suggested that she have a try.</a:t>
            </a:r>
            <a:endParaRPr lang="en-US" altLang="zh-CN" b="1" dirty="0">
              <a:latin typeface="Arial" panose="020B0604020202020204" pitchFamily="34" charset="0"/>
              <a:ea typeface="宋体" panose="02010600030101010101" pitchFamily="2" charset="-122"/>
            </a:endParaRPr>
          </a:p>
          <a:p>
            <a:r>
              <a:rPr lang="en-US" altLang="zh-CN" b="1" dirty="0">
                <a:latin typeface="Arial" panose="020B0604020202020204" pitchFamily="34" charset="0"/>
                <a:ea typeface="宋体" panose="02010600030101010101" pitchFamily="2" charset="-122"/>
              </a:rPr>
              <a:t>   </a:t>
            </a:r>
            <a:r>
              <a:rPr lang="en-US" altLang="zh-CN" b="1" dirty="0">
                <a:solidFill>
                  <a:srgbClr val="0070C0"/>
                </a:solidFill>
                <a:latin typeface="Arial" panose="020B0604020202020204" pitchFamily="34" charset="0"/>
                <a:ea typeface="宋体" panose="02010600030101010101" pitchFamily="2" charset="-122"/>
              </a:rPr>
              <a:t>(7)</a:t>
            </a:r>
            <a:r>
              <a:rPr lang="en-US" altLang="zh-CN" b="1" dirty="0">
                <a:latin typeface="Arial" panose="020B0604020202020204" pitchFamily="34" charset="0"/>
                <a:ea typeface="宋体" panose="02010600030101010101" pitchFamily="2" charset="-122"/>
              </a:rPr>
              <a:t> Emily didn’t want to be </a:t>
            </a:r>
            <a:r>
              <a:rPr lang="en-US" altLang="zh-CN" b="1" u="sng" dirty="0">
                <a:latin typeface="Arial" panose="020B0604020202020204" pitchFamily="34" charset="0"/>
                <a:ea typeface="宋体" panose="02010600030101010101" pitchFamily="2" charset="-122"/>
              </a:rPr>
              <a:t>rejected</a:t>
            </a:r>
            <a:r>
              <a:rPr lang="en-US" altLang="zh-CN" b="1" dirty="0">
                <a:latin typeface="Arial" panose="020B0604020202020204" pitchFamily="34" charset="0"/>
                <a:ea typeface="宋体" panose="02010600030101010101" pitchFamily="2" charset="-122"/>
              </a:rPr>
              <a:t> again, so she hesitated a little about it. As Emily struggled, the door was pushed open and Mr. Buttler called, “Emily, you’re next.” Although kind of </a:t>
            </a:r>
            <a:r>
              <a:rPr lang="en-US" altLang="zh-CN" b="1" u="sng" dirty="0">
                <a:latin typeface="Arial" panose="020B0604020202020204" pitchFamily="34" charset="0"/>
                <a:ea typeface="宋体" panose="02010600030101010101" pitchFamily="2" charset="-122"/>
              </a:rPr>
              <a:t>nervous</a:t>
            </a:r>
            <a:r>
              <a:rPr lang="en-US" altLang="zh-CN" b="1" dirty="0">
                <a:latin typeface="Arial" panose="020B0604020202020204" pitchFamily="34" charset="0"/>
                <a:ea typeface="宋体" panose="02010600030101010101" pitchFamily="2" charset="-122"/>
              </a:rPr>
              <a:t>, Emily did as Mr. Buttler told her to do. Mr. Buttler sat by the piano to keep Emily company. When Emily finished her testing performance, she thanked Mr. Buttler and knew the result would be </a:t>
            </a:r>
            <a:r>
              <a:rPr lang="en-US" altLang="zh-CN" b="1" u="sng" dirty="0">
                <a:latin typeface="Arial" panose="020B0604020202020204" pitchFamily="34" charset="0"/>
                <a:ea typeface="宋体" panose="02010600030101010101" pitchFamily="2" charset="-122"/>
              </a:rPr>
              <a:t>posted</a:t>
            </a:r>
            <a:r>
              <a:rPr lang="en-US" altLang="zh-CN" b="1" dirty="0">
                <a:latin typeface="Arial" panose="020B0604020202020204" pitchFamily="34" charset="0"/>
                <a:ea typeface="宋体" panose="02010600030101010101" pitchFamily="2" charset="-122"/>
              </a:rPr>
              <a:t> on the door of the choral room the next day.</a:t>
            </a:r>
            <a:endParaRPr lang="en-US" altLang="zh-CN" b="1" dirty="0">
              <a:latin typeface="Arial" panose="020B0604020202020204" pitchFamily="34" charset="0"/>
              <a:ea typeface="宋体" panose="02010600030101010101" pitchFamily="2" charset="-122"/>
            </a:endParaRPr>
          </a:p>
          <a:p>
            <a:r>
              <a:rPr lang="en-US" altLang="zh-CN" b="1" dirty="0">
                <a:latin typeface="Arial" panose="020B0604020202020204" pitchFamily="34" charset="0"/>
                <a:ea typeface="宋体" panose="02010600030101010101" pitchFamily="2" charset="-122"/>
              </a:rPr>
              <a:t>   </a:t>
            </a:r>
            <a:r>
              <a:rPr lang="en-US" altLang="zh-CN" b="1" dirty="0">
                <a:solidFill>
                  <a:srgbClr val="0070C0"/>
                </a:solidFill>
                <a:latin typeface="Arial" panose="020B0604020202020204" pitchFamily="34" charset="0"/>
                <a:ea typeface="宋体" panose="02010600030101010101" pitchFamily="2" charset="-122"/>
              </a:rPr>
              <a:t>(8) </a:t>
            </a:r>
            <a:r>
              <a:rPr lang="en-US" altLang="zh-CN" b="1" dirty="0">
                <a:latin typeface="Arial" panose="020B0604020202020204" pitchFamily="34" charset="0"/>
                <a:ea typeface="宋体" panose="02010600030101010101" pitchFamily="2" charset="-122"/>
              </a:rPr>
              <a:t>Emily couldn’t sleep that night. She was suffering from the feelings that she didn’t fit and the great need to be accepted. By the next morning, her stomach was even in pain because of stress.</a:t>
            </a:r>
            <a:endParaRPr lang="en-US" altLang="zh-CN" b="1" dirty="0">
              <a:latin typeface="Arial" panose="020B0604020202020204" pitchFamily="34" charset="0"/>
              <a:ea typeface="宋体" panose="02010600030101010101" pitchFamily="2" charset="-122"/>
            </a:endParaRPr>
          </a:p>
        </p:txBody>
      </p:sp>
      <p:sp>
        <p:nvSpPr>
          <p:cNvPr id="7170" name="矩形 1048942"/>
          <p:cNvSpPr>
            <a:spLocks noChangeArrowheads="1"/>
          </p:cNvSpPr>
          <p:nvPr/>
        </p:nvSpPr>
        <p:spPr bwMode="auto">
          <a:xfrm>
            <a:off x="6132513" y="579438"/>
            <a:ext cx="5337175" cy="461963"/>
          </a:xfrm>
          <a:prstGeom prst="rect">
            <a:avLst/>
          </a:prstGeom>
          <a:solidFill>
            <a:schemeClr val="accent5">
              <a:lumMod val="40000"/>
              <a:lumOff val="60000"/>
            </a:schemeClr>
          </a:solidFill>
          <a:ln>
            <a:noFill/>
          </a:ln>
        </p:spPr>
        <p:txBody>
          <a:bodyPr wrap="square">
            <a:spAutoFit/>
          </a:bodyPr>
          <a:lstStyle>
            <a:lvl1pPr>
              <a:defRPr>
                <a:solidFill>
                  <a:srgbClr val="000000"/>
                </a:solidFill>
                <a:latin typeface="Arial" panose="020B0604020202020204" pitchFamily="34" charset="0"/>
                <a:ea typeface="宋体" panose="02010600030101010101" pitchFamily="2" charset="-122"/>
              </a:defRPr>
            </a:lvl1pPr>
            <a:lvl2pPr>
              <a:defRPr>
                <a:solidFill>
                  <a:srgbClr val="000000"/>
                </a:solidFill>
                <a:latin typeface="Arial" panose="020B0604020202020204" pitchFamily="34" charset="0"/>
                <a:ea typeface="宋体" panose="02010600030101010101" pitchFamily="2" charset="-122"/>
              </a:defRPr>
            </a:lvl2pPr>
            <a:lvl3pPr>
              <a:defRPr>
                <a:solidFill>
                  <a:srgbClr val="000000"/>
                </a:solidFill>
                <a:latin typeface="Arial" panose="020B0604020202020204" pitchFamily="34" charset="0"/>
                <a:ea typeface="宋体" panose="02010600030101010101" pitchFamily="2" charset="-122"/>
              </a:defRPr>
            </a:lvl3pPr>
            <a:lvl4pPr>
              <a:defRPr>
                <a:solidFill>
                  <a:srgbClr val="000000"/>
                </a:solidFill>
                <a:latin typeface="Arial" panose="020B0604020202020204" pitchFamily="34" charset="0"/>
                <a:ea typeface="宋体" panose="02010600030101010101" pitchFamily="2" charset="-122"/>
              </a:defRPr>
            </a:lvl4pPr>
            <a:lvl5pPr>
              <a:defRPr>
                <a:solidFill>
                  <a:srgbClr val="000000"/>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0" dirty="0" smtClean="0">
                <a:ln>
                  <a:noFill/>
                </a:ln>
                <a:solidFill>
                  <a:srgbClr val="EF2F3D"/>
                </a:solidFill>
                <a:effectLst/>
                <a:uLnTx/>
                <a:uFillTx/>
                <a:latin typeface="Arial" panose="020B0604020202020204" pitchFamily="34" charset="0"/>
                <a:ea typeface="宋体" panose="02010600030101010101" pitchFamily="2" charset="-122"/>
                <a:cs typeface="+mn-cs"/>
              </a:rPr>
              <a:t>Para. 1 </a:t>
            </a:r>
            <a:r>
              <a:rPr kumimoji="0" lang="en-US" altLang="zh-CN" sz="2400" b="1" i="0" u="none" strike="noStrike" kern="120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cs typeface="+mn-cs"/>
              </a:rPr>
              <a:t>---The introduction of Emily</a:t>
            </a:r>
            <a:endPar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cxnSp>
        <p:nvCxnSpPr>
          <p:cNvPr id="7173" name="直接连接符 3145749"/>
          <p:cNvCxnSpPr/>
          <p:nvPr/>
        </p:nvCxnSpPr>
        <p:spPr>
          <a:xfrm>
            <a:off x="2854325" y="96838"/>
            <a:ext cx="0" cy="252412"/>
          </a:xfrm>
          <a:prstGeom prst="line">
            <a:avLst/>
          </a:prstGeom>
          <a:ln w="6350" cap="flat" cmpd="sng">
            <a:solidFill>
              <a:srgbClr val="513087"/>
            </a:solidFill>
            <a:prstDash val="solid"/>
            <a:round/>
            <a:headEnd type="none" w="sm" len="sm"/>
            <a:tailEnd type="none" w="sm" len="sm"/>
          </a:ln>
        </p:spPr>
      </p:cxnSp>
      <p:pic>
        <p:nvPicPr>
          <p:cNvPr id="7174" name="图片 2097195"/>
          <p:cNvPicPr>
            <a:picLocks noChangeAspect="1"/>
          </p:cNvPicPr>
          <p:nvPr/>
        </p:nvPicPr>
        <p:blipFill>
          <a:blip r:embed="rId1"/>
          <a:stretch>
            <a:fillRect/>
          </a:stretch>
        </p:blipFill>
        <p:spPr>
          <a:xfrm>
            <a:off x="0" y="-7937"/>
            <a:ext cx="1981200" cy="403225"/>
          </a:xfrm>
          <a:prstGeom prst="rect">
            <a:avLst/>
          </a:prstGeom>
          <a:noFill/>
          <a:ln w="9525">
            <a:noFill/>
          </a:ln>
          <a:effectLst>
            <a:outerShdw dist="38100" dir="8099936" algn="ctr" rotWithShape="0">
              <a:srgbClr val="000000">
                <a:alpha val="39000"/>
              </a:srgbClr>
            </a:outerShdw>
          </a:effectLst>
        </p:spPr>
      </p:pic>
      <p:sp>
        <p:nvSpPr>
          <p:cNvPr id="7175" name="矩形 1048944"/>
          <p:cNvSpPr/>
          <p:nvPr/>
        </p:nvSpPr>
        <p:spPr>
          <a:xfrm>
            <a:off x="2066925" y="-7937"/>
            <a:ext cx="525463" cy="460375"/>
          </a:xfrm>
          <a:prstGeom prst="rect">
            <a:avLst/>
          </a:prstGeom>
          <a:solidFill>
            <a:srgbClr val="513087"/>
          </a:solidFill>
          <a:ln w="9525">
            <a:noFill/>
          </a:ln>
        </p:spPr>
        <p:txBody>
          <a:bodyPr anchor="t">
            <a:spAutoFit/>
          </a:bodyPr>
          <a:p>
            <a:pPr eaLnBrk="0" hangingPunct="0"/>
            <a:r>
              <a:rPr lang="en-US" altLang="zh-CN" sz="2400" b="1" dirty="0">
                <a:solidFill>
                  <a:srgbClr val="FFFFFF"/>
                </a:solidFill>
                <a:latin typeface="Arial" panose="020B0604020202020204" pitchFamily="34" charset="0"/>
                <a:ea typeface="宋体" panose="02010600030101010101" pitchFamily="2" charset="-122"/>
              </a:rPr>
              <a:t>02</a:t>
            </a:r>
            <a:endParaRPr lang="en-US" altLang="zh-CN" sz="2400" b="1" dirty="0">
              <a:solidFill>
                <a:srgbClr val="FFFFFF"/>
              </a:solidFill>
              <a:latin typeface="Arial" panose="020B0604020202020204" pitchFamily="34" charset="0"/>
              <a:ea typeface="Arial" panose="020B0604020202020204" pitchFamily="34" charset="0"/>
            </a:endParaRPr>
          </a:p>
        </p:txBody>
      </p:sp>
      <p:sp>
        <p:nvSpPr>
          <p:cNvPr id="2" name="矩形 1"/>
          <p:cNvSpPr/>
          <p:nvPr/>
        </p:nvSpPr>
        <p:spPr>
          <a:xfrm>
            <a:off x="1800225" y="1695450"/>
            <a:ext cx="9669463" cy="461963"/>
          </a:xfrm>
          <a:prstGeom prst="rect">
            <a:avLst/>
          </a:prstGeom>
          <a:solidFill>
            <a:schemeClr val="accent5">
              <a:lumMod val="40000"/>
              <a:lumOff val="60000"/>
            </a:schemeClr>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0" dirty="0" smtClean="0">
                <a:ln>
                  <a:noFill/>
                </a:ln>
                <a:solidFill>
                  <a:srgbClr val="EF2F3D"/>
                </a:solidFill>
                <a:effectLst/>
                <a:uLnTx/>
                <a:uFillTx/>
                <a:latin typeface="Arial" panose="020B0604020202020204" pitchFamily="34" charset="0"/>
                <a:ea typeface="宋体" panose="02010600030101010101" pitchFamily="2" charset="-122"/>
                <a:cs typeface="+mn-cs"/>
              </a:rPr>
              <a:t>Para. 2&amp;3 </a:t>
            </a:r>
            <a:r>
              <a:rPr kumimoji="0" lang="en-US" altLang="zh-CN" sz="2400" b="1" i="0" u="none" strike="noStrike" kern="120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cs typeface="+mn-cs"/>
              </a:rPr>
              <a:t>--- The introduction of a yearly performance in the town</a:t>
            </a:r>
            <a:endPar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矩形 3"/>
          <p:cNvSpPr/>
          <p:nvPr/>
        </p:nvSpPr>
        <p:spPr>
          <a:xfrm>
            <a:off x="5297488" y="3400425"/>
            <a:ext cx="6172200" cy="460375"/>
          </a:xfrm>
          <a:prstGeom prst="rect">
            <a:avLst/>
          </a:prstGeom>
          <a:solidFill>
            <a:schemeClr val="accent5">
              <a:lumMod val="40000"/>
              <a:lumOff val="60000"/>
            </a:schemeClr>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0" dirty="0" smtClean="0">
                <a:ln>
                  <a:noFill/>
                </a:ln>
                <a:solidFill>
                  <a:srgbClr val="EF2F3D"/>
                </a:solidFill>
                <a:effectLst/>
                <a:uLnTx/>
                <a:uFillTx/>
                <a:latin typeface="Arial" panose="020B0604020202020204" pitchFamily="34" charset="0"/>
                <a:ea typeface="宋体" panose="02010600030101010101" pitchFamily="2" charset="-122"/>
                <a:cs typeface="+mn-cs"/>
              </a:rPr>
              <a:t>Para. 4&amp;5 </a:t>
            </a:r>
            <a:r>
              <a:rPr kumimoji="0" lang="en-US" altLang="zh-CN" sz="2400" b="1" i="0" u="none" strike="noStrike" kern="120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cs typeface="+mn-cs"/>
              </a:rPr>
              <a:t>--- Emily’s first attempt to sing </a:t>
            </a:r>
            <a:endParaRPr kumimoji="0" lang="zh-CN"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矩形 10"/>
          <p:cNvSpPr/>
          <p:nvPr/>
        </p:nvSpPr>
        <p:spPr>
          <a:xfrm>
            <a:off x="5054600" y="5795963"/>
            <a:ext cx="7062788" cy="460375"/>
          </a:xfrm>
          <a:prstGeom prst="rect">
            <a:avLst/>
          </a:prstGeom>
          <a:solidFill>
            <a:schemeClr val="accent5">
              <a:lumMod val="40000"/>
              <a:lumOff val="60000"/>
            </a:schemeClr>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0" dirty="0" smtClean="0">
                <a:ln>
                  <a:noFill/>
                </a:ln>
                <a:solidFill>
                  <a:srgbClr val="EF2F3D"/>
                </a:solidFill>
                <a:effectLst/>
                <a:uLnTx/>
                <a:uFillTx/>
                <a:latin typeface="Arial" panose="020B0604020202020204" pitchFamily="34" charset="0"/>
                <a:ea typeface="宋体" panose="02010600030101010101" pitchFamily="2" charset="-122"/>
                <a:cs typeface="+mn-cs"/>
              </a:rPr>
              <a:t>Para. 6&amp;7&amp;8 </a:t>
            </a:r>
            <a:r>
              <a:rPr kumimoji="0" lang="en-US" altLang="zh-CN" sz="2400" b="1" i="0" u="none" strike="noStrike" kern="120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cs typeface="+mn-cs"/>
              </a:rPr>
              <a:t>--- Emily’s second attempt to sing </a:t>
            </a:r>
            <a:endParaRPr kumimoji="0" lang="zh-CN"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179" name="矩形 1048942"/>
          <p:cNvSpPr/>
          <p:nvPr/>
        </p:nvSpPr>
        <p:spPr>
          <a:xfrm>
            <a:off x="2992438" y="-7937"/>
            <a:ext cx="6110287" cy="460375"/>
          </a:xfrm>
          <a:prstGeom prst="rect">
            <a:avLst/>
          </a:prstGeom>
          <a:noFill/>
          <a:ln w="9525">
            <a:noFill/>
          </a:ln>
        </p:spPr>
        <p:txBody>
          <a:bodyPr anchor="t">
            <a:spAutoFit/>
          </a:bodyPr>
          <a:p>
            <a:pPr eaLnBrk="0" hangingPunct="0"/>
            <a:r>
              <a:rPr lang="en-US" altLang="zh-CN" sz="2400" b="1" dirty="0">
                <a:solidFill>
                  <a:srgbClr val="FF0000"/>
                </a:solidFill>
                <a:latin typeface="Arial" panose="020B0604020202020204" pitchFamily="34" charset="0"/>
                <a:ea typeface="宋体" panose="02010600030101010101" pitchFamily="2" charset="-122"/>
              </a:rPr>
              <a:t>Read</a:t>
            </a:r>
            <a:r>
              <a:rPr lang="zh-CN" altLang="en-US" sz="2400" b="1" dirty="0">
                <a:solidFill>
                  <a:srgbClr val="FF0000"/>
                </a:solidFill>
                <a:latin typeface="Arial" panose="020B0604020202020204" pitchFamily="34" charset="0"/>
                <a:ea typeface="宋体" panose="02010600030101010101" pitchFamily="2" charset="-122"/>
              </a:rPr>
              <a:t> </a:t>
            </a:r>
            <a:r>
              <a:rPr lang="en-US" altLang="zh-CN" sz="2400" b="1" dirty="0">
                <a:solidFill>
                  <a:srgbClr val="FF0000"/>
                </a:solidFill>
                <a:latin typeface="Arial" panose="020B0604020202020204" pitchFamily="34" charset="0"/>
                <a:ea typeface="宋体" panose="02010600030101010101" pitchFamily="2" charset="-122"/>
              </a:rPr>
              <a:t>for plot</a:t>
            </a:r>
            <a:endParaRPr lang="en-US" altLang="en-US" sz="2400" dirty="0">
              <a:solidFill>
                <a:srgbClr val="FF0000"/>
              </a:solidFill>
              <a:latin typeface="Arial" panose="020B0604020202020204" pitchFamily="34" charset="0"/>
              <a:ea typeface="宋体" panose="02010600030101010101" pitchFamily="2" charset="-122"/>
            </a:endParaRPr>
          </a:p>
        </p:txBody>
      </p:sp>
      <p:pic>
        <p:nvPicPr>
          <p:cNvPr id="5" name="图片 4" descr="水印"/>
          <p:cNvPicPr>
            <a:picLocks noChangeAspect="1"/>
          </p:cNvPicPr>
          <p:nvPr userDrawn="1"/>
        </p:nvPicPr>
        <p:blipFill>
          <a:blip r:embed="rId2"/>
          <a:stretch>
            <a:fillRect/>
          </a:stretch>
        </p:blipFill>
        <p:spPr>
          <a:xfrm>
            <a:off x="7750810" y="5715"/>
            <a:ext cx="4366260" cy="1412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2" grpId="0" bldLvl="0" animBg="1"/>
      <p:bldP spid="3" grpId="0" animBg="1"/>
      <p:bldP spid="4"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3" name="图片 2097199"/>
          <p:cNvPicPr>
            <a:picLocks noChangeAspect="1"/>
          </p:cNvPicPr>
          <p:nvPr/>
        </p:nvPicPr>
        <p:blipFill>
          <a:blip r:embed="rId1"/>
          <a:stretch>
            <a:fillRect/>
          </a:stretch>
        </p:blipFill>
        <p:spPr>
          <a:xfrm>
            <a:off x="8024813" y="0"/>
            <a:ext cx="4167187" cy="2855913"/>
          </a:xfrm>
          <a:prstGeom prst="rect">
            <a:avLst/>
          </a:prstGeom>
          <a:noFill/>
          <a:ln w="9525">
            <a:noFill/>
          </a:ln>
        </p:spPr>
      </p:pic>
      <p:graphicFrame>
        <p:nvGraphicFramePr>
          <p:cNvPr id="4194309" name="表格 4194308"/>
          <p:cNvGraphicFramePr/>
          <p:nvPr/>
        </p:nvGraphicFramePr>
        <p:xfrm>
          <a:off x="465138" y="1428750"/>
          <a:ext cx="10302875" cy="3778250"/>
        </p:xfrm>
        <a:graphic>
          <a:graphicData uri="http://schemas.openxmlformats.org/drawingml/2006/table">
            <a:tbl>
              <a:tblPr/>
              <a:tblGrid>
                <a:gridCol w="2031240"/>
                <a:gridCol w="8271635"/>
              </a:tblGrid>
              <a:tr h="486887">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r>
                        <a:rPr lang="en-US" altLang="zh-CN" sz="3200" b="1" dirty="0" smtClean="0">
                          <a:solidFill>
                            <a:srgbClr val="FF0000"/>
                          </a:solidFill>
                          <a:ea typeface="等线" panose="02010600030101010101" pitchFamily="2" charset="-122"/>
                        </a:rPr>
                        <a:t>Para.1</a:t>
                      </a:r>
                      <a:endParaRPr lang="zh-CN" altLang="en-US" sz="3200" b="1" dirty="0">
                        <a:solidFill>
                          <a:srgbClr val="FF0000"/>
                        </a:solidFill>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endParaRPr lang="en-US" altLang="zh-CN" sz="1800" b="1" kern="1200" dirty="0" smtClean="0">
                        <a:solidFill>
                          <a:srgbClr val="000000"/>
                        </a:solidFill>
                        <a:latin typeface="等线" panose="02010600030101010101" pitchFamily="2" charset="-122"/>
                        <a:ea typeface="宋体" panose="02010600030101010101" pitchFamily="2" charset="-122"/>
                        <a:cs typeface="+mn-cs"/>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r>
              <a:tr h="578327">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r>
                        <a:rPr lang="en-US" altLang="zh-CN" sz="3200" b="1" dirty="0" smtClean="0">
                          <a:solidFill>
                            <a:srgbClr val="FF0000"/>
                          </a:solidFill>
                          <a:ea typeface="等线" panose="02010600030101010101" pitchFamily="2" charset="-122"/>
                        </a:rPr>
                        <a:t>Para.2-3</a:t>
                      </a:r>
                      <a:endParaRPr lang="zh-CN" altLang="en-US" sz="3200" b="1" dirty="0">
                        <a:solidFill>
                          <a:srgbClr val="FF0000"/>
                        </a:solidFill>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endParaRPr lang="en-US" altLang="zh-CN" sz="1800" dirty="0" smtClean="0">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r>
              <a:tr h="774270">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r>
                        <a:rPr lang="en-US" altLang="zh-CN" sz="3200" b="1" dirty="0" smtClean="0">
                          <a:solidFill>
                            <a:srgbClr val="FF0000"/>
                          </a:solidFill>
                          <a:ea typeface="等线" panose="02010600030101010101" pitchFamily="2" charset="-122"/>
                        </a:rPr>
                        <a:t>Para.4-5</a:t>
                      </a:r>
                      <a:endParaRPr lang="zh-CN" altLang="en-US" sz="3200" b="1" dirty="0">
                        <a:solidFill>
                          <a:srgbClr val="FF0000"/>
                        </a:solidFill>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endParaRPr lang="en-US" altLang="zh-CN" sz="1800" dirty="0" smtClean="0">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r>
              <a:tr h="923108">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r>
                        <a:rPr lang="en-US" altLang="zh-CN" sz="3200" b="1" dirty="0" smtClean="0">
                          <a:solidFill>
                            <a:srgbClr val="FF0000"/>
                          </a:solidFill>
                          <a:ea typeface="等线" panose="02010600030101010101" pitchFamily="2" charset="-122"/>
                        </a:rPr>
                        <a:t>Para.6-8</a:t>
                      </a:r>
                      <a:endParaRPr lang="zh-CN" altLang="en-US" sz="3200" b="1" dirty="0">
                        <a:solidFill>
                          <a:srgbClr val="FF0000"/>
                        </a:solidFill>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endParaRPr lang="zh-CN" altLang="en-US" sz="1800" dirty="0">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r>
              <a:tr h="923109">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r>
                        <a:rPr lang="en-US" altLang="zh-CN" sz="3200" b="1" dirty="0" smtClean="0">
                          <a:solidFill>
                            <a:srgbClr val="FF0000"/>
                          </a:solidFill>
                          <a:ea typeface="等线" panose="02010600030101010101" pitchFamily="2" charset="-122"/>
                        </a:rPr>
                        <a:t>Para.9-10</a:t>
                      </a:r>
                      <a:endParaRPr lang="zh-CN" altLang="en-US" sz="3200" b="1" dirty="0">
                        <a:solidFill>
                          <a:srgbClr val="FF0000"/>
                        </a:solidFill>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endParaRPr lang="zh-CN" altLang="en-US" sz="1800" dirty="0">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r>
            </a:tbl>
          </a:graphicData>
        </a:graphic>
      </p:graphicFrame>
      <p:sp>
        <p:nvSpPr>
          <p:cNvPr id="1048965" name="矩形 1048964"/>
          <p:cNvSpPr/>
          <p:nvPr/>
        </p:nvSpPr>
        <p:spPr>
          <a:xfrm>
            <a:off x="4768850" y="4340225"/>
            <a:ext cx="2127250" cy="830263"/>
          </a:xfrm>
          <a:prstGeom prst="rect">
            <a:avLst/>
          </a:prstGeom>
          <a:solidFill>
            <a:schemeClr val="bg1"/>
          </a:solidFill>
          <a:ln w="9525">
            <a:noFill/>
          </a:ln>
        </p:spPr>
        <p:txBody>
          <a:bodyPr wrap="square" anchor="t">
            <a:spAutoFit/>
          </a:bodyPr>
          <a:p>
            <a:pPr eaLnBrk="0" hangingPunct="0"/>
            <a:r>
              <a:rPr lang="en-US" altLang="zh-CN" sz="4800" b="1" dirty="0">
                <a:solidFill>
                  <a:srgbClr val="FF0000"/>
                </a:solidFill>
                <a:latin typeface="等线" panose="02010600030101010101" pitchFamily="2" charset="-122"/>
                <a:ea typeface="等线" panose="02010600030101010101" pitchFamily="2" charset="-122"/>
              </a:rPr>
              <a:t>Ending?</a:t>
            </a:r>
            <a:endParaRPr lang="en-US" altLang="zh-CN" sz="4800" b="1" dirty="0">
              <a:solidFill>
                <a:srgbClr val="FF0000"/>
              </a:solidFill>
              <a:latin typeface="等线" panose="02010600030101010101" pitchFamily="2" charset="-122"/>
              <a:ea typeface="等线" panose="02010600030101010101" pitchFamily="2" charset="-122"/>
            </a:endParaRPr>
          </a:p>
        </p:txBody>
      </p:sp>
      <p:pic>
        <p:nvPicPr>
          <p:cNvPr id="8215" name="图片 1" descr="图片2_看图王"/>
          <p:cNvPicPr>
            <a:picLocks noChangeAspect="1"/>
          </p:cNvPicPr>
          <p:nvPr/>
        </p:nvPicPr>
        <p:blipFill>
          <a:blip r:embed="rId2"/>
          <a:stretch>
            <a:fillRect/>
          </a:stretch>
        </p:blipFill>
        <p:spPr>
          <a:xfrm rot="360000">
            <a:off x="10604500" y="5241925"/>
            <a:ext cx="1449388" cy="1535113"/>
          </a:xfrm>
          <a:prstGeom prst="rect">
            <a:avLst/>
          </a:prstGeom>
          <a:noFill/>
          <a:ln w="9525">
            <a:noFill/>
          </a:ln>
        </p:spPr>
      </p:pic>
      <p:sp>
        <p:nvSpPr>
          <p:cNvPr id="10265" name="TextBox 1"/>
          <p:cNvSpPr txBox="1"/>
          <p:nvPr/>
        </p:nvSpPr>
        <p:spPr>
          <a:xfrm>
            <a:off x="2644775" y="1444625"/>
            <a:ext cx="7800975" cy="460375"/>
          </a:xfrm>
          <a:prstGeom prst="rect">
            <a:avLst/>
          </a:prstGeom>
          <a:noFill/>
          <a:ln w="9525">
            <a:noFill/>
          </a:ln>
        </p:spPr>
        <p:txBody>
          <a:bodyPr wrap="none" anchor="t">
            <a:spAutoFit/>
          </a:bodyPr>
          <a:p>
            <a:r>
              <a:rPr lang="en-US" altLang="zh-CN" sz="2400" b="1" dirty="0">
                <a:latin typeface="Arial" panose="020B0604020202020204" pitchFamily="34" charset="0"/>
                <a:ea typeface="宋体" panose="02010600030101010101" pitchFamily="2" charset="-122"/>
              </a:rPr>
              <a:t>The introduction of Emily —— a strange-looking girl</a:t>
            </a:r>
            <a:endParaRPr lang="zh-CN" altLang="en-US" sz="2400" b="1" dirty="0">
              <a:latin typeface="Arial" panose="020B0604020202020204" pitchFamily="34" charset="0"/>
              <a:ea typeface="宋体" panose="02010600030101010101" pitchFamily="2" charset="-122"/>
            </a:endParaRPr>
          </a:p>
        </p:txBody>
      </p:sp>
      <p:sp>
        <p:nvSpPr>
          <p:cNvPr id="10266" name="TextBox 16"/>
          <p:cNvSpPr txBox="1"/>
          <p:nvPr/>
        </p:nvSpPr>
        <p:spPr>
          <a:xfrm>
            <a:off x="2608263" y="2081213"/>
            <a:ext cx="7872412" cy="461962"/>
          </a:xfrm>
          <a:prstGeom prst="rect">
            <a:avLst/>
          </a:prstGeom>
          <a:noFill/>
          <a:ln w="9525">
            <a:noFill/>
          </a:ln>
        </p:spPr>
        <p:txBody>
          <a:bodyPr wrap="none" anchor="t">
            <a:spAutoFit/>
          </a:bodyPr>
          <a:p>
            <a:r>
              <a:rPr lang="en-US" altLang="zh-CN" sz="2400" b="1" dirty="0">
                <a:latin typeface="Arial" panose="020B0604020202020204" pitchFamily="34" charset="0"/>
                <a:ea typeface="宋体" panose="02010600030101010101" pitchFamily="2" charset="-122"/>
              </a:rPr>
              <a:t>The introduction of a yearly performance in the town</a:t>
            </a:r>
            <a:endParaRPr lang="zh-CN" altLang="en-US" sz="2400" b="1" dirty="0">
              <a:latin typeface="Arial" panose="020B0604020202020204" pitchFamily="34" charset="0"/>
              <a:ea typeface="宋体" panose="02010600030101010101" pitchFamily="2" charset="-122"/>
            </a:endParaRPr>
          </a:p>
        </p:txBody>
      </p:sp>
      <p:sp>
        <p:nvSpPr>
          <p:cNvPr id="10267" name="TextBox 17"/>
          <p:cNvSpPr txBox="1"/>
          <p:nvPr/>
        </p:nvSpPr>
        <p:spPr>
          <a:xfrm>
            <a:off x="2663825" y="2708275"/>
            <a:ext cx="6223000" cy="460375"/>
          </a:xfrm>
          <a:prstGeom prst="rect">
            <a:avLst/>
          </a:prstGeom>
          <a:noFill/>
          <a:ln w="9525">
            <a:noFill/>
          </a:ln>
        </p:spPr>
        <p:txBody>
          <a:bodyPr wrap="none" anchor="t">
            <a:spAutoFit/>
          </a:bodyPr>
          <a:p>
            <a:r>
              <a:rPr lang="en-US" altLang="zh-CN" sz="2400" b="1" dirty="0">
                <a:latin typeface="Arial" panose="020B0604020202020204" pitchFamily="34" charset="0"/>
                <a:ea typeface="宋体" panose="02010600030101010101" pitchFamily="2" charset="-122"/>
              </a:rPr>
              <a:t>Emily’s first attempt to sing (Mrs. Owens)</a:t>
            </a:r>
            <a:endParaRPr lang="zh-CN" altLang="en-US" sz="2400" b="1" dirty="0">
              <a:latin typeface="Arial" panose="020B0604020202020204" pitchFamily="34" charset="0"/>
              <a:ea typeface="宋体" panose="02010600030101010101" pitchFamily="2" charset="-122"/>
            </a:endParaRPr>
          </a:p>
        </p:txBody>
      </p:sp>
      <p:sp>
        <p:nvSpPr>
          <p:cNvPr id="10268" name="TextBox 18"/>
          <p:cNvSpPr txBox="1"/>
          <p:nvPr/>
        </p:nvSpPr>
        <p:spPr>
          <a:xfrm>
            <a:off x="2703513" y="3482975"/>
            <a:ext cx="6427787" cy="461963"/>
          </a:xfrm>
          <a:prstGeom prst="rect">
            <a:avLst/>
          </a:prstGeom>
          <a:noFill/>
          <a:ln w="9525">
            <a:noFill/>
          </a:ln>
        </p:spPr>
        <p:txBody>
          <a:bodyPr wrap="none" anchor="t">
            <a:spAutoFit/>
          </a:bodyPr>
          <a:p>
            <a:r>
              <a:rPr lang="en-US" altLang="zh-CN" sz="2400" b="1" dirty="0">
                <a:latin typeface="Arial" panose="020B0604020202020204" pitchFamily="34" charset="0"/>
                <a:ea typeface="宋体" panose="02010600030101010101" pitchFamily="2" charset="-122"/>
              </a:rPr>
              <a:t>Emily’s second attempt to sing(Mr. Buttler)</a:t>
            </a:r>
            <a:endParaRPr lang="zh-CN" altLang="en-US" sz="2400" b="1" dirty="0">
              <a:latin typeface="Arial" panose="020B0604020202020204" pitchFamily="34" charset="0"/>
              <a:ea typeface="宋体" panose="02010600030101010101" pitchFamily="2" charset="-122"/>
            </a:endParaRPr>
          </a:p>
        </p:txBody>
      </p:sp>
      <p:sp>
        <p:nvSpPr>
          <p:cNvPr id="8220" name="矩形 1049605"/>
          <p:cNvSpPr/>
          <p:nvPr/>
        </p:nvSpPr>
        <p:spPr>
          <a:xfrm>
            <a:off x="2066925" y="401638"/>
            <a:ext cx="8120063" cy="644525"/>
          </a:xfrm>
          <a:prstGeom prst="rect">
            <a:avLst/>
          </a:prstGeom>
          <a:noFill/>
          <a:ln w="9525">
            <a:noFill/>
          </a:ln>
        </p:spPr>
        <p:txBody>
          <a:bodyPr wrap="square" anchor="t">
            <a:spAutoFit/>
          </a:bodyPr>
          <a:p>
            <a:pPr eaLnBrk="0" hangingPunct="0"/>
            <a:r>
              <a:rPr lang="en-US" altLang="zh-CN" sz="3600" b="1" dirty="0">
                <a:solidFill>
                  <a:srgbClr val="FF0000"/>
                </a:solidFill>
                <a:latin typeface="Hiragino Kaku Gothic Std" panose="020B0800000000000000" charset="-128"/>
                <a:ea typeface="Hiragino Kaku Gothic Std" panose="020B0800000000000000" charset="-128"/>
              </a:rPr>
              <a:t>Development of the plot</a:t>
            </a:r>
            <a:endParaRPr lang="en-US" altLang="zh-CN" sz="3600" b="1" dirty="0">
              <a:solidFill>
                <a:srgbClr val="FF0000"/>
              </a:solidFill>
              <a:latin typeface="Hiragino Kaku Gothic Std" panose="020B0800000000000000" charset="-128"/>
              <a:ea typeface="Hiragino Kaku Gothic Std" panose="020B0800000000000000" charset="-128"/>
            </a:endParaRPr>
          </a:p>
        </p:txBody>
      </p:sp>
      <p:pic>
        <p:nvPicPr>
          <p:cNvPr id="8221" name="图片 1049606"/>
          <p:cNvPicPr>
            <a:picLocks noChangeAspect="1"/>
          </p:cNvPicPr>
          <p:nvPr/>
        </p:nvPicPr>
        <p:blipFill>
          <a:blip r:embed="rId3"/>
          <a:stretch>
            <a:fillRect/>
          </a:stretch>
        </p:blipFill>
        <p:spPr>
          <a:xfrm>
            <a:off x="85725" y="358775"/>
            <a:ext cx="1981200" cy="730250"/>
          </a:xfrm>
          <a:prstGeom prst="rect">
            <a:avLst/>
          </a:prstGeom>
          <a:noFill/>
          <a:ln w="9525">
            <a:noFill/>
          </a:ln>
          <a:effectLst>
            <a:outerShdw dist="38100" dir="8099936" algn="ctr" rotWithShape="0">
              <a:srgbClr val="000000">
                <a:alpha val="39000"/>
              </a:srgbClr>
            </a:outerShdw>
          </a:effectLst>
        </p:spPr>
      </p:pic>
      <p:pic>
        <p:nvPicPr>
          <p:cNvPr id="8222" name="图片 1049606"/>
          <p:cNvPicPr>
            <a:picLocks noChangeAspect="1"/>
          </p:cNvPicPr>
          <p:nvPr/>
        </p:nvPicPr>
        <p:blipFill>
          <a:blip r:embed="rId3"/>
          <a:stretch>
            <a:fillRect/>
          </a:stretch>
        </p:blipFill>
        <p:spPr>
          <a:xfrm>
            <a:off x="28575" y="354013"/>
            <a:ext cx="1981200" cy="730250"/>
          </a:xfrm>
          <a:prstGeom prst="rect">
            <a:avLst/>
          </a:prstGeom>
          <a:noFill/>
          <a:ln w="9525">
            <a:noFill/>
          </a:ln>
          <a:effectLst>
            <a:outerShdw dist="38100" dir="8099936" algn="ctr" rotWithShape="0">
              <a:srgbClr val="000000">
                <a:alpha val="39000"/>
              </a:srgbClr>
            </a:outerShdw>
          </a:effectLst>
        </p:spPr>
      </p:pic>
      <p:sp>
        <p:nvSpPr>
          <p:cNvPr id="8229" name="TextBox 18"/>
          <p:cNvSpPr txBox="1"/>
          <p:nvPr/>
        </p:nvSpPr>
        <p:spPr>
          <a:xfrm>
            <a:off x="3319463" y="1608138"/>
            <a:ext cx="4927600" cy="706437"/>
          </a:xfrm>
          <a:prstGeom prst="rect">
            <a:avLst/>
          </a:prstGeom>
          <a:solidFill>
            <a:schemeClr val="bg1"/>
          </a:solidFill>
          <a:ln w="9525">
            <a:noFill/>
          </a:ln>
        </p:spPr>
        <p:txBody>
          <a:bodyPr wrap="none" anchor="t">
            <a:spAutoFit/>
          </a:bodyPr>
          <a:p>
            <a:r>
              <a:rPr lang="en-US" altLang="zh-CN" sz="4000" dirty="0">
                <a:solidFill>
                  <a:srgbClr val="FF0000"/>
                </a:solidFill>
                <a:latin typeface="Arial" panose="020B0604020202020204" pitchFamily="34" charset="0"/>
                <a:ea typeface="宋体" panose="02010600030101010101" pitchFamily="2" charset="-122"/>
              </a:rPr>
              <a:t>  Beginning(Setting)  </a:t>
            </a:r>
            <a:endParaRPr lang="zh-CN" altLang="en-US" sz="4000" dirty="0">
              <a:solidFill>
                <a:srgbClr val="FF0000"/>
              </a:solidFill>
              <a:latin typeface="Arial" panose="020B0604020202020204" pitchFamily="34" charset="0"/>
              <a:ea typeface="宋体" panose="02010600030101010101" pitchFamily="2" charset="-122"/>
            </a:endParaRPr>
          </a:p>
        </p:txBody>
      </p:sp>
      <p:sp>
        <p:nvSpPr>
          <p:cNvPr id="8230" name="TextBox 19"/>
          <p:cNvSpPr txBox="1"/>
          <p:nvPr/>
        </p:nvSpPr>
        <p:spPr>
          <a:xfrm>
            <a:off x="4130675" y="2647950"/>
            <a:ext cx="3208338" cy="708025"/>
          </a:xfrm>
          <a:prstGeom prst="rect">
            <a:avLst/>
          </a:prstGeom>
          <a:solidFill>
            <a:schemeClr val="bg1"/>
          </a:solidFill>
          <a:ln w="9525">
            <a:noFill/>
          </a:ln>
        </p:spPr>
        <p:txBody>
          <a:bodyPr wrap="none" anchor="t">
            <a:spAutoFit/>
          </a:bodyPr>
          <a:p>
            <a:r>
              <a:rPr lang="en-US" altLang="zh-CN" sz="4000" dirty="0">
                <a:solidFill>
                  <a:srgbClr val="FF0000"/>
                </a:solidFill>
                <a:latin typeface="Arial" panose="020B0604020202020204" pitchFamily="34" charset="0"/>
                <a:ea typeface="宋体" panose="02010600030101010101" pitchFamily="2" charset="-122"/>
              </a:rPr>
              <a:t>Development</a:t>
            </a:r>
            <a:endParaRPr lang="zh-CN" altLang="en-US" sz="4000" dirty="0">
              <a:solidFill>
                <a:srgbClr val="FF0000"/>
              </a:solidFill>
              <a:latin typeface="Arial" panose="020B0604020202020204" pitchFamily="34" charset="0"/>
              <a:ea typeface="宋体" panose="02010600030101010101" pitchFamily="2" charset="-122"/>
            </a:endParaRPr>
          </a:p>
        </p:txBody>
      </p:sp>
      <p:sp>
        <p:nvSpPr>
          <p:cNvPr id="8231" name="TextBox 20"/>
          <p:cNvSpPr txBox="1"/>
          <p:nvPr/>
        </p:nvSpPr>
        <p:spPr>
          <a:xfrm>
            <a:off x="4821238" y="3473450"/>
            <a:ext cx="1895475" cy="708025"/>
          </a:xfrm>
          <a:prstGeom prst="rect">
            <a:avLst/>
          </a:prstGeom>
          <a:solidFill>
            <a:schemeClr val="bg1"/>
          </a:solidFill>
          <a:ln w="9525">
            <a:noFill/>
          </a:ln>
        </p:spPr>
        <p:txBody>
          <a:bodyPr wrap="none" anchor="t">
            <a:spAutoFit/>
          </a:bodyPr>
          <a:p>
            <a:r>
              <a:rPr lang="en-US" altLang="zh-CN" sz="4000" dirty="0">
                <a:solidFill>
                  <a:srgbClr val="FF0000"/>
                </a:solidFill>
                <a:latin typeface="Arial" panose="020B0604020202020204" pitchFamily="34" charset="0"/>
                <a:ea typeface="宋体" panose="02010600030101010101" pitchFamily="2" charset="-122"/>
              </a:rPr>
              <a:t>Conflict</a:t>
            </a:r>
            <a:endParaRPr lang="zh-CN" altLang="en-US" sz="4000" dirty="0">
              <a:solidFill>
                <a:srgbClr val="FF0000"/>
              </a:solidFill>
              <a:latin typeface="Arial" panose="020B0604020202020204" pitchFamily="34" charset="0"/>
              <a:ea typeface="宋体" panose="02010600030101010101" pitchFamily="2" charset="-122"/>
            </a:endParaRPr>
          </a:p>
        </p:txBody>
      </p:sp>
      <p:sp>
        <p:nvSpPr>
          <p:cNvPr id="3" name="右弧形箭头 2"/>
          <p:cNvSpPr/>
          <p:nvPr/>
        </p:nvSpPr>
        <p:spPr>
          <a:xfrm>
            <a:off x="7826375" y="2003425"/>
            <a:ext cx="552450" cy="8524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mn-lt"/>
              <a:ea typeface="+mn-ea"/>
              <a:cs typeface="+mn-cs"/>
            </a:endParaRPr>
          </a:p>
        </p:txBody>
      </p:sp>
      <p:sp>
        <p:nvSpPr>
          <p:cNvPr id="24" name="右弧形箭头 23"/>
          <p:cNvSpPr/>
          <p:nvPr/>
        </p:nvSpPr>
        <p:spPr>
          <a:xfrm>
            <a:off x="7191375" y="3065463"/>
            <a:ext cx="438150" cy="6350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mn-lt"/>
              <a:ea typeface="+mn-ea"/>
              <a:cs typeface="+mn-cs"/>
            </a:endParaRPr>
          </a:p>
        </p:txBody>
      </p:sp>
      <p:sp>
        <p:nvSpPr>
          <p:cNvPr id="25" name="右弧形箭头 24"/>
          <p:cNvSpPr/>
          <p:nvPr/>
        </p:nvSpPr>
        <p:spPr>
          <a:xfrm>
            <a:off x="6873875" y="4110038"/>
            <a:ext cx="465138" cy="7540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mn-lt"/>
              <a:ea typeface="+mn-ea"/>
              <a:cs typeface="+mn-cs"/>
            </a:endParaRPr>
          </a:p>
        </p:txBody>
      </p:sp>
      <p:sp>
        <p:nvSpPr>
          <p:cNvPr id="9" name="矩形 8"/>
          <p:cNvSpPr/>
          <p:nvPr/>
        </p:nvSpPr>
        <p:spPr>
          <a:xfrm rot="21328751">
            <a:off x="1689100" y="5497830"/>
            <a:ext cx="7143750" cy="953135"/>
          </a:xfrm>
          <a:prstGeom prst="rect">
            <a:avLst/>
          </a:prstGeom>
          <a:solidFill>
            <a:schemeClr val="accent6">
              <a:lumMod val="20000"/>
              <a:lumOff val="80000"/>
            </a:schemeClr>
          </a:solidFill>
          <a:ln w="9525">
            <a:noFill/>
          </a:ln>
        </p:spPr>
        <p:txBody>
          <a:bodyPr wrap="squar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a:ln>
                  <a:noFill/>
                </a:ln>
                <a:gradFill>
                  <a:gsLst>
                    <a:gs pos="0">
                      <a:srgbClr val="012D86"/>
                    </a:gs>
                    <a:gs pos="100000">
                      <a:srgbClr val="0E2557"/>
                    </a:gs>
                  </a:gsLst>
                  <a:lin scaled="0"/>
                </a:gradFill>
                <a:effectLst/>
                <a:uLnTx/>
                <a:uFillTx/>
                <a:latin typeface="Hiragino Kaku Gothic Std" panose="020B0800000000000000" charset="-128"/>
                <a:ea typeface="Hiragino Kaku Gothic Std" panose="020B0800000000000000" charset="-128"/>
                <a:cs typeface="+mn-cs"/>
              </a:rPr>
              <a:t>Develop the plot logically and rationally!</a:t>
            </a:r>
            <a:endParaRPr kumimoji="0" lang="en-US" altLang="zh-CN" sz="2800" b="1" i="0" u="none" strike="noStrike" kern="1200" cap="none" spc="0" normalizeH="0" baseline="0" noProof="0" dirty="0">
              <a:ln>
                <a:noFill/>
              </a:ln>
              <a:gradFill>
                <a:gsLst>
                  <a:gs pos="0">
                    <a:srgbClr val="012D86"/>
                  </a:gs>
                  <a:gs pos="100000">
                    <a:srgbClr val="0E2557"/>
                  </a:gs>
                </a:gsLst>
                <a:lin scaled="0"/>
              </a:gradFill>
              <a:effectLst/>
              <a:uLnTx/>
              <a:uFillTx/>
              <a:latin typeface="Hiragino Kaku Gothic Std" panose="020B0800000000000000" charset="-128"/>
              <a:ea typeface="Hiragino Kaku Gothic Std" panose="020B0800000000000000" charset="-128"/>
              <a:cs typeface="+mn-cs"/>
            </a:endParaRPr>
          </a:p>
        </p:txBody>
      </p:sp>
      <p:pic>
        <p:nvPicPr>
          <p:cNvPr id="2" name="图片 1049606"/>
          <p:cNvPicPr>
            <a:picLocks noChangeAspect="1"/>
          </p:cNvPicPr>
          <p:nvPr/>
        </p:nvPicPr>
        <p:blipFill>
          <a:blip r:embed="rId3"/>
          <a:stretch>
            <a:fillRect/>
          </a:stretch>
        </p:blipFill>
        <p:spPr>
          <a:xfrm>
            <a:off x="28575" y="354013"/>
            <a:ext cx="1981200" cy="730250"/>
          </a:xfrm>
          <a:prstGeom prst="rect">
            <a:avLst/>
          </a:prstGeom>
          <a:noFill/>
          <a:ln w="9525">
            <a:noFill/>
          </a:ln>
          <a:effectLst>
            <a:outerShdw dist="38100" dir="8099936" algn="ctr" rotWithShape="0">
              <a:srgbClr val="000000">
                <a:alpha val="39000"/>
              </a:srgbClr>
            </a:outerShdw>
          </a:effectLst>
        </p:spPr>
      </p:pic>
      <p:pic>
        <p:nvPicPr>
          <p:cNvPr id="4" name="图片 3" descr="水印"/>
          <p:cNvPicPr>
            <a:picLocks noChangeAspect="1"/>
          </p:cNvPicPr>
          <p:nvPr userDrawn="1"/>
        </p:nvPicPr>
        <p:blipFill>
          <a:blip r:embed="rId4"/>
          <a:stretch>
            <a:fillRect/>
          </a:stretch>
        </p:blipFill>
        <p:spPr>
          <a:xfrm>
            <a:off x="7750810" y="5715"/>
            <a:ext cx="4366260" cy="1412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43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1" nodeType="clickEffect">
                                  <p:stCondLst>
                                    <p:cond delay="0"/>
                                  </p:stCondLst>
                                  <p:childTnLst>
                                    <p:set>
                                      <p:cBhvr>
                                        <p:cTn id="10" dur="1" fill="hold">
                                          <p:stCondLst>
                                            <p:cond delay="0"/>
                                          </p:stCondLst>
                                        </p:cTn>
                                        <p:tgtEl>
                                          <p:spTgt spid="10265"/>
                                        </p:tgtEl>
                                        <p:attrNameLst>
                                          <p:attrName>style.visibility</p:attrName>
                                        </p:attrNameLst>
                                      </p:cBhvr>
                                      <p:to>
                                        <p:strVal val="visible"/>
                                      </p:to>
                                    </p:set>
                                    <p:anim calcmode="lin" valueType="num">
                                      <p:cBhvr additive="base">
                                        <p:cTn id="11" dur="500" fill="hold"/>
                                        <p:tgtEl>
                                          <p:spTgt spid="10265"/>
                                        </p:tgtEl>
                                        <p:attrNameLst>
                                          <p:attrName>ppt_x</p:attrName>
                                        </p:attrNameLst>
                                      </p:cBhvr>
                                      <p:tavLst>
                                        <p:tav tm="0">
                                          <p:val>
                                            <p:strVal val="#ppt_x"/>
                                          </p:val>
                                        </p:tav>
                                        <p:tav tm="100000">
                                          <p:val>
                                            <p:strVal val="#ppt_x"/>
                                          </p:val>
                                        </p:tav>
                                      </p:tavLst>
                                    </p:anim>
                                    <p:anim calcmode="lin" valueType="num">
                                      <p:cBhvr additive="base">
                                        <p:cTn id="12" dur="500" fill="hold"/>
                                        <p:tgtEl>
                                          <p:spTgt spid="1026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10266"/>
                                        </p:tgtEl>
                                        <p:attrNameLst>
                                          <p:attrName>style.visibility</p:attrName>
                                        </p:attrNameLst>
                                      </p:cBhvr>
                                      <p:to>
                                        <p:strVal val="visible"/>
                                      </p:to>
                                    </p:set>
                                    <p:anim calcmode="lin" valueType="num">
                                      <p:cBhvr additive="base">
                                        <p:cTn id="17" dur="500" fill="hold"/>
                                        <p:tgtEl>
                                          <p:spTgt spid="10266"/>
                                        </p:tgtEl>
                                        <p:attrNameLst>
                                          <p:attrName>ppt_x</p:attrName>
                                        </p:attrNameLst>
                                      </p:cBhvr>
                                      <p:tavLst>
                                        <p:tav tm="0">
                                          <p:val>
                                            <p:strVal val="#ppt_x"/>
                                          </p:val>
                                        </p:tav>
                                        <p:tav tm="100000">
                                          <p:val>
                                            <p:strVal val="#ppt_x"/>
                                          </p:val>
                                        </p:tav>
                                      </p:tavLst>
                                    </p:anim>
                                    <p:anim calcmode="lin" valueType="num">
                                      <p:cBhvr additive="base">
                                        <p:cTn id="18" dur="500" fill="hold"/>
                                        <p:tgtEl>
                                          <p:spTgt spid="1026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0265"/>
                                        </p:tgtEl>
                                      </p:cBhvr>
                                    </p:animEffect>
                                    <p:set>
                                      <p:cBhvr>
                                        <p:cTn id="23" dur="1" fill="hold">
                                          <p:stCondLst>
                                            <p:cond delay="499"/>
                                          </p:stCondLst>
                                        </p:cTn>
                                        <p:tgtEl>
                                          <p:spTgt spid="10265"/>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0266"/>
                                        </p:tgtEl>
                                      </p:cBhvr>
                                    </p:animEffect>
                                    <p:set>
                                      <p:cBhvr>
                                        <p:cTn id="26" dur="1" fill="hold">
                                          <p:stCondLst>
                                            <p:cond delay="499"/>
                                          </p:stCondLst>
                                        </p:cTn>
                                        <p:tgtEl>
                                          <p:spTgt spid="1026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229"/>
                                        </p:tgtEl>
                                        <p:attrNameLst>
                                          <p:attrName>style.visibility</p:attrName>
                                        </p:attrNameLst>
                                      </p:cBhvr>
                                      <p:to>
                                        <p:strVal val="visible"/>
                                      </p:to>
                                    </p:set>
                                    <p:anim calcmode="lin" valueType="num">
                                      <p:cBhvr additive="base">
                                        <p:cTn id="31" dur="500" fill="hold"/>
                                        <p:tgtEl>
                                          <p:spTgt spid="8229"/>
                                        </p:tgtEl>
                                        <p:attrNameLst>
                                          <p:attrName>ppt_x</p:attrName>
                                        </p:attrNameLst>
                                      </p:cBhvr>
                                      <p:tavLst>
                                        <p:tav tm="0">
                                          <p:val>
                                            <p:strVal val="#ppt_x"/>
                                          </p:val>
                                        </p:tav>
                                        <p:tav tm="100000">
                                          <p:val>
                                            <p:strVal val="#ppt_x"/>
                                          </p:val>
                                        </p:tav>
                                      </p:tavLst>
                                    </p:anim>
                                    <p:anim calcmode="lin" valueType="num">
                                      <p:cBhvr additive="base">
                                        <p:cTn id="32" dur="500" fill="hold"/>
                                        <p:tgtEl>
                                          <p:spTgt spid="822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267"/>
                                        </p:tgtEl>
                                        <p:attrNameLst>
                                          <p:attrName>style.visibility</p:attrName>
                                        </p:attrNameLst>
                                      </p:cBhvr>
                                      <p:to>
                                        <p:strVal val="visible"/>
                                      </p:to>
                                    </p:set>
                                    <p:anim calcmode="lin" valueType="num">
                                      <p:cBhvr additive="base">
                                        <p:cTn id="41" dur="500" fill="hold"/>
                                        <p:tgtEl>
                                          <p:spTgt spid="10267"/>
                                        </p:tgtEl>
                                        <p:attrNameLst>
                                          <p:attrName>ppt_x</p:attrName>
                                        </p:attrNameLst>
                                      </p:cBhvr>
                                      <p:tavLst>
                                        <p:tav tm="0">
                                          <p:val>
                                            <p:strVal val="#ppt_x"/>
                                          </p:val>
                                        </p:tav>
                                        <p:tav tm="100000">
                                          <p:val>
                                            <p:strVal val="#ppt_x"/>
                                          </p:val>
                                        </p:tav>
                                      </p:tavLst>
                                    </p:anim>
                                    <p:anim calcmode="lin" valueType="num">
                                      <p:cBhvr additive="base">
                                        <p:cTn id="42" dur="500" fill="hold"/>
                                        <p:tgtEl>
                                          <p:spTgt spid="1026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0267"/>
                                        </p:tgtEl>
                                      </p:cBhvr>
                                    </p:animEffect>
                                    <p:set>
                                      <p:cBhvr>
                                        <p:cTn id="47" dur="1" fill="hold">
                                          <p:stCondLst>
                                            <p:cond delay="499"/>
                                          </p:stCondLst>
                                        </p:cTn>
                                        <p:tgtEl>
                                          <p:spTgt spid="10267"/>
                                        </p:tgtEl>
                                        <p:attrNameLst>
                                          <p:attrName>style.visibility</p:attrName>
                                        </p:attrNameLst>
                                      </p:cBhvr>
                                      <p:to>
                                        <p:strVal val="hidden"/>
                                      </p:to>
                                    </p:set>
                                  </p:childTnLst>
                                </p:cTn>
                              </p:par>
                            </p:childTnLst>
                          </p:cTn>
                        </p:par>
                        <p:par>
                          <p:cTn id="48" fill="hold">
                            <p:stCondLst>
                              <p:cond delay="500"/>
                            </p:stCondLst>
                            <p:childTnLst>
                              <p:par>
                                <p:cTn id="49" presetID="2" presetClass="entr" presetSubtype="4" fill="hold" grpId="0" nodeType="afterEffect">
                                  <p:stCondLst>
                                    <p:cond delay="0"/>
                                  </p:stCondLst>
                                  <p:childTnLst>
                                    <p:set>
                                      <p:cBhvr>
                                        <p:cTn id="50" dur="1" fill="hold">
                                          <p:stCondLst>
                                            <p:cond delay="0"/>
                                          </p:stCondLst>
                                        </p:cTn>
                                        <p:tgtEl>
                                          <p:spTgt spid="8230"/>
                                        </p:tgtEl>
                                        <p:attrNameLst>
                                          <p:attrName>style.visibility</p:attrName>
                                        </p:attrNameLst>
                                      </p:cBhvr>
                                      <p:to>
                                        <p:strVal val="visible"/>
                                      </p:to>
                                    </p:set>
                                    <p:anim calcmode="lin" valueType="num">
                                      <p:cBhvr additive="base">
                                        <p:cTn id="51" dur="500" fill="hold"/>
                                        <p:tgtEl>
                                          <p:spTgt spid="8230"/>
                                        </p:tgtEl>
                                        <p:attrNameLst>
                                          <p:attrName>ppt_x</p:attrName>
                                        </p:attrNameLst>
                                      </p:cBhvr>
                                      <p:tavLst>
                                        <p:tav tm="0">
                                          <p:val>
                                            <p:strVal val="#ppt_x"/>
                                          </p:val>
                                        </p:tav>
                                        <p:tav tm="100000">
                                          <p:val>
                                            <p:strVal val="#ppt_x"/>
                                          </p:val>
                                        </p:tav>
                                      </p:tavLst>
                                    </p:anim>
                                    <p:anim calcmode="lin" valueType="num">
                                      <p:cBhvr additive="base">
                                        <p:cTn id="52" dur="500" fill="hold"/>
                                        <p:tgtEl>
                                          <p:spTgt spid="823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268"/>
                                        </p:tgtEl>
                                        <p:attrNameLst>
                                          <p:attrName>style.visibility</p:attrName>
                                        </p:attrNameLst>
                                      </p:cBhvr>
                                      <p:to>
                                        <p:strVal val="visible"/>
                                      </p:to>
                                    </p:set>
                                    <p:anim calcmode="lin" valueType="num">
                                      <p:cBhvr additive="base">
                                        <p:cTn id="61" dur="500" fill="hold"/>
                                        <p:tgtEl>
                                          <p:spTgt spid="10268"/>
                                        </p:tgtEl>
                                        <p:attrNameLst>
                                          <p:attrName>ppt_x</p:attrName>
                                        </p:attrNameLst>
                                      </p:cBhvr>
                                      <p:tavLst>
                                        <p:tav tm="0">
                                          <p:val>
                                            <p:strVal val="#ppt_x"/>
                                          </p:val>
                                        </p:tav>
                                        <p:tav tm="100000">
                                          <p:val>
                                            <p:strVal val="#ppt_x"/>
                                          </p:val>
                                        </p:tav>
                                      </p:tavLst>
                                    </p:anim>
                                    <p:anim calcmode="lin" valueType="num">
                                      <p:cBhvr additive="base">
                                        <p:cTn id="62" dur="500" fill="hold"/>
                                        <p:tgtEl>
                                          <p:spTgt spid="1026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0268"/>
                                        </p:tgtEl>
                                      </p:cBhvr>
                                    </p:animEffect>
                                    <p:set>
                                      <p:cBhvr>
                                        <p:cTn id="67" dur="1" fill="hold">
                                          <p:stCondLst>
                                            <p:cond delay="499"/>
                                          </p:stCondLst>
                                        </p:cTn>
                                        <p:tgtEl>
                                          <p:spTgt spid="10268"/>
                                        </p:tgtEl>
                                        <p:attrNameLst>
                                          <p:attrName>style.visibility</p:attrName>
                                        </p:attrNameLst>
                                      </p:cBhvr>
                                      <p:to>
                                        <p:strVal val="hidden"/>
                                      </p:to>
                                    </p:set>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8231"/>
                                        </p:tgtEl>
                                        <p:attrNameLst>
                                          <p:attrName>style.visibility</p:attrName>
                                        </p:attrNameLst>
                                      </p:cBhvr>
                                      <p:to>
                                        <p:strVal val="visible"/>
                                      </p:to>
                                    </p:set>
                                    <p:anim calcmode="lin" valueType="num">
                                      <p:cBhvr additive="base">
                                        <p:cTn id="71" dur="500" fill="hold"/>
                                        <p:tgtEl>
                                          <p:spTgt spid="8231"/>
                                        </p:tgtEl>
                                        <p:attrNameLst>
                                          <p:attrName>ppt_x</p:attrName>
                                        </p:attrNameLst>
                                      </p:cBhvr>
                                      <p:tavLst>
                                        <p:tav tm="0">
                                          <p:val>
                                            <p:strVal val="#ppt_x"/>
                                          </p:val>
                                        </p:tav>
                                        <p:tav tm="100000">
                                          <p:val>
                                            <p:strVal val="#ppt_x"/>
                                          </p:val>
                                        </p:tav>
                                      </p:tavLst>
                                    </p:anim>
                                    <p:anim calcmode="lin" valueType="num">
                                      <p:cBhvr additive="base">
                                        <p:cTn id="72" dur="500" fill="hold"/>
                                        <p:tgtEl>
                                          <p:spTgt spid="823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500" fill="hold"/>
                                        <p:tgtEl>
                                          <p:spTgt spid="25"/>
                                        </p:tgtEl>
                                        <p:attrNameLst>
                                          <p:attrName>ppt_x</p:attrName>
                                        </p:attrNameLst>
                                      </p:cBhvr>
                                      <p:tavLst>
                                        <p:tav tm="0">
                                          <p:val>
                                            <p:strVal val="#ppt_x"/>
                                          </p:val>
                                        </p:tav>
                                        <p:tav tm="100000">
                                          <p:val>
                                            <p:strVal val="#ppt_x"/>
                                          </p:val>
                                        </p:tav>
                                      </p:tavLst>
                                    </p:anim>
                                    <p:anim calcmode="lin" valueType="num">
                                      <p:cBhvr additive="base">
                                        <p:cTn id="7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048965"/>
                                        </p:tgtEl>
                                        <p:attrNameLst>
                                          <p:attrName>style.visibility</p:attrName>
                                        </p:attrNameLst>
                                      </p:cBhvr>
                                      <p:to>
                                        <p:strVal val="visible"/>
                                      </p:to>
                                    </p:set>
                                    <p:anim calcmode="lin" valueType="num">
                                      <p:cBhvr additive="base">
                                        <p:cTn id="81" dur="500" fill="hold"/>
                                        <p:tgtEl>
                                          <p:spTgt spid="1048965"/>
                                        </p:tgtEl>
                                        <p:attrNameLst>
                                          <p:attrName>ppt_x</p:attrName>
                                        </p:attrNameLst>
                                      </p:cBhvr>
                                      <p:tavLst>
                                        <p:tav tm="0">
                                          <p:val>
                                            <p:strVal val="#ppt_x"/>
                                          </p:val>
                                        </p:tav>
                                        <p:tav tm="100000">
                                          <p:val>
                                            <p:strVal val="#ppt_x"/>
                                          </p:val>
                                        </p:tav>
                                      </p:tavLst>
                                    </p:anim>
                                    <p:anim calcmode="lin" valueType="num">
                                      <p:cBhvr additive="base">
                                        <p:cTn id="82" dur="500" fill="hold"/>
                                        <p:tgtEl>
                                          <p:spTgt spid="104896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wipe(down)">
                                      <p:cBhvr>
                                        <p:cTn id="8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5" grpId="0"/>
      <p:bldP spid="10265" grpId="1"/>
      <p:bldP spid="10266" grpId="0"/>
      <p:bldP spid="10266" grpId="1"/>
      <p:bldP spid="10267" grpId="0"/>
      <p:bldP spid="10267" grpId="1"/>
      <p:bldP spid="10268" grpId="0"/>
      <p:bldP spid="10268" grpId="1"/>
      <p:bldP spid="8229" grpId="0" bldLvl="0" animBg="1"/>
      <p:bldP spid="3" grpId="0" bldLvl="0" animBg="1"/>
      <p:bldP spid="8230" grpId="0" animBg="1"/>
      <p:bldP spid="24" grpId="0" bldLvl="0" animBg="1"/>
      <p:bldP spid="8231" grpId="0" bldLvl="0" animBg="1"/>
      <p:bldP spid="25" grpId="0" bldLvl="0" animBg="1"/>
      <p:bldP spid="104896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TextBox 1"/>
          <p:cNvSpPr txBox="1"/>
          <p:nvPr/>
        </p:nvSpPr>
        <p:spPr>
          <a:xfrm>
            <a:off x="0" y="395288"/>
            <a:ext cx="12265025" cy="6554787"/>
          </a:xfrm>
          <a:prstGeom prst="rect">
            <a:avLst/>
          </a:prstGeom>
          <a:noFill/>
          <a:ln w="9525">
            <a:noFill/>
          </a:ln>
        </p:spPr>
        <p:txBody>
          <a:bodyPr anchor="t">
            <a:spAutoFit/>
          </a:bodyPr>
          <a:p>
            <a:r>
              <a:rPr lang="en-US" altLang="zh-CN" sz="2100" dirty="0">
                <a:latin typeface="Arial" panose="020B0604020202020204" pitchFamily="34" charset="0"/>
                <a:ea typeface="宋体" panose="02010600030101010101" pitchFamily="2" charset="-122"/>
              </a:rPr>
              <a:t>   </a:t>
            </a:r>
            <a:r>
              <a:rPr lang="en-US" altLang="zh-CN" sz="2100" b="1" dirty="0">
                <a:solidFill>
                  <a:srgbClr val="0070C0"/>
                </a:solidFill>
                <a:latin typeface="Arial" panose="020B0604020202020204" pitchFamily="34" charset="0"/>
                <a:ea typeface="宋体" panose="02010600030101010101" pitchFamily="2" charset="-122"/>
              </a:rPr>
              <a:t>(1) </a:t>
            </a:r>
            <a:r>
              <a:rPr lang="en-US" altLang="zh-CN" sz="2100" b="1" dirty="0">
                <a:latin typeface="Arial" panose="020B0604020202020204" pitchFamily="34" charset="0"/>
                <a:ea typeface="宋体" panose="02010600030101010101" pitchFamily="2" charset="-122"/>
              </a:rPr>
              <a:t>Emily White was born seventeen years ago with so many birth problems in her body. Some of her organs, bones and muscles were out of shape. No one expected her to survive. She did make it but with her strange body figure, everyone could recognize her, even from a distance.</a:t>
            </a:r>
            <a:endParaRPr lang="en-US" altLang="zh-CN" sz="2100" b="1" dirty="0">
              <a:latin typeface="Arial" panose="020B0604020202020204" pitchFamily="34" charset="0"/>
              <a:ea typeface="宋体" panose="02010600030101010101" pitchFamily="2" charset="-122"/>
            </a:endParaRPr>
          </a:p>
          <a:p>
            <a:r>
              <a:rPr lang="en-US" altLang="zh-CN" sz="2100" b="1" dirty="0">
                <a:latin typeface="Arial" panose="020B0604020202020204" pitchFamily="34" charset="0"/>
                <a:ea typeface="宋体" panose="02010600030101010101" pitchFamily="2" charset="-122"/>
              </a:rPr>
              <a:t>   </a:t>
            </a:r>
            <a:r>
              <a:rPr lang="en-US" altLang="zh-CN" sz="2100" b="1" dirty="0">
                <a:solidFill>
                  <a:srgbClr val="0070C0"/>
                </a:solidFill>
                <a:latin typeface="Arial" panose="020B0604020202020204" pitchFamily="34" charset="0"/>
                <a:ea typeface="宋体" panose="02010600030101010101" pitchFamily="2" charset="-122"/>
              </a:rPr>
              <a:t>(4)</a:t>
            </a:r>
            <a:r>
              <a:rPr lang="en-US" altLang="zh-CN" sz="2100" b="1" dirty="0">
                <a:latin typeface="Arial" panose="020B0604020202020204" pitchFamily="34" charset="0"/>
                <a:ea typeface="宋体" panose="02010600030101010101" pitchFamily="2" charset="-122"/>
              </a:rPr>
              <a:t> Emily had a beautiful singing voice. Last year she went to Mrs. Owens – her music teacher to ask to join in the performance. Without letting her sing, Mrs. Owens took a look at Amy’s body and said, “Child, you just don’t fit. Everyone would stare at you and that would make you uncomfortable. It would make them uncomfortable, too.”</a:t>
            </a:r>
            <a:endParaRPr lang="en-US" altLang="zh-CN" sz="2100" b="1" dirty="0">
              <a:latin typeface="Arial" panose="020B0604020202020204" pitchFamily="34" charset="0"/>
              <a:ea typeface="宋体" panose="02010600030101010101" pitchFamily="2" charset="-122"/>
            </a:endParaRPr>
          </a:p>
          <a:p>
            <a:r>
              <a:rPr lang="en-US" altLang="zh-CN" sz="2100" b="1" dirty="0">
                <a:latin typeface="Arial" panose="020B0604020202020204" pitchFamily="34" charset="0"/>
                <a:ea typeface="宋体" panose="02010600030101010101" pitchFamily="2" charset="-122"/>
              </a:rPr>
              <a:t>   </a:t>
            </a:r>
            <a:r>
              <a:rPr lang="en-US" altLang="zh-CN" sz="2100" b="1" dirty="0">
                <a:solidFill>
                  <a:srgbClr val="0070C0"/>
                </a:solidFill>
                <a:latin typeface="Arial" panose="020B0604020202020204" pitchFamily="34" charset="0"/>
                <a:ea typeface="宋体" panose="02010600030101010101" pitchFamily="2" charset="-122"/>
              </a:rPr>
              <a:t>(5)</a:t>
            </a:r>
            <a:r>
              <a:rPr lang="en-US" altLang="zh-CN" sz="2100" b="1" dirty="0">
                <a:latin typeface="Arial" panose="020B0604020202020204" pitchFamily="34" charset="0"/>
                <a:ea typeface="宋体" panose="02010600030101010101" pitchFamily="2" charset="-122"/>
              </a:rPr>
              <a:t> Without singing a single not, Emily was sent back through the door of the choral room. Hurt and upset, she decided never to try out again. But Mrs. Owens then retired.</a:t>
            </a:r>
            <a:endParaRPr lang="en-US" altLang="zh-CN" sz="2100" b="1" dirty="0">
              <a:latin typeface="Arial" panose="020B0604020202020204" pitchFamily="34" charset="0"/>
              <a:ea typeface="宋体" panose="02010600030101010101" pitchFamily="2" charset="-122"/>
            </a:endParaRPr>
          </a:p>
          <a:p>
            <a:r>
              <a:rPr lang="en-US" altLang="zh-CN" sz="2100" b="1" dirty="0">
                <a:latin typeface="Arial" panose="020B0604020202020204" pitchFamily="34" charset="0"/>
                <a:ea typeface="宋体" panose="02010600030101010101" pitchFamily="2" charset="-122"/>
              </a:rPr>
              <a:t>   </a:t>
            </a:r>
            <a:r>
              <a:rPr lang="en-US" altLang="zh-CN" sz="2100" b="1" dirty="0">
                <a:solidFill>
                  <a:srgbClr val="0070C0"/>
                </a:solidFill>
                <a:latin typeface="Arial" panose="020B0604020202020204" pitchFamily="34" charset="0"/>
                <a:ea typeface="宋体" panose="02010600030101010101" pitchFamily="2" charset="-122"/>
              </a:rPr>
              <a:t>(6)</a:t>
            </a:r>
            <a:r>
              <a:rPr lang="en-US" altLang="zh-CN" sz="2100" b="1" dirty="0">
                <a:latin typeface="Arial" panose="020B0604020202020204" pitchFamily="34" charset="0"/>
                <a:ea typeface="宋体" panose="02010600030101010101" pitchFamily="2" charset="-122"/>
              </a:rPr>
              <a:t> This year, there came a new music teacher, Mr. Buttler. He heard about Emily and suggested that she have a try.</a:t>
            </a:r>
            <a:endParaRPr lang="en-US" altLang="zh-CN" sz="2100" b="1" dirty="0">
              <a:latin typeface="Arial" panose="020B0604020202020204" pitchFamily="34" charset="0"/>
              <a:ea typeface="宋体" panose="02010600030101010101" pitchFamily="2" charset="-122"/>
            </a:endParaRPr>
          </a:p>
          <a:p>
            <a:r>
              <a:rPr lang="en-US" altLang="zh-CN" sz="2100" b="1" dirty="0">
                <a:latin typeface="Arial" panose="020B0604020202020204" pitchFamily="34" charset="0"/>
                <a:ea typeface="宋体" panose="02010600030101010101" pitchFamily="2" charset="-122"/>
              </a:rPr>
              <a:t>   </a:t>
            </a:r>
            <a:r>
              <a:rPr lang="en-US" altLang="zh-CN" sz="2100" b="1" dirty="0">
                <a:solidFill>
                  <a:srgbClr val="0070C0"/>
                </a:solidFill>
                <a:latin typeface="Arial" panose="020B0604020202020204" pitchFamily="34" charset="0"/>
                <a:ea typeface="宋体" panose="02010600030101010101" pitchFamily="2" charset="-122"/>
              </a:rPr>
              <a:t>(7)</a:t>
            </a:r>
            <a:r>
              <a:rPr lang="en-US" altLang="zh-CN" sz="2100" b="1" dirty="0">
                <a:latin typeface="Arial" panose="020B0604020202020204" pitchFamily="34" charset="0"/>
                <a:ea typeface="宋体" panose="02010600030101010101" pitchFamily="2" charset="-122"/>
              </a:rPr>
              <a:t> Emily didn’t want to be rejected again, so she hesitated a little about it. As Emily struggled, the door was pushed open and Mr. Buttler called, “Emily, you’re next.” Although kind of nervous, Emily did as Mr. Buttler told her to do. Mr. Buttler sat by the piano to keep Emily company. When Emily finished her testing performance, she thanked Mr. Buttler and knew the result would be posted on the door of the choral room the next day.</a:t>
            </a:r>
            <a:endParaRPr lang="en-US" altLang="zh-CN" sz="2100" b="1" dirty="0">
              <a:latin typeface="Arial" panose="020B0604020202020204" pitchFamily="34" charset="0"/>
              <a:ea typeface="宋体" panose="02010600030101010101" pitchFamily="2" charset="-122"/>
            </a:endParaRPr>
          </a:p>
          <a:p>
            <a:r>
              <a:rPr lang="en-US" altLang="zh-CN" sz="2100" b="1" dirty="0">
                <a:latin typeface="Arial" panose="020B0604020202020204" pitchFamily="34" charset="0"/>
                <a:ea typeface="宋体" panose="02010600030101010101" pitchFamily="2" charset="-122"/>
              </a:rPr>
              <a:t>   </a:t>
            </a:r>
            <a:r>
              <a:rPr lang="en-US" altLang="zh-CN" sz="2100" b="1" dirty="0">
                <a:solidFill>
                  <a:srgbClr val="0070C0"/>
                </a:solidFill>
                <a:latin typeface="Arial" panose="020B0604020202020204" pitchFamily="34" charset="0"/>
                <a:ea typeface="宋体" panose="02010600030101010101" pitchFamily="2" charset="-122"/>
              </a:rPr>
              <a:t>(8) </a:t>
            </a:r>
            <a:r>
              <a:rPr lang="en-US" altLang="zh-CN" sz="2100" b="1" dirty="0">
                <a:latin typeface="Arial" panose="020B0604020202020204" pitchFamily="34" charset="0"/>
                <a:ea typeface="宋体" panose="02010600030101010101" pitchFamily="2" charset="-122"/>
              </a:rPr>
              <a:t>Emily couldn’t sleep that night. She was suffering from the feelings that she didn’t fit and the great need to be accepted. By the next morning, her stomach was even in pain because of stress.</a:t>
            </a:r>
            <a:endParaRPr lang="en-US" altLang="zh-CN" sz="2100" b="1" dirty="0">
              <a:latin typeface="Arial" panose="020B0604020202020204" pitchFamily="34" charset="0"/>
              <a:ea typeface="宋体" panose="02010600030101010101" pitchFamily="2" charset="-122"/>
            </a:endParaRPr>
          </a:p>
        </p:txBody>
      </p:sp>
      <p:sp>
        <p:nvSpPr>
          <p:cNvPr id="9218" name="矩形 1048942"/>
          <p:cNvSpPr/>
          <p:nvPr/>
        </p:nvSpPr>
        <p:spPr>
          <a:xfrm>
            <a:off x="2992438" y="-7937"/>
            <a:ext cx="6110287" cy="460375"/>
          </a:xfrm>
          <a:prstGeom prst="rect">
            <a:avLst/>
          </a:prstGeom>
          <a:noFill/>
          <a:ln w="9525">
            <a:noFill/>
          </a:ln>
        </p:spPr>
        <p:txBody>
          <a:bodyPr anchor="t">
            <a:spAutoFit/>
          </a:bodyPr>
          <a:p>
            <a:pPr eaLnBrk="0" hangingPunct="0"/>
            <a:r>
              <a:rPr lang="en-US" altLang="zh-CN" sz="2400" b="1" dirty="0">
                <a:solidFill>
                  <a:srgbClr val="FF0000"/>
                </a:solidFill>
                <a:latin typeface="Arial" panose="020B0604020202020204" pitchFamily="34" charset="0"/>
                <a:ea typeface="宋体" panose="02010600030101010101" pitchFamily="2" charset="-122"/>
              </a:rPr>
              <a:t>Read</a:t>
            </a:r>
            <a:r>
              <a:rPr lang="zh-CN" altLang="en-US" sz="2400" b="1" dirty="0">
                <a:solidFill>
                  <a:srgbClr val="FF0000"/>
                </a:solidFill>
                <a:latin typeface="Arial" panose="020B0604020202020204" pitchFamily="34" charset="0"/>
                <a:ea typeface="宋体" panose="02010600030101010101" pitchFamily="2" charset="-122"/>
              </a:rPr>
              <a:t> </a:t>
            </a:r>
            <a:r>
              <a:rPr lang="en-US" altLang="zh-CN" sz="2400" b="1" dirty="0">
                <a:solidFill>
                  <a:srgbClr val="FF0000"/>
                </a:solidFill>
                <a:latin typeface="Arial" panose="020B0604020202020204" pitchFamily="34" charset="0"/>
                <a:ea typeface="宋体" panose="02010600030101010101" pitchFamily="2" charset="-122"/>
              </a:rPr>
              <a:t>for characters</a:t>
            </a:r>
            <a:endParaRPr lang="en-US" altLang="zh-CN" sz="2400" b="1" dirty="0">
              <a:solidFill>
                <a:srgbClr val="FF0000"/>
              </a:solidFill>
              <a:latin typeface="Arial" panose="020B0604020202020204" pitchFamily="34" charset="0"/>
              <a:ea typeface="宋体" panose="02010600030101010101" pitchFamily="2" charset="-122"/>
            </a:endParaRPr>
          </a:p>
        </p:txBody>
      </p:sp>
      <p:cxnSp>
        <p:nvCxnSpPr>
          <p:cNvPr id="9219" name="直接连接符 3145749"/>
          <p:cNvCxnSpPr/>
          <p:nvPr/>
        </p:nvCxnSpPr>
        <p:spPr>
          <a:xfrm>
            <a:off x="2854325" y="96838"/>
            <a:ext cx="0" cy="252412"/>
          </a:xfrm>
          <a:prstGeom prst="line">
            <a:avLst/>
          </a:prstGeom>
          <a:ln w="6350" cap="flat" cmpd="sng">
            <a:solidFill>
              <a:srgbClr val="513087"/>
            </a:solidFill>
            <a:prstDash val="solid"/>
            <a:round/>
            <a:headEnd type="none" w="sm" len="sm"/>
            <a:tailEnd type="none" w="sm" len="sm"/>
          </a:ln>
        </p:spPr>
      </p:cxnSp>
      <p:pic>
        <p:nvPicPr>
          <p:cNvPr id="9220" name="图片 2097195"/>
          <p:cNvPicPr>
            <a:picLocks noChangeAspect="1"/>
          </p:cNvPicPr>
          <p:nvPr/>
        </p:nvPicPr>
        <p:blipFill>
          <a:blip r:embed="rId1"/>
          <a:stretch>
            <a:fillRect/>
          </a:stretch>
        </p:blipFill>
        <p:spPr>
          <a:xfrm>
            <a:off x="0" y="-7937"/>
            <a:ext cx="1981200" cy="403225"/>
          </a:xfrm>
          <a:prstGeom prst="rect">
            <a:avLst/>
          </a:prstGeom>
          <a:noFill/>
          <a:ln w="9525">
            <a:noFill/>
          </a:ln>
          <a:effectLst>
            <a:outerShdw dist="38100" dir="8099936" algn="ctr" rotWithShape="0">
              <a:srgbClr val="000000">
                <a:alpha val="39000"/>
              </a:srgbClr>
            </a:outerShdw>
          </a:effectLst>
        </p:spPr>
      </p:pic>
      <p:sp>
        <p:nvSpPr>
          <p:cNvPr id="9221" name="矩形 1048944"/>
          <p:cNvSpPr/>
          <p:nvPr/>
        </p:nvSpPr>
        <p:spPr>
          <a:xfrm>
            <a:off x="2066925" y="-7937"/>
            <a:ext cx="525463" cy="460375"/>
          </a:xfrm>
          <a:prstGeom prst="rect">
            <a:avLst/>
          </a:prstGeom>
          <a:solidFill>
            <a:srgbClr val="513087"/>
          </a:solidFill>
          <a:ln w="9525">
            <a:noFill/>
          </a:ln>
        </p:spPr>
        <p:txBody>
          <a:bodyPr anchor="t">
            <a:spAutoFit/>
          </a:bodyPr>
          <a:p>
            <a:pPr eaLnBrk="0" hangingPunct="0"/>
            <a:r>
              <a:rPr lang="en-US" altLang="zh-CN" sz="2400" b="1" dirty="0">
                <a:solidFill>
                  <a:srgbClr val="FFFFFF"/>
                </a:solidFill>
                <a:latin typeface="Arial" panose="020B0604020202020204" pitchFamily="34" charset="0"/>
                <a:ea typeface="宋体" panose="02010600030101010101" pitchFamily="2" charset="-122"/>
              </a:rPr>
              <a:t>03</a:t>
            </a:r>
            <a:endParaRPr lang="en-US" altLang="zh-CN" sz="2400" b="1" dirty="0">
              <a:solidFill>
                <a:srgbClr val="FFFFFF"/>
              </a:solidFill>
              <a:latin typeface="Arial" panose="020B0604020202020204" pitchFamily="34" charset="0"/>
              <a:ea typeface="Arial" panose="020B0604020202020204" pitchFamily="34" charset="0"/>
            </a:endParaRPr>
          </a:p>
        </p:txBody>
      </p:sp>
      <p:cxnSp>
        <p:nvCxnSpPr>
          <p:cNvPr id="2" name="直接连接符 1"/>
          <p:cNvCxnSpPr/>
          <p:nvPr/>
        </p:nvCxnSpPr>
        <p:spPr>
          <a:xfrm flipV="1">
            <a:off x="7972425" y="768350"/>
            <a:ext cx="1844675" cy="158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5940425" y="1076325"/>
            <a:ext cx="1844675" cy="174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2592388" y="1439863"/>
            <a:ext cx="3557588" cy="31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8202613" y="854075"/>
            <a:ext cx="3743325" cy="460375"/>
          </a:xfrm>
          <a:prstGeom prst="rect">
            <a:avLst/>
          </a:prstGeom>
          <a:solidFill>
            <a:schemeClr val="accent6">
              <a:lumMod val="40000"/>
              <a:lumOff val="60000"/>
            </a:schemeClr>
          </a:solidFill>
        </p:spPr>
        <p:txBody>
          <a:bodyPr>
            <a:spAutoFit/>
          </a:bodyPr>
          <a:lstStyle/>
          <a:p>
            <a:pPr marR="0" defTabSz="914400">
              <a:buClrTx/>
              <a:buSzTx/>
              <a:defRPr/>
            </a:pPr>
            <a:r>
              <a:rPr kumimoji="0" lang="en-US" altLang="zh-CN" sz="2400" b="1" kern="1200" cap="none" spc="0" normalizeH="0" baseline="0" noProof="1">
                <a:solidFill>
                  <a:srgbClr val="FF0000"/>
                </a:solidFill>
                <a:latin typeface="Arial" panose="020B0604020202020204" pitchFamily="34" charset="0"/>
                <a:ea typeface="宋体" panose="02010600030101010101" pitchFamily="2" charset="-122"/>
                <a:cs typeface="+mn-cs"/>
              </a:rPr>
              <a:t>Emily's strange figure</a:t>
            </a:r>
            <a:endParaRPr kumimoji="0" lang="en-US" altLang="zh-CN" sz="2400" b="1" kern="1200" cap="none" spc="0" normalizeH="0" baseline="0" noProof="1">
              <a:solidFill>
                <a:srgbClr val="FF0000"/>
              </a:solidFill>
              <a:latin typeface="Arial" panose="020B0604020202020204" pitchFamily="34" charset="0"/>
              <a:ea typeface="宋体" panose="02010600030101010101" pitchFamily="2" charset="-122"/>
              <a:cs typeface="+mn-cs"/>
            </a:endParaRPr>
          </a:p>
        </p:txBody>
      </p:sp>
      <p:cxnSp>
        <p:nvCxnSpPr>
          <p:cNvPr id="6" name="直接连接符 5"/>
          <p:cNvCxnSpPr/>
          <p:nvPr/>
        </p:nvCxnSpPr>
        <p:spPr>
          <a:xfrm>
            <a:off x="1406525" y="2365375"/>
            <a:ext cx="38052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2476500" y="1604963"/>
            <a:ext cx="1666875" cy="460375"/>
          </a:xfrm>
          <a:prstGeom prst="rect">
            <a:avLst/>
          </a:prstGeom>
          <a:solidFill>
            <a:schemeClr val="accent6">
              <a:lumMod val="40000"/>
              <a:lumOff val="60000"/>
            </a:schemeClr>
          </a:solidFill>
        </p:spPr>
        <p:txBody>
          <a:bodyPr>
            <a:spAutoFit/>
          </a:bodyPr>
          <a:lstStyle/>
          <a:p>
            <a:pPr marR="0" defTabSz="914400">
              <a:buClrTx/>
              <a:buSzTx/>
              <a:defRPr/>
            </a:pPr>
            <a:r>
              <a:rPr kumimoji="0" lang="en-US" altLang="zh-CN" sz="2400" b="1" kern="1200" cap="none" spc="0" normalizeH="0" baseline="0" noProof="1">
                <a:solidFill>
                  <a:srgbClr val="FF0000"/>
                </a:solidFill>
                <a:latin typeface="Arial" panose="020B0604020202020204" pitchFamily="34" charset="0"/>
                <a:ea typeface="宋体" panose="02010600030101010101" pitchFamily="2" charset="-122"/>
                <a:cs typeface="+mn-cs"/>
              </a:rPr>
              <a:t>confident</a:t>
            </a:r>
            <a:endParaRPr kumimoji="0" lang="en-US" altLang="zh-CN" sz="2400" b="1" kern="1200" cap="none" spc="0" normalizeH="0" baseline="0" noProof="1">
              <a:solidFill>
                <a:schemeClr val="tx1"/>
              </a:solidFill>
              <a:latin typeface="Arial" panose="020B0604020202020204" pitchFamily="34" charset="0"/>
              <a:ea typeface="宋体" panose="02010600030101010101" pitchFamily="2" charset="-122"/>
              <a:cs typeface="+mn-cs"/>
            </a:endParaRPr>
          </a:p>
        </p:txBody>
      </p:sp>
      <p:cxnSp>
        <p:nvCxnSpPr>
          <p:cNvPr id="8" name="直接连接符 7"/>
          <p:cNvCxnSpPr/>
          <p:nvPr/>
        </p:nvCxnSpPr>
        <p:spPr>
          <a:xfrm flipV="1">
            <a:off x="136525" y="3663950"/>
            <a:ext cx="1844675" cy="174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6594475" y="4565650"/>
            <a:ext cx="1846263" cy="158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222250" y="5240338"/>
            <a:ext cx="1844675" cy="174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1536700" y="6196013"/>
            <a:ext cx="1844675" cy="174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5803900" y="6180138"/>
            <a:ext cx="1844675" cy="158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743700" y="6542088"/>
            <a:ext cx="3740150" cy="95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2111375" y="3221038"/>
            <a:ext cx="2028825" cy="460375"/>
          </a:xfrm>
          <a:prstGeom prst="rect">
            <a:avLst/>
          </a:prstGeom>
          <a:solidFill>
            <a:schemeClr val="accent6">
              <a:lumMod val="40000"/>
              <a:lumOff val="60000"/>
            </a:schemeClr>
          </a:solidFill>
        </p:spPr>
        <p:txBody>
          <a:bodyPr>
            <a:spAutoFit/>
          </a:bodyPr>
          <a:lstStyle/>
          <a:p>
            <a:pPr marR="0" defTabSz="914400">
              <a:buClrTx/>
              <a:buSzTx/>
              <a:defRPr/>
            </a:pPr>
            <a:r>
              <a:rPr kumimoji="0" lang="en-US" altLang="zh-CN" sz="2400" b="1" kern="1200" cap="none" spc="0" normalizeH="0" baseline="0" noProof="1">
                <a:solidFill>
                  <a:srgbClr val="FF0000"/>
                </a:solidFill>
                <a:latin typeface="Arial" panose="020B0604020202020204" pitchFamily="34" charset="0"/>
                <a:ea typeface="宋体" panose="02010600030101010101" pitchFamily="2" charset="-122"/>
                <a:cs typeface="+mn-cs"/>
              </a:rPr>
              <a:t>depressed</a:t>
            </a:r>
            <a:endParaRPr kumimoji="0" lang="en-US" altLang="zh-CN" sz="2400" b="1" kern="1200" cap="none" spc="0" normalizeH="0" baseline="0" noProof="1">
              <a:solidFill>
                <a:schemeClr val="tx1"/>
              </a:solidFill>
              <a:latin typeface="Arial" panose="020B0604020202020204" pitchFamily="34" charset="0"/>
              <a:ea typeface="宋体" panose="02010600030101010101" pitchFamily="2" charset="-122"/>
              <a:cs typeface="+mn-cs"/>
            </a:endParaRPr>
          </a:p>
        </p:txBody>
      </p:sp>
      <p:sp>
        <p:nvSpPr>
          <p:cNvPr id="16" name="文本框 15"/>
          <p:cNvSpPr txBox="1"/>
          <p:nvPr/>
        </p:nvSpPr>
        <p:spPr>
          <a:xfrm>
            <a:off x="8277225" y="5957888"/>
            <a:ext cx="2708275" cy="460375"/>
          </a:xfrm>
          <a:prstGeom prst="rect">
            <a:avLst/>
          </a:prstGeom>
          <a:solidFill>
            <a:schemeClr val="accent6">
              <a:lumMod val="40000"/>
              <a:lumOff val="60000"/>
            </a:schemeClr>
          </a:solidFill>
        </p:spPr>
        <p:txBody>
          <a:bodyPr>
            <a:spAutoFit/>
          </a:bodyPr>
          <a:lstStyle/>
          <a:p>
            <a:pPr marR="0" defTabSz="914400">
              <a:buClrTx/>
              <a:buSzTx/>
              <a:defRPr/>
            </a:pPr>
            <a:r>
              <a:rPr kumimoji="0" lang="en-US" altLang="zh-CN" sz="2400" b="1" kern="1200" cap="none" spc="0" normalizeH="0" baseline="0" noProof="1">
                <a:solidFill>
                  <a:srgbClr val="FF0000"/>
                </a:solidFill>
                <a:latin typeface="Arial" panose="020B0604020202020204" pitchFamily="34" charset="0"/>
                <a:ea typeface="宋体" panose="02010600030101010101" pitchFamily="2" charset="-122"/>
                <a:cs typeface="+mn-cs"/>
              </a:rPr>
              <a:t>stressed/nervous</a:t>
            </a:r>
            <a:endParaRPr kumimoji="0" lang="en-US" altLang="zh-CN" sz="2400" b="1" kern="1200" cap="none" spc="0" normalizeH="0" baseline="0" noProof="1">
              <a:solidFill>
                <a:schemeClr val="tx1"/>
              </a:solidFill>
              <a:latin typeface="Arial" panose="020B0604020202020204" pitchFamily="34" charset="0"/>
              <a:ea typeface="宋体" panose="02010600030101010101" pitchFamily="2" charset="-122"/>
              <a:cs typeface="+mn-cs"/>
            </a:endParaRPr>
          </a:p>
        </p:txBody>
      </p:sp>
      <p:sp>
        <p:nvSpPr>
          <p:cNvPr id="17" name="椭圆 16"/>
          <p:cNvSpPr/>
          <p:nvPr/>
        </p:nvSpPr>
        <p:spPr>
          <a:xfrm>
            <a:off x="590550" y="276225"/>
            <a:ext cx="1770063" cy="64135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8" name="椭圆 17"/>
          <p:cNvSpPr/>
          <p:nvPr/>
        </p:nvSpPr>
        <p:spPr>
          <a:xfrm>
            <a:off x="8324850" y="1863725"/>
            <a:ext cx="1770063" cy="647700"/>
          </a:xfrm>
          <a:prstGeom prst="ellipse">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9" name="椭圆 18"/>
          <p:cNvSpPr/>
          <p:nvPr/>
        </p:nvSpPr>
        <p:spPr>
          <a:xfrm>
            <a:off x="6015038" y="3511550"/>
            <a:ext cx="1770063" cy="600075"/>
          </a:xfrm>
          <a:prstGeom prst="ellipse">
            <a:avLst/>
          </a:prstGeom>
          <a:noFill/>
          <a:ln w="476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cxnSp>
        <p:nvCxnSpPr>
          <p:cNvPr id="20" name="直接连接符 19"/>
          <p:cNvCxnSpPr/>
          <p:nvPr/>
        </p:nvCxnSpPr>
        <p:spPr>
          <a:xfrm>
            <a:off x="2854325" y="2703513"/>
            <a:ext cx="3557588" cy="317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8621713" y="2511425"/>
            <a:ext cx="2640013" cy="460375"/>
          </a:xfrm>
          <a:prstGeom prst="rect">
            <a:avLst/>
          </a:prstGeom>
          <a:solidFill>
            <a:schemeClr val="accent5">
              <a:lumMod val="40000"/>
              <a:lumOff val="60000"/>
            </a:schemeClr>
          </a:solidFill>
        </p:spPr>
        <p:txBody>
          <a:bodyPr wrap="square">
            <a:spAutoFit/>
          </a:bodyPr>
          <a:p>
            <a:pPr marR="0" defTabSz="914400">
              <a:buClrTx/>
              <a:buSzTx/>
              <a:defRPr/>
            </a:pPr>
            <a:r>
              <a:rPr kumimoji="0" lang="en-US" altLang="zh-CN" sz="2400" b="1" kern="1200" cap="none" spc="0" normalizeH="0" baseline="0" noProof="1">
                <a:solidFill>
                  <a:srgbClr val="0070C0"/>
                </a:solidFill>
                <a:latin typeface="Arial" panose="020B0604020202020204" pitchFamily="34" charset="0"/>
                <a:ea typeface="宋体" panose="02010600030101010101" pitchFamily="2" charset="-122"/>
                <a:cs typeface="+mn-cs"/>
              </a:rPr>
              <a:t>not supportive</a:t>
            </a:r>
            <a:endParaRPr kumimoji="0" lang="en-US" altLang="zh-CN" sz="2400" b="1" kern="1200" cap="none" spc="0" normalizeH="0" baseline="0" noProof="1">
              <a:solidFill>
                <a:srgbClr val="0070C0"/>
              </a:solidFill>
              <a:latin typeface="Arial" panose="020B0604020202020204" pitchFamily="34" charset="0"/>
              <a:ea typeface="宋体" panose="02010600030101010101" pitchFamily="2" charset="-122"/>
              <a:cs typeface="+mn-cs"/>
            </a:endParaRPr>
          </a:p>
        </p:txBody>
      </p:sp>
      <p:cxnSp>
        <p:nvCxnSpPr>
          <p:cNvPr id="22" name="直接连接符 21"/>
          <p:cNvCxnSpPr/>
          <p:nvPr/>
        </p:nvCxnSpPr>
        <p:spPr>
          <a:xfrm flipV="1">
            <a:off x="136525" y="4294188"/>
            <a:ext cx="3702050" cy="17463"/>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3954463" y="3833813"/>
            <a:ext cx="1849438" cy="460375"/>
          </a:xfrm>
          <a:prstGeom prst="rect">
            <a:avLst/>
          </a:prstGeom>
          <a:solidFill>
            <a:schemeClr val="accent4">
              <a:lumMod val="40000"/>
              <a:lumOff val="60000"/>
            </a:schemeClr>
          </a:solidFill>
        </p:spPr>
        <p:txBody>
          <a:bodyPr wrap="square">
            <a:spAutoFit/>
          </a:bodyPr>
          <a:p>
            <a:pPr marR="0" defTabSz="914400">
              <a:buClrTx/>
              <a:buSzTx/>
              <a:defRPr/>
            </a:pPr>
            <a:r>
              <a:rPr kumimoji="0" lang="en-US" altLang="zh-CN" sz="2400" b="1" kern="1200" cap="none" spc="0" normalizeH="0" baseline="0" noProof="1">
                <a:solidFill>
                  <a:srgbClr val="7030A0"/>
                </a:solidFill>
                <a:latin typeface="Arial" panose="020B0604020202020204" pitchFamily="34" charset="0"/>
                <a:ea typeface="宋体" panose="02010600030101010101" pitchFamily="2" charset="-122"/>
                <a:cs typeface="+mn-cs"/>
              </a:rPr>
              <a:t>supportive</a:t>
            </a:r>
            <a:endParaRPr kumimoji="0" lang="en-US" altLang="zh-CN" sz="2400" b="1" kern="1200" cap="none" spc="0" normalizeH="0" baseline="0" noProof="1">
              <a:solidFill>
                <a:srgbClr val="7030A0"/>
              </a:solidFill>
              <a:latin typeface="Arial" panose="020B0604020202020204" pitchFamily="34" charset="0"/>
              <a:ea typeface="宋体" panose="02010600030101010101" pitchFamily="2" charset="-122"/>
              <a:cs typeface="+mn-cs"/>
            </a:endParaRPr>
          </a:p>
        </p:txBody>
      </p:sp>
      <p:cxnSp>
        <p:nvCxnSpPr>
          <p:cNvPr id="24" name="直接连接符 23"/>
          <p:cNvCxnSpPr/>
          <p:nvPr/>
        </p:nvCxnSpPr>
        <p:spPr>
          <a:xfrm flipV="1">
            <a:off x="7043738" y="5232400"/>
            <a:ext cx="4527550" cy="7938"/>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36525" y="5559425"/>
            <a:ext cx="1978025" cy="3175"/>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9817100" y="5353050"/>
            <a:ext cx="1905000" cy="460375"/>
          </a:xfrm>
          <a:prstGeom prst="rect">
            <a:avLst/>
          </a:prstGeom>
          <a:solidFill>
            <a:schemeClr val="accent4">
              <a:lumMod val="40000"/>
              <a:lumOff val="60000"/>
            </a:schemeClr>
          </a:solidFill>
        </p:spPr>
        <p:txBody>
          <a:bodyPr wrap="square">
            <a:spAutoFit/>
          </a:bodyPr>
          <a:p>
            <a:pPr marR="0" defTabSz="914400">
              <a:buClrTx/>
              <a:buSzTx/>
              <a:defRPr/>
            </a:pPr>
            <a:r>
              <a:rPr kumimoji="0" lang="en-US" altLang="zh-CN" sz="2400" b="1" kern="1200" cap="none" spc="0" normalizeH="0" baseline="0" noProof="1">
                <a:solidFill>
                  <a:srgbClr val="7030A0"/>
                </a:solidFill>
                <a:latin typeface="Arial" panose="020B0604020202020204" pitchFamily="34" charset="0"/>
                <a:ea typeface="宋体" panose="02010600030101010101" pitchFamily="2" charset="-122"/>
                <a:cs typeface="+mn-cs"/>
              </a:rPr>
              <a:t>considerate</a:t>
            </a:r>
            <a:endParaRPr kumimoji="0" lang="en-US" altLang="zh-CN" sz="2400" b="1" kern="1200" cap="none" spc="0" normalizeH="0" baseline="0" noProof="1">
              <a:solidFill>
                <a:srgbClr val="7030A0"/>
              </a:solidFill>
              <a:latin typeface="Arial" panose="020B0604020202020204" pitchFamily="34" charset="0"/>
              <a:ea typeface="宋体" panose="02010600030101010101" pitchFamily="2" charset="-122"/>
              <a:cs typeface="+mn-cs"/>
            </a:endParaRPr>
          </a:p>
        </p:txBody>
      </p:sp>
      <p:sp>
        <p:nvSpPr>
          <p:cNvPr id="29" name="文本框 28"/>
          <p:cNvSpPr txBox="1"/>
          <p:nvPr/>
        </p:nvSpPr>
        <p:spPr>
          <a:xfrm>
            <a:off x="8324850" y="3932238"/>
            <a:ext cx="1682750" cy="460375"/>
          </a:xfrm>
          <a:prstGeom prst="rect">
            <a:avLst/>
          </a:prstGeom>
          <a:solidFill>
            <a:schemeClr val="accent6">
              <a:lumMod val="40000"/>
              <a:lumOff val="60000"/>
            </a:schemeClr>
          </a:solidFill>
        </p:spPr>
        <p:txBody>
          <a:bodyPr>
            <a:spAutoFit/>
          </a:bodyPr>
          <a:p>
            <a:pPr marR="0" defTabSz="914400">
              <a:buClrTx/>
              <a:buSzTx/>
              <a:defRPr/>
            </a:pPr>
            <a:r>
              <a:rPr kumimoji="0" lang="en-US" altLang="zh-CN" sz="2400" b="1" kern="1200" cap="none" spc="0" normalizeH="0" baseline="0" noProof="1">
                <a:solidFill>
                  <a:srgbClr val="FF0000"/>
                </a:solidFill>
                <a:latin typeface="Arial" panose="020B0604020202020204" pitchFamily="34" charset="0"/>
                <a:ea typeface="宋体" panose="02010600030101010101" pitchFamily="2" charset="-122"/>
                <a:cs typeface="+mn-cs"/>
              </a:rPr>
              <a:t>self-doubt</a:t>
            </a:r>
            <a:endParaRPr kumimoji="0" lang="en-US" altLang="zh-CN" sz="2400" b="1" kern="1200" cap="none" spc="0" normalizeH="0" baseline="0" noProof="1">
              <a:solidFill>
                <a:schemeClr val="tx1"/>
              </a:solidFill>
              <a:latin typeface="Arial" panose="020B0604020202020204" pitchFamily="34" charset="0"/>
              <a:ea typeface="宋体" panose="02010600030101010101" pitchFamily="2" charset="-122"/>
              <a:cs typeface="+mn-cs"/>
            </a:endParaRPr>
          </a:p>
        </p:txBody>
      </p:sp>
      <p:sp>
        <p:nvSpPr>
          <p:cNvPr id="30" name="椭圆 29"/>
          <p:cNvSpPr/>
          <p:nvPr/>
        </p:nvSpPr>
        <p:spPr>
          <a:xfrm>
            <a:off x="8277225" y="1863725"/>
            <a:ext cx="1770063" cy="647700"/>
          </a:xfrm>
          <a:prstGeom prst="ellipse">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2" name="矩形 31"/>
          <p:cNvSpPr/>
          <p:nvPr/>
        </p:nvSpPr>
        <p:spPr>
          <a:xfrm>
            <a:off x="1383346" y="2511425"/>
            <a:ext cx="9328786" cy="2306953"/>
          </a:xfrm>
          <a:prstGeom prst="rect">
            <a:avLst/>
          </a:prstGeom>
          <a:solidFill>
            <a:schemeClr val="accent3">
              <a:lumMod val="40000"/>
              <a:lumOff val="60000"/>
            </a:schemeClr>
          </a:solidFill>
          <a:ln>
            <a:noFill/>
          </a:ln>
        </p:spPr>
        <p:txBody>
          <a:bodyPr wrap="none" rtlCol="0" anchor="t">
            <a:spAutoFit/>
          </a:bodyPr>
          <a:p>
            <a:pPr algn="ctr" fontAlgn="base"/>
            <a:r>
              <a:rPr lang="en-US" altLang="zh-CN" sz="7200" b="1" strike="noStrike" noProof="1">
                <a:ln w="22225">
                  <a:solidFill>
                    <a:schemeClr val="accent2"/>
                  </a:solidFill>
                  <a:prstDash val="solid"/>
                </a:ln>
                <a:solidFill>
                  <a:schemeClr val="accent2">
                    <a:lumMod val="40000"/>
                    <a:lumOff val="60000"/>
                  </a:schemeClr>
                </a:solidFill>
                <a:effectLst/>
                <a:latin typeface="Arial" panose="020B0604020202020204" pitchFamily="34" charset="0"/>
                <a:ea typeface="宋体" panose="02010600030101010101" pitchFamily="2" charset="-122"/>
                <a:cs typeface="+mn-cs"/>
              </a:rPr>
              <a:t>Main characters:</a:t>
            </a:r>
            <a:endParaRPr lang="en-US" altLang="zh-CN" sz="7200" b="1" strike="noStrike" noProof="1">
              <a:ln w="22225">
                <a:solidFill>
                  <a:schemeClr val="accent2"/>
                </a:solidFill>
                <a:prstDash val="solid"/>
              </a:ln>
              <a:solidFill>
                <a:schemeClr val="accent2">
                  <a:lumMod val="40000"/>
                  <a:lumOff val="60000"/>
                </a:schemeClr>
              </a:solidFill>
              <a:effectLst/>
            </a:endParaRPr>
          </a:p>
          <a:p>
            <a:pPr algn="ctr" fontAlgn="base"/>
            <a:r>
              <a:rPr lang="en-US" altLang="zh-CN" sz="7200" b="1" strike="noStrike" noProof="1">
                <a:ln w="22225">
                  <a:solidFill>
                    <a:schemeClr val="accent2"/>
                  </a:solidFill>
                  <a:prstDash val="solid"/>
                </a:ln>
                <a:solidFill>
                  <a:schemeClr val="accent2">
                    <a:lumMod val="40000"/>
                    <a:lumOff val="60000"/>
                  </a:schemeClr>
                </a:solidFill>
                <a:effectLst/>
                <a:latin typeface="Arial" panose="020B0604020202020204" pitchFamily="34" charset="0"/>
                <a:ea typeface="宋体" panose="02010600030101010101" pitchFamily="2" charset="-122"/>
                <a:cs typeface="+mn-cs"/>
              </a:rPr>
              <a:t>Emily and Mr. Buttler</a:t>
            </a:r>
            <a:endParaRPr lang="en-US" altLang="zh-CN" sz="7200" b="1" strike="noStrike" noProof="1">
              <a:ln w="22225">
                <a:solidFill>
                  <a:schemeClr val="accent2"/>
                </a:solidFill>
                <a:prstDash val="solid"/>
              </a:ln>
              <a:solidFill>
                <a:schemeClr val="accent2">
                  <a:lumMod val="40000"/>
                  <a:lumOff val="60000"/>
                </a:schemeClr>
              </a:solidFill>
              <a:effectLst/>
            </a:endParaRPr>
          </a:p>
        </p:txBody>
      </p:sp>
      <p:pic>
        <p:nvPicPr>
          <p:cNvPr id="15" name="图片 14" descr="水印"/>
          <p:cNvPicPr>
            <a:picLocks noChangeAspect="1"/>
          </p:cNvPicPr>
          <p:nvPr userDrawn="1"/>
        </p:nvPicPr>
        <p:blipFill>
          <a:blip r:embed="rId2"/>
          <a:stretch>
            <a:fillRect/>
          </a:stretch>
        </p:blipFill>
        <p:spPr>
          <a:xfrm>
            <a:off x="7750810" y="5715"/>
            <a:ext cx="4366260" cy="1412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ox(in)">
                                      <p:cBhvr>
                                        <p:cTn id="10" dur="2000"/>
                                        <p:tgtEl>
                                          <p:spTgt spid="1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ox(in)">
                                      <p:cBhvr>
                                        <p:cTn id="13" dur="2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2000"/>
                                        <p:tgtEl>
                                          <p:spTgt spid="2"/>
                                        </p:tgtEl>
                                      </p:cBhvr>
                                    </p:animEffect>
                                  </p:childTnLst>
                                </p:cTn>
                              </p:par>
                              <p:par>
                                <p:cTn id="19" presetID="4"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ox(in)">
                                      <p:cBhvr>
                                        <p:cTn id="21" dur="2000"/>
                                        <p:tgtEl>
                                          <p:spTgt spid="3"/>
                                        </p:tgtEl>
                                      </p:cBhvr>
                                    </p:animEffect>
                                  </p:childTnLst>
                                </p:cTn>
                              </p:par>
                              <p:par>
                                <p:cTn id="22" presetID="4"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in)">
                                      <p:cBhvr>
                                        <p:cTn id="24" dur="2000"/>
                                        <p:tgtEl>
                                          <p:spTgt spid="4"/>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in)">
                                      <p:cBhvr>
                                        <p:cTn id="32" dur="2000"/>
                                        <p:tgtEl>
                                          <p:spTgt spid="6"/>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ox(in)">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ppt_x"/>
                                          </p:val>
                                        </p:tav>
                                        <p:tav tm="100000">
                                          <p:val>
                                            <p:strVal val="#ppt_x"/>
                                          </p:val>
                                        </p:tav>
                                      </p:tavLst>
                                    </p:anim>
                                    <p:anim calcmode="lin" valueType="num">
                                      <p:cBhvr additive="base">
                                        <p:cTn id="51" dur="500" fill="hold"/>
                                        <p:tgtEl>
                                          <p:spTgt spid="9"/>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ppt_x"/>
                                          </p:val>
                                        </p:tav>
                                        <p:tav tm="100000">
                                          <p:val>
                                            <p:strVal val="#ppt_x"/>
                                          </p:val>
                                        </p:tav>
                                      </p:tavLst>
                                    </p:anim>
                                    <p:anim calcmode="lin" valueType="num">
                                      <p:cBhvr additive="base">
                                        <p:cTn id="55" dur="500" fill="hold"/>
                                        <p:tgtEl>
                                          <p:spTgt spid="10"/>
                                        </p:tgtEl>
                                        <p:attrNameLst>
                                          <p:attrName>ppt_y</p:attrName>
                                        </p:attrNameLst>
                                      </p:cBhvr>
                                      <p:tavLst>
                                        <p:tav tm="0">
                                          <p:val>
                                            <p:strVal val="1+#ppt_h/2"/>
                                          </p:val>
                                        </p:tav>
                                        <p:tav tm="100000">
                                          <p:val>
                                            <p:strVal val="#ppt_y"/>
                                          </p:val>
                                        </p:tav>
                                      </p:tavLst>
                                    </p:anim>
                                  </p:childTnLst>
                                </p:cTn>
                              </p:par>
                              <p:par>
                                <p:cTn id="56" presetID="2" presetClass="entr" presetSubtype="4" fill="hold" grpId="1"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additive="base">
                                        <p:cTn id="58" dur="500" fill="hold"/>
                                        <p:tgtEl>
                                          <p:spTgt spid="29"/>
                                        </p:tgtEl>
                                        <p:attrNameLst>
                                          <p:attrName>ppt_x</p:attrName>
                                        </p:attrNameLst>
                                      </p:cBhvr>
                                      <p:tavLst>
                                        <p:tav tm="0">
                                          <p:val>
                                            <p:strVal val="#ppt_x"/>
                                          </p:val>
                                        </p:tav>
                                        <p:tav tm="100000">
                                          <p:val>
                                            <p:strVal val="#ppt_x"/>
                                          </p:val>
                                        </p:tav>
                                      </p:tavLst>
                                    </p:anim>
                                    <p:anim calcmode="lin" valueType="num">
                                      <p:cBhvr additive="base">
                                        <p:cTn id="5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additive="base">
                                        <p:cTn id="68" dur="500" fill="hold"/>
                                        <p:tgtEl>
                                          <p:spTgt spid="12"/>
                                        </p:tgtEl>
                                        <p:attrNameLst>
                                          <p:attrName>ppt_x</p:attrName>
                                        </p:attrNameLst>
                                      </p:cBhvr>
                                      <p:tavLst>
                                        <p:tav tm="0">
                                          <p:val>
                                            <p:strVal val="#ppt_x"/>
                                          </p:val>
                                        </p:tav>
                                        <p:tav tm="100000">
                                          <p:val>
                                            <p:strVal val="#ppt_x"/>
                                          </p:val>
                                        </p:tav>
                                      </p:tavLst>
                                    </p:anim>
                                    <p:anim calcmode="lin" valueType="num">
                                      <p:cBhvr additive="base">
                                        <p:cTn id="69" dur="500" fill="hold"/>
                                        <p:tgtEl>
                                          <p:spTgt spid="12"/>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additive="base">
                                        <p:cTn id="72" dur="500" fill="hold"/>
                                        <p:tgtEl>
                                          <p:spTgt spid="13"/>
                                        </p:tgtEl>
                                        <p:attrNameLst>
                                          <p:attrName>ppt_x</p:attrName>
                                        </p:attrNameLst>
                                      </p:cBhvr>
                                      <p:tavLst>
                                        <p:tav tm="0">
                                          <p:val>
                                            <p:strVal val="#ppt_x"/>
                                          </p:val>
                                        </p:tav>
                                        <p:tav tm="100000">
                                          <p:val>
                                            <p:strVal val="#ppt_x"/>
                                          </p:val>
                                        </p:tav>
                                      </p:tavLst>
                                    </p:anim>
                                    <p:anim calcmode="lin" valueType="num">
                                      <p:cBhvr additive="base">
                                        <p:cTn id="73" dur="500" fill="hold"/>
                                        <p:tgtEl>
                                          <p:spTgt spid="13"/>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ppt_x"/>
                                          </p:val>
                                        </p:tav>
                                        <p:tav tm="100000">
                                          <p:val>
                                            <p:strVal val="#ppt_x"/>
                                          </p:val>
                                        </p:tav>
                                      </p:tavLst>
                                    </p:anim>
                                    <p:anim calcmode="lin" valueType="num">
                                      <p:cBhvr additive="base">
                                        <p:cTn id="77" dur="500" fill="hold"/>
                                        <p:tgtEl>
                                          <p:spTgt spid="16"/>
                                        </p:tgtEl>
                                        <p:attrNameLst>
                                          <p:attrName>ppt_y</p:attrName>
                                        </p:attrNameLst>
                                      </p:cBhvr>
                                      <p:tavLst>
                                        <p:tav tm="0">
                                          <p:val>
                                            <p:strVal val="1+#ppt_h/2"/>
                                          </p:val>
                                        </p:tav>
                                        <p:tav tm="100000">
                                          <p:val>
                                            <p:strVal val="#ppt_y"/>
                                          </p:val>
                                        </p:tav>
                                      </p:tavLst>
                                    </p:anim>
                                  </p:childTnLst>
                                </p:cTn>
                              </p:par>
                              <p:par>
                                <p:cTn id="78" presetID="4" presetClass="entr" presetSubtype="16" fill="hold" grpId="0"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box(in)">
                                      <p:cBhvr>
                                        <p:cTn id="80" dur="20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blinds(horizontal)">
                                      <p:cBhvr>
                                        <p:cTn id="85" dur="500"/>
                                        <p:tgtEl>
                                          <p:spTgt spid="20"/>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blinds(horizontal)">
                                      <p:cBhvr>
                                        <p:cTn id="88" dur="500"/>
                                        <p:tgtEl>
                                          <p:spTgt spid="21"/>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additive="base">
                                        <p:cTn id="93" dur="500" fill="hold"/>
                                        <p:tgtEl>
                                          <p:spTgt spid="22"/>
                                        </p:tgtEl>
                                        <p:attrNameLst>
                                          <p:attrName>ppt_x</p:attrName>
                                        </p:attrNameLst>
                                      </p:cBhvr>
                                      <p:tavLst>
                                        <p:tav tm="0">
                                          <p:val>
                                            <p:strVal val="#ppt_x"/>
                                          </p:val>
                                        </p:tav>
                                        <p:tav tm="100000">
                                          <p:val>
                                            <p:strVal val="#ppt_x"/>
                                          </p:val>
                                        </p:tav>
                                      </p:tavLst>
                                    </p:anim>
                                    <p:anim calcmode="lin" valueType="num">
                                      <p:cBhvr additive="base">
                                        <p:cTn id="94" dur="500" fill="hold"/>
                                        <p:tgtEl>
                                          <p:spTgt spid="22"/>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additive="base">
                                        <p:cTn id="97" dur="500" fill="hold"/>
                                        <p:tgtEl>
                                          <p:spTgt spid="23"/>
                                        </p:tgtEl>
                                        <p:attrNameLst>
                                          <p:attrName>ppt_x</p:attrName>
                                        </p:attrNameLst>
                                      </p:cBhvr>
                                      <p:tavLst>
                                        <p:tav tm="0">
                                          <p:val>
                                            <p:strVal val="#ppt_x"/>
                                          </p:val>
                                        </p:tav>
                                        <p:tav tm="100000">
                                          <p:val>
                                            <p:strVal val="#ppt_x"/>
                                          </p:val>
                                        </p:tav>
                                      </p:tavLst>
                                    </p:anim>
                                    <p:anim calcmode="lin" valueType="num">
                                      <p:cBhvr additive="base">
                                        <p:cTn id="9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4"/>
                                        </p:tgtEl>
                                        <p:attrNameLst>
                                          <p:attrName>style.visibility</p:attrName>
                                        </p:attrNameLst>
                                      </p:cBhvr>
                                      <p:to>
                                        <p:strVal val="visible"/>
                                      </p:to>
                                    </p:set>
                                    <p:anim calcmode="lin" valueType="num">
                                      <p:cBhvr additive="base">
                                        <p:cTn id="103" dur="500" fill="hold"/>
                                        <p:tgtEl>
                                          <p:spTgt spid="24"/>
                                        </p:tgtEl>
                                        <p:attrNameLst>
                                          <p:attrName>ppt_x</p:attrName>
                                        </p:attrNameLst>
                                      </p:cBhvr>
                                      <p:tavLst>
                                        <p:tav tm="0">
                                          <p:val>
                                            <p:strVal val="#ppt_x"/>
                                          </p:val>
                                        </p:tav>
                                        <p:tav tm="100000">
                                          <p:val>
                                            <p:strVal val="#ppt_x"/>
                                          </p:val>
                                        </p:tav>
                                      </p:tavLst>
                                    </p:anim>
                                    <p:anim calcmode="lin" valueType="num">
                                      <p:cBhvr additive="base">
                                        <p:cTn id="104" dur="500" fill="hold"/>
                                        <p:tgtEl>
                                          <p:spTgt spid="24"/>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fill="hold"/>
                                        <p:tgtEl>
                                          <p:spTgt spid="25"/>
                                        </p:tgtEl>
                                        <p:attrNameLst>
                                          <p:attrName>ppt_x</p:attrName>
                                        </p:attrNameLst>
                                      </p:cBhvr>
                                      <p:tavLst>
                                        <p:tav tm="0">
                                          <p:val>
                                            <p:strVal val="#ppt_x"/>
                                          </p:val>
                                        </p:tav>
                                        <p:tav tm="100000">
                                          <p:val>
                                            <p:strVal val="#ppt_x"/>
                                          </p:val>
                                        </p:tav>
                                      </p:tavLst>
                                    </p:anim>
                                    <p:anim calcmode="lin" valueType="num">
                                      <p:cBhvr additive="base">
                                        <p:cTn id="108" dur="500" fill="hold"/>
                                        <p:tgtEl>
                                          <p:spTgt spid="2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additive="base">
                                        <p:cTn id="111" dur="500" fill="hold"/>
                                        <p:tgtEl>
                                          <p:spTgt spid="26"/>
                                        </p:tgtEl>
                                        <p:attrNameLst>
                                          <p:attrName>ppt_x</p:attrName>
                                        </p:attrNameLst>
                                      </p:cBhvr>
                                      <p:tavLst>
                                        <p:tav tm="0">
                                          <p:val>
                                            <p:strVal val="#ppt_x"/>
                                          </p:val>
                                        </p:tav>
                                        <p:tav tm="100000">
                                          <p:val>
                                            <p:strVal val="#ppt_x"/>
                                          </p:val>
                                        </p:tav>
                                      </p:tavLst>
                                    </p:anim>
                                    <p:anim calcmode="lin" valueType="num">
                                      <p:cBhvr additive="base">
                                        <p:cTn id="1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5" presetClass="entr" presetSubtype="10" fill="hold" grpId="0" nodeType="clickEffect">
                                  <p:stCondLst>
                                    <p:cond delay="0"/>
                                  </p:stCondLst>
                                  <p:childTnLst>
                                    <p:set>
                                      <p:cBhvr>
                                        <p:cTn id="116" dur="1" fill="hold">
                                          <p:stCondLst>
                                            <p:cond delay="0"/>
                                          </p:stCondLst>
                                        </p:cTn>
                                        <p:tgtEl>
                                          <p:spTgt spid="32"/>
                                        </p:tgtEl>
                                        <p:attrNameLst>
                                          <p:attrName>style.visibility</p:attrName>
                                        </p:attrNameLst>
                                      </p:cBhvr>
                                      <p:to>
                                        <p:strVal val="visible"/>
                                      </p:to>
                                    </p:set>
                                    <p:animEffect transition="in" filter="checkerboard(across)">
                                      <p:cBhvr>
                                        <p:cTn id="1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5" grpId="0" animBg="1"/>
      <p:bldP spid="7" grpId="0" animBg="1"/>
      <p:bldP spid="14" grpId="0" animBg="1"/>
      <p:bldP spid="16" grpId="0" bldLvl="0" animBg="1"/>
      <p:bldP spid="30" grpId="0" bldLvl="0" animBg="1"/>
      <p:bldP spid="23" grpId="0" bldLvl="0" animBg="1"/>
      <p:bldP spid="26" grpId="0" animBg="1"/>
      <p:bldP spid="32" grpId="0" bldLvl="0" animBg="1"/>
      <p:bldP spid="21" grpId="0" bldLvl="0" animBg="1"/>
      <p:bldP spid="2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1" name="图片 2097199"/>
          <p:cNvPicPr>
            <a:picLocks noChangeAspect="1"/>
          </p:cNvPicPr>
          <p:nvPr/>
        </p:nvPicPr>
        <p:blipFill>
          <a:blip r:embed="rId1"/>
          <a:stretch>
            <a:fillRect/>
          </a:stretch>
        </p:blipFill>
        <p:spPr>
          <a:xfrm>
            <a:off x="8024813" y="0"/>
            <a:ext cx="4167187" cy="2855913"/>
          </a:xfrm>
          <a:prstGeom prst="rect">
            <a:avLst/>
          </a:prstGeom>
          <a:noFill/>
          <a:ln w="9525">
            <a:noFill/>
          </a:ln>
        </p:spPr>
      </p:pic>
      <p:sp>
        <p:nvSpPr>
          <p:cNvPr id="10242" name="矩形 1049607"/>
          <p:cNvSpPr/>
          <p:nvPr/>
        </p:nvSpPr>
        <p:spPr>
          <a:xfrm>
            <a:off x="2009775" y="438150"/>
            <a:ext cx="690563" cy="644525"/>
          </a:xfrm>
          <a:prstGeom prst="rect">
            <a:avLst/>
          </a:prstGeom>
          <a:solidFill>
            <a:srgbClr val="513087"/>
          </a:solidFill>
          <a:ln w="9525">
            <a:noFill/>
          </a:ln>
        </p:spPr>
        <p:txBody>
          <a:bodyPr wrap="none" anchor="t">
            <a:spAutoFit/>
          </a:bodyPr>
          <a:p>
            <a:pPr eaLnBrk="0" hangingPunct="0"/>
            <a:r>
              <a:rPr lang="en-US" altLang="zh-CN" sz="3600" b="1" dirty="0">
                <a:solidFill>
                  <a:srgbClr val="FFFFFF"/>
                </a:solidFill>
                <a:latin typeface="Arial" panose="020B0604020202020204" pitchFamily="34" charset="0"/>
                <a:ea typeface="宋体" panose="02010600030101010101" pitchFamily="2" charset="-122"/>
              </a:rPr>
              <a:t>04</a:t>
            </a:r>
            <a:endParaRPr lang="en-US" altLang="zh-CN" sz="3600" b="1" dirty="0">
              <a:solidFill>
                <a:srgbClr val="FFFFFF"/>
              </a:solidFill>
              <a:latin typeface="Arial" panose="020B0604020202020204" pitchFamily="34" charset="0"/>
              <a:ea typeface="Arial" panose="020B0604020202020204" pitchFamily="34" charset="0"/>
            </a:endParaRPr>
          </a:p>
        </p:txBody>
      </p:sp>
      <p:sp>
        <p:nvSpPr>
          <p:cNvPr id="10243" name="矩形 1049605"/>
          <p:cNvSpPr/>
          <p:nvPr/>
        </p:nvSpPr>
        <p:spPr>
          <a:xfrm>
            <a:off x="2955925" y="439738"/>
            <a:ext cx="6273800" cy="646112"/>
          </a:xfrm>
          <a:prstGeom prst="rect">
            <a:avLst/>
          </a:prstGeom>
          <a:noFill/>
          <a:ln w="9525">
            <a:noFill/>
          </a:ln>
        </p:spPr>
        <p:txBody>
          <a:bodyPr wrap="square" anchor="t">
            <a:spAutoFit/>
          </a:bodyPr>
          <a:p>
            <a:pPr eaLnBrk="0" hangingPunct="0"/>
            <a:r>
              <a:rPr lang="en-US" altLang="zh-CN" sz="3600" b="1" dirty="0">
                <a:solidFill>
                  <a:srgbClr val="FF0000"/>
                </a:solidFill>
                <a:latin typeface="Hiragino Kaku Gothic Std" panose="020B0800000000000000" charset="-128"/>
                <a:ea typeface="Hiragino Kaku Gothic Std" panose="020B0800000000000000" charset="-128"/>
              </a:rPr>
              <a:t>Read the given hints</a:t>
            </a:r>
            <a:endParaRPr lang="en-US" altLang="zh-CN" sz="3600" b="1" dirty="0">
              <a:solidFill>
                <a:srgbClr val="FF0000"/>
              </a:solidFill>
              <a:latin typeface="Hiragino Kaku Gothic Std" panose="020B0800000000000000" charset="-128"/>
              <a:ea typeface="Hiragino Kaku Gothic Std" panose="020B0800000000000000" charset="-128"/>
            </a:endParaRPr>
          </a:p>
        </p:txBody>
      </p:sp>
      <p:pic>
        <p:nvPicPr>
          <p:cNvPr id="10244" name="图片 1049606"/>
          <p:cNvPicPr>
            <a:picLocks noChangeAspect="1"/>
          </p:cNvPicPr>
          <p:nvPr/>
        </p:nvPicPr>
        <p:blipFill>
          <a:blip r:embed="rId2"/>
          <a:stretch>
            <a:fillRect/>
          </a:stretch>
        </p:blipFill>
        <p:spPr>
          <a:xfrm>
            <a:off x="28575" y="355600"/>
            <a:ext cx="1981200" cy="730250"/>
          </a:xfrm>
          <a:prstGeom prst="rect">
            <a:avLst/>
          </a:prstGeom>
          <a:noFill/>
          <a:ln w="9525">
            <a:noFill/>
          </a:ln>
          <a:effectLst>
            <a:outerShdw dist="38100" dir="8099936" algn="ctr" rotWithShape="0">
              <a:srgbClr val="000000">
                <a:alpha val="39000"/>
              </a:srgbClr>
            </a:outerShdw>
          </a:effectLst>
        </p:spPr>
      </p:pic>
      <p:sp>
        <p:nvSpPr>
          <p:cNvPr id="3" name="文本框 2"/>
          <p:cNvSpPr txBox="1"/>
          <p:nvPr/>
        </p:nvSpPr>
        <p:spPr>
          <a:xfrm>
            <a:off x="279400" y="1230313"/>
            <a:ext cx="11303000" cy="2090738"/>
          </a:xfrm>
          <a:prstGeom prst="rect">
            <a:avLst/>
          </a:prstGeom>
          <a:solidFill>
            <a:schemeClr val="accent4">
              <a:lumMod val="20000"/>
              <a:lumOff val="80000"/>
            </a:schemeClr>
          </a:solidFill>
        </p:spPr>
        <p:txBody>
          <a:bodyPr wrap="square" rtlCol="0" anchor="t">
            <a:spAutoFit/>
          </a:bodyPr>
          <a:p>
            <a:r>
              <a:rPr lang="en-US" altLang="zh-CN" sz="2600" b="1" noProof="1" dirty="0">
                <a:latin typeface="Arial" panose="020B0604020202020204" pitchFamily="34" charset="0"/>
                <a:ea typeface="宋体" panose="02010600030101010101" pitchFamily="2" charset="-122"/>
                <a:cs typeface="+mn-cs"/>
                <a:sym typeface="+mn-ea"/>
              </a:rPr>
              <a:t>   </a:t>
            </a:r>
            <a:r>
              <a:rPr lang="en-US" altLang="zh-CN" sz="2600" b="1" noProof="1" dirty="0">
                <a:solidFill>
                  <a:srgbClr val="FF0000"/>
                </a:solidFill>
                <a:latin typeface="Arial" panose="020B0604020202020204" pitchFamily="34" charset="0"/>
                <a:ea typeface="宋体" panose="02010600030101010101" pitchFamily="2" charset="-122"/>
                <a:cs typeface="+mn-cs"/>
                <a:sym typeface="+mn-ea"/>
              </a:rPr>
              <a:t>(7)</a:t>
            </a:r>
            <a:r>
              <a:rPr lang="en-US" altLang="zh-CN" sz="2600" b="1" noProof="1" dirty="0">
                <a:latin typeface="Arial" panose="020B0604020202020204" pitchFamily="34" charset="0"/>
                <a:ea typeface="宋体" panose="02010600030101010101" pitchFamily="2" charset="-122"/>
                <a:cs typeface="+mn-cs"/>
                <a:sym typeface="+mn-ea"/>
              </a:rPr>
              <a:t> ......the result would be posted on the door of the choral room the next day.</a:t>
            </a:r>
            <a:endParaRPr lang="en-US" altLang="zh-CN" sz="2600" b="1" noProof="1" dirty="0">
              <a:sym typeface="+mn-ea"/>
            </a:endParaRPr>
          </a:p>
          <a:p>
            <a:r>
              <a:rPr lang="en-US" altLang="zh-CN" sz="2600" b="1" noProof="1" dirty="0">
                <a:solidFill>
                  <a:srgbClr val="FF0000"/>
                </a:solidFill>
                <a:latin typeface="Arial" panose="020B0604020202020204" pitchFamily="34" charset="0"/>
                <a:ea typeface="宋体" panose="02010600030101010101" pitchFamily="2" charset="-122"/>
                <a:cs typeface="+mn-cs"/>
                <a:sym typeface="+mn-ea"/>
              </a:rPr>
              <a:t>   (8)</a:t>
            </a:r>
            <a:r>
              <a:rPr lang="en-US" altLang="zh-CN" sz="2600" b="1" noProof="1" dirty="0">
                <a:solidFill>
                  <a:srgbClr val="0070C0"/>
                </a:solidFill>
                <a:latin typeface="Arial" panose="020B0604020202020204" pitchFamily="34" charset="0"/>
                <a:ea typeface="宋体" panose="02010600030101010101" pitchFamily="2" charset="-122"/>
                <a:cs typeface="+mn-cs"/>
                <a:sym typeface="+mn-ea"/>
              </a:rPr>
              <a:t> </a:t>
            </a:r>
            <a:r>
              <a:rPr lang="en-US" altLang="zh-CN" sz="2600" b="1" noProof="1" dirty="0">
                <a:latin typeface="Arial" panose="020B0604020202020204" pitchFamily="34" charset="0"/>
                <a:ea typeface="宋体" panose="02010600030101010101" pitchFamily="2" charset="-122"/>
                <a:cs typeface="+mn-cs"/>
                <a:sym typeface="+mn-ea"/>
              </a:rPr>
              <a:t>Emily </a:t>
            </a:r>
            <a:r>
              <a:rPr lang="en-US" altLang="zh-CN" sz="2600" b="1" noProof="1" dirty="0">
                <a:solidFill>
                  <a:srgbClr val="FF0000"/>
                </a:solidFill>
                <a:latin typeface="Arial" panose="020B0604020202020204" pitchFamily="34" charset="0"/>
                <a:ea typeface="宋体" panose="02010600030101010101" pitchFamily="2" charset="-122"/>
                <a:cs typeface="+mn-cs"/>
                <a:sym typeface="+mn-ea"/>
              </a:rPr>
              <a:t>couldn’t sleep </a:t>
            </a:r>
            <a:r>
              <a:rPr lang="en-US" altLang="zh-CN" sz="2600" b="1" noProof="1" dirty="0">
                <a:latin typeface="Arial" panose="020B0604020202020204" pitchFamily="34" charset="0"/>
                <a:ea typeface="宋体" panose="02010600030101010101" pitchFamily="2" charset="-122"/>
                <a:cs typeface="+mn-cs"/>
                <a:sym typeface="+mn-ea"/>
              </a:rPr>
              <a:t>that night. She was </a:t>
            </a:r>
            <a:r>
              <a:rPr lang="en-US" altLang="zh-CN" sz="2600" b="1" noProof="1" dirty="0">
                <a:solidFill>
                  <a:srgbClr val="FF0000"/>
                </a:solidFill>
                <a:latin typeface="Arial" panose="020B0604020202020204" pitchFamily="34" charset="0"/>
                <a:ea typeface="宋体" panose="02010600030101010101" pitchFamily="2" charset="-122"/>
                <a:cs typeface="+mn-cs"/>
                <a:sym typeface="+mn-ea"/>
              </a:rPr>
              <a:t>suffering from </a:t>
            </a:r>
            <a:r>
              <a:rPr lang="en-US" altLang="zh-CN" sz="2600" b="1" noProof="1" dirty="0">
                <a:latin typeface="Arial" panose="020B0604020202020204" pitchFamily="34" charset="0"/>
                <a:ea typeface="宋体" panose="02010600030101010101" pitchFamily="2" charset="-122"/>
                <a:cs typeface="+mn-cs"/>
                <a:sym typeface="+mn-ea"/>
              </a:rPr>
              <a:t>the feelings that she didn’t fit and the great need to be accepted. By the next morning, </a:t>
            </a:r>
            <a:r>
              <a:rPr lang="en-US" altLang="zh-CN" sz="2600" b="1" noProof="1" dirty="0">
                <a:solidFill>
                  <a:srgbClr val="FF0000"/>
                </a:solidFill>
                <a:latin typeface="Arial" panose="020B0604020202020204" pitchFamily="34" charset="0"/>
                <a:ea typeface="宋体" panose="02010600030101010101" pitchFamily="2" charset="-122"/>
                <a:cs typeface="+mn-cs"/>
                <a:sym typeface="+mn-ea"/>
              </a:rPr>
              <a:t>her stomach was even in pain because of stress</a:t>
            </a:r>
            <a:r>
              <a:rPr lang="en-US" altLang="zh-CN" sz="2600" b="1" noProof="1" dirty="0">
                <a:latin typeface="Arial" panose="020B0604020202020204" pitchFamily="34" charset="0"/>
                <a:ea typeface="宋体" panose="02010600030101010101" pitchFamily="2" charset="-122"/>
                <a:cs typeface="+mn-cs"/>
                <a:sym typeface="+mn-ea"/>
              </a:rPr>
              <a:t>.</a:t>
            </a:r>
            <a:endParaRPr lang="zh-CN" altLang="en-US" sz="2600" noProof="1"/>
          </a:p>
        </p:txBody>
      </p:sp>
      <p:sp>
        <p:nvSpPr>
          <p:cNvPr id="2" name="文本框 1"/>
          <p:cNvSpPr txBox="1"/>
          <p:nvPr/>
        </p:nvSpPr>
        <p:spPr>
          <a:xfrm>
            <a:off x="317500" y="3597275"/>
            <a:ext cx="11304588" cy="1292225"/>
          </a:xfrm>
          <a:prstGeom prst="rect">
            <a:avLst/>
          </a:prstGeom>
          <a:solidFill>
            <a:schemeClr val="accent5">
              <a:lumMod val="20000"/>
              <a:lumOff val="80000"/>
            </a:schemeClr>
          </a:solidFill>
          <a:ln w="9525">
            <a:noFill/>
          </a:ln>
        </p:spPr>
        <p:txBody>
          <a:bodyPr wrap="square">
            <a:spAutoFit/>
          </a:bodyPr>
          <a:p>
            <a:r>
              <a:rPr lang="en-US" altLang="zh-CN" sz="2600" b="1" noProof="1" dirty="0">
                <a:solidFill>
                  <a:srgbClr val="000000"/>
                </a:solidFill>
                <a:latin typeface="Arial" panose="020B0604020202020204" pitchFamily="34" charset="0"/>
                <a:ea typeface="宋体" panose="02010600030101010101" pitchFamily="2" charset="-122"/>
                <a:cs typeface="+mn-cs"/>
              </a:rPr>
              <a:t>Paragraph 1:</a:t>
            </a:r>
            <a:endParaRPr lang="en-US" altLang="zh-CN" sz="2600" b="1" noProof="1" dirty="0">
              <a:solidFill>
                <a:srgbClr val="000000"/>
              </a:solidFill>
              <a:latin typeface="Arial" panose="020B0604020202020204" pitchFamily="34" charset="0"/>
            </a:endParaRPr>
          </a:p>
          <a:p>
            <a:r>
              <a:rPr lang="en-US" altLang="zh-CN" sz="2600" b="1" noProof="1" dirty="0">
                <a:solidFill>
                  <a:srgbClr val="000000"/>
                </a:solidFill>
                <a:latin typeface="Arial" panose="020B0604020202020204" pitchFamily="34" charset="0"/>
                <a:ea typeface="宋体" panose="02010600030101010101" pitchFamily="2" charset="-122"/>
                <a:cs typeface="+mn-cs"/>
              </a:rPr>
              <a:t>   </a:t>
            </a:r>
            <a:r>
              <a:rPr lang="en-US" altLang="zh-CN" sz="2600" b="1" noProof="1" dirty="0">
                <a:solidFill>
                  <a:srgbClr val="FF0000"/>
                </a:solidFill>
                <a:latin typeface="Arial" panose="020B0604020202020204" pitchFamily="34" charset="0"/>
                <a:ea typeface="宋体" panose="02010600030101010101" pitchFamily="2" charset="-122"/>
                <a:cs typeface="+mn-cs"/>
              </a:rPr>
              <a:t>(9)</a:t>
            </a:r>
            <a:r>
              <a:rPr lang="en-US" altLang="zh-CN" sz="2600" b="1" noProof="1" dirty="0">
                <a:solidFill>
                  <a:srgbClr val="000000"/>
                </a:solidFill>
                <a:latin typeface="Arial" panose="020B0604020202020204" pitchFamily="34" charset="0"/>
                <a:ea typeface="宋体" panose="02010600030101010101" pitchFamily="2" charset="-122"/>
                <a:cs typeface="+mn-cs"/>
              </a:rPr>
              <a:t> The next day, Emily </a:t>
            </a:r>
            <a:r>
              <a:rPr lang="en-US" altLang="zh-CN" sz="2600" b="1" noProof="1" dirty="0">
                <a:solidFill>
                  <a:srgbClr val="FF0000"/>
                </a:solidFill>
                <a:latin typeface="Arial" panose="020B0604020202020204" pitchFamily="34" charset="0"/>
                <a:ea typeface="宋体" panose="02010600030101010101" pitchFamily="2" charset="-122"/>
                <a:cs typeface="+mn-cs"/>
              </a:rPr>
              <a:t>nervously glanced at the list</a:t>
            </a:r>
            <a:r>
              <a:rPr lang="en-US" altLang="zh-CN" sz="2600" b="1" noProof="1" dirty="0">
                <a:solidFill>
                  <a:srgbClr val="000000"/>
                </a:solidFill>
                <a:latin typeface="Arial" panose="020B0604020202020204" pitchFamily="34" charset="0"/>
                <a:ea typeface="宋体" panose="02010600030101010101" pitchFamily="2" charset="-122"/>
                <a:cs typeface="+mn-cs"/>
              </a:rPr>
              <a:t> on the door of the choral room. </a:t>
            </a:r>
            <a:r>
              <a:rPr lang="en-US" altLang="zh-CN" sz="2600" noProof="1" dirty="0">
                <a:solidFill>
                  <a:srgbClr val="000000"/>
                </a:solidFill>
                <a:latin typeface="Arial" panose="020B0604020202020204" pitchFamily="34" charset="0"/>
                <a:ea typeface="宋体" panose="02010600030101010101" pitchFamily="2" charset="-122"/>
                <a:cs typeface="+mn-cs"/>
              </a:rPr>
              <a:t>____________________________________________</a:t>
            </a:r>
            <a:endParaRPr lang="en-US" altLang="zh-CN" sz="2600" noProof="1" dirty="0">
              <a:solidFill>
                <a:srgbClr val="000000"/>
              </a:solidFill>
              <a:latin typeface="Arial" panose="020B0604020202020204" pitchFamily="34" charset="0"/>
            </a:endParaRPr>
          </a:p>
        </p:txBody>
      </p:sp>
      <p:sp>
        <p:nvSpPr>
          <p:cNvPr id="9224" name="文本框 5"/>
          <p:cNvSpPr txBox="1"/>
          <p:nvPr/>
        </p:nvSpPr>
        <p:spPr>
          <a:xfrm>
            <a:off x="6473825" y="4673600"/>
            <a:ext cx="2376488" cy="644525"/>
          </a:xfrm>
          <a:prstGeom prst="rect">
            <a:avLst/>
          </a:prstGeom>
          <a:solidFill>
            <a:srgbClr val="F2DCDB"/>
          </a:solidFill>
          <a:ln w="9525">
            <a:noFill/>
          </a:ln>
        </p:spPr>
        <p:txBody>
          <a:bodyPr wrap="square" anchor="t">
            <a:spAutoFit/>
          </a:bodyPr>
          <a:p>
            <a:r>
              <a:rPr lang="en-US" altLang="zh-CN" sz="3600" b="1">
                <a:solidFill>
                  <a:srgbClr val="FF0000"/>
                </a:solidFill>
                <a:latin typeface="Arial" panose="020B0604020202020204" pitchFamily="34" charset="0"/>
                <a:ea typeface="宋体" panose="02010600030101010101" pitchFamily="2" charset="-122"/>
              </a:rPr>
              <a:t>success </a:t>
            </a:r>
            <a:r>
              <a:rPr lang="zh-CN" altLang="en-US" sz="3600" b="1">
                <a:solidFill>
                  <a:srgbClr val="FF0000"/>
                </a:solidFill>
                <a:latin typeface="Arial" panose="020B0604020202020204" pitchFamily="34" charset="0"/>
                <a:ea typeface="宋体" panose="02010600030101010101" pitchFamily="2" charset="-122"/>
              </a:rPr>
              <a:t>？</a:t>
            </a:r>
            <a:endParaRPr lang="zh-CN" altLang="en-US" sz="3600" b="1">
              <a:solidFill>
                <a:srgbClr val="FF0000"/>
              </a:solidFill>
              <a:latin typeface="Arial" panose="020B0604020202020204" pitchFamily="34" charset="0"/>
              <a:ea typeface="宋体" panose="02010600030101010101" pitchFamily="2" charset="-122"/>
            </a:endParaRPr>
          </a:p>
        </p:txBody>
      </p:sp>
      <p:sp>
        <p:nvSpPr>
          <p:cNvPr id="4" name="文本框 1"/>
          <p:cNvSpPr txBox="1"/>
          <p:nvPr/>
        </p:nvSpPr>
        <p:spPr>
          <a:xfrm>
            <a:off x="317500" y="5603875"/>
            <a:ext cx="11225213" cy="952500"/>
          </a:xfrm>
          <a:prstGeom prst="rect">
            <a:avLst/>
          </a:prstGeom>
          <a:solidFill>
            <a:schemeClr val="accent6">
              <a:lumMod val="40000"/>
              <a:lumOff val="60000"/>
            </a:schemeClr>
          </a:solidFill>
        </p:spPr>
        <p:txBody>
          <a:bodyPr wrap="none" rtlCol="0">
            <a:spAutoFit/>
          </a:bodyPr>
          <a:p>
            <a:r>
              <a:rPr lang="en-US" altLang="zh-CN" sz="2800" b="1" noProof="1" dirty="0">
                <a:solidFill>
                  <a:srgbClr val="000000"/>
                </a:solidFill>
                <a:latin typeface="Arial" panose="020B0604020202020204" pitchFamily="34" charset="0"/>
                <a:ea typeface="宋体" panose="02010600030101010101" pitchFamily="2" charset="-122"/>
                <a:cs typeface="+mn-cs"/>
                <a:sym typeface="+mn-ea"/>
              </a:rPr>
              <a:t>Paragraph 2:</a:t>
            </a:r>
            <a:endParaRPr lang="en-US" altLang="zh-CN" sz="2800" b="1" noProof="1" dirty="0">
              <a:solidFill>
                <a:srgbClr val="000000"/>
              </a:solidFill>
              <a:latin typeface="Arial" panose="020B0604020202020204" pitchFamily="34" charset="0"/>
            </a:endParaRPr>
          </a:p>
          <a:p>
            <a:r>
              <a:rPr lang="en-US" altLang="zh-CN" sz="2800" b="1" noProof="1" dirty="0">
                <a:solidFill>
                  <a:srgbClr val="000000"/>
                </a:solidFill>
                <a:latin typeface="Arial" panose="020B0604020202020204" pitchFamily="34" charset="0"/>
                <a:ea typeface="宋体" panose="02010600030101010101" pitchFamily="2" charset="-122"/>
                <a:cs typeface="+mn-cs"/>
                <a:sym typeface="+mn-ea"/>
              </a:rPr>
              <a:t>   </a:t>
            </a:r>
            <a:r>
              <a:rPr lang="en-US" altLang="zh-CN" sz="2800" b="1" noProof="1" dirty="0">
                <a:solidFill>
                  <a:srgbClr val="FF0000"/>
                </a:solidFill>
                <a:latin typeface="Arial" panose="020B0604020202020204" pitchFamily="34" charset="0"/>
                <a:ea typeface="宋体" panose="02010600030101010101" pitchFamily="2" charset="-122"/>
                <a:cs typeface="+mn-cs"/>
                <a:sym typeface="+mn-ea"/>
              </a:rPr>
              <a:t>(10)</a:t>
            </a:r>
            <a:r>
              <a:rPr lang="en-US" altLang="zh-CN" sz="2800" b="1" noProof="1" dirty="0">
                <a:solidFill>
                  <a:srgbClr val="000000"/>
                </a:solidFill>
                <a:latin typeface="Arial" panose="020B0604020202020204" pitchFamily="34" charset="0"/>
                <a:ea typeface="宋体" panose="02010600030101010101" pitchFamily="2" charset="-122"/>
                <a:cs typeface="+mn-cs"/>
                <a:sym typeface="+mn-ea"/>
              </a:rPr>
              <a:t> Finally, the day of </a:t>
            </a:r>
            <a:r>
              <a:rPr lang="en-US" altLang="zh-CN" sz="2800" b="1" noProof="1" dirty="0">
                <a:solidFill>
                  <a:srgbClr val="FF0000"/>
                </a:solidFill>
                <a:latin typeface="Arial" panose="020B0604020202020204" pitchFamily="34" charset="0"/>
                <a:ea typeface="宋体" panose="02010600030101010101" pitchFamily="2" charset="-122"/>
                <a:cs typeface="+mn-cs"/>
                <a:sym typeface="+mn-ea"/>
              </a:rPr>
              <a:t>performance came</a:t>
            </a:r>
            <a:r>
              <a:rPr lang="en-US" altLang="zh-CN" sz="2800" b="1" noProof="1" dirty="0">
                <a:solidFill>
                  <a:srgbClr val="000000"/>
                </a:solidFill>
                <a:latin typeface="Arial" panose="020B0604020202020204" pitchFamily="34" charset="0"/>
                <a:ea typeface="宋体" panose="02010600030101010101" pitchFamily="2" charset="-122"/>
                <a:cs typeface="+mn-cs"/>
                <a:sym typeface="+mn-ea"/>
              </a:rPr>
              <a:t>.</a:t>
            </a:r>
            <a:r>
              <a:rPr lang="en-US" altLang="zh-CN" sz="2800" noProof="1" dirty="0">
                <a:solidFill>
                  <a:srgbClr val="000000"/>
                </a:solidFill>
                <a:latin typeface="Arial" panose="020B0604020202020204" pitchFamily="34" charset="0"/>
                <a:ea typeface="宋体" panose="02010600030101010101" pitchFamily="2" charset="-122"/>
                <a:cs typeface="+mn-cs"/>
                <a:sym typeface="+mn-ea"/>
              </a:rPr>
              <a:t> __________________</a:t>
            </a:r>
            <a:endParaRPr lang="zh-CN" altLang="en-US" sz="2800" noProof="1"/>
          </a:p>
        </p:txBody>
      </p:sp>
      <p:sp>
        <p:nvSpPr>
          <p:cNvPr id="5" name="右弧形箭头 4"/>
          <p:cNvSpPr/>
          <p:nvPr/>
        </p:nvSpPr>
        <p:spPr>
          <a:xfrm>
            <a:off x="5584825" y="4484688"/>
            <a:ext cx="665163" cy="14652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chemeClr val="tx1"/>
              </a:solidFill>
            </a:endParaRPr>
          </a:p>
        </p:txBody>
      </p:sp>
      <p:sp>
        <p:nvSpPr>
          <p:cNvPr id="6" name="文本框 5"/>
          <p:cNvSpPr txBox="1"/>
          <p:nvPr/>
        </p:nvSpPr>
        <p:spPr>
          <a:xfrm>
            <a:off x="8450263" y="4673600"/>
            <a:ext cx="641350" cy="644525"/>
          </a:xfrm>
          <a:prstGeom prst="rect">
            <a:avLst/>
          </a:prstGeom>
          <a:solidFill>
            <a:srgbClr val="E6B9B8"/>
          </a:solidFill>
          <a:ln w="9525">
            <a:noFill/>
          </a:ln>
        </p:spPr>
        <p:txBody>
          <a:bodyPr wrap="none" anchor="t">
            <a:spAutoFit/>
          </a:bodyPr>
          <a:p>
            <a:r>
              <a:rPr lang="zh-CN" altLang="en-US" sz="3600" b="1">
                <a:solidFill>
                  <a:srgbClr val="FF0000"/>
                </a:solidFill>
                <a:latin typeface="Arial" panose="020B0604020202020204" pitchFamily="34" charset="0"/>
                <a:ea typeface="宋体" panose="02010600030101010101" pitchFamily="2" charset="-122"/>
              </a:rPr>
              <a:t>！</a:t>
            </a:r>
            <a:endParaRPr lang="zh-CN" altLang="en-US" sz="3600" b="1">
              <a:solidFill>
                <a:srgbClr val="FF0000"/>
              </a:solidFill>
              <a:latin typeface="Arial" panose="020B0604020202020204" pitchFamily="34" charset="0"/>
              <a:ea typeface="宋体" panose="02010600030101010101" pitchFamily="2" charset="-122"/>
            </a:endParaRPr>
          </a:p>
        </p:txBody>
      </p:sp>
      <p:pic>
        <p:nvPicPr>
          <p:cNvPr id="7" name="图片 6" descr="水印"/>
          <p:cNvPicPr>
            <a:picLocks noChangeAspect="1"/>
          </p:cNvPicPr>
          <p:nvPr userDrawn="1"/>
        </p:nvPicPr>
        <p:blipFill>
          <a:blip r:embed="rId3"/>
          <a:stretch>
            <a:fillRect/>
          </a:stretch>
        </p:blipFill>
        <p:spPr>
          <a:xfrm>
            <a:off x="7750810" y="5715"/>
            <a:ext cx="4366260" cy="1412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224"/>
                                        </p:tgtEl>
                                        <p:attrNameLst>
                                          <p:attrName>style.visibility</p:attrName>
                                        </p:attrNameLst>
                                      </p:cBhvr>
                                      <p:to>
                                        <p:strVal val="visible"/>
                                      </p:to>
                                    </p:set>
                                    <p:anim calcmode="lin" valueType="num">
                                      <p:cBhvr additive="base">
                                        <p:cTn id="16" dur="500" fill="hold"/>
                                        <p:tgtEl>
                                          <p:spTgt spid="9224"/>
                                        </p:tgtEl>
                                        <p:attrNameLst>
                                          <p:attrName>ppt_x</p:attrName>
                                        </p:attrNameLst>
                                      </p:cBhvr>
                                      <p:tavLst>
                                        <p:tav tm="0">
                                          <p:val>
                                            <p:strVal val="#ppt_x"/>
                                          </p:val>
                                        </p:tav>
                                        <p:tav tm="100000">
                                          <p:val>
                                            <p:strVal val="#ppt_x"/>
                                          </p:val>
                                        </p:tav>
                                      </p:tavLst>
                                    </p:anim>
                                    <p:anim calcmode="lin" valueType="num">
                                      <p:cBhvr additive="base">
                                        <p:cTn id="17" dur="500" fill="hold"/>
                                        <p:tgtEl>
                                          <p:spTgt spid="922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224" grpId="0" bldLvl="0" animBg="1"/>
      <p:bldP spid="5" grpId="0" animBg="1"/>
      <p:bldP spid="2"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5" name="图片 2097199"/>
          <p:cNvPicPr>
            <a:picLocks noChangeAspect="1"/>
          </p:cNvPicPr>
          <p:nvPr/>
        </p:nvPicPr>
        <p:blipFill>
          <a:blip r:embed="rId1"/>
          <a:stretch>
            <a:fillRect/>
          </a:stretch>
        </p:blipFill>
        <p:spPr>
          <a:xfrm>
            <a:off x="7704138" y="0"/>
            <a:ext cx="4478337" cy="3070225"/>
          </a:xfrm>
          <a:prstGeom prst="rect">
            <a:avLst/>
          </a:prstGeom>
          <a:noFill/>
          <a:ln w="9525">
            <a:noFill/>
          </a:ln>
        </p:spPr>
      </p:pic>
      <p:sp>
        <p:nvSpPr>
          <p:cNvPr id="11266" name="文本框 1"/>
          <p:cNvSpPr txBox="1"/>
          <p:nvPr/>
        </p:nvSpPr>
        <p:spPr>
          <a:xfrm>
            <a:off x="257175" y="838200"/>
            <a:ext cx="10728325" cy="4832350"/>
          </a:xfrm>
          <a:prstGeom prst="rect">
            <a:avLst/>
          </a:prstGeom>
          <a:noFill/>
          <a:ln w="9525">
            <a:noFill/>
          </a:ln>
        </p:spPr>
        <p:txBody>
          <a:bodyPr anchor="t">
            <a:spAutoFit/>
          </a:bodyPr>
          <a:p>
            <a:r>
              <a:rPr lang="en-US" altLang="zh-CN" sz="2800" dirty="0">
                <a:latin typeface="Arial" panose="020B0604020202020204" pitchFamily="34" charset="0"/>
                <a:ea typeface="宋体" panose="02010600030101010101" pitchFamily="2" charset="-122"/>
              </a:rPr>
              <a:t>Paragraph 1:</a:t>
            </a:r>
            <a:endParaRPr lang="en-US" altLang="zh-CN" sz="2800" dirty="0">
              <a:latin typeface="Arial" panose="020B0604020202020204" pitchFamily="34" charset="0"/>
              <a:ea typeface="宋体" panose="02010600030101010101" pitchFamily="2" charset="-122"/>
            </a:endParaRPr>
          </a:p>
          <a:p>
            <a:r>
              <a:rPr lang="en-US" altLang="zh-CN" sz="2800" dirty="0">
                <a:latin typeface="Arial" panose="020B0604020202020204" pitchFamily="34" charset="0"/>
                <a:ea typeface="宋体" panose="02010600030101010101" pitchFamily="2" charset="-122"/>
              </a:rPr>
              <a:t>      The next day, Emily nervously glanced at the list on the door of the choral room. ______________________________________</a:t>
            </a:r>
            <a:endParaRPr lang="en-US" altLang="zh-CN" sz="2800" dirty="0">
              <a:latin typeface="Arial" panose="020B0604020202020204" pitchFamily="34" charset="0"/>
              <a:ea typeface="宋体" panose="02010600030101010101" pitchFamily="2" charset="-122"/>
            </a:endParaRPr>
          </a:p>
          <a:p>
            <a:r>
              <a:rPr lang="en-US" altLang="zh-CN" sz="2800" dirty="0">
                <a:latin typeface="Arial" panose="020B0604020202020204" pitchFamily="34" charset="0"/>
                <a:ea typeface="宋体" panose="02010600030101010101" pitchFamily="2" charset="-122"/>
              </a:rPr>
              <a:t>__________________________________________</a:t>
            </a:r>
            <a:endParaRPr lang="en-US" altLang="zh-CN" sz="2800" dirty="0">
              <a:latin typeface="Arial" panose="020B0604020202020204" pitchFamily="34" charset="0"/>
              <a:ea typeface="宋体" panose="02010600030101010101" pitchFamily="2" charset="-122"/>
            </a:endParaRPr>
          </a:p>
          <a:p>
            <a:endParaRPr lang="en-US" altLang="zh-CN" sz="2800" dirty="0">
              <a:latin typeface="Arial" panose="020B0604020202020204" pitchFamily="34" charset="0"/>
              <a:ea typeface="宋体" panose="02010600030101010101" pitchFamily="2" charset="-122"/>
            </a:endParaRPr>
          </a:p>
          <a:p>
            <a:endParaRPr lang="en-US" altLang="zh-CN" sz="2800" dirty="0">
              <a:latin typeface="Arial" panose="020B0604020202020204" pitchFamily="34" charset="0"/>
              <a:ea typeface="宋体" panose="02010600030101010101" pitchFamily="2" charset="-122"/>
            </a:endParaRPr>
          </a:p>
          <a:p>
            <a:endParaRPr lang="en-US" altLang="zh-CN" sz="2800" dirty="0">
              <a:latin typeface="Arial" panose="020B0604020202020204" pitchFamily="34" charset="0"/>
              <a:ea typeface="宋体" panose="02010600030101010101" pitchFamily="2" charset="-122"/>
            </a:endParaRPr>
          </a:p>
          <a:p>
            <a:endParaRPr lang="en-US" altLang="zh-CN" sz="2800" dirty="0">
              <a:latin typeface="Arial" panose="020B0604020202020204" pitchFamily="34" charset="0"/>
              <a:ea typeface="宋体" panose="02010600030101010101" pitchFamily="2" charset="-122"/>
            </a:endParaRPr>
          </a:p>
          <a:p>
            <a:r>
              <a:rPr lang="en-US" altLang="zh-CN" sz="2800" dirty="0">
                <a:latin typeface="Arial" panose="020B0604020202020204" pitchFamily="34" charset="0"/>
                <a:ea typeface="宋体" panose="02010600030101010101" pitchFamily="2" charset="-122"/>
              </a:rPr>
              <a:t>Paragraph 2:</a:t>
            </a:r>
            <a:endParaRPr lang="en-US" altLang="zh-CN" sz="2800" dirty="0">
              <a:latin typeface="Arial" panose="020B0604020202020204" pitchFamily="34" charset="0"/>
              <a:ea typeface="宋体" panose="02010600030101010101" pitchFamily="2" charset="-122"/>
            </a:endParaRPr>
          </a:p>
          <a:p>
            <a:r>
              <a:rPr lang="en-US" altLang="zh-CN" sz="2800" dirty="0">
                <a:latin typeface="Arial" panose="020B0604020202020204" pitchFamily="34" charset="0"/>
                <a:ea typeface="宋体" panose="02010600030101010101" pitchFamily="2" charset="-122"/>
              </a:rPr>
              <a:t>     Finally, the day of performance came. ___________________</a:t>
            </a:r>
            <a:endParaRPr lang="en-US" altLang="zh-CN" sz="2800" dirty="0">
              <a:latin typeface="Arial" panose="020B0604020202020204" pitchFamily="34" charset="0"/>
              <a:ea typeface="宋体" panose="02010600030101010101" pitchFamily="2" charset="-122"/>
            </a:endParaRPr>
          </a:p>
          <a:p>
            <a:r>
              <a:rPr lang="en-US" altLang="zh-CN" sz="2800" dirty="0">
                <a:latin typeface="Arial" panose="020B0604020202020204" pitchFamily="34" charset="0"/>
                <a:ea typeface="宋体" panose="02010600030101010101" pitchFamily="2" charset="-122"/>
              </a:rPr>
              <a:t>__________________________________________________</a:t>
            </a:r>
            <a:endParaRPr lang="en-US" altLang="zh-CN" sz="2800" dirty="0">
              <a:latin typeface="Arial" panose="020B0604020202020204" pitchFamily="34" charset="0"/>
              <a:ea typeface="宋体" panose="02010600030101010101" pitchFamily="2" charset="-122"/>
            </a:endParaRPr>
          </a:p>
        </p:txBody>
      </p:sp>
      <p:sp>
        <p:nvSpPr>
          <p:cNvPr id="7" name="云形 6"/>
          <p:cNvSpPr/>
          <p:nvPr/>
        </p:nvSpPr>
        <p:spPr>
          <a:xfrm>
            <a:off x="8569325" y="2947988"/>
            <a:ext cx="3613150" cy="2332038"/>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0244" name="文本框 1"/>
          <p:cNvSpPr txBox="1"/>
          <p:nvPr/>
        </p:nvSpPr>
        <p:spPr>
          <a:xfrm>
            <a:off x="9207500" y="3270250"/>
            <a:ext cx="2268538" cy="1568450"/>
          </a:xfrm>
          <a:prstGeom prst="rect">
            <a:avLst/>
          </a:prstGeom>
          <a:noFill/>
          <a:ln w="9525">
            <a:noFill/>
          </a:ln>
        </p:spPr>
        <p:txBody>
          <a:bodyPr wrap="none" anchor="t">
            <a:spAutoFit/>
          </a:bodyPr>
          <a:p>
            <a:pPr marL="457200" indent="-457200">
              <a:buFont typeface="Wingdings" panose="05000000000000000000" charset="0"/>
              <a:buChar char=""/>
            </a:pPr>
            <a:r>
              <a:rPr lang="zh-CN" altLang="en-US" sz="3200" b="1">
                <a:solidFill>
                  <a:srgbClr val="FF0000"/>
                </a:solidFill>
                <a:latin typeface="Arial" panose="020B0604020202020204" pitchFamily="34" charset="0"/>
                <a:ea typeface="宋体" panose="02010600030101010101" pitchFamily="2" charset="-122"/>
              </a:rPr>
              <a:t>心理描写</a:t>
            </a:r>
            <a:endParaRPr lang="zh-CN" altLang="en-US" sz="3200" b="1">
              <a:solidFill>
                <a:srgbClr val="FF0000"/>
              </a:solidFill>
              <a:latin typeface="Arial" panose="020B0604020202020204" pitchFamily="34" charset="0"/>
              <a:ea typeface="宋体" panose="02010600030101010101" pitchFamily="2" charset="-122"/>
            </a:endParaRPr>
          </a:p>
          <a:p>
            <a:pPr marL="457200" indent="-457200">
              <a:buFont typeface="Wingdings" panose="05000000000000000000" charset="0"/>
              <a:buChar char=""/>
            </a:pPr>
            <a:r>
              <a:rPr lang="zh-CN" altLang="en-US" sz="3200" b="1">
                <a:solidFill>
                  <a:srgbClr val="FF0000"/>
                </a:solidFill>
                <a:latin typeface="Arial" panose="020B0604020202020204" pitchFamily="34" charset="0"/>
                <a:ea typeface="宋体" panose="02010600030101010101" pitchFamily="2" charset="-122"/>
              </a:rPr>
              <a:t>神态描写</a:t>
            </a:r>
            <a:endParaRPr lang="zh-CN" altLang="en-US" sz="3200" b="1">
              <a:solidFill>
                <a:srgbClr val="FF0000"/>
              </a:solidFill>
              <a:latin typeface="Arial" panose="020B0604020202020204" pitchFamily="34" charset="0"/>
              <a:ea typeface="宋体" panose="02010600030101010101" pitchFamily="2" charset="-122"/>
            </a:endParaRPr>
          </a:p>
          <a:p>
            <a:pPr marL="457200" indent="-457200">
              <a:buFont typeface="Wingdings" panose="05000000000000000000" charset="0"/>
              <a:buChar char=""/>
            </a:pPr>
            <a:r>
              <a:rPr lang="zh-CN" altLang="en-US" sz="3200" b="1">
                <a:solidFill>
                  <a:srgbClr val="FF0000"/>
                </a:solidFill>
                <a:latin typeface="Arial" panose="020B0604020202020204" pitchFamily="34" charset="0"/>
                <a:ea typeface="宋体" panose="02010600030101010101" pitchFamily="2" charset="-122"/>
              </a:rPr>
              <a:t>动作描写</a:t>
            </a:r>
            <a:endParaRPr lang="zh-CN" altLang="en-US" sz="3200" b="1">
              <a:solidFill>
                <a:srgbClr val="FF0000"/>
              </a:solidFill>
              <a:latin typeface="Arial" panose="020B0604020202020204" pitchFamily="34" charset="0"/>
              <a:ea typeface="宋体" panose="02010600030101010101" pitchFamily="2" charset="-122"/>
            </a:endParaRPr>
          </a:p>
        </p:txBody>
      </p:sp>
      <p:sp>
        <p:nvSpPr>
          <p:cNvPr id="3" name="文本框 2"/>
          <p:cNvSpPr txBox="1"/>
          <p:nvPr/>
        </p:nvSpPr>
        <p:spPr>
          <a:xfrm>
            <a:off x="898525" y="2255838"/>
            <a:ext cx="7273925" cy="1938338"/>
          </a:xfrm>
          <a:prstGeom prst="rect">
            <a:avLst/>
          </a:prstGeom>
          <a:solidFill>
            <a:schemeClr val="accent5">
              <a:lumMod val="20000"/>
              <a:lumOff val="80000"/>
            </a:schemeClr>
          </a:solidFill>
        </p:spPr>
        <p:txBody>
          <a:bodyPr wrap="none" rtlCol="0">
            <a:spAutoFit/>
          </a:bodyPr>
          <a:p>
            <a:r>
              <a:rPr lang="en-US" altLang="zh-CN" sz="2400" b="1" noProof="1">
                <a:latin typeface="Arial" panose="020B0604020202020204" pitchFamily="34" charset="0"/>
                <a:ea typeface="宋体" panose="02010600030101010101" pitchFamily="2" charset="-122"/>
                <a:cs typeface="+mn-cs"/>
              </a:rPr>
              <a:t>1. How did she find her name posted on the list? </a:t>
            </a:r>
            <a:endParaRPr lang="en-US" altLang="zh-CN" sz="2400" b="1" noProof="1"/>
          </a:p>
          <a:p>
            <a:r>
              <a:rPr lang="en-US" altLang="zh-CN" sz="2400" b="1" noProof="1">
                <a:latin typeface="Arial" panose="020B0604020202020204" pitchFamily="34" charset="0"/>
                <a:ea typeface="宋体" panose="02010600030101010101" pitchFamily="2" charset="-122"/>
                <a:cs typeface="+mn-cs"/>
              </a:rPr>
              <a:t>2. What about her reaction to the result?</a:t>
            </a:r>
            <a:endParaRPr lang="en-US" altLang="zh-CN" sz="2400" b="1" noProof="1"/>
          </a:p>
          <a:p>
            <a:r>
              <a:rPr lang="en-US" altLang="zh-CN" sz="2400" b="1" noProof="1">
                <a:latin typeface="Arial" panose="020B0604020202020204" pitchFamily="34" charset="0"/>
                <a:ea typeface="宋体" panose="02010600030101010101" pitchFamily="2" charset="-122"/>
                <a:cs typeface="+mn-cs"/>
              </a:rPr>
              <a:t>3. What about Mr. Buttler's reaction?</a:t>
            </a:r>
            <a:endParaRPr lang="en-US" altLang="zh-CN" sz="2400" b="1" noProof="1"/>
          </a:p>
          <a:p>
            <a:r>
              <a:rPr lang="en-US" altLang="zh-CN" sz="2400" b="1" noProof="1">
                <a:latin typeface="Arial" panose="020B0604020202020204" pitchFamily="34" charset="0"/>
                <a:ea typeface="宋体" panose="02010600030101010101" pitchFamily="2" charset="-122"/>
                <a:cs typeface="+mn-cs"/>
              </a:rPr>
              <a:t>4. What did they do afterward?</a:t>
            </a:r>
            <a:endParaRPr lang="en-US" altLang="zh-CN" sz="2400" b="1" noProof="1"/>
          </a:p>
          <a:p>
            <a:r>
              <a:rPr lang="en-US" altLang="zh-CN" sz="2400" b="1" noProof="1">
                <a:latin typeface="Arial" panose="020B0604020202020204" pitchFamily="34" charset="0"/>
                <a:ea typeface="宋体" panose="02010600030101010101" pitchFamily="2" charset="-122"/>
                <a:cs typeface="+mn-cs"/>
              </a:rPr>
              <a:t>5. ......</a:t>
            </a:r>
            <a:endParaRPr lang="en-US" altLang="zh-CN" sz="2400" b="1" noProof="1"/>
          </a:p>
        </p:txBody>
      </p:sp>
      <p:grpSp>
        <p:nvGrpSpPr>
          <p:cNvPr id="11270" name="组合 5"/>
          <p:cNvGrpSpPr/>
          <p:nvPr/>
        </p:nvGrpSpPr>
        <p:grpSpPr>
          <a:xfrm>
            <a:off x="1588" y="0"/>
            <a:ext cx="2678112" cy="684213"/>
            <a:chOff x="4361" y="635"/>
            <a:chExt cx="4218" cy="1467"/>
          </a:xfrm>
        </p:grpSpPr>
        <p:sp>
          <p:nvSpPr>
            <p:cNvPr id="4" name="椭圆 3"/>
            <p:cNvSpPr/>
            <p:nvPr/>
          </p:nvSpPr>
          <p:spPr>
            <a:xfrm>
              <a:off x="4361" y="635"/>
              <a:ext cx="4218" cy="1467"/>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272" name="文本框 4"/>
            <p:cNvSpPr txBox="1"/>
            <p:nvPr/>
          </p:nvSpPr>
          <p:spPr>
            <a:xfrm>
              <a:off x="4765" y="743"/>
              <a:ext cx="3540" cy="1251"/>
            </a:xfrm>
            <a:prstGeom prst="rect">
              <a:avLst/>
            </a:prstGeom>
            <a:noFill/>
            <a:ln w="9525">
              <a:noFill/>
            </a:ln>
          </p:spPr>
          <p:txBody>
            <a:bodyPr wrap="square" anchor="t">
              <a:spAutoFit/>
            </a:bodyPr>
            <a:p>
              <a:r>
                <a:rPr lang="en-US" altLang="zh-CN" sz="3200" b="1">
                  <a:latin typeface="Arial" panose="020B0604020202020204" pitchFamily="34" charset="0"/>
                  <a:ea typeface="宋体" panose="02010600030101010101" pitchFamily="2" charset="-122"/>
                </a:rPr>
                <a:t>Prediction</a:t>
              </a:r>
              <a:endParaRPr lang="en-US" altLang="zh-CN" sz="3200" b="1">
                <a:latin typeface="Arial" panose="020B0604020202020204" pitchFamily="34" charset="0"/>
                <a:ea typeface="宋体" panose="02010600030101010101" pitchFamily="2" charset="-122"/>
              </a:endParaRPr>
            </a:p>
          </p:txBody>
        </p:sp>
      </p:grpSp>
      <p:sp>
        <p:nvSpPr>
          <p:cNvPr id="8" name="文本框 7"/>
          <p:cNvSpPr txBox="1"/>
          <p:nvPr/>
        </p:nvSpPr>
        <p:spPr>
          <a:xfrm>
            <a:off x="898525" y="5167313"/>
            <a:ext cx="7670800" cy="1568450"/>
          </a:xfrm>
          <a:prstGeom prst="rect">
            <a:avLst/>
          </a:prstGeom>
          <a:solidFill>
            <a:schemeClr val="accent5">
              <a:lumMod val="20000"/>
              <a:lumOff val="80000"/>
            </a:schemeClr>
          </a:solidFill>
        </p:spPr>
        <p:txBody>
          <a:bodyPr wrap="none" rtlCol="0">
            <a:spAutoFit/>
          </a:bodyPr>
          <a:p>
            <a:r>
              <a:rPr lang="en-US" altLang="zh-CN" sz="2400" b="1" noProof="1">
                <a:latin typeface="Arial" panose="020B0604020202020204" pitchFamily="34" charset="0"/>
                <a:ea typeface="宋体" panose="02010600030101010101" pitchFamily="2" charset="-122"/>
                <a:cs typeface="+mn-cs"/>
              </a:rPr>
              <a:t>1. How about Emily's feelings before performance? </a:t>
            </a:r>
            <a:endParaRPr lang="en-US" altLang="zh-CN" sz="2400" b="1" noProof="1"/>
          </a:p>
          <a:p>
            <a:r>
              <a:rPr lang="en-US" altLang="zh-CN" sz="2400" b="1" noProof="1">
                <a:latin typeface="Arial" panose="020B0604020202020204" pitchFamily="34" charset="0"/>
                <a:ea typeface="宋体" panose="02010600030101010101" pitchFamily="2" charset="-122"/>
                <a:cs typeface="+mn-cs"/>
              </a:rPr>
              <a:t>2. What about her performance?</a:t>
            </a:r>
            <a:endParaRPr lang="en-US" altLang="zh-CN" sz="2400" b="1" noProof="1"/>
          </a:p>
          <a:p>
            <a:r>
              <a:rPr lang="en-US" altLang="zh-CN" sz="2400" b="1" noProof="1">
                <a:latin typeface="Arial" panose="020B0604020202020204" pitchFamily="34" charset="0"/>
                <a:ea typeface="宋体" panose="02010600030101010101" pitchFamily="2" charset="-122"/>
                <a:cs typeface="+mn-cs"/>
              </a:rPr>
              <a:t>3. What about audience's reaction?</a:t>
            </a:r>
            <a:endParaRPr lang="en-US" altLang="zh-CN" sz="2400" b="1" noProof="1"/>
          </a:p>
          <a:p>
            <a:r>
              <a:rPr lang="en-US" altLang="zh-CN" sz="2400" b="1" noProof="1">
                <a:latin typeface="Arial" panose="020B0604020202020204" pitchFamily="34" charset="0"/>
                <a:ea typeface="宋体" panose="02010600030101010101" pitchFamily="2" charset="-122"/>
                <a:cs typeface="+mn-cs"/>
              </a:rPr>
              <a:t>4. The theme?</a:t>
            </a:r>
            <a:endParaRPr lang="en-US" altLang="zh-CN" sz="2400" b="1" noProof="1"/>
          </a:p>
        </p:txBody>
      </p:sp>
      <p:sp>
        <p:nvSpPr>
          <p:cNvPr id="11274" name="文本框 8"/>
          <p:cNvSpPr txBox="1"/>
          <p:nvPr/>
        </p:nvSpPr>
        <p:spPr>
          <a:xfrm>
            <a:off x="9134475" y="5167313"/>
            <a:ext cx="1608138" cy="952500"/>
          </a:xfrm>
          <a:prstGeom prst="rect">
            <a:avLst/>
          </a:prstGeom>
          <a:noFill/>
          <a:ln w="9525">
            <a:noFill/>
          </a:ln>
        </p:spPr>
        <p:txBody>
          <a:bodyPr wrap="none" anchor="t">
            <a:spAutoFit/>
          </a:bodyPr>
          <a:p>
            <a:endParaRPr lang="zh-CN" altLang="en-US" sz="2800" b="1">
              <a:solidFill>
                <a:schemeClr val="bg1"/>
              </a:solidFill>
              <a:latin typeface="Arial" panose="020B0604020202020204" pitchFamily="34" charset="0"/>
              <a:ea typeface="宋体" panose="02010600030101010101" pitchFamily="2" charset="-122"/>
            </a:endParaRPr>
          </a:p>
          <a:p>
            <a:r>
              <a:rPr lang="zh-CN" altLang="en-US" sz="2800" b="1">
                <a:solidFill>
                  <a:schemeClr val="bg1"/>
                </a:solidFill>
                <a:latin typeface="Arial" panose="020B0604020202020204" pitchFamily="34" charset="0"/>
                <a:ea typeface="宋体" panose="02010600030101010101" pitchFamily="2" charset="-122"/>
              </a:rPr>
              <a:t>心理描写</a:t>
            </a:r>
            <a:endParaRPr lang="zh-CN" altLang="en-US" sz="2800" b="1">
              <a:solidFill>
                <a:schemeClr val="bg1"/>
              </a:solidFill>
              <a:latin typeface="Arial" panose="020B0604020202020204" pitchFamily="34" charset="0"/>
              <a:ea typeface="宋体" panose="02010600030101010101" pitchFamily="2" charset="-122"/>
            </a:endParaRPr>
          </a:p>
        </p:txBody>
      </p:sp>
      <p:pic>
        <p:nvPicPr>
          <p:cNvPr id="2" name="图片 1" descr="水印"/>
          <p:cNvPicPr>
            <a:picLocks noChangeAspect="1"/>
          </p:cNvPicPr>
          <p:nvPr userDrawn="1"/>
        </p:nvPicPr>
        <p:blipFill>
          <a:blip r:embed="rId2"/>
          <a:stretch>
            <a:fillRect/>
          </a:stretch>
        </p:blipFill>
        <p:spPr>
          <a:xfrm>
            <a:off x="7750810" y="5715"/>
            <a:ext cx="4366260" cy="1412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4"/>
                                        </p:tgtEl>
                                        <p:attrNameLst>
                                          <p:attrName>style.visibility</p:attrName>
                                        </p:attrNameLst>
                                      </p:cBhvr>
                                      <p:to>
                                        <p:strVal val="visible"/>
                                      </p:to>
                                    </p:set>
                                    <p:anim calcmode="lin" valueType="num">
                                      <p:cBhvr additive="base">
                                        <p:cTn id="19" dur="500" fill="hold"/>
                                        <p:tgtEl>
                                          <p:spTgt spid="10244"/>
                                        </p:tgtEl>
                                        <p:attrNameLst>
                                          <p:attrName>ppt_x</p:attrName>
                                        </p:attrNameLst>
                                      </p:cBhvr>
                                      <p:tavLst>
                                        <p:tav tm="0">
                                          <p:val>
                                            <p:strVal val="#ppt_x"/>
                                          </p:val>
                                        </p:tav>
                                        <p:tav tm="100000">
                                          <p:val>
                                            <p:strVal val="#ppt_x"/>
                                          </p:val>
                                        </p:tav>
                                      </p:tavLst>
                                    </p:anim>
                                    <p:anim calcmode="lin" valueType="num">
                                      <p:cBhvr additive="base">
                                        <p:cTn id="20" dur="500" fill="hold"/>
                                        <p:tgtEl>
                                          <p:spTgt spid="1024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244" grpId="0"/>
      <p:bldP spid="8" grpId="0" animBg="1"/>
      <p:bldP spid="7" grpId="0" bldLvl="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CCE8CF"/>
      </a:lt1>
      <a:dk2>
        <a:srgbClr val="E7E6E6"/>
      </a:dk2>
      <a:lt2>
        <a:srgbClr val="44546A"/>
      </a:lt2>
      <a:accent1>
        <a:srgbClr val="4472C4"/>
      </a:accent1>
      <a:accent2>
        <a:srgbClr val="ED7D31"/>
      </a:accent2>
      <a:accent3>
        <a:srgbClr val="E2F1E3"/>
      </a:accent3>
      <a:accent4>
        <a:srgbClr val="000000"/>
      </a:accent4>
      <a:accent5>
        <a:srgbClr val="B0BCDE"/>
      </a:accent5>
      <a:accent6>
        <a:srgbClr val="D4702B"/>
      </a:accent6>
      <a:hlink>
        <a:srgbClr val="0563C1"/>
      </a:hlink>
      <a:folHlink>
        <a:srgbClr val="954F7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10994</Words>
  <Application>WPS 演示</Application>
  <PresentationFormat>自定义</PresentationFormat>
  <Paragraphs>295</Paragraphs>
  <Slides>24</Slides>
  <Notes>1</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24</vt:i4>
      </vt:variant>
    </vt:vector>
  </HeadingPairs>
  <TitlesOfParts>
    <vt:vector size="45" baseType="lpstr">
      <vt:lpstr>Arial</vt:lpstr>
      <vt:lpstr>宋体</vt:lpstr>
      <vt:lpstr>Wingdings</vt:lpstr>
      <vt:lpstr>Calibri</vt:lpstr>
      <vt:lpstr>等线</vt:lpstr>
      <vt:lpstr>Hiragino Kaku Gothic Std</vt:lpstr>
      <vt:lpstr>Yu Gothic UI Semibold</vt:lpstr>
      <vt:lpstr>Constantia</vt:lpstr>
      <vt:lpstr>Wingdings</vt:lpstr>
      <vt:lpstr>Times New Roman</vt:lpstr>
      <vt:lpstr>华文琥珀</vt:lpstr>
      <vt:lpstr>微软雅黑</vt:lpstr>
      <vt:lpstr>Arial Unicode MS</vt:lpstr>
      <vt:lpstr>Nanum Brush Script</vt:lpstr>
      <vt:lpstr>Malgun Gothic</vt:lpstr>
      <vt:lpstr>行楷-繁</vt:lpstr>
      <vt:lpstr>HelveticaNeue</vt:lpstr>
      <vt:lpstr>Corbel</vt:lpstr>
      <vt:lpstr>华文新魏</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淘宝--解忧素材</dc:creator>
  <cp:lastModifiedBy>南山有谷堆</cp:lastModifiedBy>
  <cp:revision>103</cp:revision>
  <dcterms:created xsi:type="dcterms:W3CDTF">2020-05-17T04:40:00Z</dcterms:created>
  <dcterms:modified xsi:type="dcterms:W3CDTF">2020-05-17T07:00:17Z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