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  <p:sldMasterId id="2147483660" r:id="rId3"/>
  </p:sldMasterIdLst>
  <p:notesMasterIdLst>
    <p:notesMasterId r:id="rId18"/>
  </p:notesMasterIdLst>
  <p:handoutMasterIdLst>
    <p:handoutMasterId r:id="rId19"/>
  </p:handoutMasterIdLst>
  <p:sldIdLst>
    <p:sldId id="431" r:id="rId4"/>
    <p:sldId id="307" r:id="rId5"/>
    <p:sldId id="308" r:id="rId6"/>
    <p:sldId id="317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428" r:id="rId16"/>
    <p:sldId id="429" r:id="rId17"/>
  </p:sldIdLst>
  <p:sldSz cx="12192000" cy="68580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05" autoAdjust="0"/>
  </p:normalViewPr>
  <p:slideViewPr>
    <p:cSldViewPr snapToGrid="0">
      <p:cViewPr varScale="1">
        <p:scale>
          <a:sx n="86" d="100"/>
          <a:sy n="86" d="100"/>
        </p:scale>
        <p:origin x="33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2096-651A-44EB-B335-0CD3A7FF11CE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24AC9-7495-4E3F-ADDF-5256D7C54D8E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2A8867F-CAF7-4926-B47A-8DDC82ADFD2F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编辑母版文本样式</a:t>
            </a:r>
            <a:endParaRPr lang="zh-CN" altLang="en-US" noProof="0" dirty="0"/>
          </a:p>
          <a:p>
            <a:pPr lvl="1"/>
            <a:r>
              <a:rPr lang="zh-CN" altLang="en-US" noProof="0" dirty="0"/>
              <a:t>第二级</a:t>
            </a:r>
            <a:endParaRPr lang="zh-CN" altLang="en-US" noProof="0" dirty="0"/>
          </a:p>
          <a:p>
            <a:pPr lvl="2"/>
            <a:r>
              <a:rPr lang="zh-CN" altLang="en-US" noProof="0" dirty="0"/>
              <a:t>第三级</a:t>
            </a:r>
            <a:endParaRPr lang="zh-CN" altLang="en-US" noProof="0" dirty="0"/>
          </a:p>
          <a:p>
            <a:pPr lvl="3"/>
            <a:r>
              <a:rPr lang="zh-CN" altLang="en-US" noProof="0" dirty="0"/>
              <a:t>第四级</a:t>
            </a:r>
            <a:endParaRPr lang="zh-CN" altLang="en-US" noProof="0" dirty="0"/>
          </a:p>
          <a:p>
            <a:pPr lvl="4"/>
            <a:r>
              <a:rPr lang="zh-CN" altLang="en-US" noProof="0" dirty="0"/>
              <a:t>第五级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8DE52DB-2063-4BF0-9899-4431302C06D1}" type="slidenum">
              <a:rPr lang="en-US" altLang="zh-CN" noProof="0" smtClean="0"/>
            </a:fld>
            <a:endParaRPr lang="zh-CN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矩形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矩形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组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直接连接符​​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​​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62100" y="4682062"/>
            <a:ext cx="9070848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CN" altLang="en-US" noProof="0"/>
              <a:t>单击以编辑母版副标题样式</a:t>
            </a:r>
            <a:endParaRPr lang="zh-CN" altLang="en-US" noProof="0"/>
          </a:p>
        </p:txBody>
      </p:sp>
      <p:sp>
        <p:nvSpPr>
          <p:cNvPr id="20" name="日期占位符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075EC1E-C64D-4101-8267-0B6FD8847C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22" name="幻灯片编号占位符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CCEF045-27B8-4DAF-B6BC-E52B05B9C207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332E303-0D2A-4D78-B246-00723A3F99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7F75CE96-05BA-4606-81C6-087C587193E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矩形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矩形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矩形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组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直接连接符​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​​(S)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​​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563624" y="4682062"/>
            <a:ext cx="9070848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fld id="{D31950EB-3303-4FE6-8AD1-5227D9F3C61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7032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E7327386-70E9-46DE-AADA-F771DCDAE73F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06984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1069848" y="2755898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373368" y="2756581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3C45F11-B51D-4F16-9E44-20F027185215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0F8DC16A-F715-4C36-9292-DEF1F990B7BE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43AF9B7-E53B-423C-89F6-59EAF6D004F3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带题注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矩形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790575" y="704850"/>
            <a:ext cx="7562850" cy="5143500"/>
          </a:xfrm>
        </p:spPr>
        <p:txBody>
          <a:bodyPr rtlCol="0"/>
          <a:lstStyle>
            <a:lvl1pPr>
              <a:defRPr sz="19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0780" cy="35052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872393E-9C8B-42B8-91E5-4A1FF04109F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 rtlCol="0"/>
          <a:lstStyle>
            <a:lvl1pPr algn="r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  <p:sp>
        <p:nvSpPr>
          <p:cNvPr id="11" name="矩形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带题注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矩形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rtlCol="0"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/>
              <a:t>单击图标以添加图片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2304" cy="3502152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727DDDF-338F-40F2-BD88-7C5A919ED61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8" Type="http://schemas.openxmlformats.org/officeDocument/2006/relationships/theme" Target="../theme/theme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矩形 7"/>
          <p:cNvSpPr/>
          <p:nvPr userDrawn="1"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ACB2E32-1F1E-45DE-9625-F2BA3EBC1D30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tags" Target="../tags/tag6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tags" Target="../tags/tag6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collapse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kəˈlæps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a building or other structure collapses, it falls down very suddenly.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房顶在雪的重压下突然坍塌下来。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roof collapsed under the weight of snow.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you collapse, you suddenly faint or fall down because you are very ill or weak.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他在家中进行了一段时间的剧烈运动后倒下了。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collapsed following a vigorous exercise session at his home.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spring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When a person or animal springs, they jump upward or forward suddenly or quickly.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他跳了起来，从咖啡桌上抓起他的钥匙。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sprang to his feet, grabbing his keys off the coffee table.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狮子吼了一声，跳了起来。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The lion roared once and sprang.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gaze 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ɡeɪz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If you gaze at someone or something, you look steadily at them for a long time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她诧异地注视着他。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She gazed at him in amazement.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他一连几小时坐在那里茫然地看着前面。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He sat for hours just gazing into space.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7383" y="349200"/>
            <a:ext cx="1111410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Novel Coronavirus Pneumonia is highly contagious.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His enthusiasm is contagious (=spread quickly to other people).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3. The goal of this policy is to attract investment to the impoverished  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/poor/poverty-stricken areas.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I remember watching geese waddle around our back yard.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5. He strangled her (to death) with his own scarf.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6. The economic depression in this country is strangling its scientific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research.		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She tried to smother her anger and help them resolve their conflicts.	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A sudden gust of cold wind made me shiver.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The roof collapsed under the weight of snow.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He sprang to his feet, grabbing his keys off the coffee table.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He sat for hours just gazing into space.	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382012"/>
            <a:ext cx="1138237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My life has been full of ups and downs, and during my childhood the downs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seemed to rain on me like a never-ending storm. </a:t>
            </a:r>
            <a:r>
              <a:rPr lang="en-US" altLang="zh-CN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My body was shivering with fear/terror.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 walked up the stairs with jelly knees/my knees trembling.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stared down in horror at the deep bite marks on his had.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 suffered verbal and physical abuse from my stepfather, because he was 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determined to crush me both physically and mentally.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No sooner had these words left my mouth than he grabbed hold of my head and 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began slapping me.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The wolf sank its sharp fangs/teeth deeply into the prey’s body.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My mother seemed to light up in his company.</a:t>
            </a:r>
            <a:endParaRPr lang="zh-CN" alt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had a very heavy heart when </a:t>
            </a:r>
            <a:r>
              <a:rPr lang="en-US" altLang="zh-CN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Peggotty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and I had to return home.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She got up in a rage and stormed out, with the slamming of the door.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felt as if the air had been strangled out of me. Mr. </a:t>
            </a:r>
            <a:r>
              <a:rPr lang="en-US" altLang="zh-CN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Murdstone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was the kind of 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man that smothers all hope and happiness.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164465"/>
            <a:ext cx="11277076" cy="6954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  <a:sym typeface="+mn-ea"/>
              </a:rPr>
              <a:t>Chapter 1</a:t>
            </a:r>
            <a:r>
              <a:rPr lang="zh-CN" altLang="en-US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  <a:sym typeface="+mn-ea"/>
              </a:rPr>
              <a:t>What to learn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contagious  [ 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kən'teidʒəs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]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disease that is contagious can be caught by touching people or things that are infected with it.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新冠肺炎的接触传染性很强。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Novel Coronavirus Pneumonia is </a:t>
            </a:r>
            <a:r>
              <a:rPr lang="en-US" altLang="zh-CN" sz="32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highly contagious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 *pneumonia  </a:t>
            </a:r>
            <a:r>
              <a:rPr lang="en-US" altLang="zh-CN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[</a:t>
            </a:r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nju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ːˈ</a:t>
            </a:r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məʊniə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feeling or attitude that is contagious spreads quickly among a group of people. (figurative)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他的热情富有感染力。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His enthusiasm is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contagious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(=spread quickly to other people)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839710" y="63500"/>
            <a:ext cx="4248785" cy="13754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impoverished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ɪmˈpɒvərɪʃt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extremely poor; without money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这项政策的目的是把投资吸引到贫困地区。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goal of this policy is to attract investment to the impoverished areas.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一贫如洗的人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poor people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poverty-stricken people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839710" y="63500"/>
            <a:ext cx="4248785" cy="13754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09157" y="410204"/>
            <a:ext cx="11277076" cy="4418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Chapter 2</a:t>
            </a: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What to learn</a:t>
            </a:r>
            <a:endParaRPr lang="en-US" altLang="zh-CN" sz="28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</a:t>
            </a:r>
            <a:endParaRPr lang="en-US" altLang="zh-CN" sz="2800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单词和词组（会运用到写作中，除了打*的）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slam			waddle		orphan		bold		capture		strangle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smother		bully			glint			shiver		gloom			cruelty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jail			grip			cane			steely		gaze			terror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splutter		explode		*texture		yelp		spring			dizzy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collapse		frown			in a rage		light up		in one’s company		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a heavy heart				in a heap	grab hold of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		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waddle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wɒdl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walk with short steps, swing from side to side, like a duck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I remember watching geese 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waddle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around our back </a:t>
            </a:r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yeard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傍晚时分，鸭子们摇摇摆摆地来到前门进食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他的热情富有感染力。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In the evenings, ducks waddle up to the front door to be fed.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strangle  [ 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kən'teidʒəs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]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to kill them by squeezing their throat tightly so that they cannot breathe.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他用自己的围巾把她勒死了。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strangled her (to death) with his own scarf.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felt as if the air had been strangled out of me. 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这个国家的经济困境正在抑制其科研发展。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 economic depression in this country is strangling its scientific research.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smother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smʌðə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If you smother a fire, you cover it with something in order to put it out. 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女孩的父母在试图闷熄火苗时也被烧伤了。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girl's parents were also burned as they tried to smother the flames.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you smother an emotion or a reaction, you control it so that people do not notice it. 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她试图抑制住怒气，帮助他们解决纠纷。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She tried to smother her anger and help them resolve their conflicts.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shiver 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ʃɪvə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When you shiver, your body shakes slightly because you are cold or frightened.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他在寒冷中发抖。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shivered in the cold.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一股突然刮来的冷风吹得我打哆嗦。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A sudden gust of cold wind made me shiver.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gloomy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ɡluːmi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nearly dark, </a:t>
            </a:r>
            <a:r>
              <a:rPr lang="en-US" altLang="zh-CN" sz="30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pr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badly lit in a way that makes you feel sad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=</a:t>
            </a:r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depressing</a:t>
            </a:r>
            <a:endParaRPr lang="en-US" altLang="zh-CN" sz="3200" b="1" dirty="0">
              <a:solidFill>
                <a:srgbClr val="C0000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从阴森森的房间里走出一个老人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 An old man walks out the gloomy room.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people are gloomy, they are unhappy and have no hope. 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米勒对这位严肃的美国剧作家的命运感到忧伤。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Miller is gloomy about the fate of the serious playwright in America.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REFSHAPE" val="483486228"/>
  <p:tag name="KSO_WM_UNIT_PLACING_PICTURE_USER_VIEWPORT" val="{&quot;height&quot;:2632,&quot;width&quot;:8134}"/>
</p:tagLst>
</file>

<file path=ppt/tags/tag63.xml><?xml version="1.0" encoding="utf-8"?>
<p:tagLst xmlns:p="http://schemas.openxmlformats.org/presentationml/2006/main">
  <p:tag name="REFSHAPE" val="48349003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花园 Savon 设计</Template>
  <TotalTime>0</TotalTime>
  <Words>5215</Words>
  <Application>WPS 演示</Application>
  <PresentationFormat>宽屏</PresentationFormat>
  <Paragraphs>150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宋体</vt:lpstr>
      <vt:lpstr>Wingdings</vt:lpstr>
      <vt:lpstr>Microsoft YaHei UI</vt:lpstr>
      <vt:lpstr>Times New Roman</vt:lpstr>
      <vt:lpstr>HelveticaNeue</vt:lpstr>
      <vt:lpstr>NumberOnly</vt:lpstr>
      <vt:lpstr>华文新魏</vt:lpstr>
      <vt:lpstr>Cambria Math</vt:lpstr>
      <vt:lpstr>微软雅黑</vt:lpstr>
      <vt:lpstr>Arial Unicode MS</vt:lpstr>
      <vt:lpstr>Century Gothic</vt:lpstr>
      <vt:lpstr>肥皂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曹小等</cp:lastModifiedBy>
  <cp:revision>6</cp:revision>
  <dcterms:created xsi:type="dcterms:W3CDTF">2020-02-06T10:57:00Z</dcterms:created>
  <dcterms:modified xsi:type="dcterms:W3CDTF">2020-05-19T02:07:59Z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KSOProductBuildVer">
    <vt:lpwstr>2052-11.1.0.9584</vt:lpwstr>
  </property>
</Properties>
</file>